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handoutMasterIdLst>
    <p:handoutMasterId r:id="rId56"/>
  </p:handoutMasterIdLst>
  <p:sldIdLst>
    <p:sldId id="257" r:id="rId4"/>
    <p:sldId id="341" r:id="rId5"/>
    <p:sldId id="258" r:id="rId6"/>
    <p:sldId id="259" r:id="rId7"/>
    <p:sldId id="342" r:id="rId8"/>
    <p:sldId id="307" r:id="rId9"/>
    <p:sldId id="309" r:id="rId10"/>
    <p:sldId id="308" r:id="rId11"/>
    <p:sldId id="322" r:id="rId12"/>
    <p:sldId id="298" r:id="rId13"/>
    <p:sldId id="343" r:id="rId14"/>
    <p:sldId id="321" r:id="rId15"/>
    <p:sldId id="315" r:id="rId16"/>
    <p:sldId id="314" r:id="rId17"/>
    <p:sldId id="325" r:id="rId18"/>
    <p:sldId id="312" r:id="rId19"/>
    <p:sldId id="344" r:id="rId20"/>
    <p:sldId id="318" r:id="rId21"/>
    <p:sldId id="313" r:id="rId22"/>
    <p:sldId id="320" r:id="rId23"/>
    <p:sldId id="316" r:id="rId24"/>
    <p:sldId id="319" r:id="rId25"/>
    <p:sldId id="345" r:id="rId26"/>
    <p:sldId id="334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10" r:id="rId36"/>
    <p:sldId id="333" r:id="rId37"/>
    <p:sldId id="346" r:id="rId38"/>
    <p:sldId id="336" r:id="rId39"/>
    <p:sldId id="337" r:id="rId40"/>
    <p:sldId id="360" r:id="rId41"/>
    <p:sldId id="339" r:id="rId42"/>
    <p:sldId id="340" r:id="rId43"/>
    <p:sldId id="300" r:id="rId44"/>
    <p:sldId id="299" r:id="rId45"/>
    <p:sldId id="301" r:id="rId46"/>
    <p:sldId id="363" r:id="rId47"/>
    <p:sldId id="361" r:id="rId48"/>
    <p:sldId id="302" r:id="rId49"/>
    <p:sldId id="362" r:id="rId50"/>
    <p:sldId id="365" r:id="rId51"/>
    <p:sldId id="303" r:id="rId52"/>
    <p:sldId id="304" r:id="rId53"/>
    <p:sldId id="305" r:id="rId54"/>
    <p:sldId id="30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38" y="10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3F3A-4206-BB5B-AD6EE5C4326E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F3A-4206-BB5B-AD6EE5C432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3A-4206-BB5B-AD6EE5C43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0DB0-4B65-9384-FEAAECE2C225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DB0-4B65-9384-FEAAECE2C22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B0-4B65-9384-FEAAECE2C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E3-4997-B75B-308CE1E212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E3-4997-B75B-308CE1E212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E3-4997-B75B-308CE1E212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E3-4997-B75B-308CE1E2123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E3-4997-B75B-308CE1E21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759737592"/>
        <c:axId val="759739552"/>
      </c:barChart>
      <c:catAx>
        <c:axId val="759737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739552"/>
        <c:crosses val="autoZero"/>
        <c:auto val="1"/>
        <c:lblAlgn val="ctr"/>
        <c:lblOffset val="100"/>
        <c:noMultiLvlLbl val="0"/>
      </c:catAx>
      <c:valAx>
        <c:axId val="759739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973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2CB-4B04-A9A9-0CD21B3168C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CB-4B04-A9A9-0CD21B3168C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B-4B04-A9A9-0CD21B316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04C-4227-B71D-16F43B7F9E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04C-4227-B71D-16F43B7F9E8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C-4227-B71D-16F43B7F9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B07-482F-AFD1-3A2951C4F32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07-482F-AFD1-3A2951C4F3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07-482F-AFD1-3A2951C4F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BA1-470E-AA78-011FEBAAF59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A1-470E-AA78-011FEBAAF59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1-470E-AA78-011FEBAAF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B16-4433-90E5-B69C7650D1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B16-4433-90E5-B69C7650D1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1B16-4433-90E5-B69C7650D1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1B16-4433-90E5-B69C7650D1E4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35</c:v>
                </c:pt>
                <c:pt idx="2">
                  <c:v>68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16-4433-90E5-B69C7650D1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65</c:v>
                </c:pt>
                <c:pt idx="2">
                  <c:v>32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16-4433-90E5-B69C7650D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9741904"/>
        <c:axId val="759734848"/>
      </c:barChart>
      <c:catAx>
        <c:axId val="75974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759734848"/>
        <c:crosses val="autoZero"/>
        <c:auto val="1"/>
        <c:lblAlgn val="ctr"/>
        <c:lblOffset val="100"/>
        <c:noMultiLvlLbl val="0"/>
      </c:catAx>
      <c:valAx>
        <c:axId val="759734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en-US"/>
          </a:p>
        </c:txPr>
        <c:crossAx val="7597419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4-495D-AA9D-A7F62103D4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4-495D-AA9D-A7F62103D4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14-495D-AA9D-A7F62103D49A}"/>
              </c:ext>
            </c:extLst>
          </c:dPt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46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14-495D-AA9D-A7F62103D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9743080"/>
        <c:axId val="759743472"/>
      </c:barChart>
      <c:catAx>
        <c:axId val="759743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9743472"/>
        <c:crosses val="autoZero"/>
        <c:auto val="1"/>
        <c:lblAlgn val="ctr"/>
        <c:lblOffset val="100"/>
        <c:noMultiLvlLbl val="0"/>
      </c:catAx>
      <c:valAx>
        <c:axId val="75974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74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F4625-536E-4B1A-B07B-03EDE2EC0582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6463-C5D7-41DB-B630-47B3B4B0E7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79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79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5651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40515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" name="Graphic 182">
            <a:extLst>
              <a:ext uri="{FF2B5EF4-FFF2-40B4-BE49-F238E27FC236}">
                <a16:creationId xmlns:a16="http://schemas.microsoft.com/office/drawing/2014/main" id="{5C0F8F04-EC3C-4360-8539-3ACFB7115A12}"/>
              </a:ext>
            </a:extLst>
          </p:cNvPr>
          <p:cNvGrpSpPr/>
          <p:nvPr userDrawn="1"/>
        </p:nvGrpSpPr>
        <p:grpSpPr>
          <a:xfrm>
            <a:off x="10336284" y="130241"/>
            <a:ext cx="1753147" cy="1774479"/>
            <a:chOff x="6152501" y="2521949"/>
            <a:chExt cx="2444813" cy="2474562"/>
          </a:xfrm>
          <a:solidFill>
            <a:schemeClr val="bg1">
              <a:alpha val="1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E70FAF-C682-4E3E-97DD-648D1AB2E56F}"/>
                </a:ext>
              </a:extLst>
            </p:cNvPr>
            <p:cNvSpPr/>
            <p:nvPr/>
          </p:nvSpPr>
          <p:spPr>
            <a:xfrm>
              <a:off x="6151959" y="2521949"/>
              <a:ext cx="2444235" cy="2472838"/>
            </a:xfrm>
            <a:custGeom>
              <a:avLst/>
              <a:gdLst>
                <a:gd name="connsiteX0" fmla="*/ 1200231 w 2444235"/>
                <a:gd name="connsiteY0" fmla="*/ 2430209 h 2472838"/>
                <a:gd name="connsiteX1" fmla="*/ 1200231 w 2444235"/>
                <a:gd name="connsiteY1" fmla="*/ 2087557 h 2472838"/>
                <a:gd name="connsiteX2" fmla="*/ 1026065 w 2444235"/>
                <a:gd name="connsiteY2" fmla="*/ 2065110 h 2472838"/>
                <a:gd name="connsiteX3" fmla="*/ 991719 w 2444235"/>
                <a:gd name="connsiteY3" fmla="*/ 2194923 h 2472838"/>
                <a:gd name="connsiteX4" fmla="*/ 1021738 w 2444235"/>
                <a:gd name="connsiteY4" fmla="*/ 2211150 h 2472838"/>
                <a:gd name="connsiteX5" fmla="*/ 1061764 w 2444235"/>
                <a:gd name="connsiteY5" fmla="*/ 2250364 h 2472838"/>
                <a:gd name="connsiteX6" fmla="*/ 1046348 w 2444235"/>
                <a:gd name="connsiteY6" fmla="*/ 2306346 h 2472838"/>
                <a:gd name="connsiteX7" fmla="*/ 993612 w 2444235"/>
                <a:gd name="connsiteY7" fmla="*/ 2320139 h 2472838"/>
                <a:gd name="connsiteX8" fmla="*/ 875428 w 2444235"/>
                <a:gd name="connsiteY8" fmla="*/ 2284981 h 2472838"/>
                <a:gd name="connsiteX9" fmla="*/ 850547 w 2444235"/>
                <a:gd name="connsiteY9" fmla="*/ 2260641 h 2472838"/>
                <a:gd name="connsiteX10" fmla="*/ 868126 w 2444235"/>
                <a:gd name="connsiteY10" fmla="*/ 2193030 h 2472838"/>
                <a:gd name="connsiteX11" fmla="*/ 907070 w 2444235"/>
                <a:gd name="connsiteY11" fmla="*/ 2183565 h 2472838"/>
                <a:gd name="connsiteX12" fmla="*/ 949259 w 2444235"/>
                <a:gd name="connsiteY12" fmla="*/ 2183294 h 2472838"/>
                <a:gd name="connsiteX13" fmla="*/ 983605 w 2444235"/>
                <a:gd name="connsiteY13" fmla="*/ 2054292 h 2472838"/>
                <a:gd name="connsiteX14" fmla="*/ 815930 w 2444235"/>
                <a:gd name="connsiteY14" fmla="*/ 1985059 h 2472838"/>
                <a:gd name="connsiteX15" fmla="*/ 645010 w 2444235"/>
                <a:gd name="connsiteY15" fmla="*/ 2281195 h 2472838"/>
                <a:gd name="connsiteX16" fmla="*/ 673947 w 2444235"/>
                <a:gd name="connsiteY16" fmla="*/ 2312025 h 2472838"/>
                <a:gd name="connsiteX17" fmla="*/ 676652 w 2444235"/>
                <a:gd name="connsiteY17" fmla="*/ 2325277 h 2472838"/>
                <a:gd name="connsiteX18" fmla="*/ 663941 w 2444235"/>
                <a:gd name="connsiteY18" fmla="*/ 2329875 h 2472838"/>
                <a:gd name="connsiteX19" fmla="*/ 635274 w 2444235"/>
                <a:gd name="connsiteY19" fmla="*/ 2323384 h 2472838"/>
                <a:gd name="connsiteX20" fmla="*/ 559549 w 2444235"/>
                <a:gd name="connsiteY20" fmla="*/ 2273081 h 2472838"/>
                <a:gd name="connsiteX21" fmla="*/ 552518 w 2444235"/>
                <a:gd name="connsiteY21" fmla="*/ 2253880 h 2472838"/>
                <a:gd name="connsiteX22" fmla="*/ 572260 w 2444235"/>
                <a:gd name="connsiteY22" fmla="*/ 2250364 h 2472838"/>
                <a:gd name="connsiteX23" fmla="*/ 606607 w 2444235"/>
                <a:gd name="connsiteY23" fmla="*/ 2259559 h 2472838"/>
                <a:gd name="connsiteX24" fmla="*/ 778609 w 2444235"/>
                <a:gd name="connsiteY24" fmla="*/ 1961800 h 2472838"/>
                <a:gd name="connsiteX25" fmla="*/ 664752 w 2444235"/>
                <a:gd name="connsiteY25" fmla="*/ 1878233 h 2472838"/>
                <a:gd name="connsiteX26" fmla="*/ 573612 w 2444235"/>
                <a:gd name="connsiteY26" fmla="*/ 1977486 h 2472838"/>
                <a:gd name="connsiteX27" fmla="*/ 600927 w 2444235"/>
                <a:gd name="connsiteY27" fmla="*/ 2024814 h 2472838"/>
                <a:gd name="connsiteX28" fmla="*/ 608500 w 2444235"/>
                <a:gd name="connsiteY28" fmla="*/ 2067814 h 2472838"/>
                <a:gd name="connsiteX29" fmla="*/ 574694 w 2444235"/>
                <a:gd name="connsiteY29" fmla="*/ 2101890 h 2472838"/>
                <a:gd name="connsiteX30" fmla="*/ 540077 w 2444235"/>
                <a:gd name="connsiteY30" fmla="*/ 2098915 h 2472838"/>
                <a:gd name="connsiteX31" fmla="*/ 418648 w 2444235"/>
                <a:gd name="connsiteY31" fmla="*/ 1977216 h 2472838"/>
                <a:gd name="connsiteX32" fmla="*/ 472196 w 2444235"/>
                <a:gd name="connsiteY32" fmla="*/ 1920422 h 2472838"/>
                <a:gd name="connsiteX33" fmla="*/ 542782 w 2444235"/>
                <a:gd name="connsiteY33" fmla="*/ 1945844 h 2472838"/>
                <a:gd name="connsiteX34" fmla="*/ 632028 w 2444235"/>
                <a:gd name="connsiteY34" fmla="*/ 1848484 h 2472838"/>
                <a:gd name="connsiteX35" fmla="*/ 538725 w 2444235"/>
                <a:gd name="connsiteY35" fmla="*/ 1742200 h 2472838"/>
                <a:gd name="connsiteX36" fmla="*/ 257193 w 2444235"/>
                <a:gd name="connsiteY36" fmla="*/ 1939353 h 2472838"/>
                <a:gd name="connsiteX37" fmla="*/ 269904 w 2444235"/>
                <a:gd name="connsiteY37" fmla="*/ 1976404 h 2472838"/>
                <a:gd name="connsiteX38" fmla="*/ 267470 w 2444235"/>
                <a:gd name="connsiteY38" fmla="*/ 1992901 h 2472838"/>
                <a:gd name="connsiteX39" fmla="*/ 250162 w 2444235"/>
                <a:gd name="connsiteY39" fmla="*/ 1989386 h 2472838"/>
                <a:gd name="connsiteX40" fmla="*/ 181739 w 2444235"/>
                <a:gd name="connsiteY40" fmla="*/ 1890403 h 2472838"/>
                <a:gd name="connsiteX41" fmla="*/ 184985 w 2444235"/>
                <a:gd name="connsiteY41" fmla="*/ 1876070 h 2472838"/>
                <a:gd name="connsiteX42" fmla="*/ 199589 w 2444235"/>
                <a:gd name="connsiteY42" fmla="*/ 1877692 h 2472838"/>
                <a:gd name="connsiteX43" fmla="*/ 231771 w 2444235"/>
                <a:gd name="connsiteY43" fmla="*/ 1903384 h 2472838"/>
                <a:gd name="connsiteX44" fmla="*/ 513303 w 2444235"/>
                <a:gd name="connsiteY44" fmla="*/ 1706231 h 2472838"/>
                <a:gd name="connsiteX45" fmla="*/ 445422 w 2444235"/>
                <a:gd name="connsiteY45" fmla="*/ 1582638 h 2472838"/>
                <a:gd name="connsiteX46" fmla="*/ 323181 w 2444235"/>
                <a:gd name="connsiteY46" fmla="*/ 1633211 h 2472838"/>
                <a:gd name="connsiteX47" fmla="*/ 323993 w 2444235"/>
                <a:gd name="connsiteY47" fmla="*/ 1705690 h 2472838"/>
                <a:gd name="connsiteX48" fmla="*/ 249080 w 2444235"/>
                <a:gd name="connsiteY48" fmla="*/ 1737873 h 2472838"/>
                <a:gd name="connsiteX49" fmla="*/ 181469 w 2444235"/>
                <a:gd name="connsiteY49" fmla="*/ 1625098 h 2472838"/>
                <a:gd name="connsiteX50" fmla="*/ 181739 w 2444235"/>
                <a:gd name="connsiteY50" fmla="*/ 1565059 h 2472838"/>
                <a:gd name="connsiteX51" fmla="*/ 248539 w 2444235"/>
                <a:gd name="connsiteY51" fmla="*/ 1536933 h 2472838"/>
                <a:gd name="connsiteX52" fmla="*/ 293703 w 2444235"/>
                <a:gd name="connsiteY52" fmla="*/ 1580745 h 2472838"/>
                <a:gd name="connsiteX53" fmla="*/ 302628 w 2444235"/>
                <a:gd name="connsiteY53" fmla="*/ 1594537 h 2472838"/>
                <a:gd name="connsiteX54" fmla="*/ 428655 w 2444235"/>
                <a:gd name="connsiteY54" fmla="*/ 1542342 h 2472838"/>
                <a:gd name="connsiteX55" fmla="*/ 388899 w 2444235"/>
                <a:gd name="connsiteY55" fmla="*/ 1406579 h 2472838"/>
                <a:gd name="connsiteX56" fmla="*/ 50303 w 2444235"/>
                <a:gd name="connsiteY56" fmla="*/ 1466347 h 2472838"/>
                <a:gd name="connsiteX57" fmla="*/ 45706 w 2444235"/>
                <a:gd name="connsiteY57" fmla="*/ 1507995 h 2472838"/>
                <a:gd name="connsiteX58" fmla="*/ 37322 w 2444235"/>
                <a:gd name="connsiteY58" fmla="*/ 1518543 h 2472838"/>
                <a:gd name="connsiteX59" fmla="*/ 24341 w 2444235"/>
                <a:gd name="connsiteY59" fmla="*/ 1511241 h 2472838"/>
                <a:gd name="connsiteX60" fmla="*/ 2976 w 2444235"/>
                <a:gd name="connsiteY60" fmla="*/ 1389000 h 2472838"/>
                <a:gd name="connsiteX61" fmla="*/ 11630 w 2444235"/>
                <a:gd name="connsiteY61" fmla="*/ 1378453 h 2472838"/>
                <a:gd name="connsiteX62" fmla="*/ 24341 w 2444235"/>
                <a:gd name="connsiteY62" fmla="*/ 1385755 h 2472838"/>
                <a:gd name="connsiteX63" fmla="*/ 42731 w 2444235"/>
                <a:gd name="connsiteY63" fmla="*/ 1422806 h 2472838"/>
                <a:gd name="connsiteX64" fmla="*/ 381056 w 2444235"/>
                <a:gd name="connsiteY64" fmla="*/ 1363308 h 2472838"/>
                <a:gd name="connsiteX65" fmla="*/ 371861 w 2444235"/>
                <a:gd name="connsiteY65" fmla="*/ 1222407 h 2472838"/>
                <a:gd name="connsiteX66" fmla="*/ 235828 w 2444235"/>
                <a:gd name="connsiteY66" fmla="*/ 1216457 h 2472838"/>
                <a:gd name="connsiteX67" fmla="*/ 229067 w 2444235"/>
                <a:gd name="connsiteY67" fmla="*/ 1241608 h 2472838"/>
                <a:gd name="connsiteX68" fmla="*/ 207431 w 2444235"/>
                <a:gd name="connsiteY68" fmla="*/ 1285961 h 2472838"/>
                <a:gd name="connsiteX69" fmla="*/ 130084 w 2444235"/>
                <a:gd name="connsiteY69" fmla="*/ 1283257 h 2472838"/>
                <a:gd name="connsiteX70" fmla="*/ 108449 w 2444235"/>
                <a:gd name="connsiteY70" fmla="*/ 1207532 h 2472838"/>
                <a:gd name="connsiteX71" fmla="*/ 123594 w 2444235"/>
                <a:gd name="connsiteY71" fmla="*/ 1122072 h 2472838"/>
                <a:gd name="connsiteX72" fmla="*/ 141173 w 2444235"/>
                <a:gd name="connsiteY72" fmla="*/ 1093405 h 2472838"/>
                <a:gd name="connsiteX73" fmla="*/ 213111 w 2444235"/>
                <a:gd name="connsiteY73" fmla="*/ 1097462 h 2472838"/>
                <a:gd name="connsiteX74" fmla="*/ 234746 w 2444235"/>
                <a:gd name="connsiteY74" fmla="*/ 1153443 h 2472838"/>
                <a:gd name="connsiteX75" fmla="*/ 237721 w 2444235"/>
                <a:gd name="connsiteY75" fmla="*/ 1172104 h 2472838"/>
                <a:gd name="connsiteX76" fmla="*/ 373754 w 2444235"/>
                <a:gd name="connsiteY76" fmla="*/ 1178324 h 2472838"/>
                <a:gd name="connsiteX77" fmla="*/ 395390 w 2444235"/>
                <a:gd name="connsiteY77" fmla="*/ 1038505 h 2472838"/>
                <a:gd name="connsiteX78" fmla="*/ 63555 w 2444235"/>
                <a:gd name="connsiteY78" fmla="*/ 949529 h 2472838"/>
                <a:gd name="connsiteX79" fmla="*/ 42461 w 2444235"/>
                <a:gd name="connsiteY79" fmla="*/ 984416 h 2472838"/>
                <a:gd name="connsiteX80" fmla="*/ 29479 w 2444235"/>
                <a:gd name="connsiteY80" fmla="*/ 991448 h 2472838"/>
                <a:gd name="connsiteX81" fmla="*/ 21366 w 2444235"/>
                <a:gd name="connsiteY81" fmla="*/ 979548 h 2472838"/>
                <a:gd name="connsiteX82" fmla="*/ 52467 w 2444235"/>
                <a:gd name="connsiteY82" fmla="*/ 861094 h 2472838"/>
                <a:gd name="connsiteX83" fmla="*/ 66801 w 2444235"/>
                <a:gd name="connsiteY83" fmla="*/ 854332 h 2472838"/>
                <a:gd name="connsiteX84" fmla="*/ 74373 w 2444235"/>
                <a:gd name="connsiteY84" fmla="*/ 867043 h 2472838"/>
                <a:gd name="connsiteX85" fmla="*/ 74643 w 2444235"/>
                <a:gd name="connsiteY85" fmla="*/ 907069 h 2472838"/>
                <a:gd name="connsiteX86" fmla="*/ 407019 w 2444235"/>
                <a:gd name="connsiteY86" fmla="*/ 995234 h 2472838"/>
                <a:gd name="connsiteX87" fmla="*/ 458133 w 2444235"/>
                <a:gd name="connsiteY87" fmla="*/ 863527 h 2472838"/>
                <a:gd name="connsiteX88" fmla="*/ 339949 w 2444235"/>
                <a:gd name="connsiteY88" fmla="*/ 801866 h 2472838"/>
                <a:gd name="connsiteX89" fmla="*/ 292892 w 2444235"/>
                <a:gd name="connsiteY89" fmla="*/ 845678 h 2472838"/>
                <a:gd name="connsiteX90" fmla="*/ 255570 w 2444235"/>
                <a:gd name="connsiteY90" fmla="*/ 859471 h 2472838"/>
                <a:gd name="connsiteX91" fmla="*/ 213652 w 2444235"/>
                <a:gd name="connsiteY91" fmla="*/ 815659 h 2472838"/>
                <a:gd name="connsiteX92" fmla="*/ 287212 w 2444235"/>
                <a:gd name="connsiteY92" fmla="*/ 658801 h 2472838"/>
                <a:gd name="connsiteX93" fmla="*/ 346169 w 2444235"/>
                <a:gd name="connsiteY93" fmla="*/ 649065 h 2472838"/>
                <a:gd name="connsiteX94" fmla="*/ 369157 w 2444235"/>
                <a:gd name="connsiteY94" fmla="*/ 706129 h 2472838"/>
                <a:gd name="connsiteX95" fmla="*/ 359421 w 2444235"/>
                <a:gd name="connsiteY95" fmla="*/ 762381 h 2472838"/>
                <a:gd name="connsiteX96" fmla="*/ 478416 w 2444235"/>
                <a:gd name="connsiteY96" fmla="*/ 824584 h 2472838"/>
                <a:gd name="connsiteX97" fmla="*/ 557115 w 2444235"/>
                <a:gd name="connsiteY97" fmla="*/ 706940 h 2472838"/>
                <a:gd name="connsiteX98" fmla="*/ 293703 w 2444235"/>
                <a:gd name="connsiteY98" fmla="*/ 485988 h 2472838"/>
                <a:gd name="connsiteX99" fmla="*/ 263143 w 2444235"/>
                <a:gd name="connsiteY99" fmla="*/ 507353 h 2472838"/>
                <a:gd name="connsiteX100" fmla="*/ 244212 w 2444235"/>
                <a:gd name="connsiteY100" fmla="*/ 509787 h 2472838"/>
                <a:gd name="connsiteX101" fmla="*/ 243671 w 2444235"/>
                <a:gd name="connsiteY101" fmla="*/ 491938 h 2472838"/>
                <a:gd name="connsiteX102" fmla="*/ 319666 w 2444235"/>
                <a:gd name="connsiteY102" fmla="*/ 401880 h 2472838"/>
                <a:gd name="connsiteX103" fmla="*/ 337244 w 2444235"/>
                <a:gd name="connsiteY103" fmla="*/ 399987 h 2472838"/>
                <a:gd name="connsiteX104" fmla="*/ 337515 w 2444235"/>
                <a:gd name="connsiteY104" fmla="*/ 417565 h 2472838"/>
                <a:gd name="connsiteX105" fmla="*/ 321829 w 2444235"/>
                <a:gd name="connsiteY105" fmla="*/ 452182 h 2472838"/>
                <a:gd name="connsiteX106" fmla="*/ 585242 w 2444235"/>
                <a:gd name="connsiteY106" fmla="*/ 673135 h 2472838"/>
                <a:gd name="connsiteX107" fmla="*/ 687199 w 2444235"/>
                <a:gd name="connsiteY107" fmla="*/ 575505 h 2472838"/>
                <a:gd name="connsiteX108" fmla="*/ 605525 w 2444235"/>
                <a:gd name="connsiteY108" fmla="*/ 468950 h 2472838"/>
                <a:gd name="connsiteX109" fmla="*/ 552788 w 2444235"/>
                <a:gd name="connsiteY109" fmla="*/ 487881 h 2472838"/>
                <a:gd name="connsiteX110" fmla="*/ 516549 w 2444235"/>
                <a:gd name="connsiteY110" fmla="*/ 489504 h 2472838"/>
                <a:gd name="connsiteX111" fmla="*/ 482202 w 2444235"/>
                <a:gd name="connsiteY111" fmla="*/ 444069 h 2472838"/>
                <a:gd name="connsiteX112" fmla="*/ 506542 w 2444235"/>
                <a:gd name="connsiteY112" fmla="*/ 389169 h 2472838"/>
                <a:gd name="connsiteX113" fmla="*/ 629594 w 2444235"/>
                <a:gd name="connsiteY113" fmla="*/ 316419 h 2472838"/>
                <a:gd name="connsiteX114" fmla="*/ 678274 w 2444235"/>
                <a:gd name="connsiteY114" fmla="*/ 381326 h 2472838"/>
                <a:gd name="connsiteX115" fmla="*/ 641494 w 2444235"/>
                <a:gd name="connsiteY115" fmla="*/ 443528 h 2472838"/>
                <a:gd name="connsiteX116" fmla="*/ 721816 w 2444235"/>
                <a:gd name="connsiteY116" fmla="*/ 548460 h 2472838"/>
                <a:gd name="connsiteX117" fmla="*/ 842434 w 2444235"/>
                <a:gd name="connsiteY117" fmla="*/ 474900 h 2472838"/>
                <a:gd name="connsiteX118" fmla="*/ 697205 w 2444235"/>
                <a:gd name="connsiteY118" fmla="*/ 163619 h 2472838"/>
                <a:gd name="connsiteX119" fmla="*/ 657991 w 2444235"/>
                <a:gd name="connsiteY119" fmla="*/ 170380 h 2472838"/>
                <a:gd name="connsiteX120" fmla="*/ 643387 w 2444235"/>
                <a:gd name="connsiteY120" fmla="*/ 164430 h 2472838"/>
                <a:gd name="connsiteX121" fmla="*/ 648255 w 2444235"/>
                <a:gd name="connsiteY121" fmla="*/ 149285 h 2472838"/>
                <a:gd name="connsiteX122" fmla="*/ 739935 w 2444235"/>
                <a:gd name="connsiteY122" fmla="*/ 100605 h 2472838"/>
                <a:gd name="connsiteX123" fmla="*/ 761301 w 2444235"/>
                <a:gd name="connsiteY123" fmla="*/ 98171 h 2472838"/>
                <a:gd name="connsiteX124" fmla="*/ 769414 w 2444235"/>
                <a:gd name="connsiteY124" fmla="*/ 116020 h 2472838"/>
                <a:gd name="connsiteX125" fmla="*/ 737231 w 2444235"/>
                <a:gd name="connsiteY125" fmla="*/ 145499 h 2472838"/>
                <a:gd name="connsiteX126" fmla="*/ 882189 w 2444235"/>
                <a:gd name="connsiteY126" fmla="*/ 456239 h 2472838"/>
                <a:gd name="connsiteX127" fmla="*/ 1016059 w 2444235"/>
                <a:gd name="connsiteY127" fmla="*/ 410804 h 2472838"/>
                <a:gd name="connsiteX128" fmla="*/ 987121 w 2444235"/>
                <a:gd name="connsiteY128" fmla="*/ 280721 h 2472838"/>
                <a:gd name="connsiteX129" fmla="*/ 926271 w 2444235"/>
                <a:gd name="connsiteY129" fmla="*/ 273960 h 2472838"/>
                <a:gd name="connsiteX130" fmla="*/ 914642 w 2444235"/>
                <a:gd name="connsiteY130" fmla="*/ 270444 h 2472838"/>
                <a:gd name="connsiteX131" fmla="*/ 897063 w 2444235"/>
                <a:gd name="connsiteY131" fmla="*/ 190933 h 2472838"/>
                <a:gd name="connsiteX132" fmla="*/ 990367 w 2444235"/>
                <a:gd name="connsiteY132" fmla="*/ 146310 h 2472838"/>
                <a:gd name="connsiteX133" fmla="*/ 1071770 w 2444235"/>
                <a:gd name="connsiteY133" fmla="*/ 150908 h 2472838"/>
                <a:gd name="connsiteX134" fmla="*/ 1089620 w 2444235"/>
                <a:gd name="connsiteY134" fmla="*/ 232041 h 2472838"/>
                <a:gd name="connsiteX135" fmla="*/ 1030392 w 2444235"/>
                <a:gd name="connsiteY135" fmla="*/ 272067 h 2472838"/>
                <a:gd name="connsiteX136" fmla="*/ 1059059 w 2444235"/>
                <a:gd name="connsiteY136" fmla="*/ 401068 h 2472838"/>
                <a:gd name="connsiteX137" fmla="*/ 1199149 w 2444235"/>
                <a:gd name="connsiteY137" fmla="*/ 385924 h 2472838"/>
                <a:gd name="connsiteX138" fmla="*/ 1199149 w 2444235"/>
                <a:gd name="connsiteY138" fmla="*/ 42189 h 2472838"/>
                <a:gd name="connsiteX139" fmla="*/ 1160746 w 2444235"/>
                <a:gd name="connsiteY139" fmla="*/ 31371 h 2472838"/>
                <a:gd name="connsiteX140" fmla="*/ 1149928 w 2444235"/>
                <a:gd name="connsiteY140" fmla="*/ 19472 h 2472838"/>
                <a:gd name="connsiteX141" fmla="*/ 1160476 w 2444235"/>
                <a:gd name="connsiteY141" fmla="*/ 9195 h 2472838"/>
                <a:gd name="connsiteX142" fmla="*/ 1216728 w 2444235"/>
                <a:gd name="connsiteY142" fmla="*/ 0 h 2472838"/>
                <a:gd name="connsiteX143" fmla="*/ 1281635 w 2444235"/>
                <a:gd name="connsiteY143" fmla="*/ 8925 h 2472838"/>
                <a:gd name="connsiteX144" fmla="*/ 1294886 w 2444235"/>
                <a:gd name="connsiteY144" fmla="*/ 20554 h 2472838"/>
                <a:gd name="connsiteX145" fmla="*/ 1281635 w 2444235"/>
                <a:gd name="connsiteY145" fmla="*/ 32724 h 2472838"/>
                <a:gd name="connsiteX146" fmla="*/ 1245666 w 2444235"/>
                <a:gd name="connsiteY146" fmla="*/ 42730 h 2472838"/>
                <a:gd name="connsiteX147" fmla="*/ 1245666 w 2444235"/>
                <a:gd name="connsiteY147" fmla="*/ 385653 h 2472838"/>
                <a:gd name="connsiteX148" fmla="*/ 1417938 w 2444235"/>
                <a:gd name="connsiteY148" fmla="*/ 407829 h 2472838"/>
                <a:gd name="connsiteX149" fmla="*/ 1452555 w 2444235"/>
                <a:gd name="connsiteY149" fmla="*/ 277475 h 2472838"/>
                <a:gd name="connsiteX150" fmla="*/ 1440926 w 2444235"/>
                <a:gd name="connsiteY150" fmla="*/ 271526 h 2472838"/>
                <a:gd name="connsiteX151" fmla="*/ 1389001 w 2444235"/>
                <a:gd name="connsiteY151" fmla="*/ 232041 h 2472838"/>
                <a:gd name="connsiteX152" fmla="*/ 1408202 w 2444235"/>
                <a:gd name="connsiteY152" fmla="*/ 161455 h 2472838"/>
                <a:gd name="connsiteX153" fmla="*/ 1471757 w 2444235"/>
                <a:gd name="connsiteY153" fmla="*/ 153342 h 2472838"/>
                <a:gd name="connsiteX154" fmla="*/ 1558299 w 2444235"/>
                <a:gd name="connsiteY154" fmla="*/ 180657 h 2472838"/>
                <a:gd name="connsiteX155" fmla="*/ 1585614 w 2444235"/>
                <a:gd name="connsiteY155" fmla="*/ 202292 h 2472838"/>
                <a:gd name="connsiteX156" fmla="*/ 1563167 w 2444235"/>
                <a:gd name="connsiteY156" fmla="*/ 284507 h 2472838"/>
                <a:gd name="connsiteX157" fmla="*/ 1494474 w 2444235"/>
                <a:gd name="connsiteY157" fmla="*/ 292079 h 2472838"/>
                <a:gd name="connsiteX158" fmla="*/ 1460128 w 2444235"/>
                <a:gd name="connsiteY158" fmla="*/ 420811 h 2472838"/>
                <a:gd name="connsiteX159" fmla="*/ 1544236 w 2444235"/>
                <a:gd name="connsiteY159" fmla="*/ 451912 h 2472838"/>
                <a:gd name="connsiteX160" fmla="*/ 1627803 w 2444235"/>
                <a:gd name="connsiteY160" fmla="*/ 489774 h 2472838"/>
                <a:gd name="connsiteX161" fmla="*/ 1798453 w 2444235"/>
                <a:gd name="connsiteY161" fmla="*/ 194449 h 2472838"/>
                <a:gd name="connsiteX162" fmla="*/ 1772490 w 2444235"/>
                <a:gd name="connsiteY162" fmla="*/ 164159 h 2472838"/>
                <a:gd name="connsiteX163" fmla="*/ 1767352 w 2444235"/>
                <a:gd name="connsiteY163" fmla="*/ 148474 h 2472838"/>
                <a:gd name="connsiteX164" fmla="*/ 1783038 w 2444235"/>
                <a:gd name="connsiteY164" fmla="*/ 143876 h 2472838"/>
                <a:gd name="connsiteX165" fmla="*/ 1889322 w 2444235"/>
                <a:gd name="connsiteY165" fmla="*/ 205267 h 2472838"/>
                <a:gd name="connsiteX166" fmla="*/ 1891756 w 2444235"/>
                <a:gd name="connsiteY166" fmla="*/ 219871 h 2472838"/>
                <a:gd name="connsiteX167" fmla="*/ 1877423 w 2444235"/>
                <a:gd name="connsiteY167" fmla="*/ 224198 h 2472838"/>
                <a:gd name="connsiteX168" fmla="*/ 1838208 w 2444235"/>
                <a:gd name="connsiteY168" fmla="*/ 213921 h 2472838"/>
                <a:gd name="connsiteX169" fmla="*/ 1666476 w 2444235"/>
                <a:gd name="connsiteY169" fmla="*/ 511139 h 2472838"/>
                <a:gd name="connsiteX170" fmla="*/ 1780604 w 2444235"/>
                <a:gd name="connsiteY170" fmla="*/ 594706 h 2472838"/>
                <a:gd name="connsiteX171" fmla="*/ 1871202 w 2444235"/>
                <a:gd name="connsiteY171" fmla="*/ 495994 h 2472838"/>
                <a:gd name="connsiteX172" fmla="*/ 1844158 w 2444235"/>
                <a:gd name="connsiteY172" fmla="*/ 448396 h 2472838"/>
                <a:gd name="connsiteX173" fmla="*/ 1836315 w 2444235"/>
                <a:gd name="connsiteY173" fmla="*/ 407829 h 2472838"/>
                <a:gd name="connsiteX174" fmla="*/ 1871743 w 2444235"/>
                <a:gd name="connsiteY174" fmla="*/ 371049 h 2472838"/>
                <a:gd name="connsiteX175" fmla="*/ 1903656 w 2444235"/>
                <a:gd name="connsiteY175" fmla="*/ 373754 h 2472838"/>
                <a:gd name="connsiteX176" fmla="*/ 2026167 w 2444235"/>
                <a:gd name="connsiteY176" fmla="*/ 495994 h 2472838"/>
                <a:gd name="connsiteX177" fmla="*/ 1970996 w 2444235"/>
                <a:gd name="connsiteY177" fmla="*/ 553328 h 2472838"/>
                <a:gd name="connsiteX178" fmla="*/ 1936379 w 2444235"/>
                <a:gd name="connsiteY178" fmla="*/ 542240 h 2472838"/>
                <a:gd name="connsiteX179" fmla="*/ 1904467 w 2444235"/>
                <a:gd name="connsiteY179" fmla="*/ 524391 h 2472838"/>
                <a:gd name="connsiteX180" fmla="*/ 1813057 w 2444235"/>
                <a:gd name="connsiteY180" fmla="*/ 624185 h 2472838"/>
                <a:gd name="connsiteX181" fmla="*/ 1906360 w 2444235"/>
                <a:gd name="connsiteY181" fmla="*/ 730199 h 2472838"/>
                <a:gd name="connsiteX182" fmla="*/ 2187892 w 2444235"/>
                <a:gd name="connsiteY182" fmla="*/ 533045 h 2472838"/>
                <a:gd name="connsiteX183" fmla="*/ 2175452 w 2444235"/>
                <a:gd name="connsiteY183" fmla="*/ 500592 h 2472838"/>
                <a:gd name="connsiteX184" fmla="*/ 2176804 w 2444235"/>
                <a:gd name="connsiteY184" fmla="*/ 480038 h 2472838"/>
                <a:gd name="connsiteX185" fmla="*/ 2197628 w 2444235"/>
                <a:gd name="connsiteY185" fmla="*/ 485447 h 2472838"/>
                <a:gd name="connsiteX186" fmla="*/ 2261723 w 2444235"/>
                <a:gd name="connsiteY186" fmla="*/ 578209 h 2472838"/>
                <a:gd name="connsiteX187" fmla="*/ 2260371 w 2444235"/>
                <a:gd name="connsiteY187" fmla="*/ 597140 h 2472838"/>
                <a:gd name="connsiteX188" fmla="*/ 2240629 w 2444235"/>
                <a:gd name="connsiteY188" fmla="*/ 592272 h 2472838"/>
                <a:gd name="connsiteX189" fmla="*/ 2213314 w 2444235"/>
                <a:gd name="connsiteY189" fmla="*/ 569014 h 2472838"/>
                <a:gd name="connsiteX190" fmla="*/ 1931782 w 2444235"/>
                <a:gd name="connsiteY190" fmla="*/ 766168 h 2472838"/>
                <a:gd name="connsiteX191" fmla="*/ 1999934 w 2444235"/>
                <a:gd name="connsiteY191" fmla="*/ 890031 h 2472838"/>
                <a:gd name="connsiteX192" fmla="*/ 2121634 w 2444235"/>
                <a:gd name="connsiteY192" fmla="*/ 839728 h 2472838"/>
                <a:gd name="connsiteX193" fmla="*/ 2120822 w 2444235"/>
                <a:gd name="connsiteY193" fmla="*/ 766979 h 2472838"/>
                <a:gd name="connsiteX194" fmla="*/ 2193842 w 2444235"/>
                <a:gd name="connsiteY194" fmla="*/ 734255 h 2472838"/>
                <a:gd name="connsiteX195" fmla="*/ 2263076 w 2444235"/>
                <a:gd name="connsiteY195" fmla="*/ 847571 h 2472838"/>
                <a:gd name="connsiteX196" fmla="*/ 2262805 w 2444235"/>
                <a:gd name="connsiteY196" fmla="*/ 908962 h 2472838"/>
                <a:gd name="connsiteX197" fmla="*/ 2196276 w 2444235"/>
                <a:gd name="connsiteY197" fmla="*/ 937900 h 2472838"/>
                <a:gd name="connsiteX198" fmla="*/ 2141917 w 2444235"/>
                <a:gd name="connsiteY198" fmla="*/ 879213 h 2472838"/>
                <a:gd name="connsiteX199" fmla="*/ 2016701 w 2444235"/>
                <a:gd name="connsiteY199" fmla="*/ 931138 h 2472838"/>
                <a:gd name="connsiteX200" fmla="*/ 2056186 w 2444235"/>
                <a:gd name="connsiteY200" fmla="*/ 1066901 h 2472838"/>
                <a:gd name="connsiteX201" fmla="*/ 2394782 w 2444235"/>
                <a:gd name="connsiteY201" fmla="*/ 1007133 h 2472838"/>
                <a:gd name="connsiteX202" fmla="*/ 2397216 w 2444235"/>
                <a:gd name="connsiteY202" fmla="*/ 970353 h 2472838"/>
                <a:gd name="connsiteX203" fmla="*/ 2407222 w 2444235"/>
                <a:gd name="connsiteY203" fmla="*/ 954397 h 2472838"/>
                <a:gd name="connsiteX204" fmla="*/ 2422097 w 2444235"/>
                <a:gd name="connsiteY204" fmla="*/ 966296 h 2472838"/>
                <a:gd name="connsiteX205" fmla="*/ 2441839 w 2444235"/>
                <a:gd name="connsiteY205" fmla="*/ 1081235 h 2472838"/>
                <a:gd name="connsiteX206" fmla="*/ 2432374 w 2444235"/>
                <a:gd name="connsiteY206" fmla="*/ 1096109 h 2472838"/>
                <a:gd name="connsiteX207" fmla="*/ 2418040 w 2444235"/>
                <a:gd name="connsiteY207" fmla="*/ 1085562 h 2472838"/>
                <a:gd name="connsiteX208" fmla="*/ 2401814 w 2444235"/>
                <a:gd name="connsiteY208" fmla="*/ 1050945 h 2472838"/>
                <a:gd name="connsiteX209" fmla="*/ 2063759 w 2444235"/>
                <a:gd name="connsiteY209" fmla="*/ 1110443 h 2472838"/>
                <a:gd name="connsiteX210" fmla="*/ 2072954 w 2444235"/>
                <a:gd name="connsiteY210" fmla="*/ 1251615 h 2472838"/>
                <a:gd name="connsiteX211" fmla="*/ 2207905 w 2444235"/>
                <a:gd name="connsiteY211" fmla="*/ 1257564 h 2472838"/>
                <a:gd name="connsiteX212" fmla="*/ 2217641 w 2444235"/>
                <a:gd name="connsiteY212" fmla="*/ 1224570 h 2472838"/>
                <a:gd name="connsiteX213" fmla="*/ 2240358 w 2444235"/>
                <a:gd name="connsiteY213" fmla="*/ 1183733 h 2472838"/>
                <a:gd name="connsiteX214" fmla="*/ 2310944 w 2444235"/>
                <a:gd name="connsiteY214" fmla="*/ 1186708 h 2472838"/>
                <a:gd name="connsiteX215" fmla="*/ 2335555 w 2444235"/>
                <a:gd name="connsiteY215" fmla="*/ 1274873 h 2472838"/>
                <a:gd name="connsiteX216" fmla="*/ 2317435 w 2444235"/>
                <a:gd name="connsiteY216" fmla="*/ 1358440 h 2472838"/>
                <a:gd name="connsiteX217" fmla="*/ 2302561 w 2444235"/>
                <a:gd name="connsiteY217" fmla="*/ 1380887 h 2472838"/>
                <a:gd name="connsiteX218" fmla="*/ 2231434 w 2444235"/>
                <a:gd name="connsiteY218" fmla="*/ 1377371 h 2472838"/>
                <a:gd name="connsiteX219" fmla="*/ 2209257 w 2444235"/>
                <a:gd name="connsiteY219" fmla="*/ 1320307 h 2472838"/>
                <a:gd name="connsiteX220" fmla="*/ 2206282 w 2444235"/>
                <a:gd name="connsiteY220" fmla="*/ 1301647 h 2472838"/>
                <a:gd name="connsiteX221" fmla="*/ 2070520 w 2444235"/>
                <a:gd name="connsiteY221" fmla="*/ 1295427 h 2472838"/>
                <a:gd name="connsiteX222" fmla="*/ 2049155 w 2444235"/>
                <a:gd name="connsiteY222" fmla="*/ 1434976 h 2472838"/>
                <a:gd name="connsiteX223" fmla="*/ 2121093 w 2444235"/>
                <a:gd name="connsiteY223" fmla="*/ 1454448 h 2472838"/>
                <a:gd name="connsiteX224" fmla="*/ 2368549 w 2444235"/>
                <a:gd name="connsiteY224" fmla="*/ 1520706 h 2472838"/>
                <a:gd name="connsiteX225" fmla="*/ 2387750 w 2444235"/>
                <a:gd name="connsiteY225" fmla="*/ 1512052 h 2472838"/>
                <a:gd name="connsiteX226" fmla="*/ 2402354 w 2444235"/>
                <a:gd name="connsiteY226" fmla="*/ 1487983 h 2472838"/>
                <a:gd name="connsiteX227" fmla="*/ 2415876 w 2444235"/>
                <a:gd name="connsiteY227" fmla="*/ 1482033 h 2472838"/>
                <a:gd name="connsiteX228" fmla="*/ 2422908 w 2444235"/>
                <a:gd name="connsiteY228" fmla="*/ 1493392 h 2472838"/>
                <a:gd name="connsiteX229" fmla="*/ 2417770 w 2444235"/>
                <a:gd name="connsiteY229" fmla="*/ 1552078 h 2472838"/>
                <a:gd name="connsiteX230" fmla="*/ 2394511 w 2444235"/>
                <a:gd name="connsiteY230" fmla="*/ 1608871 h 2472838"/>
                <a:gd name="connsiteX231" fmla="*/ 2377744 w 2444235"/>
                <a:gd name="connsiteY231" fmla="*/ 1619959 h 2472838"/>
                <a:gd name="connsiteX232" fmla="*/ 2369631 w 2444235"/>
                <a:gd name="connsiteY232" fmla="*/ 1601299 h 2472838"/>
                <a:gd name="connsiteX233" fmla="*/ 2369360 w 2444235"/>
                <a:gd name="connsiteY233" fmla="*/ 1566141 h 2472838"/>
                <a:gd name="connsiteX234" fmla="*/ 2038607 w 2444235"/>
                <a:gd name="connsiteY234" fmla="*/ 1477435 h 2472838"/>
                <a:gd name="connsiteX235" fmla="*/ 1987223 w 2444235"/>
                <a:gd name="connsiteY235" fmla="*/ 1609141 h 2472838"/>
                <a:gd name="connsiteX236" fmla="*/ 2106218 w 2444235"/>
                <a:gd name="connsiteY236" fmla="*/ 1671073 h 2472838"/>
                <a:gd name="connsiteX237" fmla="*/ 2143810 w 2444235"/>
                <a:gd name="connsiteY237" fmla="*/ 1632941 h 2472838"/>
                <a:gd name="connsiteX238" fmla="*/ 2167880 w 2444235"/>
                <a:gd name="connsiteY238" fmla="*/ 1618066 h 2472838"/>
                <a:gd name="connsiteX239" fmla="*/ 2231434 w 2444235"/>
                <a:gd name="connsiteY239" fmla="*/ 1653494 h 2472838"/>
                <a:gd name="connsiteX240" fmla="*/ 2148408 w 2444235"/>
                <a:gd name="connsiteY240" fmla="*/ 1820088 h 2472838"/>
                <a:gd name="connsiteX241" fmla="*/ 2076740 w 2444235"/>
                <a:gd name="connsiteY241" fmla="*/ 1783578 h 2472838"/>
                <a:gd name="connsiteX242" fmla="*/ 2077822 w 2444235"/>
                <a:gd name="connsiteY242" fmla="*/ 1747338 h 2472838"/>
                <a:gd name="connsiteX243" fmla="*/ 2087017 w 2444235"/>
                <a:gd name="connsiteY243" fmla="*/ 1710828 h 2472838"/>
                <a:gd name="connsiteX244" fmla="*/ 1966669 w 2444235"/>
                <a:gd name="connsiteY244" fmla="*/ 1648085 h 2472838"/>
                <a:gd name="connsiteX245" fmla="*/ 1888240 w 2444235"/>
                <a:gd name="connsiteY245" fmla="*/ 1765458 h 2472838"/>
                <a:gd name="connsiteX246" fmla="*/ 2151112 w 2444235"/>
                <a:gd name="connsiteY246" fmla="*/ 1986140 h 2472838"/>
                <a:gd name="connsiteX247" fmla="*/ 2184106 w 2444235"/>
                <a:gd name="connsiteY247" fmla="*/ 1963693 h 2472838"/>
                <a:gd name="connsiteX248" fmla="*/ 2200062 w 2444235"/>
                <a:gd name="connsiteY248" fmla="*/ 1963153 h 2472838"/>
                <a:gd name="connsiteX249" fmla="*/ 2201414 w 2444235"/>
                <a:gd name="connsiteY249" fmla="*/ 1977757 h 2472838"/>
                <a:gd name="connsiteX250" fmla="*/ 2122445 w 2444235"/>
                <a:gd name="connsiteY250" fmla="*/ 2071601 h 2472838"/>
                <a:gd name="connsiteX251" fmla="*/ 2107841 w 2444235"/>
                <a:gd name="connsiteY251" fmla="*/ 2071871 h 2472838"/>
                <a:gd name="connsiteX252" fmla="*/ 2105948 w 2444235"/>
                <a:gd name="connsiteY252" fmla="*/ 2057267 h 2472838"/>
                <a:gd name="connsiteX253" fmla="*/ 2122445 w 2444235"/>
                <a:gd name="connsiteY253" fmla="*/ 2019675 h 2472838"/>
                <a:gd name="connsiteX254" fmla="*/ 1859573 w 2444235"/>
                <a:gd name="connsiteY254" fmla="*/ 1798993 h 2472838"/>
                <a:gd name="connsiteX255" fmla="*/ 1757616 w 2444235"/>
                <a:gd name="connsiteY255" fmla="*/ 1896623 h 2472838"/>
                <a:gd name="connsiteX256" fmla="*/ 1839831 w 2444235"/>
                <a:gd name="connsiteY256" fmla="*/ 2003719 h 2472838"/>
                <a:gd name="connsiteX257" fmla="*/ 1881750 w 2444235"/>
                <a:gd name="connsiteY257" fmla="*/ 1986952 h 2472838"/>
                <a:gd name="connsiteX258" fmla="*/ 1924209 w 2444235"/>
                <a:gd name="connsiteY258" fmla="*/ 1982084 h 2472838"/>
                <a:gd name="connsiteX259" fmla="*/ 1962072 w 2444235"/>
                <a:gd name="connsiteY259" fmla="*/ 2029141 h 2472838"/>
                <a:gd name="connsiteX260" fmla="*/ 1956663 w 2444235"/>
                <a:gd name="connsiteY260" fmla="*/ 2049965 h 2472838"/>
                <a:gd name="connsiteX261" fmla="*/ 1816032 w 2444235"/>
                <a:gd name="connsiteY261" fmla="*/ 2155168 h 2472838"/>
                <a:gd name="connsiteX262" fmla="*/ 1766000 w 2444235"/>
                <a:gd name="connsiteY262" fmla="*/ 2090261 h 2472838"/>
                <a:gd name="connsiteX263" fmla="*/ 1802780 w 2444235"/>
                <a:gd name="connsiteY263" fmla="*/ 2028059 h 2472838"/>
                <a:gd name="connsiteX264" fmla="*/ 1722458 w 2444235"/>
                <a:gd name="connsiteY264" fmla="*/ 1923127 h 2472838"/>
                <a:gd name="connsiteX265" fmla="*/ 1601840 w 2444235"/>
                <a:gd name="connsiteY265" fmla="*/ 1996417 h 2472838"/>
                <a:gd name="connsiteX266" fmla="*/ 1747069 w 2444235"/>
                <a:gd name="connsiteY266" fmla="*/ 2307698 h 2472838"/>
                <a:gd name="connsiteX267" fmla="*/ 1786013 w 2444235"/>
                <a:gd name="connsiteY267" fmla="*/ 2300937 h 2472838"/>
                <a:gd name="connsiteX268" fmla="*/ 1800616 w 2444235"/>
                <a:gd name="connsiteY268" fmla="*/ 2306887 h 2472838"/>
                <a:gd name="connsiteX269" fmla="*/ 1795749 w 2444235"/>
                <a:gd name="connsiteY269" fmla="*/ 2322032 h 2472838"/>
                <a:gd name="connsiteX270" fmla="*/ 1704068 w 2444235"/>
                <a:gd name="connsiteY270" fmla="*/ 2370712 h 2472838"/>
                <a:gd name="connsiteX271" fmla="*/ 1682703 w 2444235"/>
                <a:gd name="connsiteY271" fmla="*/ 2373146 h 2472838"/>
                <a:gd name="connsiteX272" fmla="*/ 1674319 w 2444235"/>
                <a:gd name="connsiteY272" fmla="*/ 2355296 h 2472838"/>
                <a:gd name="connsiteX273" fmla="*/ 1706773 w 2444235"/>
                <a:gd name="connsiteY273" fmla="*/ 2325548 h 2472838"/>
                <a:gd name="connsiteX274" fmla="*/ 1561815 w 2444235"/>
                <a:gd name="connsiteY274" fmla="*/ 2014807 h 2472838"/>
                <a:gd name="connsiteX275" fmla="*/ 1427945 w 2444235"/>
                <a:gd name="connsiteY275" fmla="*/ 2060242 h 2472838"/>
                <a:gd name="connsiteX276" fmla="*/ 1456612 w 2444235"/>
                <a:gd name="connsiteY276" fmla="*/ 2190326 h 2472838"/>
                <a:gd name="connsiteX277" fmla="*/ 1518003 w 2444235"/>
                <a:gd name="connsiteY277" fmla="*/ 2197627 h 2472838"/>
                <a:gd name="connsiteX278" fmla="*/ 1530713 w 2444235"/>
                <a:gd name="connsiteY278" fmla="*/ 2201684 h 2472838"/>
                <a:gd name="connsiteX279" fmla="*/ 1547751 w 2444235"/>
                <a:gd name="connsiteY279" fmla="*/ 2278761 h 2472838"/>
                <a:gd name="connsiteX280" fmla="*/ 1433624 w 2444235"/>
                <a:gd name="connsiteY280" fmla="*/ 2326900 h 2472838"/>
                <a:gd name="connsiteX281" fmla="*/ 1370070 w 2444235"/>
                <a:gd name="connsiteY281" fmla="*/ 2319057 h 2472838"/>
                <a:gd name="connsiteX282" fmla="*/ 1352491 w 2444235"/>
                <a:gd name="connsiteY282" fmla="*/ 2240628 h 2472838"/>
                <a:gd name="connsiteX283" fmla="*/ 1413070 w 2444235"/>
                <a:gd name="connsiteY283" fmla="*/ 2198980 h 2472838"/>
                <a:gd name="connsiteX284" fmla="*/ 1384403 w 2444235"/>
                <a:gd name="connsiteY284" fmla="*/ 2069978 h 2472838"/>
                <a:gd name="connsiteX285" fmla="*/ 1245395 w 2444235"/>
                <a:gd name="connsiteY285" fmla="*/ 2084852 h 2472838"/>
                <a:gd name="connsiteX286" fmla="*/ 1245395 w 2444235"/>
                <a:gd name="connsiteY286" fmla="*/ 2428857 h 2472838"/>
                <a:gd name="connsiteX287" fmla="*/ 1282716 w 2444235"/>
                <a:gd name="connsiteY287" fmla="*/ 2439404 h 2472838"/>
                <a:gd name="connsiteX288" fmla="*/ 1294886 w 2444235"/>
                <a:gd name="connsiteY288" fmla="*/ 2450763 h 2472838"/>
                <a:gd name="connsiteX289" fmla="*/ 1282987 w 2444235"/>
                <a:gd name="connsiteY289" fmla="*/ 2462392 h 2472838"/>
                <a:gd name="connsiteX290" fmla="*/ 1161287 w 2444235"/>
                <a:gd name="connsiteY290" fmla="*/ 2462392 h 2472838"/>
                <a:gd name="connsiteX291" fmla="*/ 1150469 w 2444235"/>
                <a:gd name="connsiteY291" fmla="*/ 2450493 h 2472838"/>
                <a:gd name="connsiteX292" fmla="*/ 1161017 w 2444235"/>
                <a:gd name="connsiteY292" fmla="*/ 2439945 h 2472838"/>
                <a:gd name="connsiteX293" fmla="*/ 1200231 w 2444235"/>
                <a:gd name="connsiteY293" fmla="*/ 2430209 h 2472838"/>
                <a:gd name="connsiteX294" fmla="*/ 2028871 w 2444235"/>
                <a:gd name="connsiteY294" fmla="*/ 1236740 h 2472838"/>
                <a:gd name="connsiteX295" fmla="*/ 1224301 w 2444235"/>
                <a:gd name="connsiteY295" fmla="*/ 430006 h 2472838"/>
                <a:gd name="connsiteX296" fmla="*/ 415944 w 2444235"/>
                <a:gd name="connsiteY296" fmla="*/ 1236199 h 2472838"/>
                <a:gd name="connsiteX297" fmla="*/ 1220785 w 2444235"/>
                <a:gd name="connsiteY297" fmla="*/ 2042934 h 2472838"/>
                <a:gd name="connsiteX298" fmla="*/ 2028871 w 2444235"/>
                <a:gd name="connsiteY298" fmla="*/ 1236740 h 24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444235" h="2472838">
                  <a:moveTo>
                    <a:pt x="1200231" y="2430209"/>
                  </a:moveTo>
                  <a:cubicBezTo>
                    <a:pt x="1200231" y="2315541"/>
                    <a:pt x="1200231" y="2200873"/>
                    <a:pt x="1200231" y="2087557"/>
                  </a:cubicBezTo>
                  <a:cubicBezTo>
                    <a:pt x="1142086" y="2079984"/>
                    <a:pt x="1084751" y="2072682"/>
                    <a:pt x="1026065" y="2065110"/>
                  </a:cubicBezTo>
                  <a:cubicBezTo>
                    <a:pt x="1014977" y="2107029"/>
                    <a:pt x="1003348" y="2150841"/>
                    <a:pt x="991719" y="2194923"/>
                  </a:cubicBezTo>
                  <a:cubicBezTo>
                    <a:pt x="1002266" y="2200332"/>
                    <a:pt x="1013354" y="2204118"/>
                    <a:pt x="1021738" y="2211150"/>
                  </a:cubicBezTo>
                  <a:cubicBezTo>
                    <a:pt x="1036072" y="2223049"/>
                    <a:pt x="1051216" y="2235219"/>
                    <a:pt x="1061764" y="2250364"/>
                  </a:cubicBezTo>
                  <a:cubicBezTo>
                    <a:pt x="1075827" y="2270918"/>
                    <a:pt x="1069066" y="2295528"/>
                    <a:pt x="1046348" y="2306346"/>
                  </a:cubicBezTo>
                  <a:cubicBezTo>
                    <a:pt x="1030122" y="2314189"/>
                    <a:pt x="1011461" y="2319327"/>
                    <a:pt x="993612" y="2320139"/>
                  </a:cubicBezTo>
                  <a:cubicBezTo>
                    <a:pt x="950611" y="2322032"/>
                    <a:pt x="910586" y="2310132"/>
                    <a:pt x="875428" y="2284981"/>
                  </a:cubicBezTo>
                  <a:cubicBezTo>
                    <a:pt x="865962" y="2278220"/>
                    <a:pt x="857308" y="2269836"/>
                    <a:pt x="850547" y="2260641"/>
                  </a:cubicBezTo>
                  <a:cubicBezTo>
                    <a:pt x="830805" y="2233867"/>
                    <a:pt x="837836" y="2206282"/>
                    <a:pt x="868126" y="2193030"/>
                  </a:cubicBezTo>
                  <a:cubicBezTo>
                    <a:pt x="880296" y="2187621"/>
                    <a:pt x="893818" y="2185187"/>
                    <a:pt x="907070" y="2183565"/>
                  </a:cubicBezTo>
                  <a:cubicBezTo>
                    <a:pt x="920322" y="2181942"/>
                    <a:pt x="933844" y="2183294"/>
                    <a:pt x="949259" y="2183294"/>
                  </a:cubicBezTo>
                  <a:cubicBezTo>
                    <a:pt x="960618" y="2140293"/>
                    <a:pt x="972247" y="2096481"/>
                    <a:pt x="983605" y="2054292"/>
                  </a:cubicBezTo>
                  <a:cubicBezTo>
                    <a:pt x="928164" y="2031304"/>
                    <a:pt x="872994" y="2008858"/>
                    <a:pt x="815930" y="1985059"/>
                  </a:cubicBezTo>
                  <a:cubicBezTo>
                    <a:pt x="759678" y="2082418"/>
                    <a:pt x="702073" y="2182212"/>
                    <a:pt x="645010" y="2281195"/>
                  </a:cubicBezTo>
                  <a:cubicBezTo>
                    <a:pt x="655016" y="2291742"/>
                    <a:pt x="665023" y="2301478"/>
                    <a:pt x="673947" y="2312025"/>
                  </a:cubicBezTo>
                  <a:cubicBezTo>
                    <a:pt x="676652" y="2315271"/>
                    <a:pt x="678274" y="2322032"/>
                    <a:pt x="676652" y="2325277"/>
                  </a:cubicBezTo>
                  <a:cubicBezTo>
                    <a:pt x="675029" y="2328252"/>
                    <a:pt x="668268" y="2330416"/>
                    <a:pt x="663941" y="2329875"/>
                  </a:cubicBezTo>
                  <a:cubicBezTo>
                    <a:pt x="654205" y="2328793"/>
                    <a:pt x="644198" y="2326900"/>
                    <a:pt x="635274" y="2323384"/>
                  </a:cubicBezTo>
                  <a:cubicBezTo>
                    <a:pt x="606607" y="2312025"/>
                    <a:pt x="579833" y="2296880"/>
                    <a:pt x="559549" y="2273081"/>
                  </a:cubicBezTo>
                  <a:cubicBezTo>
                    <a:pt x="555493" y="2268213"/>
                    <a:pt x="554681" y="2260370"/>
                    <a:pt x="552518" y="2253880"/>
                  </a:cubicBezTo>
                  <a:cubicBezTo>
                    <a:pt x="559009" y="2252528"/>
                    <a:pt x="566040" y="2249553"/>
                    <a:pt x="572260" y="2250364"/>
                  </a:cubicBezTo>
                  <a:cubicBezTo>
                    <a:pt x="583348" y="2251987"/>
                    <a:pt x="593896" y="2256043"/>
                    <a:pt x="606607" y="2259559"/>
                  </a:cubicBezTo>
                  <a:cubicBezTo>
                    <a:pt x="663670" y="2160577"/>
                    <a:pt x="721545" y="2060783"/>
                    <a:pt x="778609" y="1961800"/>
                  </a:cubicBezTo>
                  <a:cubicBezTo>
                    <a:pt x="740747" y="1933945"/>
                    <a:pt x="703426" y="1906630"/>
                    <a:pt x="664752" y="1878233"/>
                  </a:cubicBezTo>
                  <a:cubicBezTo>
                    <a:pt x="634733" y="1910957"/>
                    <a:pt x="603902" y="1944492"/>
                    <a:pt x="573612" y="1977486"/>
                  </a:cubicBezTo>
                  <a:cubicBezTo>
                    <a:pt x="583348" y="1993983"/>
                    <a:pt x="594166" y="2008587"/>
                    <a:pt x="600927" y="2024814"/>
                  </a:cubicBezTo>
                  <a:cubicBezTo>
                    <a:pt x="606336" y="2038065"/>
                    <a:pt x="608500" y="2053481"/>
                    <a:pt x="608500" y="2067814"/>
                  </a:cubicBezTo>
                  <a:cubicBezTo>
                    <a:pt x="608229" y="2086745"/>
                    <a:pt x="593625" y="2100538"/>
                    <a:pt x="574694" y="2101890"/>
                  </a:cubicBezTo>
                  <a:cubicBezTo>
                    <a:pt x="563336" y="2102702"/>
                    <a:pt x="550625" y="2102702"/>
                    <a:pt x="540077" y="2098915"/>
                  </a:cubicBezTo>
                  <a:cubicBezTo>
                    <a:pt x="479768" y="2078362"/>
                    <a:pt x="436497" y="2039688"/>
                    <a:pt x="418648" y="1977216"/>
                  </a:cubicBezTo>
                  <a:cubicBezTo>
                    <a:pt x="407830" y="1938813"/>
                    <a:pt x="433523" y="1911498"/>
                    <a:pt x="472196" y="1920422"/>
                  </a:cubicBezTo>
                  <a:cubicBezTo>
                    <a:pt x="495454" y="1925561"/>
                    <a:pt x="517360" y="1936379"/>
                    <a:pt x="542782" y="1945844"/>
                  </a:cubicBezTo>
                  <a:cubicBezTo>
                    <a:pt x="570638" y="1915284"/>
                    <a:pt x="601739" y="1881749"/>
                    <a:pt x="632028" y="1848484"/>
                  </a:cubicBezTo>
                  <a:cubicBezTo>
                    <a:pt x="600927" y="1813056"/>
                    <a:pt x="570367" y="1778439"/>
                    <a:pt x="538725" y="1742200"/>
                  </a:cubicBezTo>
                  <a:cubicBezTo>
                    <a:pt x="445693" y="1807377"/>
                    <a:pt x="351308" y="1873365"/>
                    <a:pt x="257193" y="1939353"/>
                  </a:cubicBezTo>
                  <a:cubicBezTo>
                    <a:pt x="261791" y="1952064"/>
                    <a:pt x="266929" y="1963964"/>
                    <a:pt x="269904" y="1976404"/>
                  </a:cubicBezTo>
                  <a:cubicBezTo>
                    <a:pt x="271256" y="1981272"/>
                    <a:pt x="268552" y="1987493"/>
                    <a:pt x="267470" y="1992901"/>
                  </a:cubicBezTo>
                  <a:cubicBezTo>
                    <a:pt x="261520" y="1991820"/>
                    <a:pt x="254489" y="1992631"/>
                    <a:pt x="250162" y="1989386"/>
                  </a:cubicBezTo>
                  <a:cubicBezTo>
                    <a:pt x="216086" y="1964234"/>
                    <a:pt x="193098" y="1930970"/>
                    <a:pt x="181739" y="1890403"/>
                  </a:cubicBezTo>
                  <a:cubicBezTo>
                    <a:pt x="180387" y="1886076"/>
                    <a:pt x="182010" y="1878233"/>
                    <a:pt x="184985" y="1876070"/>
                  </a:cubicBezTo>
                  <a:cubicBezTo>
                    <a:pt x="187959" y="1873906"/>
                    <a:pt x="195802" y="1874988"/>
                    <a:pt x="199589" y="1877692"/>
                  </a:cubicBezTo>
                  <a:cubicBezTo>
                    <a:pt x="210677" y="1885265"/>
                    <a:pt x="220683" y="1894460"/>
                    <a:pt x="231771" y="1903384"/>
                  </a:cubicBezTo>
                  <a:cubicBezTo>
                    <a:pt x="325345" y="1837937"/>
                    <a:pt x="419730" y="1771949"/>
                    <a:pt x="513303" y="1706231"/>
                  </a:cubicBezTo>
                  <a:cubicBezTo>
                    <a:pt x="490586" y="1664853"/>
                    <a:pt x="468410" y="1624286"/>
                    <a:pt x="445422" y="1582638"/>
                  </a:cubicBezTo>
                  <a:cubicBezTo>
                    <a:pt x="404585" y="1599676"/>
                    <a:pt x="362396" y="1616984"/>
                    <a:pt x="323181" y="1633211"/>
                  </a:cubicBezTo>
                  <a:cubicBezTo>
                    <a:pt x="323722" y="1658633"/>
                    <a:pt x="326968" y="1682432"/>
                    <a:pt x="323993" y="1705690"/>
                  </a:cubicBezTo>
                  <a:cubicBezTo>
                    <a:pt x="318854" y="1748150"/>
                    <a:pt x="284237" y="1762483"/>
                    <a:pt x="249080" y="1737873"/>
                  </a:cubicBezTo>
                  <a:cubicBezTo>
                    <a:pt x="210136" y="1710558"/>
                    <a:pt x="189853" y="1670532"/>
                    <a:pt x="181469" y="1625098"/>
                  </a:cubicBezTo>
                  <a:cubicBezTo>
                    <a:pt x="177953" y="1605626"/>
                    <a:pt x="177953" y="1584531"/>
                    <a:pt x="181739" y="1565059"/>
                  </a:cubicBezTo>
                  <a:cubicBezTo>
                    <a:pt x="188500" y="1530442"/>
                    <a:pt x="218790" y="1517461"/>
                    <a:pt x="248539" y="1536933"/>
                  </a:cubicBezTo>
                  <a:cubicBezTo>
                    <a:pt x="265847" y="1548292"/>
                    <a:pt x="278829" y="1565600"/>
                    <a:pt x="293703" y="1580745"/>
                  </a:cubicBezTo>
                  <a:cubicBezTo>
                    <a:pt x="297219" y="1584531"/>
                    <a:pt x="299653" y="1589669"/>
                    <a:pt x="302628" y="1594537"/>
                  </a:cubicBezTo>
                  <a:cubicBezTo>
                    <a:pt x="345358" y="1576688"/>
                    <a:pt x="387547" y="1559380"/>
                    <a:pt x="428655" y="1542342"/>
                  </a:cubicBezTo>
                  <a:cubicBezTo>
                    <a:pt x="415403" y="1496907"/>
                    <a:pt x="402421" y="1452554"/>
                    <a:pt x="388899" y="1406579"/>
                  </a:cubicBezTo>
                  <a:cubicBezTo>
                    <a:pt x="276395" y="1426321"/>
                    <a:pt x="162808" y="1446334"/>
                    <a:pt x="50303" y="1466347"/>
                  </a:cubicBezTo>
                  <a:cubicBezTo>
                    <a:pt x="48681" y="1481222"/>
                    <a:pt x="48140" y="1494744"/>
                    <a:pt x="45706" y="1507995"/>
                  </a:cubicBezTo>
                  <a:cubicBezTo>
                    <a:pt x="44895" y="1512052"/>
                    <a:pt x="40297" y="1518272"/>
                    <a:pt x="37322" y="1518543"/>
                  </a:cubicBezTo>
                  <a:cubicBezTo>
                    <a:pt x="32995" y="1518813"/>
                    <a:pt x="26504" y="1515297"/>
                    <a:pt x="24341" y="1511241"/>
                  </a:cubicBezTo>
                  <a:cubicBezTo>
                    <a:pt x="2976" y="1473108"/>
                    <a:pt x="-4867" y="1432271"/>
                    <a:pt x="2976" y="1389000"/>
                  </a:cubicBezTo>
                  <a:cubicBezTo>
                    <a:pt x="3787" y="1384943"/>
                    <a:pt x="8385" y="1378723"/>
                    <a:pt x="11630" y="1378453"/>
                  </a:cubicBezTo>
                  <a:cubicBezTo>
                    <a:pt x="15957" y="1378182"/>
                    <a:pt x="22177" y="1381969"/>
                    <a:pt x="24341" y="1385755"/>
                  </a:cubicBezTo>
                  <a:cubicBezTo>
                    <a:pt x="31102" y="1397113"/>
                    <a:pt x="36240" y="1409554"/>
                    <a:pt x="42731" y="1422806"/>
                  </a:cubicBezTo>
                  <a:cubicBezTo>
                    <a:pt x="155236" y="1403063"/>
                    <a:pt x="268281" y="1383050"/>
                    <a:pt x="381056" y="1363308"/>
                  </a:cubicBezTo>
                  <a:cubicBezTo>
                    <a:pt x="378082" y="1316521"/>
                    <a:pt x="375107" y="1270546"/>
                    <a:pt x="371861" y="1222407"/>
                  </a:cubicBezTo>
                  <a:cubicBezTo>
                    <a:pt x="327779" y="1220514"/>
                    <a:pt x="282615" y="1218620"/>
                    <a:pt x="235828" y="1216457"/>
                  </a:cubicBezTo>
                  <a:cubicBezTo>
                    <a:pt x="233664" y="1224841"/>
                    <a:pt x="232583" y="1233765"/>
                    <a:pt x="229067" y="1241608"/>
                  </a:cubicBezTo>
                  <a:cubicBezTo>
                    <a:pt x="222576" y="1256753"/>
                    <a:pt x="216897" y="1272980"/>
                    <a:pt x="207431" y="1285961"/>
                  </a:cubicBezTo>
                  <a:cubicBezTo>
                    <a:pt x="184714" y="1317332"/>
                    <a:pt x="151179" y="1315439"/>
                    <a:pt x="130084" y="1283257"/>
                  </a:cubicBezTo>
                  <a:cubicBezTo>
                    <a:pt x="114940" y="1260269"/>
                    <a:pt x="109801" y="1234306"/>
                    <a:pt x="108449" y="1207532"/>
                  </a:cubicBezTo>
                  <a:cubicBezTo>
                    <a:pt x="106826" y="1178054"/>
                    <a:pt x="110883" y="1149116"/>
                    <a:pt x="123594" y="1122072"/>
                  </a:cubicBezTo>
                  <a:cubicBezTo>
                    <a:pt x="128191" y="1112066"/>
                    <a:pt x="134141" y="1102059"/>
                    <a:pt x="141173" y="1093405"/>
                  </a:cubicBezTo>
                  <a:cubicBezTo>
                    <a:pt x="163619" y="1066901"/>
                    <a:pt x="194721" y="1067713"/>
                    <a:pt x="213111" y="1097462"/>
                  </a:cubicBezTo>
                  <a:cubicBezTo>
                    <a:pt x="223388" y="1114229"/>
                    <a:pt x="228256" y="1134512"/>
                    <a:pt x="234746" y="1153443"/>
                  </a:cubicBezTo>
                  <a:cubicBezTo>
                    <a:pt x="236639" y="1158852"/>
                    <a:pt x="236639" y="1165072"/>
                    <a:pt x="237721" y="1172104"/>
                  </a:cubicBezTo>
                  <a:cubicBezTo>
                    <a:pt x="283426" y="1174268"/>
                    <a:pt x="328861" y="1176161"/>
                    <a:pt x="373754" y="1178324"/>
                  </a:cubicBezTo>
                  <a:cubicBezTo>
                    <a:pt x="381056" y="1130997"/>
                    <a:pt x="388088" y="1085562"/>
                    <a:pt x="395390" y="1038505"/>
                  </a:cubicBezTo>
                  <a:cubicBezTo>
                    <a:pt x="285319" y="1009026"/>
                    <a:pt x="173896" y="979278"/>
                    <a:pt x="63555" y="949529"/>
                  </a:cubicBezTo>
                  <a:cubicBezTo>
                    <a:pt x="55983" y="962240"/>
                    <a:pt x="50033" y="973869"/>
                    <a:pt x="42461" y="984416"/>
                  </a:cubicBezTo>
                  <a:cubicBezTo>
                    <a:pt x="39756" y="988202"/>
                    <a:pt x="33266" y="992259"/>
                    <a:pt x="29479" y="991448"/>
                  </a:cubicBezTo>
                  <a:cubicBezTo>
                    <a:pt x="25964" y="990636"/>
                    <a:pt x="21907" y="983875"/>
                    <a:pt x="21366" y="979548"/>
                  </a:cubicBezTo>
                  <a:cubicBezTo>
                    <a:pt x="17039" y="936277"/>
                    <a:pt x="28127" y="896792"/>
                    <a:pt x="52467" y="861094"/>
                  </a:cubicBezTo>
                  <a:cubicBezTo>
                    <a:pt x="55171" y="857037"/>
                    <a:pt x="62203" y="853792"/>
                    <a:pt x="66801" y="854332"/>
                  </a:cubicBezTo>
                  <a:cubicBezTo>
                    <a:pt x="70046" y="854873"/>
                    <a:pt x="73832" y="862446"/>
                    <a:pt x="74373" y="867043"/>
                  </a:cubicBezTo>
                  <a:cubicBezTo>
                    <a:pt x="75455" y="879484"/>
                    <a:pt x="74643" y="892195"/>
                    <a:pt x="74643" y="907069"/>
                  </a:cubicBezTo>
                  <a:cubicBezTo>
                    <a:pt x="184714" y="935736"/>
                    <a:pt x="295867" y="965485"/>
                    <a:pt x="407019" y="995234"/>
                  </a:cubicBezTo>
                  <a:cubicBezTo>
                    <a:pt x="424057" y="951422"/>
                    <a:pt x="440825" y="908151"/>
                    <a:pt x="458133" y="863527"/>
                  </a:cubicBezTo>
                  <a:cubicBezTo>
                    <a:pt x="418919" y="843244"/>
                    <a:pt x="378352" y="821879"/>
                    <a:pt x="339949" y="801866"/>
                  </a:cubicBezTo>
                  <a:cubicBezTo>
                    <a:pt x="323722" y="817282"/>
                    <a:pt x="309659" y="833238"/>
                    <a:pt x="292892" y="845678"/>
                  </a:cubicBezTo>
                  <a:cubicBezTo>
                    <a:pt x="282615" y="853251"/>
                    <a:pt x="268552" y="858119"/>
                    <a:pt x="255570" y="859471"/>
                  </a:cubicBezTo>
                  <a:cubicBezTo>
                    <a:pt x="233664" y="861905"/>
                    <a:pt x="215274" y="842433"/>
                    <a:pt x="213652" y="815659"/>
                  </a:cubicBezTo>
                  <a:cubicBezTo>
                    <a:pt x="209865" y="750211"/>
                    <a:pt x="236639" y="698557"/>
                    <a:pt x="287212" y="658801"/>
                  </a:cubicBezTo>
                  <a:cubicBezTo>
                    <a:pt x="304250" y="645279"/>
                    <a:pt x="324804" y="636895"/>
                    <a:pt x="346169" y="649065"/>
                  </a:cubicBezTo>
                  <a:cubicBezTo>
                    <a:pt x="367805" y="661506"/>
                    <a:pt x="370239" y="684223"/>
                    <a:pt x="369157" y="706129"/>
                  </a:cubicBezTo>
                  <a:cubicBezTo>
                    <a:pt x="368075" y="724249"/>
                    <a:pt x="363207" y="742369"/>
                    <a:pt x="359421" y="762381"/>
                  </a:cubicBezTo>
                  <a:cubicBezTo>
                    <a:pt x="397824" y="782394"/>
                    <a:pt x="438390" y="803759"/>
                    <a:pt x="478416" y="824584"/>
                  </a:cubicBezTo>
                  <a:cubicBezTo>
                    <a:pt x="504649" y="785369"/>
                    <a:pt x="530341" y="746696"/>
                    <a:pt x="557115" y="706940"/>
                  </a:cubicBezTo>
                  <a:cubicBezTo>
                    <a:pt x="470032" y="633650"/>
                    <a:pt x="382138" y="560089"/>
                    <a:pt x="293703" y="485988"/>
                  </a:cubicBezTo>
                  <a:cubicBezTo>
                    <a:pt x="283426" y="493290"/>
                    <a:pt x="273690" y="501403"/>
                    <a:pt x="263143" y="507353"/>
                  </a:cubicBezTo>
                  <a:cubicBezTo>
                    <a:pt x="258004" y="510328"/>
                    <a:pt x="250702" y="508975"/>
                    <a:pt x="244212" y="509787"/>
                  </a:cubicBezTo>
                  <a:cubicBezTo>
                    <a:pt x="243941" y="503837"/>
                    <a:pt x="241778" y="497076"/>
                    <a:pt x="243671" y="491938"/>
                  </a:cubicBezTo>
                  <a:cubicBezTo>
                    <a:pt x="259086" y="453534"/>
                    <a:pt x="284508" y="423245"/>
                    <a:pt x="319666" y="401880"/>
                  </a:cubicBezTo>
                  <a:cubicBezTo>
                    <a:pt x="324263" y="399175"/>
                    <a:pt x="331295" y="400527"/>
                    <a:pt x="337244" y="399987"/>
                  </a:cubicBezTo>
                  <a:cubicBezTo>
                    <a:pt x="337515" y="405936"/>
                    <a:pt x="339408" y="412427"/>
                    <a:pt x="337515" y="417565"/>
                  </a:cubicBezTo>
                  <a:cubicBezTo>
                    <a:pt x="333458" y="428924"/>
                    <a:pt x="327779" y="439471"/>
                    <a:pt x="321829" y="452182"/>
                  </a:cubicBezTo>
                  <a:cubicBezTo>
                    <a:pt x="409183" y="525473"/>
                    <a:pt x="497347" y="599574"/>
                    <a:pt x="585242" y="673135"/>
                  </a:cubicBezTo>
                  <a:cubicBezTo>
                    <a:pt x="618777" y="640952"/>
                    <a:pt x="652312" y="608769"/>
                    <a:pt x="687199" y="575505"/>
                  </a:cubicBezTo>
                  <a:cubicBezTo>
                    <a:pt x="660425" y="540617"/>
                    <a:pt x="632569" y="504107"/>
                    <a:pt x="605525" y="468950"/>
                  </a:cubicBezTo>
                  <a:cubicBezTo>
                    <a:pt x="587135" y="475711"/>
                    <a:pt x="570367" y="483283"/>
                    <a:pt x="552788" y="487881"/>
                  </a:cubicBezTo>
                  <a:cubicBezTo>
                    <a:pt x="541430" y="490856"/>
                    <a:pt x="528448" y="490856"/>
                    <a:pt x="516549" y="489504"/>
                  </a:cubicBezTo>
                  <a:cubicBezTo>
                    <a:pt x="493561" y="486799"/>
                    <a:pt x="479768" y="467327"/>
                    <a:pt x="482202" y="444069"/>
                  </a:cubicBezTo>
                  <a:cubicBezTo>
                    <a:pt x="484636" y="423245"/>
                    <a:pt x="493561" y="405125"/>
                    <a:pt x="506542" y="389169"/>
                  </a:cubicBezTo>
                  <a:cubicBezTo>
                    <a:pt x="538455" y="349684"/>
                    <a:pt x="577399" y="321017"/>
                    <a:pt x="629594" y="316419"/>
                  </a:cubicBezTo>
                  <a:cubicBezTo>
                    <a:pt x="673136" y="312633"/>
                    <a:pt x="694771" y="340759"/>
                    <a:pt x="678274" y="381326"/>
                  </a:cubicBezTo>
                  <a:cubicBezTo>
                    <a:pt x="669620" y="402421"/>
                    <a:pt x="655016" y="421352"/>
                    <a:pt x="641494" y="443528"/>
                  </a:cubicBezTo>
                  <a:cubicBezTo>
                    <a:pt x="666916" y="476793"/>
                    <a:pt x="694771" y="513032"/>
                    <a:pt x="721816" y="548460"/>
                  </a:cubicBezTo>
                  <a:cubicBezTo>
                    <a:pt x="762112" y="523850"/>
                    <a:pt x="801597" y="499780"/>
                    <a:pt x="842434" y="474900"/>
                  </a:cubicBezTo>
                  <a:cubicBezTo>
                    <a:pt x="794295" y="371860"/>
                    <a:pt x="745615" y="267469"/>
                    <a:pt x="697205" y="163619"/>
                  </a:cubicBezTo>
                  <a:cubicBezTo>
                    <a:pt x="683413" y="166053"/>
                    <a:pt x="670972" y="169298"/>
                    <a:pt x="657991" y="170380"/>
                  </a:cubicBezTo>
                  <a:cubicBezTo>
                    <a:pt x="653123" y="170921"/>
                    <a:pt x="645010" y="167946"/>
                    <a:pt x="643387" y="164430"/>
                  </a:cubicBezTo>
                  <a:cubicBezTo>
                    <a:pt x="641764" y="160644"/>
                    <a:pt x="644739" y="152801"/>
                    <a:pt x="648255" y="149285"/>
                  </a:cubicBezTo>
                  <a:cubicBezTo>
                    <a:pt x="673677" y="123322"/>
                    <a:pt x="705319" y="109259"/>
                    <a:pt x="739935" y="100605"/>
                  </a:cubicBezTo>
                  <a:cubicBezTo>
                    <a:pt x="746967" y="98982"/>
                    <a:pt x="754269" y="97901"/>
                    <a:pt x="761301" y="98171"/>
                  </a:cubicBezTo>
                  <a:cubicBezTo>
                    <a:pt x="773741" y="98982"/>
                    <a:pt x="777798" y="106825"/>
                    <a:pt x="769414" y="116020"/>
                  </a:cubicBezTo>
                  <a:cubicBezTo>
                    <a:pt x="760219" y="126297"/>
                    <a:pt x="749131" y="134952"/>
                    <a:pt x="737231" y="145499"/>
                  </a:cubicBezTo>
                  <a:cubicBezTo>
                    <a:pt x="785100" y="248268"/>
                    <a:pt x="833780" y="352659"/>
                    <a:pt x="882189" y="456239"/>
                  </a:cubicBezTo>
                  <a:cubicBezTo>
                    <a:pt x="927083" y="441094"/>
                    <a:pt x="970624" y="426220"/>
                    <a:pt x="1016059" y="410804"/>
                  </a:cubicBezTo>
                  <a:cubicBezTo>
                    <a:pt x="1006593" y="367804"/>
                    <a:pt x="996587" y="323181"/>
                    <a:pt x="987121" y="280721"/>
                  </a:cubicBezTo>
                  <a:cubicBezTo>
                    <a:pt x="965486" y="278287"/>
                    <a:pt x="945743" y="276394"/>
                    <a:pt x="926271" y="273960"/>
                  </a:cubicBezTo>
                  <a:cubicBezTo>
                    <a:pt x="922215" y="273419"/>
                    <a:pt x="918428" y="272067"/>
                    <a:pt x="914642" y="270444"/>
                  </a:cubicBezTo>
                  <a:cubicBezTo>
                    <a:pt x="875157" y="255029"/>
                    <a:pt x="867315" y="221223"/>
                    <a:pt x="897063" y="190933"/>
                  </a:cubicBezTo>
                  <a:cubicBezTo>
                    <a:pt x="922485" y="164700"/>
                    <a:pt x="955209" y="152530"/>
                    <a:pt x="990367" y="146310"/>
                  </a:cubicBezTo>
                  <a:cubicBezTo>
                    <a:pt x="1017681" y="141442"/>
                    <a:pt x="1044996" y="141442"/>
                    <a:pt x="1071770" y="150908"/>
                  </a:cubicBezTo>
                  <a:cubicBezTo>
                    <a:pt x="1113689" y="166323"/>
                    <a:pt x="1122614" y="201751"/>
                    <a:pt x="1089620" y="232041"/>
                  </a:cubicBezTo>
                  <a:cubicBezTo>
                    <a:pt x="1072852" y="247456"/>
                    <a:pt x="1051487" y="258004"/>
                    <a:pt x="1030392" y="272067"/>
                  </a:cubicBezTo>
                  <a:cubicBezTo>
                    <a:pt x="1039587" y="313445"/>
                    <a:pt x="1049323" y="357797"/>
                    <a:pt x="1059059" y="401068"/>
                  </a:cubicBezTo>
                  <a:cubicBezTo>
                    <a:pt x="1106387" y="395930"/>
                    <a:pt x="1152362" y="391062"/>
                    <a:pt x="1199149" y="385924"/>
                  </a:cubicBezTo>
                  <a:cubicBezTo>
                    <a:pt x="1199149" y="272067"/>
                    <a:pt x="1199149" y="157128"/>
                    <a:pt x="1199149" y="42189"/>
                  </a:cubicBezTo>
                  <a:cubicBezTo>
                    <a:pt x="1186438" y="38673"/>
                    <a:pt x="1173187" y="35969"/>
                    <a:pt x="1160746" y="31371"/>
                  </a:cubicBezTo>
                  <a:cubicBezTo>
                    <a:pt x="1156149" y="29749"/>
                    <a:pt x="1150740" y="24070"/>
                    <a:pt x="1149928" y="19472"/>
                  </a:cubicBezTo>
                  <a:cubicBezTo>
                    <a:pt x="1149388" y="16497"/>
                    <a:pt x="1156149" y="10006"/>
                    <a:pt x="1160476" y="9195"/>
                  </a:cubicBezTo>
                  <a:cubicBezTo>
                    <a:pt x="1179677" y="5409"/>
                    <a:pt x="1198338" y="0"/>
                    <a:pt x="1216728" y="0"/>
                  </a:cubicBezTo>
                  <a:cubicBezTo>
                    <a:pt x="1238364" y="0"/>
                    <a:pt x="1260270" y="4868"/>
                    <a:pt x="1281635" y="8925"/>
                  </a:cubicBezTo>
                  <a:cubicBezTo>
                    <a:pt x="1286773" y="10006"/>
                    <a:pt x="1290559" y="16497"/>
                    <a:pt x="1294886" y="20554"/>
                  </a:cubicBezTo>
                  <a:cubicBezTo>
                    <a:pt x="1290559" y="24610"/>
                    <a:pt x="1287044" y="30560"/>
                    <a:pt x="1281635" y="32724"/>
                  </a:cubicBezTo>
                  <a:cubicBezTo>
                    <a:pt x="1270276" y="37051"/>
                    <a:pt x="1258377" y="39485"/>
                    <a:pt x="1245666" y="42730"/>
                  </a:cubicBezTo>
                  <a:cubicBezTo>
                    <a:pt x="1245666" y="156587"/>
                    <a:pt x="1245666" y="271255"/>
                    <a:pt x="1245666" y="385653"/>
                  </a:cubicBezTo>
                  <a:cubicBezTo>
                    <a:pt x="1302188" y="392955"/>
                    <a:pt x="1358982" y="400257"/>
                    <a:pt x="1417938" y="407829"/>
                  </a:cubicBezTo>
                  <a:cubicBezTo>
                    <a:pt x="1429027" y="365911"/>
                    <a:pt x="1440656" y="322369"/>
                    <a:pt x="1452555" y="277475"/>
                  </a:cubicBezTo>
                  <a:cubicBezTo>
                    <a:pt x="1448499" y="275582"/>
                    <a:pt x="1444171" y="274230"/>
                    <a:pt x="1440926" y="271526"/>
                  </a:cubicBezTo>
                  <a:cubicBezTo>
                    <a:pt x="1423347" y="258544"/>
                    <a:pt x="1403064" y="247997"/>
                    <a:pt x="1389001" y="232041"/>
                  </a:cubicBezTo>
                  <a:cubicBezTo>
                    <a:pt x="1364931" y="204997"/>
                    <a:pt x="1373856" y="172814"/>
                    <a:pt x="1408202" y="161455"/>
                  </a:cubicBezTo>
                  <a:cubicBezTo>
                    <a:pt x="1428215" y="154964"/>
                    <a:pt x="1450662" y="152530"/>
                    <a:pt x="1471757" y="153342"/>
                  </a:cubicBezTo>
                  <a:cubicBezTo>
                    <a:pt x="1502587" y="154423"/>
                    <a:pt x="1531795" y="164159"/>
                    <a:pt x="1558299" y="180657"/>
                  </a:cubicBezTo>
                  <a:cubicBezTo>
                    <a:pt x="1568035" y="186877"/>
                    <a:pt x="1577771" y="194179"/>
                    <a:pt x="1585614" y="202292"/>
                  </a:cubicBezTo>
                  <a:cubicBezTo>
                    <a:pt x="1618067" y="235827"/>
                    <a:pt x="1608601" y="272878"/>
                    <a:pt x="1563167" y="284507"/>
                  </a:cubicBezTo>
                  <a:cubicBezTo>
                    <a:pt x="1542343" y="289916"/>
                    <a:pt x="1519896" y="289375"/>
                    <a:pt x="1494474" y="292079"/>
                  </a:cubicBezTo>
                  <a:cubicBezTo>
                    <a:pt x="1483927" y="331835"/>
                    <a:pt x="1472298" y="375917"/>
                    <a:pt x="1460128" y="420811"/>
                  </a:cubicBezTo>
                  <a:cubicBezTo>
                    <a:pt x="1488254" y="431088"/>
                    <a:pt x="1516650" y="440553"/>
                    <a:pt x="1544236" y="451912"/>
                  </a:cubicBezTo>
                  <a:cubicBezTo>
                    <a:pt x="1572091" y="463270"/>
                    <a:pt x="1599136" y="476793"/>
                    <a:pt x="1627803" y="489774"/>
                  </a:cubicBezTo>
                  <a:cubicBezTo>
                    <a:pt x="1684867" y="391062"/>
                    <a:pt x="1742471" y="291539"/>
                    <a:pt x="1798453" y="194449"/>
                  </a:cubicBezTo>
                  <a:cubicBezTo>
                    <a:pt x="1789258" y="183902"/>
                    <a:pt x="1780333" y="174707"/>
                    <a:pt x="1772490" y="164159"/>
                  </a:cubicBezTo>
                  <a:cubicBezTo>
                    <a:pt x="1769245" y="159832"/>
                    <a:pt x="1768975" y="153612"/>
                    <a:pt x="1767352" y="148474"/>
                  </a:cubicBezTo>
                  <a:cubicBezTo>
                    <a:pt x="1772490" y="146851"/>
                    <a:pt x="1778170" y="143065"/>
                    <a:pt x="1783038" y="143876"/>
                  </a:cubicBezTo>
                  <a:cubicBezTo>
                    <a:pt x="1825768" y="151178"/>
                    <a:pt x="1861196" y="172273"/>
                    <a:pt x="1889322" y="205267"/>
                  </a:cubicBezTo>
                  <a:cubicBezTo>
                    <a:pt x="1892297" y="208783"/>
                    <a:pt x="1893649" y="216626"/>
                    <a:pt x="1891756" y="219871"/>
                  </a:cubicBezTo>
                  <a:cubicBezTo>
                    <a:pt x="1889593" y="223116"/>
                    <a:pt x="1882020" y="225009"/>
                    <a:pt x="1877423" y="224198"/>
                  </a:cubicBezTo>
                  <a:cubicBezTo>
                    <a:pt x="1864712" y="221764"/>
                    <a:pt x="1852271" y="217707"/>
                    <a:pt x="1838208" y="213921"/>
                  </a:cubicBezTo>
                  <a:cubicBezTo>
                    <a:pt x="1781145" y="312904"/>
                    <a:pt x="1723540" y="412427"/>
                    <a:pt x="1666476" y="511139"/>
                  </a:cubicBezTo>
                  <a:cubicBezTo>
                    <a:pt x="1704339" y="538995"/>
                    <a:pt x="1741660" y="566310"/>
                    <a:pt x="1780604" y="594706"/>
                  </a:cubicBezTo>
                  <a:cubicBezTo>
                    <a:pt x="1810353" y="562523"/>
                    <a:pt x="1841183" y="528718"/>
                    <a:pt x="1871202" y="495994"/>
                  </a:cubicBezTo>
                  <a:cubicBezTo>
                    <a:pt x="1861466" y="479497"/>
                    <a:pt x="1850919" y="464893"/>
                    <a:pt x="1844158" y="448396"/>
                  </a:cubicBezTo>
                  <a:cubicBezTo>
                    <a:pt x="1839020" y="435956"/>
                    <a:pt x="1836586" y="421622"/>
                    <a:pt x="1836315" y="407829"/>
                  </a:cubicBezTo>
                  <a:cubicBezTo>
                    <a:pt x="1836045" y="387005"/>
                    <a:pt x="1850919" y="372131"/>
                    <a:pt x="1871743" y="371049"/>
                  </a:cubicBezTo>
                  <a:cubicBezTo>
                    <a:pt x="1882291" y="370508"/>
                    <a:pt x="1893920" y="370508"/>
                    <a:pt x="1903656" y="373754"/>
                  </a:cubicBezTo>
                  <a:cubicBezTo>
                    <a:pt x="1964506" y="394037"/>
                    <a:pt x="2008318" y="432981"/>
                    <a:pt x="2026167" y="495994"/>
                  </a:cubicBezTo>
                  <a:cubicBezTo>
                    <a:pt x="2036985" y="534668"/>
                    <a:pt x="2010751" y="561171"/>
                    <a:pt x="1970996" y="553328"/>
                  </a:cubicBezTo>
                  <a:cubicBezTo>
                    <a:pt x="1959097" y="550894"/>
                    <a:pt x="1947468" y="547108"/>
                    <a:pt x="1936379" y="542240"/>
                  </a:cubicBezTo>
                  <a:cubicBezTo>
                    <a:pt x="1925832" y="537643"/>
                    <a:pt x="1915826" y="531152"/>
                    <a:pt x="1904467" y="524391"/>
                  </a:cubicBezTo>
                  <a:cubicBezTo>
                    <a:pt x="1873907" y="557655"/>
                    <a:pt x="1843076" y="591461"/>
                    <a:pt x="1813057" y="624185"/>
                  </a:cubicBezTo>
                  <a:cubicBezTo>
                    <a:pt x="1844428" y="659883"/>
                    <a:pt x="1874989" y="694500"/>
                    <a:pt x="1906360" y="730199"/>
                  </a:cubicBezTo>
                  <a:cubicBezTo>
                    <a:pt x="1999393" y="665022"/>
                    <a:pt x="2093237" y="599304"/>
                    <a:pt x="2187892" y="533045"/>
                  </a:cubicBezTo>
                  <a:cubicBezTo>
                    <a:pt x="2183565" y="521957"/>
                    <a:pt x="2178156" y="511680"/>
                    <a:pt x="2175452" y="500592"/>
                  </a:cubicBezTo>
                  <a:cubicBezTo>
                    <a:pt x="2173829" y="494372"/>
                    <a:pt x="2176263" y="486799"/>
                    <a:pt x="2176804" y="480038"/>
                  </a:cubicBezTo>
                  <a:cubicBezTo>
                    <a:pt x="2183836" y="481661"/>
                    <a:pt x="2192490" y="481390"/>
                    <a:pt x="2197628" y="485447"/>
                  </a:cubicBezTo>
                  <a:cubicBezTo>
                    <a:pt x="2228459" y="509787"/>
                    <a:pt x="2250365" y="540617"/>
                    <a:pt x="2261723" y="578209"/>
                  </a:cubicBezTo>
                  <a:cubicBezTo>
                    <a:pt x="2263346" y="583888"/>
                    <a:pt x="2260912" y="590920"/>
                    <a:pt x="2260371" y="597140"/>
                  </a:cubicBezTo>
                  <a:cubicBezTo>
                    <a:pt x="2253881" y="595788"/>
                    <a:pt x="2246038" y="595788"/>
                    <a:pt x="2240629" y="592272"/>
                  </a:cubicBezTo>
                  <a:cubicBezTo>
                    <a:pt x="2230893" y="585782"/>
                    <a:pt x="2222780" y="577398"/>
                    <a:pt x="2213314" y="569014"/>
                  </a:cubicBezTo>
                  <a:cubicBezTo>
                    <a:pt x="2119470" y="634732"/>
                    <a:pt x="2025085" y="700720"/>
                    <a:pt x="1931782" y="766168"/>
                  </a:cubicBezTo>
                  <a:cubicBezTo>
                    <a:pt x="1954499" y="807546"/>
                    <a:pt x="1976676" y="848112"/>
                    <a:pt x="1999934" y="890031"/>
                  </a:cubicBezTo>
                  <a:cubicBezTo>
                    <a:pt x="2040771" y="873263"/>
                    <a:pt x="2082960" y="855685"/>
                    <a:pt x="2121634" y="839728"/>
                  </a:cubicBezTo>
                  <a:cubicBezTo>
                    <a:pt x="2121093" y="814036"/>
                    <a:pt x="2118118" y="789967"/>
                    <a:pt x="2120822" y="766979"/>
                  </a:cubicBezTo>
                  <a:cubicBezTo>
                    <a:pt x="2125690" y="725872"/>
                    <a:pt x="2159496" y="710997"/>
                    <a:pt x="2193842" y="734255"/>
                  </a:cubicBezTo>
                  <a:cubicBezTo>
                    <a:pt x="2233868" y="761300"/>
                    <a:pt x="2254422" y="801596"/>
                    <a:pt x="2263076" y="847571"/>
                  </a:cubicBezTo>
                  <a:cubicBezTo>
                    <a:pt x="2266862" y="867314"/>
                    <a:pt x="2266592" y="889220"/>
                    <a:pt x="2262805" y="908962"/>
                  </a:cubicBezTo>
                  <a:cubicBezTo>
                    <a:pt x="2256044" y="942768"/>
                    <a:pt x="2227107" y="954126"/>
                    <a:pt x="2196276" y="937900"/>
                  </a:cubicBezTo>
                  <a:cubicBezTo>
                    <a:pt x="2178697" y="928434"/>
                    <a:pt x="2164905" y="913830"/>
                    <a:pt x="2141917" y="879213"/>
                  </a:cubicBezTo>
                  <a:cubicBezTo>
                    <a:pt x="2099998" y="896522"/>
                    <a:pt x="2057809" y="914101"/>
                    <a:pt x="2016701" y="931138"/>
                  </a:cubicBezTo>
                  <a:cubicBezTo>
                    <a:pt x="2029953" y="976303"/>
                    <a:pt x="2042664" y="1020655"/>
                    <a:pt x="2056186" y="1066901"/>
                  </a:cubicBezTo>
                  <a:cubicBezTo>
                    <a:pt x="2168150" y="1047159"/>
                    <a:pt x="2281466" y="1027146"/>
                    <a:pt x="2394782" y="1007133"/>
                  </a:cubicBezTo>
                  <a:cubicBezTo>
                    <a:pt x="2395593" y="994422"/>
                    <a:pt x="2395052" y="982252"/>
                    <a:pt x="2397216" y="970353"/>
                  </a:cubicBezTo>
                  <a:cubicBezTo>
                    <a:pt x="2398298" y="964674"/>
                    <a:pt x="2403706" y="959535"/>
                    <a:pt x="2407222" y="954397"/>
                  </a:cubicBezTo>
                  <a:cubicBezTo>
                    <a:pt x="2412361" y="958183"/>
                    <a:pt x="2419392" y="961158"/>
                    <a:pt x="2422097" y="966296"/>
                  </a:cubicBezTo>
                  <a:cubicBezTo>
                    <a:pt x="2440757" y="1002265"/>
                    <a:pt x="2448600" y="1040668"/>
                    <a:pt x="2441839" y="1081235"/>
                  </a:cubicBezTo>
                  <a:cubicBezTo>
                    <a:pt x="2441028" y="1086644"/>
                    <a:pt x="2435619" y="1091241"/>
                    <a:pt x="2432374" y="1096109"/>
                  </a:cubicBezTo>
                  <a:cubicBezTo>
                    <a:pt x="2427506" y="1092594"/>
                    <a:pt x="2421015" y="1090160"/>
                    <a:pt x="2418040" y="1085562"/>
                  </a:cubicBezTo>
                  <a:cubicBezTo>
                    <a:pt x="2411820" y="1074744"/>
                    <a:pt x="2407222" y="1063115"/>
                    <a:pt x="2401814" y="1050945"/>
                  </a:cubicBezTo>
                  <a:cubicBezTo>
                    <a:pt x="2289309" y="1070688"/>
                    <a:pt x="2176534" y="1090700"/>
                    <a:pt x="2063759" y="1110443"/>
                  </a:cubicBezTo>
                  <a:cubicBezTo>
                    <a:pt x="2066733" y="1157500"/>
                    <a:pt x="2069979" y="1204016"/>
                    <a:pt x="2072954" y="1251615"/>
                  </a:cubicBezTo>
                  <a:cubicBezTo>
                    <a:pt x="2117306" y="1253508"/>
                    <a:pt x="2162200" y="1255671"/>
                    <a:pt x="2207905" y="1257564"/>
                  </a:cubicBezTo>
                  <a:cubicBezTo>
                    <a:pt x="2211151" y="1246476"/>
                    <a:pt x="2213044" y="1234847"/>
                    <a:pt x="2217641" y="1224570"/>
                  </a:cubicBezTo>
                  <a:cubicBezTo>
                    <a:pt x="2224132" y="1210237"/>
                    <a:pt x="2230622" y="1195633"/>
                    <a:pt x="2240358" y="1183733"/>
                  </a:cubicBezTo>
                  <a:cubicBezTo>
                    <a:pt x="2261453" y="1158041"/>
                    <a:pt x="2291472" y="1159934"/>
                    <a:pt x="2310944" y="1186708"/>
                  </a:cubicBezTo>
                  <a:cubicBezTo>
                    <a:pt x="2330146" y="1212941"/>
                    <a:pt x="2335284" y="1243501"/>
                    <a:pt x="2335555" y="1274873"/>
                  </a:cubicBezTo>
                  <a:cubicBezTo>
                    <a:pt x="2335825" y="1303810"/>
                    <a:pt x="2330957" y="1332207"/>
                    <a:pt x="2317435" y="1358440"/>
                  </a:cubicBezTo>
                  <a:cubicBezTo>
                    <a:pt x="2313378" y="1366283"/>
                    <a:pt x="2308510" y="1374126"/>
                    <a:pt x="2302561" y="1380887"/>
                  </a:cubicBezTo>
                  <a:cubicBezTo>
                    <a:pt x="2280384" y="1406579"/>
                    <a:pt x="2249283" y="1406309"/>
                    <a:pt x="2231434" y="1377371"/>
                  </a:cubicBezTo>
                  <a:cubicBezTo>
                    <a:pt x="2220886" y="1360333"/>
                    <a:pt x="2216019" y="1339509"/>
                    <a:pt x="2209257" y="1320307"/>
                  </a:cubicBezTo>
                  <a:cubicBezTo>
                    <a:pt x="2207364" y="1314899"/>
                    <a:pt x="2207364" y="1308678"/>
                    <a:pt x="2206282" y="1301647"/>
                  </a:cubicBezTo>
                  <a:cubicBezTo>
                    <a:pt x="2160848" y="1299483"/>
                    <a:pt x="2115684" y="1297590"/>
                    <a:pt x="2070520" y="1295427"/>
                  </a:cubicBezTo>
                  <a:cubicBezTo>
                    <a:pt x="2063488" y="1341943"/>
                    <a:pt x="2056457" y="1387648"/>
                    <a:pt x="2049155" y="1434976"/>
                  </a:cubicBezTo>
                  <a:cubicBezTo>
                    <a:pt x="2072142" y="1441196"/>
                    <a:pt x="2096482" y="1447957"/>
                    <a:pt x="2121093" y="1454448"/>
                  </a:cubicBezTo>
                  <a:cubicBezTo>
                    <a:pt x="2203578" y="1476624"/>
                    <a:pt x="2286063" y="1498259"/>
                    <a:pt x="2368549" y="1520706"/>
                  </a:cubicBezTo>
                  <a:cubicBezTo>
                    <a:pt x="2378826" y="1523411"/>
                    <a:pt x="2383694" y="1522870"/>
                    <a:pt x="2387750" y="1512052"/>
                  </a:cubicBezTo>
                  <a:cubicBezTo>
                    <a:pt x="2390996" y="1503398"/>
                    <a:pt x="2396405" y="1495285"/>
                    <a:pt x="2402354" y="1487983"/>
                  </a:cubicBezTo>
                  <a:cubicBezTo>
                    <a:pt x="2405329" y="1484467"/>
                    <a:pt x="2411549" y="1481492"/>
                    <a:pt x="2415876" y="1482033"/>
                  </a:cubicBezTo>
                  <a:cubicBezTo>
                    <a:pt x="2418851" y="1482574"/>
                    <a:pt x="2422908" y="1489605"/>
                    <a:pt x="2422908" y="1493392"/>
                  </a:cubicBezTo>
                  <a:cubicBezTo>
                    <a:pt x="2422097" y="1512863"/>
                    <a:pt x="2422367" y="1533147"/>
                    <a:pt x="2417770" y="1552078"/>
                  </a:cubicBezTo>
                  <a:cubicBezTo>
                    <a:pt x="2412902" y="1571820"/>
                    <a:pt x="2403436" y="1590481"/>
                    <a:pt x="2394511" y="1608871"/>
                  </a:cubicBezTo>
                  <a:cubicBezTo>
                    <a:pt x="2392077" y="1614009"/>
                    <a:pt x="2383423" y="1616173"/>
                    <a:pt x="2377744" y="1619959"/>
                  </a:cubicBezTo>
                  <a:cubicBezTo>
                    <a:pt x="2375040" y="1613739"/>
                    <a:pt x="2370442" y="1607789"/>
                    <a:pt x="2369631" y="1601299"/>
                  </a:cubicBezTo>
                  <a:cubicBezTo>
                    <a:pt x="2368278" y="1590210"/>
                    <a:pt x="2369360" y="1579122"/>
                    <a:pt x="2369360" y="1566141"/>
                  </a:cubicBezTo>
                  <a:cubicBezTo>
                    <a:pt x="2260101" y="1536933"/>
                    <a:pt x="2149219" y="1507184"/>
                    <a:pt x="2038607" y="1477435"/>
                  </a:cubicBezTo>
                  <a:cubicBezTo>
                    <a:pt x="2021569" y="1521247"/>
                    <a:pt x="2004531" y="1564789"/>
                    <a:pt x="1987223" y="1609141"/>
                  </a:cubicBezTo>
                  <a:cubicBezTo>
                    <a:pt x="2026437" y="1629425"/>
                    <a:pt x="2067004" y="1650790"/>
                    <a:pt x="2106218" y="1671073"/>
                  </a:cubicBezTo>
                  <a:cubicBezTo>
                    <a:pt x="2119200" y="1657821"/>
                    <a:pt x="2130829" y="1644570"/>
                    <a:pt x="2143810" y="1632941"/>
                  </a:cubicBezTo>
                  <a:cubicBezTo>
                    <a:pt x="2150571" y="1626720"/>
                    <a:pt x="2159225" y="1621852"/>
                    <a:pt x="2167880" y="1618066"/>
                  </a:cubicBezTo>
                  <a:cubicBezTo>
                    <a:pt x="2199521" y="1604274"/>
                    <a:pt x="2226025" y="1619418"/>
                    <a:pt x="2231434" y="1653494"/>
                  </a:cubicBezTo>
                  <a:cubicBezTo>
                    <a:pt x="2240358" y="1711369"/>
                    <a:pt x="2200062" y="1792232"/>
                    <a:pt x="2148408" y="1820088"/>
                  </a:cubicBezTo>
                  <a:cubicBezTo>
                    <a:pt x="2111357" y="1840101"/>
                    <a:pt x="2082149" y="1825497"/>
                    <a:pt x="2076740" y="1783578"/>
                  </a:cubicBezTo>
                  <a:cubicBezTo>
                    <a:pt x="2075117" y="1771678"/>
                    <a:pt x="2075929" y="1759238"/>
                    <a:pt x="2077822" y="1747338"/>
                  </a:cubicBezTo>
                  <a:cubicBezTo>
                    <a:pt x="2079444" y="1735439"/>
                    <a:pt x="2083771" y="1723810"/>
                    <a:pt x="2087017" y="1710828"/>
                  </a:cubicBezTo>
                  <a:cubicBezTo>
                    <a:pt x="2046991" y="1690004"/>
                    <a:pt x="2006424" y="1668910"/>
                    <a:pt x="1966669" y="1648085"/>
                  </a:cubicBezTo>
                  <a:cubicBezTo>
                    <a:pt x="1940436" y="1687300"/>
                    <a:pt x="1914744" y="1725703"/>
                    <a:pt x="1888240" y="1765458"/>
                  </a:cubicBezTo>
                  <a:cubicBezTo>
                    <a:pt x="1975323" y="1838748"/>
                    <a:pt x="2063488" y="1912580"/>
                    <a:pt x="2151112" y="1986140"/>
                  </a:cubicBezTo>
                  <a:cubicBezTo>
                    <a:pt x="2162741" y="1978027"/>
                    <a:pt x="2173018" y="1970184"/>
                    <a:pt x="2184106" y="1963693"/>
                  </a:cubicBezTo>
                  <a:cubicBezTo>
                    <a:pt x="2188433" y="1961260"/>
                    <a:pt x="2196006" y="1960989"/>
                    <a:pt x="2200062" y="1963153"/>
                  </a:cubicBezTo>
                  <a:cubicBezTo>
                    <a:pt x="2202496" y="1964505"/>
                    <a:pt x="2203037" y="1973429"/>
                    <a:pt x="2201414" y="1977757"/>
                  </a:cubicBezTo>
                  <a:cubicBezTo>
                    <a:pt x="2186540" y="2018594"/>
                    <a:pt x="2160037" y="2049965"/>
                    <a:pt x="2122445" y="2071601"/>
                  </a:cubicBezTo>
                  <a:cubicBezTo>
                    <a:pt x="2118388" y="2073764"/>
                    <a:pt x="2110545" y="2074305"/>
                    <a:pt x="2107841" y="2071871"/>
                  </a:cubicBezTo>
                  <a:cubicBezTo>
                    <a:pt x="2105137" y="2069437"/>
                    <a:pt x="2104596" y="2061594"/>
                    <a:pt x="2105948" y="2057267"/>
                  </a:cubicBezTo>
                  <a:cubicBezTo>
                    <a:pt x="2110275" y="2045097"/>
                    <a:pt x="2116225" y="2033468"/>
                    <a:pt x="2122445" y="2019675"/>
                  </a:cubicBezTo>
                  <a:cubicBezTo>
                    <a:pt x="2035362" y="1946655"/>
                    <a:pt x="1947197" y="1872554"/>
                    <a:pt x="1859573" y="1798993"/>
                  </a:cubicBezTo>
                  <a:cubicBezTo>
                    <a:pt x="1825768" y="1831176"/>
                    <a:pt x="1792503" y="1863359"/>
                    <a:pt x="1757616" y="1896623"/>
                  </a:cubicBezTo>
                  <a:cubicBezTo>
                    <a:pt x="1784390" y="1931511"/>
                    <a:pt x="1812246" y="1967750"/>
                    <a:pt x="1839831" y="2003719"/>
                  </a:cubicBezTo>
                  <a:cubicBezTo>
                    <a:pt x="1854435" y="1997769"/>
                    <a:pt x="1867687" y="1990738"/>
                    <a:pt x="1881750" y="1986952"/>
                  </a:cubicBezTo>
                  <a:cubicBezTo>
                    <a:pt x="1895542" y="1983436"/>
                    <a:pt x="1910146" y="1981543"/>
                    <a:pt x="1924209" y="1982084"/>
                  </a:cubicBezTo>
                  <a:cubicBezTo>
                    <a:pt x="1949902" y="1983165"/>
                    <a:pt x="1965858" y="2003719"/>
                    <a:pt x="1962072" y="2029141"/>
                  </a:cubicBezTo>
                  <a:cubicBezTo>
                    <a:pt x="1960990" y="2036173"/>
                    <a:pt x="1959908" y="2043745"/>
                    <a:pt x="1956663" y="2049965"/>
                  </a:cubicBezTo>
                  <a:cubicBezTo>
                    <a:pt x="1927725" y="2108922"/>
                    <a:pt x="1881750" y="2146243"/>
                    <a:pt x="1816032" y="2155168"/>
                  </a:cubicBezTo>
                  <a:cubicBezTo>
                    <a:pt x="1772761" y="2161118"/>
                    <a:pt x="1749503" y="2131098"/>
                    <a:pt x="1766000" y="2090261"/>
                  </a:cubicBezTo>
                  <a:cubicBezTo>
                    <a:pt x="1774654" y="2069167"/>
                    <a:pt x="1789258" y="2050235"/>
                    <a:pt x="1802780" y="2028059"/>
                  </a:cubicBezTo>
                  <a:cubicBezTo>
                    <a:pt x="1777358" y="1994794"/>
                    <a:pt x="1749503" y="1958555"/>
                    <a:pt x="1722458" y="1923127"/>
                  </a:cubicBezTo>
                  <a:cubicBezTo>
                    <a:pt x="1681892" y="1947737"/>
                    <a:pt x="1642136" y="1972077"/>
                    <a:pt x="1601840" y="1996417"/>
                  </a:cubicBezTo>
                  <a:cubicBezTo>
                    <a:pt x="1649979" y="2099997"/>
                    <a:pt x="1698659" y="2204118"/>
                    <a:pt x="1747069" y="2307698"/>
                  </a:cubicBezTo>
                  <a:cubicBezTo>
                    <a:pt x="1760591" y="2305264"/>
                    <a:pt x="1773302" y="2302019"/>
                    <a:pt x="1786013" y="2300937"/>
                  </a:cubicBezTo>
                  <a:cubicBezTo>
                    <a:pt x="1790881" y="2300396"/>
                    <a:pt x="1798994" y="2303371"/>
                    <a:pt x="1800616" y="2306887"/>
                  </a:cubicBezTo>
                  <a:cubicBezTo>
                    <a:pt x="1802239" y="2310673"/>
                    <a:pt x="1799264" y="2318516"/>
                    <a:pt x="1795749" y="2322032"/>
                  </a:cubicBezTo>
                  <a:cubicBezTo>
                    <a:pt x="1770327" y="2347994"/>
                    <a:pt x="1738685" y="2362058"/>
                    <a:pt x="1704068" y="2370712"/>
                  </a:cubicBezTo>
                  <a:cubicBezTo>
                    <a:pt x="1697037" y="2372334"/>
                    <a:pt x="1689734" y="2373416"/>
                    <a:pt x="1682703" y="2373146"/>
                  </a:cubicBezTo>
                  <a:cubicBezTo>
                    <a:pt x="1670263" y="2372334"/>
                    <a:pt x="1666206" y="2364491"/>
                    <a:pt x="1674319" y="2355296"/>
                  </a:cubicBezTo>
                  <a:cubicBezTo>
                    <a:pt x="1683514" y="2345019"/>
                    <a:pt x="1694603" y="2336365"/>
                    <a:pt x="1706773" y="2325548"/>
                  </a:cubicBezTo>
                  <a:cubicBezTo>
                    <a:pt x="1658904" y="2222779"/>
                    <a:pt x="1610224" y="2118387"/>
                    <a:pt x="1561815" y="2014807"/>
                  </a:cubicBezTo>
                  <a:cubicBezTo>
                    <a:pt x="1516921" y="2029952"/>
                    <a:pt x="1473379" y="2044827"/>
                    <a:pt x="1427945" y="2060242"/>
                  </a:cubicBezTo>
                  <a:cubicBezTo>
                    <a:pt x="1437410" y="2103243"/>
                    <a:pt x="1447417" y="2147866"/>
                    <a:pt x="1456612" y="2190326"/>
                  </a:cubicBezTo>
                  <a:cubicBezTo>
                    <a:pt x="1478247" y="2192760"/>
                    <a:pt x="1498260" y="2194923"/>
                    <a:pt x="1518003" y="2197627"/>
                  </a:cubicBezTo>
                  <a:cubicBezTo>
                    <a:pt x="1522330" y="2198168"/>
                    <a:pt x="1526657" y="2200062"/>
                    <a:pt x="1530713" y="2201684"/>
                  </a:cubicBezTo>
                  <a:cubicBezTo>
                    <a:pt x="1568035" y="2217099"/>
                    <a:pt x="1575607" y="2249553"/>
                    <a:pt x="1547751" y="2278761"/>
                  </a:cubicBezTo>
                  <a:cubicBezTo>
                    <a:pt x="1516921" y="2311214"/>
                    <a:pt x="1476625" y="2324466"/>
                    <a:pt x="1433624" y="2326900"/>
                  </a:cubicBezTo>
                  <a:cubicBezTo>
                    <a:pt x="1412529" y="2327981"/>
                    <a:pt x="1390083" y="2325548"/>
                    <a:pt x="1370070" y="2319057"/>
                  </a:cubicBezTo>
                  <a:cubicBezTo>
                    <a:pt x="1329774" y="2305805"/>
                    <a:pt x="1321660" y="2269566"/>
                    <a:pt x="1352491" y="2240628"/>
                  </a:cubicBezTo>
                  <a:cubicBezTo>
                    <a:pt x="1369529" y="2224672"/>
                    <a:pt x="1391165" y="2213854"/>
                    <a:pt x="1413070" y="2198980"/>
                  </a:cubicBezTo>
                  <a:cubicBezTo>
                    <a:pt x="1404146" y="2158413"/>
                    <a:pt x="1394139" y="2113790"/>
                    <a:pt x="1384403" y="2069978"/>
                  </a:cubicBezTo>
                  <a:cubicBezTo>
                    <a:pt x="1337617" y="2075116"/>
                    <a:pt x="1291912" y="2079984"/>
                    <a:pt x="1245395" y="2084852"/>
                  </a:cubicBezTo>
                  <a:cubicBezTo>
                    <a:pt x="1245395" y="2199250"/>
                    <a:pt x="1245395" y="2313918"/>
                    <a:pt x="1245395" y="2428857"/>
                  </a:cubicBezTo>
                  <a:cubicBezTo>
                    <a:pt x="1257836" y="2432373"/>
                    <a:pt x="1270547" y="2435077"/>
                    <a:pt x="1282716" y="2439404"/>
                  </a:cubicBezTo>
                  <a:cubicBezTo>
                    <a:pt x="1287584" y="2441298"/>
                    <a:pt x="1290830" y="2446977"/>
                    <a:pt x="1294886" y="2450763"/>
                  </a:cubicBezTo>
                  <a:cubicBezTo>
                    <a:pt x="1290830" y="2454820"/>
                    <a:pt x="1287855" y="2460770"/>
                    <a:pt x="1282987" y="2462392"/>
                  </a:cubicBezTo>
                  <a:cubicBezTo>
                    <a:pt x="1242420" y="2476185"/>
                    <a:pt x="1201854" y="2476455"/>
                    <a:pt x="1161287" y="2462392"/>
                  </a:cubicBezTo>
                  <a:cubicBezTo>
                    <a:pt x="1156690" y="2460770"/>
                    <a:pt x="1151281" y="2455090"/>
                    <a:pt x="1150469" y="2450493"/>
                  </a:cubicBezTo>
                  <a:cubicBezTo>
                    <a:pt x="1149928" y="2447788"/>
                    <a:pt x="1156419" y="2441568"/>
                    <a:pt x="1161017" y="2439945"/>
                  </a:cubicBezTo>
                  <a:cubicBezTo>
                    <a:pt x="1173457" y="2436970"/>
                    <a:pt x="1186438" y="2433996"/>
                    <a:pt x="1200231" y="2430209"/>
                  </a:cubicBezTo>
                  <a:close/>
                  <a:moveTo>
                    <a:pt x="2028871" y="1236740"/>
                  </a:moveTo>
                  <a:cubicBezTo>
                    <a:pt x="2028871" y="791049"/>
                    <a:pt x="1669181" y="430276"/>
                    <a:pt x="1224301" y="430006"/>
                  </a:cubicBezTo>
                  <a:cubicBezTo>
                    <a:pt x="777257" y="429735"/>
                    <a:pt x="415944" y="790237"/>
                    <a:pt x="415944" y="1236199"/>
                  </a:cubicBezTo>
                  <a:cubicBezTo>
                    <a:pt x="416214" y="1681891"/>
                    <a:pt x="776175" y="2042934"/>
                    <a:pt x="1220785" y="2042934"/>
                  </a:cubicBezTo>
                  <a:cubicBezTo>
                    <a:pt x="1668640" y="2042934"/>
                    <a:pt x="2028871" y="1683514"/>
                    <a:pt x="2028871" y="1236740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74761E-DE3C-43D3-A67A-C542B060EA40}"/>
                </a:ext>
              </a:extLst>
            </p:cNvPr>
            <p:cNvSpPr/>
            <p:nvPr/>
          </p:nvSpPr>
          <p:spPr>
            <a:xfrm>
              <a:off x="7509318" y="3706222"/>
              <a:ext cx="292079" cy="291810"/>
            </a:xfrm>
            <a:custGeom>
              <a:avLst/>
              <a:gdLst>
                <a:gd name="connsiteX0" fmla="*/ 146040 w 292079"/>
                <a:gd name="connsiteY0" fmla="*/ 1 h 291810"/>
                <a:gd name="connsiteX1" fmla="*/ 292079 w 292079"/>
                <a:gd name="connsiteY1" fmla="*/ 146311 h 291810"/>
                <a:gd name="connsiteX2" fmla="*/ 145499 w 292079"/>
                <a:gd name="connsiteY2" fmla="*/ 291810 h 291810"/>
                <a:gd name="connsiteX3" fmla="*/ 0 w 292079"/>
                <a:gd name="connsiteY3" fmla="*/ 145500 h 291810"/>
                <a:gd name="connsiteX4" fmla="*/ 146040 w 292079"/>
                <a:gd name="connsiteY4" fmla="*/ 1 h 2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79" h="291810">
                  <a:moveTo>
                    <a:pt x="146040" y="1"/>
                  </a:moveTo>
                  <a:cubicBezTo>
                    <a:pt x="226902" y="271"/>
                    <a:pt x="292079" y="65719"/>
                    <a:pt x="292079" y="146311"/>
                  </a:cubicBezTo>
                  <a:cubicBezTo>
                    <a:pt x="291809" y="226633"/>
                    <a:pt x="225821" y="292080"/>
                    <a:pt x="145499" y="291810"/>
                  </a:cubicBezTo>
                  <a:cubicBezTo>
                    <a:pt x="64636" y="291539"/>
                    <a:pt x="0" y="226633"/>
                    <a:pt x="0" y="145500"/>
                  </a:cubicBezTo>
                  <a:cubicBezTo>
                    <a:pt x="0" y="64367"/>
                    <a:pt x="64907" y="-270"/>
                    <a:pt x="146040" y="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6BEB21-3446-42EB-9102-C088C1276B30}"/>
                </a:ext>
              </a:extLst>
            </p:cNvPr>
            <p:cNvSpPr/>
            <p:nvPr/>
          </p:nvSpPr>
          <p:spPr>
            <a:xfrm>
              <a:off x="6920800" y="3231852"/>
              <a:ext cx="187798" cy="187461"/>
            </a:xfrm>
            <a:custGeom>
              <a:avLst/>
              <a:gdLst>
                <a:gd name="connsiteX0" fmla="*/ 92253 w 187798"/>
                <a:gd name="connsiteY0" fmla="*/ 187429 h 187461"/>
                <a:gd name="connsiteX1" fmla="*/ 32 w 187798"/>
                <a:gd name="connsiteY1" fmla="*/ 92504 h 187461"/>
                <a:gd name="connsiteX2" fmla="*/ 94958 w 187798"/>
                <a:gd name="connsiteY2" fmla="*/ 12 h 187461"/>
                <a:gd name="connsiteX3" fmla="*/ 187720 w 187798"/>
                <a:gd name="connsiteY3" fmla="*/ 96019 h 187461"/>
                <a:gd name="connsiteX4" fmla="*/ 92253 w 187798"/>
                <a:gd name="connsiteY4" fmla="*/ 187429 h 18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8" h="187461">
                  <a:moveTo>
                    <a:pt x="92253" y="187429"/>
                  </a:moveTo>
                  <a:cubicBezTo>
                    <a:pt x="40328" y="186077"/>
                    <a:pt x="-1320" y="142806"/>
                    <a:pt x="32" y="92504"/>
                  </a:cubicBezTo>
                  <a:cubicBezTo>
                    <a:pt x="1655" y="40578"/>
                    <a:pt x="44114" y="-800"/>
                    <a:pt x="94958" y="12"/>
                  </a:cubicBezTo>
                  <a:cubicBezTo>
                    <a:pt x="146883" y="823"/>
                    <a:pt x="189884" y="45446"/>
                    <a:pt x="187720" y="96019"/>
                  </a:cubicBezTo>
                  <a:cubicBezTo>
                    <a:pt x="185827" y="147945"/>
                    <a:pt x="143097" y="188782"/>
                    <a:pt x="92253" y="18742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C6268F-827A-4B92-AB99-A208D65C005D}"/>
                </a:ext>
              </a:extLst>
            </p:cNvPr>
            <p:cNvSpPr/>
            <p:nvPr/>
          </p:nvSpPr>
          <p:spPr>
            <a:xfrm>
              <a:off x="7152867" y="3851720"/>
              <a:ext cx="187693" cy="187690"/>
            </a:xfrm>
            <a:custGeom>
              <a:avLst/>
              <a:gdLst>
                <a:gd name="connsiteX0" fmla="*/ 187693 w 187693"/>
                <a:gd name="connsiteY0" fmla="*/ 93845 h 187690"/>
                <a:gd name="connsiteX1" fmla="*/ 94390 w 187693"/>
                <a:gd name="connsiteY1" fmla="*/ 187689 h 187690"/>
                <a:gd name="connsiteX2" fmla="*/ 5 w 187693"/>
                <a:gd name="connsiteY2" fmla="*/ 94386 h 187690"/>
                <a:gd name="connsiteX3" fmla="*/ 94390 w 187693"/>
                <a:gd name="connsiteY3" fmla="*/ 1 h 187690"/>
                <a:gd name="connsiteX4" fmla="*/ 187693 w 187693"/>
                <a:gd name="connsiteY4" fmla="*/ 93845 h 1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93" h="187690">
                  <a:moveTo>
                    <a:pt x="187693" y="93845"/>
                  </a:moveTo>
                  <a:cubicBezTo>
                    <a:pt x="187693" y="145230"/>
                    <a:pt x="145774" y="187419"/>
                    <a:pt x="94390" y="187689"/>
                  </a:cubicBezTo>
                  <a:cubicBezTo>
                    <a:pt x="43547" y="187960"/>
                    <a:pt x="546" y="145500"/>
                    <a:pt x="5" y="94386"/>
                  </a:cubicBezTo>
                  <a:cubicBezTo>
                    <a:pt x="-536" y="42731"/>
                    <a:pt x="42465" y="-269"/>
                    <a:pt x="94390" y="1"/>
                  </a:cubicBezTo>
                  <a:cubicBezTo>
                    <a:pt x="146045" y="272"/>
                    <a:pt x="187423" y="42190"/>
                    <a:pt x="187693" y="938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53B539-B8C3-455F-AADC-C44370F22810}"/>
                </a:ext>
              </a:extLst>
            </p:cNvPr>
            <p:cNvSpPr/>
            <p:nvPr/>
          </p:nvSpPr>
          <p:spPr>
            <a:xfrm>
              <a:off x="7851147" y="3481733"/>
              <a:ext cx="182583" cy="182051"/>
            </a:xfrm>
            <a:custGeom>
              <a:avLst/>
              <a:gdLst>
                <a:gd name="connsiteX0" fmla="*/ 93315 w 182583"/>
                <a:gd name="connsiteY0" fmla="*/ 21 h 182051"/>
                <a:gd name="connsiteX1" fmla="*/ 182562 w 182583"/>
                <a:gd name="connsiteY1" fmla="*/ 92513 h 182051"/>
                <a:gd name="connsiteX2" fmla="*/ 88718 w 182583"/>
                <a:gd name="connsiteY2" fmla="*/ 182030 h 182051"/>
                <a:gd name="connsiteX3" fmla="*/ 12 w 182583"/>
                <a:gd name="connsiteY3" fmla="*/ 89809 h 182051"/>
                <a:gd name="connsiteX4" fmla="*/ 93315 w 182583"/>
                <a:gd name="connsiteY4" fmla="*/ 21 h 18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83" h="182051">
                  <a:moveTo>
                    <a:pt x="93315" y="21"/>
                  </a:moveTo>
                  <a:cubicBezTo>
                    <a:pt x="143888" y="1103"/>
                    <a:pt x="183643" y="42481"/>
                    <a:pt x="182562" y="92513"/>
                  </a:cubicBezTo>
                  <a:cubicBezTo>
                    <a:pt x="181750" y="143086"/>
                    <a:pt x="139561" y="183112"/>
                    <a:pt x="88718" y="182030"/>
                  </a:cubicBezTo>
                  <a:cubicBezTo>
                    <a:pt x="39767" y="180948"/>
                    <a:pt x="-799" y="139030"/>
                    <a:pt x="12" y="89809"/>
                  </a:cubicBezTo>
                  <a:cubicBezTo>
                    <a:pt x="1094" y="38965"/>
                    <a:pt x="42472" y="-1060"/>
                    <a:pt x="93315" y="2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CD8D21-099E-4C8C-879B-0DC118C6385C}"/>
                </a:ext>
              </a:extLst>
            </p:cNvPr>
            <p:cNvSpPr/>
            <p:nvPr/>
          </p:nvSpPr>
          <p:spPr>
            <a:xfrm>
              <a:off x="7339207" y="3011722"/>
              <a:ext cx="181741" cy="181739"/>
            </a:xfrm>
            <a:custGeom>
              <a:avLst/>
              <a:gdLst>
                <a:gd name="connsiteX0" fmla="*/ 181740 w 181741"/>
                <a:gd name="connsiteY0" fmla="*/ 90599 h 181739"/>
                <a:gd name="connsiteX1" fmla="*/ 91682 w 181741"/>
                <a:gd name="connsiteY1" fmla="*/ 181738 h 181739"/>
                <a:gd name="connsiteX2" fmla="*/ 1 w 181741"/>
                <a:gd name="connsiteY2" fmla="*/ 91951 h 181739"/>
                <a:gd name="connsiteX3" fmla="*/ 90871 w 181741"/>
                <a:gd name="connsiteY3" fmla="*/ 0 h 181739"/>
                <a:gd name="connsiteX4" fmla="*/ 181740 w 181741"/>
                <a:gd name="connsiteY4" fmla="*/ 90599 h 18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41" h="181739">
                  <a:moveTo>
                    <a:pt x="181740" y="90599"/>
                  </a:moveTo>
                  <a:cubicBezTo>
                    <a:pt x="182010" y="141442"/>
                    <a:pt x="142255" y="181738"/>
                    <a:pt x="91682" y="181738"/>
                  </a:cubicBezTo>
                  <a:cubicBezTo>
                    <a:pt x="40838" y="182009"/>
                    <a:pt x="272" y="142253"/>
                    <a:pt x="1" y="91951"/>
                  </a:cubicBezTo>
                  <a:cubicBezTo>
                    <a:pt x="-269" y="40296"/>
                    <a:pt x="39757" y="0"/>
                    <a:pt x="90871" y="0"/>
                  </a:cubicBezTo>
                  <a:cubicBezTo>
                    <a:pt x="141444" y="270"/>
                    <a:pt x="181469" y="40026"/>
                    <a:pt x="181740" y="9059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0A26BB-C3F3-4FEC-BEFE-9E42EC08D5A1}"/>
                </a:ext>
              </a:extLst>
            </p:cNvPr>
            <p:cNvSpPr/>
            <p:nvPr/>
          </p:nvSpPr>
          <p:spPr>
            <a:xfrm>
              <a:off x="6952744" y="4243054"/>
              <a:ext cx="130083" cy="130083"/>
            </a:xfrm>
            <a:custGeom>
              <a:avLst/>
              <a:gdLst>
                <a:gd name="connsiteX0" fmla="*/ 130084 w 130083"/>
                <a:gd name="connsiteY0" fmla="*/ 65177 h 130083"/>
                <a:gd name="connsiteX1" fmla="*/ 65447 w 130083"/>
                <a:gd name="connsiteY1" fmla="*/ 130083 h 130083"/>
                <a:gd name="connsiteX2" fmla="*/ 0 w 130083"/>
                <a:gd name="connsiteY2" fmla="*/ 65447 h 130083"/>
                <a:gd name="connsiteX3" fmla="*/ 65177 w 130083"/>
                <a:gd name="connsiteY3" fmla="*/ 0 h 130083"/>
                <a:gd name="connsiteX4" fmla="*/ 130084 w 130083"/>
                <a:gd name="connsiteY4" fmla="*/ 65177 h 13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083" h="130083">
                  <a:moveTo>
                    <a:pt x="130084" y="65177"/>
                  </a:moveTo>
                  <a:cubicBezTo>
                    <a:pt x="130084" y="101957"/>
                    <a:pt x="101957" y="130083"/>
                    <a:pt x="65447" y="130083"/>
                  </a:cubicBezTo>
                  <a:cubicBezTo>
                    <a:pt x="29208" y="130083"/>
                    <a:pt x="0" y="101416"/>
                    <a:pt x="0" y="65447"/>
                  </a:cubicBezTo>
                  <a:cubicBezTo>
                    <a:pt x="0" y="30019"/>
                    <a:pt x="29478" y="0"/>
                    <a:pt x="65177" y="0"/>
                  </a:cubicBezTo>
                  <a:cubicBezTo>
                    <a:pt x="100605" y="0"/>
                    <a:pt x="129813" y="29208"/>
                    <a:pt x="130084" y="6517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9ECD3B-8A63-49FC-A3AC-446BE7AD9F9C}"/>
                </a:ext>
              </a:extLst>
            </p:cNvPr>
            <p:cNvSpPr/>
            <p:nvPr/>
          </p:nvSpPr>
          <p:spPr>
            <a:xfrm>
              <a:off x="7503638" y="3416034"/>
              <a:ext cx="113859" cy="114942"/>
            </a:xfrm>
            <a:custGeom>
              <a:avLst/>
              <a:gdLst>
                <a:gd name="connsiteX0" fmla="*/ 0 w 113859"/>
                <a:gd name="connsiteY0" fmla="*/ 57336 h 114942"/>
                <a:gd name="connsiteX1" fmla="*/ 57064 w 113859"/>
                <a:gd name="connsiteY1" fmla="*/ 2 h 114942"/>
                <a:gd name="connsiteX2" fmla="*/ 113857 w 113859"/>
                <a:gd name="connsiteY2" fmla="*/ 58148 h 114942"/>
                <a:gd name="connsiteX3" fmla="*/ 57064 w 113859"/>
                <a:gd name="connsiteY3" fmla="*/ 114941 h 114942"/>
                <a:gd name="connsiteX4" fmla="*/ 0 w 113859"/>
                <a:gd name="connsiteY4" fmla="*/ 57336 h 1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942">
                  <a:moveTo>
                    <a:pt x="0" y="57336"/>
                  </a:moveTo>
                  <a:cubicBezTo>
                    <a:pt x="0" y="25424"/>
                    <a:pt x="25692" y="-268"/>
                    <a:pt x="57064" y="2"/>
                  </a:cubicBezTo>
                  <a:cubicBezTo>
                    <a:pt x="88706" y="273"/>
                    <a:pt x="114127" y="26235"/>
                    <a:pt x="113857" y="58148"/>
                  </a:cubicBezTo>
                  <a:cubicBezTo>
                    <a:pt x="113586" y="88978"/>
                    <a:pt x="88165" y="114670"/>
                    <a:pt x="57064" y="114941"/>
                  </a:cubicBezTo>
                  <a:cubicBezTo>
                    <a:pt x="25963" y="115211"/>
                    <a:pt x="0" y="89249"/>
                    <a:pt x="0" y="5733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CD2A05-6835-446E-B0F9-D09D5E34F019}"/>
                </a:ext>
              </a:extLst>
            </p:cNvPr>
            <p:cNvSpPr/>
            <p:nvPr/>
          </p:nvSpPr>
          <p:spPr>
            <a:xfrm>
              <a:off x="7706742" y="4277941"/>
              <a:ext cx="113859" cy="114129"/>
            </a:xfrm>
            <a:custGeom>
              <a:avLst/>
              <a:gdLst>
                <a:gd name="connsiteX0" fmla="*/ 57334 w 113859"/>
                <a:gd name="connsiteY0" fmla="*/ 114127 h 114129"/>
                <a:gd name="connsiteX1" fmla="*/ 0 w 113859"/>
                <a:gd name="connsiteY1" fmla="*/ 57334 h 114129"/>
                <a:gd name="connsiteX2" fmla="*/ 57064 w 113859"/>
                <a:gd name="connsiteY2" fmla="*/ 0 h 114129"/>
                <a:gd name="connsiteX3" fmla="*/ 113857 w 113859"/>
                <a:gd name="connsiteY3" fmla="*/ 56523 h 114129"/>
                <a:gd name="connsiteX4" fmla="*/ 57334 w 113859"/>
                <a:gd name="connsiteY4" fmla="*/ 114127 h 11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129">
                  <a:moveTo>
                    <a:pt x="57334" y="114127"/>
                  </a:moveTo>
                  <a:cubicBezTo>
                    <a:pt x="24881" y="114398"/>
                    <a:pt x="0" y="89787"/>
                    <a:pt x="0" y="57334"/>
                  </a:cubicBezTo>
                  <a:cubicBezTo>
                    <a:pt x="0" y="25151"/>
                    <a:pt x="25151" y="0"/>
                    <a:pt x="57064" y="0"/>
                  </a:cubicBezTo>
                  <a:cubicBezTo>
                    <a:pt x="88165" y="0"/>
                    <a:pt x="113586" y="25151"/>
                    <a:pt x="113857" y="56523"/>
                  </a:cubicBezTo>
                  <a:cubicBezTo>
                    <a:pt x="114127" y="88706"/>
                    <a:pt x="89246" y="113857"/>
                    <a:pt x="57334" y="11412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BF474E-E394-470A-86FF-2EB3215D4BFA}"/>
                </a:ext>
              </a:extLst>
            </p:cNvPr>
            <p:cNvSpPr/>
            <p:nvPr/>
          </p:nvSpPr>
          <p:spPr>
            <a:xfrm>
              <a:off x="6870529" y="3831436"/>
              <a:ext cx="114129" cy="113858"/>
            </a:xfrm>
            <a:custGeom>
              <a:avLst/>
              <a:gdLst>
                <a:gd name="connsiteX0" fmla="*/ 57064 w 114129"/>
                <a:gd name="connsiteY0" fmla="*/ 113859 h 113858"/>
                <a:gd name="connsiteX1" fmla="*/ 0 w 114129"/>
                <a:gd name="connsiteY1" fmla="*/ 56795 h 113858"/>
                <a:gd name="connsiteX2" fmla="*/ 55982 w 114129"/>
                <a:gd name="connsiteY2" fmla="*/ 2 h 113858"/>
                <a:gd name="connsiteX3" fmla="*/ 114127 w 114129"/>
                <a:gd name="connsiteY3" fmla="*/ 56525 h 113858"/>
                <a:gd name="connsiteX4" fmla="*/ 57064 w 114129"/>
                <a:gd name="connsiteY4" fmla="*/ 113859 h 1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9" h="113858">
                  <a:moveTo>
                    <a:pt x="57064" y="113859"/>
                  </a:moveTo>
                  <a:cubicBezTo>
                    <a:pt x="24610" y="113859"/>
                    <a:pt x="0" y="89249"/>
                    <a:pt x="0" y="56795"/>
                  </a:cubicBezTo>
                  <a:cubicBezTo>
                    <a:pt x="0" y="25153"/>
                    <a:pt x="24610" y="273"/>
                    <a:pt x="55982" y="2"/>
                  </a:cubicBezTo>
                  <a:cubicBezTo>
                    <a:pt x="88165" y="-268"/>
                    <a:pt x="113857" y="24883"/>
                    <a:pt x="114127" y="56525"/>
                  </a:cubicBezTo>
                  <a:cubicBezTo>
                    <a:pt x="114398" y="88437"/>
                    <a:pt x="88976" y="113859"/>
                    <a:pt x="57064" y="11385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9591A1-FDFB-48E8-807B-7C0AC4EE62A0}"/>
                </a:ext>
              </a:extLst>
            </p:cNvPr>
            <p:cNvSpPr/>
            <p:nvPr/>
          </p:nvSpPr>
          <p:spPr>
            <a:xfrm>
              <a:off x="7885232" y="3982067"/>
              <a:ext cx="114131" cy="114406"/>
            </a:xfrm>
            <a:custGeom>
              <a:avLst/>
              <a:gdLst>
                <a:gd name="connsiteX0" fmla="*/ 114130 w 114131"/>
                <a:gd name="connsiteY0" fmla="*/ 56531 h 114406"/>
                <a:gd name="connsiteX1" fmla="*/ 57336 w 114131"/>
                <a:gd name="connsiteY1" fmla="*/ 114406 h 114406"/>
                <a:gd name="connsiteX2" fmla="*/ 2 w 114131"/>
                <a:gd name="connsiteY2" fmla="*/ 58154 h 114406"/>
                <a:gd name="connsiteX3" fmla="*/ 56255 w 114131"/>
                <a:gd name="connsiteY3" fmla="*/ 9 h 114406"/>
                <a:gd name="connsiteX4" fmla="*/ 114130 w 114131"/>
                <a:gd name="connsiteY4" fmla="*/ 56531 h 1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31" h="114406">
                  <a:moveTo>
                    <a:pt x="114130" y="56531"/>
                  </a:moveTo>
                  <a:cubicBezTo>
                    <a:pt x="114400" y="88444"/>
                    <a:pt x="88978" y="114406"/>
                    <a:pt x="57336" y="114406"/>
                  </a:cubicBezTo>
                  <a:cubicBezTo>
                    <a:pt x="26506" y="114406"/>
                    <a:pt x="543" y="88985"/>
                    <a:pt x="2" y="58154"/>
                  </a:cubicBezTo>
                  <a:cubicBezTo>
                    <a:pt x="-268" y="25971"/>
                    <a:pt x="24072" y="549"/>
                    <a:pt x="56255" y="9"/>
                  </a:cubicBezTo>
                  <a:cubicBezTo>
                    <a:pt x="88708" y="-532"/>
                    <a:pt x="114130" y="24349"/>
                    <a:pt x="114130" y="5653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82100E-4461-496A-B2B9-D76675A13A81}"/>
                </a:ext>
              </a:extLst>
            </p:cNvPr>
            <p:cNvSpPr/>
            <p:nvPr/>
          </p:nvSpPr>
          <p:spPr>
            <a:xfrm>
              <a:off x="7173967" y="3473357"/>
              <a:ext cx="73023" cy="73303"/>
            </a:xfrm>
            <a:custGeom>
              <a:avLst/>
              <a:gdLst>
                <a:gd name="connsiteX0" fmla="*/ 0 w 73023"/>
                <a:gd name="connsiteY0" fmla="*/ 36253 h 73303"/>
                <a:gd name="connsiteX1" fmla="*/ 37051 w 73023"/>
                <a:gd name="connsiteY1" fmla="*/ 13 h 73303"/>
                <a:gd name="connsiteX2" fmla="*/ 73020 w 73023"/>
                <a:gd name="connsiteY2" fmla="*/ 36253 h 73303"/>
                <a:gd name="connsiteX3" fmla="*/ 36510 w 73023"/>
                <a:gd name="connsiteY3" fmla="*/ 73303 h 73303"/>
                <a:gd name="connsiteX4" fmla="*/ 0 w 73023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3" h="73303">
                  <a:moveTo>
                    <a:pt x="0" y="36253"/>
                  </a:moveTo>
                  <a:cubicBezTo>
                    <a:pt x="0" y="15699"/>
                    <a:pt x="16497" y="-528"/>
                    <a:pt x="37051" y="13"/>
                  </a:cubicBezTo>
                  <a:cubicBezTo>
                    <a:pt x="56793" y="284"/>
                    <a:pt x="73020" y="16510"/>
                    <a:pt x="73020" y="36253"/>
                  </a:cubicBezTo>
                  <a:cubicBezTo>
                    <a:pt x="73290" y="56266"/>
                    <a:pt x="56523" y="73303"/>
                    <a:pt x="36510" y="73303"/>
                  </a:cubicBezTo>
                  <a:cubicBezTo>
                    <a:pt x="16497" y="73303"/>
                    <a:pt x="0" y="56806"/>
                    <a:pt x="0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CF4040-E87F-4C71-B880-C9ED70BEE984}"/>
                </a:ext>
              </a:extLst>
            </p:cNvPr>
            <p:cNvSpPr/>
            <p:nvPr/>
          </p:nvSpPr>
          <p:spPr>
            <a:xfrm>
              <a:off x="7484974" y="4150288"/>
              <a:ext cx="73026" cy="73023"/>
            </a:xfrm>
            <a:custGeom>
              <a:avLst/>
              <a:gdLst>
                <a:gd name="connsiteX0" fmla="*/ 3 w 73026"/>
                <a:gd name="connsiteY0" fmla="*/ 35973 h 73023"/>
                <a:gd name="connsiteX1" fmla="*/ 37054 w 73026"/>
                <a:gd name="connsiteY1" fmla="*/ 4 h 73023"/>
                <a:gd name="connsiteX2" fmla="*/ 73023 w 73026"/>
                <a:gd name="connsiteY2" fmla="*/ 35973 h 73023"/>
                <a:gd name="connsiteX3" fmla="*/ 36243 w 73026"/>
                <a:gd name="connsiteY3" fmla="*/ 73023 h 73023"/>
                <a:gd name="connsiteX4" fmla="*/ 3 w 73026"/>
                <a:gd name="connsiteY4" fmla="*/ 35973 h 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6" h="73023">
                  <a:moveTo>
                    <a:pt x="3" y="35973"/>
                  </a:moveTo>
                  <a:cubicBezTo>
                    <a:pt x="3" y="15148"/>
                    <a:pt x="15960" y="-267"/>
                    <a:pt x="37054" y="4"/>
                  </a:cubicBezTo>
                  <a:cubicBezTo>
                    <a:pt x="57067" y="274"/>
                    <a:pt x="73023" y="16230"/>
                    <a:pt x="73023" y="35973"/>
                  </a:cubicBezTo>
                  <a:cubicBezTo>
                    <a:pt x="73294" y="55985"/>
                    <a:pt x="56256" y="73023"/>
                    <a:pt x="36243" y="73023"/>
                  </a:cubicBezTo>
                  <a:cubicBezTo>
                    <a:pt x="15689" y="73023"/>
                    <a:pt x="-267" y="56526"/>
                    <a:pt x="3" y="3597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D361B5-EEE7-4B3D-8594-A10958E3C64A}"/>
                </a:ext>
              </a:extLst>
            </p:cNvPr>
            <p:cNvSpPr/>
            <p:nvPr/>
          </p:nvSpPr>
          <p:spPr>
            <a:xfrm>
              <a:off x="6658768" y="3549352"/>
              <a:ext cx="72752" cy="73303"/>
            </a:xfrm>
            <a:custGeom>
              <a:avLst/>
              <a:gdLst>
                <a:gd name="connsiteX0" fmla="*/ 72753 w 72752"/>
                <a:gd name="connsiteY0" fmla="*/ 36253 h 73303"/>
                <a:gd name="connsiteX1" fmla="*/ 36513 w 72752"/>
                <a:gd name="connsiteY1" fmla="*/ 73304 h 73303"/>
                <a:gd name="connsiteX2" fmla="*/ 3 w 72752"/>
                <a:gd name="connsiteY2" fmla="*/ 35982 h 73303"/>
                <a:gd name="connsiteX3" fmla="*/ 35972 w 72752"/>
                <a:gd name="connsiteY3" fmla="*/ 13 h 73303"/>
                <a:gd name="connsiteX4" fmla="*/ 72753 w 72752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52" h="73303">
                  <a:moveTo>
                    <a:pt x="72753" y="36253"/>
                  </a:moveTo>
                  <a:cubicBezTo>
                    <a:pt x="72753" y="56807"/>
                    <a:pt x="56796" y="73304"/>
                    <a:pt x="36513" y="73304"/>
                  </a:cubicBezTo>
                  <a:cubicBezTo>
                    <a:pt x="16500" y="73304"/>
                    <a:pt x="-267" y="55995"/>
                    <a:pt x="3" y="35982"/>
                  </a:cubicBezTo>
                  <a:cubicBezTo>
                    <a:pt x="274" y="16240"/>
                    <a:pt x="16230" y="284"/>
                    <a:pt x="35972" y="13"/>
                  </a:cubicBezTo>
                  <a:cubicBezTo>
                    <a:pt x="56526" y="-527"/>
                    <a:pt x="72753" y="15429"/>
                    <a:pt x="72753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E7DB07-DC67-47B8-86CB-515BC6FD0ED0}"/>
                </a:ext>
              </a:extLst>
            </p:cNvPr>
            <p:cNvSpPr/>
            <p:nvPr/>
          </p:nvSpPr>
          <p:spPr>
            <a:xfrm>
              <a:off x="8048289" y="3740022"/>
              <a:ext cx="37097" cy="37057"/>
            </a:xfrm>
            <a:custGeom>
              <a:avLst/>
              <a:gdLst>
                <a:gd name="connsiteX0" fmla="*/ 18684 w 37097"/>
                <a:gd name="connsiteY0" fmla="*/ 6 h 37057"/>
                <a:gd name="connsiteX1" fmla="*/ 37074 w 37097"/>
                <a:gd name="connsiteY1" fmla="*/ 19208 h 37057"/>
                <a:gd name="connsiteX2" fmla="*/ 18414 w 37097"/>
                <a:gd name="connsiteY2" fmla="*/ 37057 h 37057"/>
                <a:gd name="connsiteX3" fmla="*/ 23 w 37097"/>
                <a:gd name="connsiteY3" fmla="*/ 17856 h 37057"/>
                <a:gd name="connsiteX4" fmla="*/ 18684 w 37097"/>
                <a:gd name="connsiteY4" fmla="*/ 6 h 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7" h="37057">
                  <a:moveTo>
                    <a:pt x="18684" y="6"/>
                  </a:moveTo>
                  <a:cubicBezTo>
                    <a:pt x="28690" y="6"/>
                    <a:pt x="37615" y="9472"/>
                    <a:pt x="37074" y="19208"/>
                  </a:cubicBezTo>
                  <a:cubicBezTo>
                    <a:pt x="36533" y="28673"/>
                    <a:pt x="27879" y="37057"/>
                    <a:pt x="18414" y="37057"/>
                  </a:cubicBezTo>
                  <a:cubicBezTo>
                    <a:pt x="8407" y="37057"/>
                    <a:pt x="-518" y="27592"/>
                    <a:pt x="23" y="17856"/>
                  </a:cubicBezTo>
                  <a:cubicBezTo>
                    <a:pt x="564" y="8120"/>
                    <a:pt x="9489" y="-264"/>
                    <a:pt x="18684" y="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A6C6E2-1855-4C2C-A5CC-185AA0279814}"/>
                </a:ext>
              </a:extLst>
            </p:cNvPr>
            <p:cNvSpPr/>
            <p:nvPr/>
          </p:nvSpPr>
          <p:spPr>
            <a:xfrm>
              <a:off x="7726484" y="3289414"/>
              <a:ext cx="37057" cy="36588"/>
            </a:xfrm>
            <a:custGeom>
              <a:avLst/>
              <a:gdLst>
                <a:gd name="connsiteX0" fmla="*/ 37051 w 37057"/>
                <a:gd name="connsiteY0" fmla="*/ 18445 h 36588"/>
                <a:gd name="connsiteX1" fmla="*/ 17579 w 37057"/>
                <a:gd name="connsiteY1" fmla="*/ 36564 h 36588"/>
                <a:gd name="connsiteX2" fmla="*/ 0 w 37057"/>
                <a:gd name="connsiteY2" fmla="*/ 17904 h 36588"/>
                <a:gd name="connsiteX3" fmla="*/ 19472 w 37057"/>
                <a:gd name="connsiteY3" fmla="*/ 54 h 36588"/>
                <a:gd name="connsiteX4" fmla="*/ 37051 w 37057"/>
                <a:gd name="connsiteY4" fmla="*/ 18445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7" h="36588">
                  <a:moveTo>
                    <a:pt x="37051" y="18445"/>
                  </a:moveTo>
                  <a:cubicBezTo>
                    <a:pt x="36780" y="28451"/>
                    <a:pt x="27585" y="37105"/>
                    <a:pt x="17579" y="36564"/>
                  </a:cubicBezTo>
                  <a:cubicBezTo>
                    <a:pt x="8113" y="36023"/>
                    <a:pt x="0" y="27369"/>
                    <a:pt x="0" y="17904"/>
                  </a:cubicBezTo>
                  <a:cubicBezTo>
                    <a:pt x="270" y="7627"/>
                    <a:pt x="9466" y="-757"/>
                    <a:pt x="19472" y="54"/>
                  </a:cubicBezTo>
                  <a:cubicBezTo>
                    <a:pt x="29478" y="325"/>
                    <a:pt x="37321" y="8709"/>
                    <a:pt x="37051" y="184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F0DAD1-93BA-4D63-9CFC-2958881BF9E2}"/>
                </a:ext>
              </a:extLst>
            </p:cNvPr>
            <p:cNvSpPr/>
            <p:nvPr/>
          </p:nvSpPr>
          <p:spPr>
            <a:xfrm>
              <a:off x="6947606" y="3473615"/>
              <a:ext cx="37050" cy="36271"/>
            </a:xfrm>
            <a:custGeom>
              <a:avLst/>
              <a:gdLst>
                <a:gd name="connsiteX0" fmla="*/ 37051 w 37050"/>
                <a:gd name="connsiteY0" fmla="*/ 17875 h 36271"/>
                <a:gd name="connsiteX1" fmla="*/ 18120 w 37050"/>
                <a:gd name="connsiteY1" fmla="*/ 36265 h 36271"/>
                <a:gd name="connsiteX2" fmla="*/ 0 w 37050"/>
                <a:gd name="connsiteY2" fmla="*/ 18416 h 36271"/>
                <a:gd name="connsiteX3" fmla="*/ 17579 w 37050"/>
                <a:gd name="connsiteY3" fmla="*/ 26 h 36271"/>
                <a:gd name="connsiteX4" fmla="*/ 37051 w 37050"/>
                <a:gd name="connsiteY4" fmla="*/ 17875 h 3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0" h="36271">
                  <a:moveTo>
                    <a:pt x="37051" y="17875"/>
                  </a:moveTo>
                  <a:cubicBezTo>
                    <a:pt x="37051" y="28152"/>
                    <a:pt x="28397" y="36535"/>
                    <a:pt x="18120" y="36265"/>
                  </a:cubicBezTo>
                  <a:cubicBezTo>
                    <a:pt x="8384" y="35995"/>
                    <a:pt x="270" y="27881"/>
                    <a:pt x="0" y="18416"/>
                  </a:cubicBezTo>
                  <a:cubicBezTo>
                    <a:pt x="0" y="8950"/>
                    <a:pt x="7843" y="566"/>
                    <a:pt x="17579" y="26"/>
                  </a:cubicBezTo>
                  <a:cubicBezTo>
                    <a:pt x="28397" y="-515"/>
                    <a:pt x="37051" y="7598"/>
                    <a:pt x="37051" y="1787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3C56E95-957D-467D-AAAE-83BA4EE3DE51}"/>
                </a:ext>
              </a:extLst>
            </p:cNvPr>
            <p:cNvSpPr/>
            <p:nvPr/>
          </p:nvSpPr>
          <p:spPr>
            <a:xfrm>
              <a:off x="6776144" y="4074026"/>
              <a:ext cx="35976" cy="36266"/>
            </a:xfrm>
            <a:custGeom>
              <a:avLst/>
              <a:gdLst>
                <a:gd name="connsiteX0" fmla="*/ 35969 w 35976"/>
                <a:gd name="connsiteY0" fmla="*/ 17579 h 36266"/>
                <a:gd name="connsiteX1" fmla="*/ 18931 w 35976"/>
                <a:gd name="connsiteY1" fmla="*/ 36239 h 36266"/>
                <a:gd name="connsiteX2" fmla="*/ 0 w 35976"/>
                <a:gd name="connsiteY2" fmla="*/ 18120 h 36266"/>
                <a:gd name="connsiteX3" fmla="*/ 17579 w 35976"/>
                <a:gd name="connsiteY3" fmla="*/ 0 h 36266"/>
                <a:gd name="connsiteX4" fmla="*/ 35969 w 35976"/>
                <a:gd name="connsiteY4" fmla="*/ 17579 h 3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" h="36266">
                  <a:moveTo>
                    <a:pt x="35969" y="17579"/>
                  </a:moveTo>
                  <a:cubicBezTo>
                    <a:pt x="36239" y="28126"/>
                    <a:pt x="29208" y="35698"/>
                    <a:pt x="18931" y="36239"/>
                  </a:cubicBezTo>
                  <a:cubicBezTo>
                    <a:pt x="8113" y="36780"/>
                    <a:pt x="0" y="29208"/>
                    <a:pt x="0" y="18120"/>
                  </a:cubicBezTo>
                  <a:cubicBezTo>
                    <a:pt x="0" y="7843"/>
                    <a:pt x="7572" y="270"/>
                    <a:pt x="17579" y="0"/>
                  </a:cubicBezTo>
                  <a:cubicBezTo>
                    <a:pt x="27856" y="0"/>
                    <a:pt x="35699" y="7302"/>
                    <a:pt x="35969" y="1757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03DE213-7814-4C4C-8EC5-DBD4123A288A}"/>
                </a:ext>
              </a:extLst>
            </p:cNvPr>
            <p:cNvSpPr/>
            <p:nvPr/>
          </p:nvSpPr>
          <p:spPr>
            <a:xfrm>
              <a:off x="7322434" y="4373949"/>
              <a:ext cx="35975" cy="36246"/>
            </a:xfrm>
            <a:custGeom>
              <a:avLst/>
              <a:gdLst>
                <a:gd name="connsiteX0" fmla="*/ 35976 w 35975"/>
                <a:gd name="connsiteY0" fmla="*/ 17849 h 36246"/>
                <a:gd name="connsiteX1" fmla="*/ 18667 w 35975"/>
                <a:gd name="connsiteY1" fmla="*/ 36240 h 36246"/>
                <a:gd name="connsiteX2" fmla="*/ 7 w 35975"/>
                <a:gd name="connsiteY2" fmla="*/ 17849 h 36246"/>
                <a:gd name="connsiteX3" fmla="*/ 18126 w 35975"/>
                <a:gd name="connsiteY3" fmla="*/ 0 h 36246"/>
                <a:gd name="connsiteX4" fmla="*/ 35976 w 35975"/>
                <a:gd name="connsiteY4" fmla="*/ 17849 h 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5" h="36246">
                  <a:moveTo>
                    <a:pt x="35976" y="17849"/>
                  </a:moveTo>
                  <a:cubicBezTo>
                    <a:pt x="35976" y="28126"/>
                    <a:pt x="28944" y="35969"/>
                    <a:pt x="18667" y="36240"/>
                  </a:cubicBezTo>
                  <a:cubicBezTo>
                    <a:pt x="7849" y="36510"/>
                    <a:pt x="-264" y="28667"/>
                    <a:pt x="7" y="17849"/>
                  </a:cubicBezTo>
                  <a:cubicBezTo>
                    <a:pt x="277" y="7572"/>
                    <a:pt x="7849" y="0"/>
                    <a:pt x="18126" y="0"/>
                  </a:cubicBezTo>
                  <a:cubicBezTo>
                    <a:pt x="28133" y="0"/>
                    <a:pt x="35705" y="7843"/>
                    <a:pt x="35976" y="1784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2">
            <a:extLst>
              <a:ext uri="{FF2B5EF4-FFF2-40B4-BE49-F238E27FC236}">
                <a16:creationId xmlns:a16="http://schemas.microsoft.com/office/drawing/2014/main" id="{12E97F53-4D66-4DFE-8741-ACAFB895DF83}"/>
              </a:ext>
            </a:extLst>
          </p:cNvPr>
          <p:cNvGrpSpPr/>
          <p:nvPr userDrawn="1"/>
        </p:nvGrpSpPr>
        <p:grpSpPr>
          <a:xfrm>
            <a:off x="9449088" y="1044598"/>
            <a:ext cx="712948" cy="721623"/>
            <a:chOff x="6152501" y="2521949"/>
            <a:chExt cx="2444813" cy="2474562"/>
          </a:xfrm>
          <a:solidFill>
            <a:schemeClr val="bg1">
              <a:alpha val="1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3132F7-A8B2-45BF-8D22-0B45E4596106}"/>
                </a:ext>
              </a:extLst>
            </p:cNvPr>
            <p:cNvSpPr/>
            <p:nvPr/>
          </p:nvSpPr>
          <p:spPr>
            <a:xfrm>
              <a:off x="6151959" y="2521949"/>
              <a:ext cx="2444235" cy="2472838"/>
            </a:xfrm>
            <a:custGeom>
              <a:avLst/>
              <a:gdLst>
                <a:gd name="connsiteX0" fmla="*/ 1200231 w 2444235"/>
                <a:gd name="connsiteY0" fmla="*/ 2430209 h 2472838"/>
                <a:gd name="connsiteX1" fmla="*/ 1200231 w 2444235"/>
                <a:gd name="connsiteY1" fmla="*/ 2087557 h 2472838"/>
                <a:gd name="connsiteX2" fmla="*/ 1026065 w 2444235"/>
                <a:gd name="connsiteY2" fmla="*/ 2065110 h 2472838"/>
                <a:gd name="connsiteX3" fmla="*/ 991719 w 2444235"/>
                <a:gd name="connsiteY3" fmla="*/ 2194923 h 2472838"/>
                <a:gd name="connsiteX4" fmla="*/ 1021738 w 2444235"/>
                <a:gd name="connsiteY4" fmla="*/ 2211150 h 2472838"/>
                <a:gd name="connsiteX5" fmla="*/ 1061764 w 2444235"/>
                <a:gd name="connsiteY5" fmla="*/ 2250364 h 2472838"/>
                <a:gd name="connsiteX6" fmla="*/ 1046348 w 2444235"/>
                <a:gd name="connsiteY6" fmla="*/ 2306346 h 2472838"/>
                <a:gd name="connsiteX7" fmla="*/ 993612 w 2444235"/>
                <a:gd name="connsiteY7" fmla="*/ 2320139 h 2472838"/>
                <a:gd name="connsiteX8" fmla="*/ 875428 w 2444235"/>
                <a:gd name="connsiteY8" fmla="*/ 2284981 h 2472838"/>
                <a:gd name="connsiteX9" fmla="*/ 850547 w 2444235"/>
                <a:gd name="connsiteY9" fmla="*/ 2260641 h 2472838"/>
                <a:gd name="connsiteX10" fmla="*/ 868126 w 2444235"/>
                <a:gd name="connsiteY10" fmla="*/ 2193030 h 2472838"/>
                <a:gd name="connsiteX11" fmla="*/ 907070 w 2444235"/>
                <a:gd name="connsiteY11" fmla="*/ 2183565 h 2472838"/>
                <a:gd name="connsiteX12" fmla="*/ 949259 w 2444235"/>
                <a:gd name="connsiteY12" fmla="*/ 2183294 h 2472838"/>
                <a:gd name="connsiteX13" fmla="*/ 983605 w 2444235"/>
                <a:gd name="connsiteY13" fmla="*/ 2054292 h 2472838"/>
                <a:gd name="connsiteX14" fmla="*/ 815930 w 2444235"/>
                <a:gd name="connsiteY14" fmla="*/ 1985059 h 2472838"/>
                <a:gd name="connsiteX15" fmla="*/ 645010 w 2444235"/>
                <a:gd name="connsiteY15" fmla="*/ 2281195 h 2472838"/>
                <a:gd name="connsiteX16" fmla="*/ 673947 w 2444235"/>
                <a:gd name="connsiteY16" fmla="*/ 2312025 h 2472838"/>
                <a:gd name="connsiteX17" fmla="*/ 676652 w 2444235"/>
                <a:gd name="connsiteY17" fmla="*/ 2325277 h 2472838"/>
                <a:gd name="connsiteX18" fmla="*/ 663941 w 2444235"/>
                <a:gd name="connsiteY18" fmla="*/ 2329875 h 2472838"/>
                <a:gd name="connsiteX19" fmla="*/ 635274 w 2444235"/>
                <a:gd name="connsiteY19" fmla="*/ 2323384 h 2472838"/>
                <a:gd name="connsiteX20" fmla="*/ 559549 w 2444235"/>
                <a:gd name="connsiteY20" fmla="*/ 2273081 h 2472838"/>
                <a:gd name="connsiteX21" fmla="*/ 552518 w 2444235"/>
                <a:gd name="connsiteY21" fmla="*/ 2253880 h 2472838"/>
                <a:gd name="connsiteX22" fmla="*/ 572260 w 2444235"/>
                <a:gd name="connsiteY22" fmla="*/ 2250364 h 2472838"/>
                <a:gd name="connsiteX23" fmla="*/ 606607 w 2444235"/>
                <a:gd name="connsiteY23" fmla="*/ 2259559 h 2472838"/>
                <a:gd name="connsiteX24" fmla="*/ 778609 w 2444235"/>
                <a:gd name="connsiteY24" fmla="*/ 1961800 h 2472838"/>
                <a:gd name="connsiteX25" fmla="*/ 664752 w 2444235"/>
                <a:gd name="connsiteY25" fmla="*/ 1878233 h 2472838"/>
                <a:gd name="connsiteX26" fmla="*/ 573612 w 2444235"/>
                <a:gd name="connsiteY26" fmla="*/ 1977486 h 2472838"/>
                <a:gd name="connsiteX27" fmla="*/ 600927 w 2444235"/>
                <a:gd name="connsiteY27" fmla="*/ 2024814 h 2472838"/>
                <a:gd name="connsiteX28" fmla="*/ 608500 w 2444235"/>
                <a:gd name="connsiteY28" fmla="*/ 2067814 h 2472838"/>
                <a:gd name="connsiteX29" fmla="*/ 574694 w 2444235"/>
                <a:gd name="connsiteY29" fmla="*/ 2101890 h 2472838"/>
                <a:gd name="connsiteX30" fmla="*/ 540077 w 2444235"/>
                <a:gd name="connsiteY30" fmla="*/ 2098915 h 2472838"/>
                <a:gd name="connsiteX31" fmla="*/ 418648 w 2444235"/>
                <a:gd name="connsiteY31" fmla="*/ 1977216 h 2472838"/>
                <a:gd name="connsiteX32" fmla="*/ 472196 w 2444235"/>
                <a:gd name="connsiteY32" fmla="*/ 1920422 h 2472838"/>
                <a:gd name="connsiteX33" fmla="*/ 542782 w 2444235"/>
                <a:gd name="connsiteY33" fmla="*/ 1945844 h 2472838"/>
                <a:gd name="connsiteX34" fmla="*/ 632028 w 2444235"/>
                <a:gd name="connsiteY34" fmla="*/ 1848484 h 2472838"/>
                <a:gd name="connsiteX35" fmla="*/ 538725 w 2444235"/>
                <a:gd name="connsiteY35" fmla="*/ 1742200 h 2472838"/>
                <a:gd name="connsiteX36" fmla="*/ 257193 w 2444235"/>
                <a:gd name="connsiteY36" fmla="*/ 1939353 h 2472838"/>
                <a:gd name="connsiteX37" fmla="*/ 269904 w 2444235"/>
                <a:gd name="connsiteY37" fmla="*/ 1976404 h 2472838"/>
                <a:gd name="connsiteX38" fmla="*/ 267470 w 2444235"/>
                <a:gd name="connsiteY38" fmla="*/ 1992901 h 2472838"/>
                <a:gd name="connsiteX39" fmla="*/ 250162 w 2444235"/>
                <a:gd name="connsiteY39" fmla="*/ 1989386 h 2472838"/>
                <a:gd name="connsiteX40" fmla="*/ 181739 w 2444235"/>
                <a:gd name="connsiteY40" fmla="*/ 1890403 h 2472838"/>
                <a:gd name="connsiteX41" fmla="*/ 184985 w 2444235"/>
                <a:gd name="connsiteY41" fmla="*/ 1876070 h 2472838"/>
                <a:gd name="connsiteX42" fmla="*/ 199589 w 2444235"/>
                <a:gd name="connsiteY42" fmla="*/ 1877692 h 2472838"/>
                <a:gd name="connsiteX43" fmla="*/ 231771 w 2444235"/>
                <a:gd name="connsiteY43" fmla="*/ 1903384 h 2472838"/>
                <a:gd name="connsiteX44" fmla="*/ 513303 w 2444235"/>
                <a:gd name="connsiteY44" fmla="*/ 1706231 h 2472838"/>
                <a:gd name="connsiteX45" fmla="*/ 445422 w 2444235"/>
                <a:gd name="connsiteY45" fmla="*/ 1582638 h 2472838"/>
                <a:gd name="connsiteX46" fmla="*/ 323181 w 2444235"/>
                <a:gd name="connsiteY46" fmla="*/ 1633211 h 2472838"/>
                <a:gd name="connsiteX47" fmla="*/ 323993 w 2444235"/>
                <a:gd name="connsiteY47" fmla="*/ 1705690 h 2472838"/>
                <a:gd name="connsiteX48" fmla="*/ 249080 w 2444235"/>
                <a:gd name="connsiteY48" fmla="*/ 1737873 h 2472838"/>
                <a:gd name="connsiteX49" fmla="*/ 181469 w 2444235"/>
                <a:gd name="connsiteY49" fmla="*/ 1625098 h 2472838"/>
                <a:gd name="connsiteX50" fmla="*/ 181739 w 2444235"/>
                <a:gd name="connsiteY50" fmla="*/ 1565059 h 2472838"/>
                <a:gd name="connsiteX51" fmla="*/ 248539 w 2444235"/>
                <a:gd name="connsiteY51" fmla="*/ 1536933 h 2472838"/>
                <a:gd name="connsiteX52" fmla="*/ 293703 w 2444235"/>
                <a:gd name="connsiteY52" fmla="*/ 1580745 h 2472838"/>
                <a:gd name="connsiteX53" fmla="*/ 302628 w 2444235"/>
                <a:gd name="connsiteY53" fmla="*/ 1594537 h 2472838"/>
                <a:gd name="connsiteX54" fmla="*/ 428655 w 2444235"/>
                <a:gd name="connsiteY54" fmla="*/ 1542342 h 2472838"/>
                <a:gd name="connsiteX55" fmla="*/ 388899 w 2444235"/>
                <a:gd name="connsiteY55" fmla="*/ 1406579 h 2472838"/>
                <a:gd name="connsiteX56" fmla="*/ 50303 w 2444235"/>
                <a:gd name="connsiteY56" fmla="*/ 1466347 h 2472838"/>
                <a:gd name="connsiteX57" fmla="*/ 45706 w 2444235"/>
                <a:gd name="connsiteY57" fmla="*/ 1507995 h 2472838"/>
                <a:gd name="connsiteX58" fmla="*/ 37322 w 2444235"/>
                <a:gd name="connsiteY58" fmla="*/ 1518543 h 2472838"/>
                <a:gd name="connsiteX59" fmla="*/ 24341 w 2444235"/>
                <a:gd name="connsiteY59" fmla="*/ 1511241 h 2472838"/>
                <a:gd name="connsiteX60" fmla="*/ 2976 w 2444235"/>
                <a:gd name="connsiteY60" fmla="*/ 1389000 h 2472838"/>
                <a:gd name="connsiteX61" fmla="*/ 11630 w 2444235"/>
                <a:gd name="connsiteY61" fmla="*/ 1378453 h 2472838"/>
                <a:gd name="connsiteX62" fmla="*/ 24341 w 2444235"/>
                <a:gd name="connsiteY62" fmla="*/ 1385755 h 2472838"/>
                <a:gd name="connsiteX63" fmla="*/ 42731 w 2444235"/>
                <a:gd name="connsiteY63" fmla="*/ 1422806 h 2472838"/>
                <a:gd name="connsiteX64" fmla="*/ 381056 w 2444235"/>
                <a:gd name="connsiteY64" fmla="*/ 1363308 h 2472838"/>
                <a:gd name="connsiteX65" fmla="*/ 371861 w 2444235"/>
                <a:gd name="connsiteY65" fmla="*/ 1222407 h 2472838"/>
                <a:gd name="connsiteX66" fmla="*/ 235828 w 2444235"/>
                <a:gd name="connsiteY66" fmla="*/ 1216457 h 2472838"/>
                <a:gd name="connsiteX67" fmla="*/ 229067 w 2444235"/>
                <a:gd name="connsiteY67" fmla="*/ 1241608 h 2472838"/>
                <a:gd name="connsiteX68" fmla="*/ 207431 w 2444235"/>
                <a:gd name="connsiteY68" fmla="*/ 1285961 h 2472838"/>
                <a:gd name="connsiteX69" fmla="*/ 130084 w 2444235"/>
                <a:gd name="connsiteY69" fmla="*/ 1283257 h 2472838"/>
                <a:gd name="connsiteX70" fmla="*/ 108449 w 2444235"/>
                <a:gd name="connsiteY70" fmla="*/ 1207532 h 2472838"/>
                <a:gd name="connsiteX71" fmla="*/ 123594 w 2444235"/>
                <a:gd name="connsiteY71" fmla="*/ 1122072 h 2472838"/>
                <a:gd name="connsiteX72" fmla="*/ 141173 w 2444235"/>
                <a:gd name="connsiteY72" fmla="*/ 1093405 h 2472838"/>
                <a:gd name="connsiteX73" fmla="*/ 213111 w 2444235"/>
                <a:gd name="connsiteY73" fmla="*/ 1097462 h 2472838"/>
                <a:gd name="connsiteX74" fmla="*/ 234746 w 2444235"/>
                <a:gd name="connsiteY74" fmla="*/ 1153443 h 2472838"/>
                <a:gd name="connsiteX75" fmla="*/ 237721 w 2444235"/>
                <a:gd name="connsiteY75" fmla="*/ 1172104 h 2472838"/>
                <a:gd name="connsiteX76" fmla="*/ 373754 w 2444235"/>
                <a:gd name="connsiteY76" fmla="*/ 1178324 h 2472838"/>
                <a:gd name="connsiteX77" fmla="*/ 395390 w 2444235"/>
                <a:gd name="connsiteY77" fmla="*/ 1038505 h 2472838"/>
                <a:gd name="connsiteX78" fmla="*/ 63555 w 2444235"/>
                <a:gd name="connsiteY78" fmla="*/ 949529 h 2472838"/>
                <a:gd name="connsiteX79" fmla="*/ 42461 w 2444235"/>
                <a:gd name="connsiteY79" fmla="*/ 984416 h 2472838"/>
                <a:gd name="connsiteX80" fmla="*/ 29479 w 2444235"/>
                <a:gd name="connsiteY80" fmla="*/ 991448 h 2472838"/>
                <a:gd name="connsiteX81" fmla="*/ 21366 w 2444235"/>
                <a:gd name="connsiteY81" fmla="*/ 979548 h 2472838"/>
                <a:gd name="connsiteX82" fmla="*/ 52467 w 2444235"/>
                <a:gd name="connsiteY82" fmla="*/ 861094 h 2472838"/>
                <a:gd name="connsiteX83" fmla="*/ 66801 w 2444235"/>
                <a:gd name="connsiteY83" fmla="*/ 854332 h 2472838"/>
                <a:gd name="connsiteX84" fmla="*/ 74373 w 2444235"/>
                <a:gd name="connsiteY84" fmla="*/ 867043 h 2472838"/>
                <a:gd name="connsiteX85" fmla="*/ 74643 w 2444235"/>
                <a:gd name="connsiteY85" fmla="*/ 907069 h 2472838"/>
                <a:gd name="connsiteX86" fmla="*/ 407019 w 2444235"/>
                <a:gd name="connsiteY86" fmla="*/ 995234 h 2472838"/>
                <a:gd name="connsiteX87" fmla="*/ 458133 w 2444235"/>
                <a:gd name="connsiteY87" fmla="*/ 863527 h 2472838"/>
                <a:gd name="connsiteX88" fmla="*/ 339949 w 2444235"/>
                <a:gd name="connsiteY88" fmla="*/ 801866 h 2472838"/>
                <a:gd name="connsiteX89" fmla="*/ 292892 w 2444235"/>
                <a:gd name="connsiteY89" fmla="*/ 845678 h 2472838"/>
                <a:gd name="connsiteX90" fmla="*/ 255570 w 2444235"/>
                <a:gd name="connsiteY90" fmla="*/ 859471 h 2472838"/>
                <a:gd name="connsiteX91" fmla="*/ 213652 w 2444235"/>
                <a:gd name="connsiteY91" fmla="*/ 815659 h 2472838"/>
                <a:gd name="connsiteX92" fmla="*/ 287212 w 2444235"/>
                <a:gd name="connsiteY92" fmla="*/ 658801 h 2472838"/>
                <a:gd name="connsiteX93" fmla="*/ 346169 w 2444235"/>
                <a:gd name="connsiteY93" fmla="*/ 649065 h 2472838"/>
                <a:gd name="connsiteX94" fmla="*/ 369157 w 2444235"/>
                <a:gd name="connsiteY94" fmla="*/ 706129 h 2472838"/>
                <a:gd name="connsiteX95" fmla="*/ 359421 w 2444235"/>
                <a:gd name="connsiteY95" fmla="*/ 762381 h 2472838"/>
                <a:gd name="connsiteX96" fmla="*/ 478416 w 2444235"/>
                <a:gd name="connsiteY96" fmla="*/ 824584 h 2472838"/>
                <a:gd name="connsiteX97" fmla="*/ 557115 w 2444235"/>
                <a:gd name="connsiteY97" fmla="*/ 706940 h 2472838"/>
                <a:gd name="connsiteX98" fmla="*/ 293703 w 2444235"/>
                <a:gd name="connsiteY98" fmla="*/ 485988 h 2472838"/>
                <a:gd name="connsiteX99" fmla="*/ 263143 w 2444235"/>
                <a:gd name="connsiteY99" fmla="*/ 507353 h 2472838"/>
                <a:gd name="connsiteX100" fmla="*/ 244212 w 2444235"/>
                <a:gd name="connsiteY100" fmla="*/ 509787 h 2472838"/>
                <a:gd name="connsiteX101" fmla="*/ 243671 w 2444235"/>
                <a:gd name="connsiteY101" fmla="*/ 491938 h 2472838"/>
                <a:gd name="connsiteX102" fmla="*/ 319666 w 2444235"/>
                <a:gd name="connsiteY102" fmla="*/ 401880 h 2472838"/>
                <a:gd name="connsiteX103" fmla="*/ 337244 w 2444235"/>
                <a:gd name="connsiteY103" fmla="*/ 399987 h 2472838"/>
                <a:gd name="connsiteX104" fmla="*/ 337515 w 2444235"/>
                <a:gd name="connsiteY104" fmla="*/ 417565 h 2472838"/>
                <a:gd name="connsiteX105" fmla="*/ 321829 w 2444235"/>
                <a:gd name="connsiteY105" fmla="*/ 452182 h 2472838"/>
                <a:gd name="connsiteX106" fmla="*/ 585242 w 2444235"/>
                <a:gd name="connsiteY106" fmla="*/ 673135 h 2472838"/>
                <a:gd name="connsiteX107" fmla="*/ 687199 w 2444235"/>
                <a:gd name="connsiteY107" fmla="*/ 575505 h 2472838"/>
                <a:gd name="connsiteX108" fmla="*/ 605525 w 2444235"/>
                <a:gd name="connsiteY108" fmla="*/ 468950 h 2472838"/>
                <a:gd name="connsiteX109" fmla="*/ 552788 w 2444235"/>
                <a:gd name="connsiteY109" fmla="*/ 487881 h 2472838"/>
                <a:gd name="connsiteX110" fmla="*/ 516549 w 2444235"/>
                <a:gd name="connsiteY110" fmla="*/ 489504 h 2472838"/>
                <a:gd name="connsiteX111" fmla="*/ 482202 w 2444235"/>
                <a:gd name="connsiteY111" fmla="*/ 444069 h 2472838"/>
                <a:gd name="connsiteX112" fmla="*/ 506542 w 2444235"/>
                <a:gd name="connsiteY112" fmla="*/ 389169 h 2472838"/>
                <a:gd name="connsiteX113" fmla="*/ 629594 w 2444235"/>
                <a:gd name="connsiteY113" fmla="*/ 316419 h 2472838"/>
                <a:gd name="connsiteX114" fmla="*/ 678274 w 2444235"/>
                <a:gd name="connsiteY114" fmla="*/ 381326 h 2472838"/>
                <a:gd name="connsiteX115" fmla="*/ 641494 w 2444235"/>
                <a:gd name="connsiteY115" fmla="*/ 443528 h 2472838"/>
                <a:gd name="connsiteX116" fmla="*/ 721816 w 2444235"/>
                <a:gd name="connsiteY116" fmla="*/ 548460 h 2472838"/>
                <a:gd name="connsiteX117" fmla="*/ 842434 w 2444235"/>
                <a:gd name="connsiteY117" fmla="*/ 474900 h 2472838"/>
                <a:gd name="connsiteX118" fmla="*/ 697205 w 2444235"/>
                <a:gd name="connsiteY118" fmla="*/ 163619 h 2472838"/>
                <a:gd name="connsiteX119" fmla="*/ 657991 w 2444235"/>
                <a:gd name="connsiteY119" fmla="*/ 170380 h 2472838"/>
                <a:gd name="connsiteX120" fmla="*/ 643387 w 2444235"/>
                <a:gd name="connsiteY120" fmla="*/ 164430 h 2472838"/>
                <a:gd name="connsiteX121" fmla="*/ 648255 w 2444235"/>
                <a:gd name="connsiteY121" fmla="*/ 149285 h 2472838"/>
                <a:gd name="connsiteX122" fmla="*/ 739935 w 2444235"/>
                <a:gd name="connsiteY122" fmla="*/ 100605 h 2472838"/>
                <a:gd name="connsiteX123" fmla="*/ 761301 w 2444235"/>
                <a:gd name="connsiteY123" fmla="*/ 98171 h 2472838"/>
                <a:gd name="connsiteX124" fmla="*/ 769414 w 2444235"/>
                <a:gd name="connsiteY124" fmla="*/ 116020 h 2472838"/>
                <a:gd name="connsiteX125" fmla="*/ 737231 w 2444235"/>
                <a:gd name="connsiteY125" fmla="*/ 145499 h 2472838"/>
                <a:gd name="connsiteX126" fmla="*/ 882189 w 2444235"/>
                <a:gd name="connsiteY126" fmla="*/ 456239 h 2472838"/>
                <a:gd name="connsiteX127" fmla="*/ 1016059 w 2444235"/>
                <a:gd name="connsiteY127" fmla="*/ 410804 h 2472838"/>
                <a:gd name="connsiteX128" fmla="*/ 987121 w 2444235"/>
                <a:gd name="connsiteY128" fmla="*/ 280721 h 2472838"/>
                <a:gd name="connsiteX129" fmla="*/ 926271 w 2444235"/>
                <a:gd name="connsiteY129" fmla="*/ 273960 h 2472838"/>
                <a:gd name="connsiteX130" fmla="*/ 914642 w 2444235"/>
                <a:gd name="connsiteY130" fmla="*/ 270444 h 2472838"/>
                <a:gd name="connsiteX131" fmla="*/ 897063 w 2444235"/>
                <a:gd name="connsiteY131" fmla="*/ 190933 h 2472838"/>
                <a:gd name="connsiteX132" fmla="*/ 990367 w 2444235"/>
                <a:gd name="connsiteY132" fmla="*/ 146310 h 2472838"/>
                <a:gd name="connsiteX133" fmla="*/ 1071770 w 2444235"/>
                <a:gd name="connsiteY133" fmla="*/ 150908 h 2472838"/>
                <a:gd name="connsiteX134" fmla="*/ 1089620 w 2444235"/>
                <a:gd name="connsiteY134" fmla="*/ 232041 h 2472838"/>
                <a:gd name="connsiteX135" fmla="*/ 1030392 w 2444235"/>
                <a:gd name="connsiteY135" fmla="*/ 272067 h 2472838"/>
                <a:gd name="connsiteX136" fmla="*/ 1059059 w 2444235"/>
                <a:gd name="connsiteY136" fmla="*/ 401068 h 2472838"/>
                <a:gd name="connsiteX137" fmla="*/ 1199149 w 2444235"/>
                <a:gd name="connsiteY137" fmla="*/ 385924 h 2472838"/>
                <a:gd name="connsiteX138" fmla="*/ 1199149 w 2444235"/>
                <a:gd name="connsiteY138" fmla="*/ 42189 h 2472838"/>
                <a:gd name="connsiteX139" fmla="*/ 1160746 w 2444235"/>
                <a:gd name="connsiteY139" fmla="*/ 31371 h 2472838"/>
                <a:gd name="connsiteX140" fmla="*/ 1149928 w 2444235"/>
                <a:gd name="connsiteY140" fmla="*/ 19472 h 2472838"/>
                <a:gd name="connsiteX141" fmla="*/ 1160476 w 2444235"/>
                <a:gd name="connsiteY141" fmla="*/ 9195 h 2472838"/>
                <a:gd name="connsiteX142" fmla="*/ 1216728 w 2444235"/>
                <a:gd name="connsiteY142" fmla="*/ 0 h 2472838"/>
                <a:gd name="connsiteX143" fmla="*/ 1281635 w 2444235"/>
                <a:gd name="connsiteY143" fmla="*/ 8925 h 2472838"/>
                <a:gd name="connsiteX144" fmla="*/ 1294886 w 2444235"/>
                <a:gd name="connsiteY144" fmla="*/ 20554 h 2472838"/>
                <a:gd name="connsiteX145" fmla="*/ 1281635 w 2444235"/>
                <a:gd name="connsiteY145" fmla="*/ 32724 h 2472838"/>
                <a:gd name="connsiteX146" fmla="*/ 1245666 w 2444235"/>
                <a:gd name="connsiteY146" fmla="*/ 42730 h 2472838"/>
                <a:gd name="connsiteX147" fmla="*/ 1245666 w 2444235"/>
                <a:gd name="connsiteY147" fmla="*/ 385653 h 2472838"/>
                <a:gd name="connsiteX148" fmla="*/ 1417938 w 2444235"/>
                <a:gd name="connsiteY148" fmla="*/ 407829 h 2472838"/>
                <a:gd name="connsiteX149" fmla="*/ 1452555 w 2444235"/>
                <a:gd name="connsiteY149" fmla="*/ 277475 h 2472838"/>
                <a:gd name="connsiteX150" fmla="*/ 1440926 w 2444235"/>
                <a:gd name="connsiteY150" fmla="*/ 271526 h 2472838"/>
                <a:gd name="connsiteX151" fmla="*/ 1389001 w 2444235"/>
                <a:gd name="connsiteY151" fmla="*/ 232041 h 2472838"/>
                <a:gd name="connsiteX152" fmla="*/ 1408202 w 2444235"/>
                <a:gd name="connsiteY152" fmla="*/ 161455 h 2472838"/>
                <a:gd name="connsiteX153" fmla="*/ 1471757 w 2444235"/>
                <a:gd name="connsiteY153" fmla="*/ 153342 h 2472838"/>
                <a:gd name="connsiteX154" fmla="*/ 1558299 w 2444235"/>
                <a:gd name="connsiteY154" fmla="*/ 180657 h 2472838"/>
                <a:gd name="connsiteX155" fmla="*/ 1585614 w 2444235"/>
                <a:gd name="connsiteY155" fmla="*/ 202292 h 2472838"/>
                <a:gd name="connsiteX156" fmla="*/ 1563167 w 2444235"/>
                <a:gd name="connsiteY156" fmla="*/ 284507 h 2472838"/>
                <a:gd name="connsiteX157" fmla="*/ 1494474 w 2444235"/>
                <a:gd name="connsiteY157" fmla="*/ 292079 h 2472838"/>
                <a:gd name="connsiteX158" fmla="*/ 1460128 w 2444235"/>
                <a:gd name="connsiteY158" fmla="*/ 420811 h 2472838"/>
                <a:gd name="connsiteX159" fmla="*/ 1544236 w 2444235"/>
                <a:gd name="connsiteY159" fmla="*/ 451912 h 2472838"/>
                <a:gd name="connsiteX160" fmla="*/ 1627803 w 2444235"/>
                <a:gd name="connsiteY160" fmla="*/ 489774 h 2472838"/>
                <a:gd name="connsiteX161" fmla="*/ 1798453 w 2444235"/>
                <a:gd name="connsiteY161" fmla="*/ 194449 h 2472838"/>
                <a:gd name="connsiteX162" fmla="*/ 1772490 w 2444235"/>
                <a:gd name="connsiteY162" fmla="*/ 164159 h 2472838"/>
                <a:gd name="connsiteX163" fmla="*/ 1767352 w 2444235"/>
                <a:gd name="connsiteY163" fmla="*/ 148474 h 2472838"/>
                <a:gd name="connsiteX164" fmla="*/ 1783038 w 2444235"/>
                <a:gd name="connsiteY164" fmla="*/ 143876 h 2472838"/>
                <a:gd name="connsiteX165" fmla="*/ 1889322 w 2444235"/>
                <a:gd name="connsiteY165" fmla="*/ 205267 h 2472838"/>
                <a:gd name="connsiteX166" fmla="*/ 1891756 w 2444235"/>
                <a:gd name="connsiteY166" fmla="*/ 219871 h 2472838"/>
                <a:gd name="connsiteX167" fmla="*/ 1877423 w 2444235"/>
                <a:gd name="connsiteY167" fmla="*/ 224198 h 2472838"/>
                <a:gd name="connsiteX168" fmla="*/ 1838208 w 2444235"/>
                <a:gd name="connsiteY168" fmla="*/ 213921 h 2472838"/>
                <a:gd name="connsiteX169" fmla="*/ 1666476 w 2444235"/>
                <a:gd name="connsiteY169" fmla="*/ 511139 h 2472838"/>
                <a:gd name="connsiteX170" fmla="*/ 1780604 w 2444235"/>
                <a:gd name="connsiteY170" fmla="*/ 594706 h 2472838"/>
                <a:gd name="connsiteX171" fmla="*/ 1871202 w 2444235"/>
                <a:gd name="connsiteY171" fmla="*/ 495994 h 2472838"/>
                <a:gd name="connsiteX172" fmla="*/ 1844158 w 2444235"/>
                <a:gd name="connsiteY172" fmla="*/ 448396 h 2472838"/>
                <a:gd name="connsiteX173" fmla="*/ 1836315 w 2444235"/>
                <a:gd name="connsiteY173" fmla="*/ 407829 h 2472838"/>
                <a:gd name="connsiteX174" fmla="*/ 1871743 w 2444235"/>
                <a:gd name="connsiteY174" fmla="*/ 371049 h 2472838"/>
                <a:gd name="connsiteX175" fmla="*/ 1903656 w 2444235"/>
                <a:gd name="connsiteY175" fmla="*/ 373754 h 2472838"/>
                <a:gd name="connsiteX176" fmla="*/ 2026167 w 2444235"/>
                <a:gd name="connsiteY176" fmla="*/ 495994 h 2472838"/>
                <a:gd name="connsiteX177" fmla="*/ 1970996 w 2444235"/>
                <a:gd name="connsiteY177" fmla="*/ 553328 h 2472838"/>
                <a:gd name="connsiteX178" fmla="*/ 1936379 w 2444235"/>
                <a:gd name="connsiteY178" fmla="*/ 542240 h 2472838"/>
                <a:gd name="connsiteX179" fmla="*/ 1904467 w 2444235"/>
                <a:gd name="connsiteY179" fmla="*/ 524391 h 2472838"/>
                <a:gd name="connsiteX180" fmla="*/ 1813057 w 2444235"/>
                <a:gd name="connsiteY180" fmla="*/ 624185 h 2472838"/>
                <a:gd name="connsiteX181" fmla="*/ 1906360 w 2444235"/>
                <a:gd name="connsiteY181" fmla="*/ 730199 h 2472838"/>
                <a:gd name="connsiteX182" fmla="*/ 2187892 w 2444235"/>
                <a:gd name="connsiteY182" fmla="*/ 533045 h 2472838"/>
                <a:gd name="connsiteX183" fmla="*/ 2175452 w 2444235"/>
                <a:gd name="connsiteY183" fmla="*/ 500592 h 2472838"/>
                <a:gd name="connsiteX184" fmla="*/ 2176804 w 2444235"/>
                <a:gd name="connsiteY184" fmla="*/ 480038 h 2472838"/>
                <a:gd name="connsiteX185" fmla="*/ 2197628 w 2444235"/>
                <a:gd name="connsiteY185" fmla="*/ 485447 h 2472838"/>
                <a:gd name="connsiteX186" fmla="*/ 2261723 w 2444235"/>
                <a:gd name="connsiteY186" fmla="*/ 578209 h 2472838"/>
                <a:gd name="connsiteX187" fmla="*/ 2260371 w 2444235"/>
                <a:gd name="connsiteY187" fmla="*/ 597140 h 2472838"/>
                <a:gd name="connsiteX188" fmla="*/ 2240629 w 2444235"/>
                <a:gd name="connsiteY188" fmla="*/ 592272 h 2472838"/>
                <a:gd name="connsiteX189" fmla="*/ 2213314 w 2444235"/>
                <a:gd name="connsiteY189" fmla="*/ 569014 h 2472838"/>
                <a:gd name="connsiteX190" fmla="*/ 1931782 w 2444235"/>
                <a:gd name="connsiteY190" fmla="*/ 766168 h 2472838"/>
                <a:gd name="connsiteX191" fmla="*/ 1999934 w 2444235"/>
                <a:gd name="connsiteY191" fmla="*/ 890031 h 2472838"/>
                <a:gd name="connsiteX192" fmla="*/ 2121634 w 2444235"/>
                <a:gd name="connsiteY192" fmla="*/ 839728 h 2472838"/>
                <a:gd name="connsiteX193" fmla="*/ 2120822 w 2444235"/>
                <a:gd name="connsiteY193" fmla="*/ 766979 h 2472838"/>
                <a:gd name="connsiteX194" fmla="*/ 2193842 w 2444235"/>
                <a:gd name="connsiteY194" fmla="*/ 734255 h 2472838"/>
                <a:gd name="connsiteX195" fmla="*/ 2263076 w 2444235"/>
                <a:gd name="connsiteY195" fmla="*/ 847571 h 2472838"/>
                <a:gd name="connsiteX196" fmla="*/ 2262805 w 2444235"/>
                <a:gd name="connsiteY196" fmla="*/ 908962 h 2472838"/>
                <a:gd name="connsiteX197" fmla="*/ 2196276 w 2444235"/>
                <a:gd name="connsiteY197" fmla="*/ 937900 h 2472838"/>
                <a:gd name="connsiteX198" fmla="*/ 2141917 w 2444235"/>
                <a:gd name="connsiteY198" fmla="*/ 879213 h 2472838"/>
                <a:gd name="connsiteX199" fmla="*/ 2016701 w 2444235"/>
                <a:gd name="connsiteY199" fmla="*/ 931138 h 2472838"/>
                <a:gd name="connsiteX200" fmla="*/ 2056186 w 2444235"/>
                <a:gd name="connsiteY200" fmla="*/ 1066901 h 2472838"/>
                <a:gd name="connsiteX201" fmla="*/ 2394782 w 2444235"/>
                <a:gd name="connsiteY201" fmla="*/ 1007133 h 2472838"/>
                <a:gd name="connsiteX202" fmla="*/ 2397216 w 2444235"/>
                <a:gd name="connsiteY202" fmla="*/ 970353 h 2472838"/>
                <a:gd name="connsiteX203" fmla="*/ 2407222 w 2444235"/>
                <a:gd name="connsiteY203" fmla="*/ 954397 h 2472838"/>
                <a:gd name="connsiteX204" fmla="*/ 2422097 w 2444235"/>
                <a:gd name="connsiteY204" fmla="*/ 966296 h 2472838"/>
                <a:gd name="connsiteX205" fmla="*/ 2441839 w 2444235"/>
                <a:gd name="connsiteY205" fmla="*/ 1081235 h 2472838"/>
                <a:gd name="connsiteX206" fmla="*/ 2432374 w 2444235"/>
                <a:gd name="connsiteY206" fmla="*/ 1096109 h 2472838"/>
                <a:gd name="connsiteX207" fmla="*/ 2418040 w 2444235"/>
                <a:gd name="connsiteY207" fmla="*/ 1085562 h 2472838"/>
                <a:gd name="connsiteX208" fmla="*/ 2401814 w 2444235"/>
                <a:gd name="connsiteY208" fmla="*/ 1050945 h 2472838"/>
                <a:gd name="connsiteX209" fmla="*/ 2063759 w 2444235"/>
                <a:gd name="connsiteY209" fmla="*/ 1110443 h 2472838"/>
                <a:gd name="connsiteX210" fmla="*/ 2072954 w 2444235"/>
                <a:gd name="connsiteY210" fmla="*/ 1251615 h 2472838"/>
                <a:gd name="connsiteX211" fmla="*/ 2207905 w 2444235"/>
                <a:gd name="connsiteY211" fmla="*/ 1257564 h 2472838"/>
                <a:gd name="connsiteX212" fmla="*/ 2217641 w 2444235"/>
                <a:gd name="connsiteY212" fmla="*/ 1224570 h 2472838"/>
                <a:gd name="connsiteX213" fmla="*/ 2240358 w 2444235"/>
                <a:gd name="connsiteY213" fmla="*/ 1183733 h 2472838"/>
                <a:gd name="connsiteX214" fmla="*/ 2310944 w 2444235"/>
                <a:gd name="connsiteY214" fmla="*/ 1186708 h 2472838"/>
                <a:gd name="connsiteX215" fmla="*/ 2335555 w 2444235"/>
                <a:gd name="connsiteY215" fmla="*/ 1274873 h 2472838"/>
                <a:gd name="connsiteX216" fmla="*/ 2317435 w 2444235"/>
                <a:gd name="connsiteY216" fmla="*/ 1358440 h 2472838"/>
                <a:gd name="connsiteX217" fmla="*/ 2302561 w 2444235"/>
                <a:gd name="connsiteY217" fmla="*/ 1380887 h 2472838"/>
                <a:gd name="connsiteX218" fmla="*/ 2231434 w 2444235"/>
                <a:gd name="connsiteY218" fmla="*/ 1377371 h 2472838"/>
                <a:gd name="connsiteX219" fmla="*/ 2209257 w 2444235"/>
                <a:gd name="connsiteY219" fmla="*/ 1320307 h 2472838"/>
                <a:gd name="connsiteX220" fmla="*/ 2206282 w 2444235"/>
                <a:gd name="connsiteY220" fmla="*/ 1301647 h 2472838"/>
                <a:gd name="connsiteX221" fmla="*/ 2070520 w 2444235"/>
                <a:gd name="connsiteY221" fmla="*/ 1295427 h 2472838"/>
                <a:gd name="connsiteX222" fmla="*/ 2049155 w 2444235"/>
                <a:gd name="connsiteY222" fmla="*/ 1434976 h 2472838"/>
                <a:gd name="connsiteX223" fmla="*/ 2121093 w 2444235"/>
                <a:gd name="connsiteY223" fmla="*/ 1454448 h 2472838"/>
                <a:gd name="connsiteX224" fmla="*/ 2368549 w 2444235"/>
                <a:gd name="connsiteY224" fmla="*/ 1520706 h 2472838"/>
                <a:gd name="connsiteX225" fmla="*/ 2387750 w 2444235"/>
                <a:gd name="connsiteY225" fmla="*/ 1512052 h 2472838"/>
                <a:gd name="connsiteX226" fmla="*/ 2402354 w 2444235"/>
                <a:gd name="connsiteY226" fmla="*/ 1487983 h 2472838"/>
                <a:gd name="connsiteX227" fmla="*/ 2415876 w 2444235"/>
                <a:gd name="connsiteY227" fmla="*/ 1482033 h 2472838"/>
                <a:gd name="connsiteX228" fmla="*/ 2422908 w 2444235"/>
                <a:gd name="connsiteY228" fmla="*/ 1493392 h 2472838"/>
                <a:gd name="connsiteX229" fmla="*/ 2417770 w 2444235"/>
                <a:gd name="connsiteY229" fmla="*/ 1552078 h 2472838"/>
                <a:gd name="connsiteX230" fmla="*/ 2394511 w 2444235"/>
                <a:gd name="connsiteY230" fmla="*/ 1608871 h 2472838"/>
                <a:gd name="connsiteX231" fmla="*/ 2377744 w 2444235"/>
                <a:gd name="connsiteY231" fmla="*/ 1619959 h 2472838"/>
                <a:gd name="connsiteX232" fmla="*/ 2369631 w 2444235"/>
                <a:gd name="connsiteY232" fmla="*/ 1601299 h 2472838"/>
                <a:gd name="connsiteX233" fmla="*/ 2369360 w 2444235"/>
                <a:gd name="connsiteY233" fmla="*/ 1566141 h 2472838"/>
                <a:gd name="connsiteX234" fmla="*/ 2038607 w 2444235"/>
                <a:gd name="connsiteY234" fmla="*/ 1477435 h 2472838"/>
                <a:gd name="connsiteX235" fmla="*/ 1987223 w 2444235"/>
                <a:gd name="connsiteY235" fmla="*/ 1609141 h 2472838"/>
                <a:gd name="connsiteX236" fmla="*/ 2106218 w 2444235"/>
                <a:gd name="connsiteY236" fmla="*/ 1671073 h 2472838"/>
                <a:gd name="connsiteX237" fmla="*/ 2143810 w 2444235"/>
                <a:gd name="connsiteY237" fmla="*/ 1632941 h 2472838"/>
                <a:gd name="connsiteX238" fmla="*/ 2167880 w 2444235"/>
                <a:gd name="connsiteY238" fmla="*/ 1618066 h 2472838"/>
                <a:gd name="connsiteX239" fmla="*/ 2231434 w 2444235"/>
                <a:gd name="connsiteY239" fmla="*/ 1653494 h 2472838"/>
                <a:gd name="connsiteX240" fmla="*/ 2148408 w 2444235"/>
                <a:gd name="connsiteY240" fmla="*/ 1820088 h 2472838"/>
                <a:gd name="connsiteX241" fmla="*/ 2076740 w 2444235"/>
                <a:gd name="connsiteY241" fmla="*/ 1783578 h 2472838"/>
                <a:gd name="connsiteX242" fmla="*/ 2077822 w 2444235"/>
                <a:gd name="connsiteY242" fmla="*/ 1747338 h 2472838"/>
                <a:gd name="connsiteX243" fmla="*/ 2087017 w 2444235"/>
                <a:gd name="connsiteY243" fmla="*/ 1710828 h 2472838"/>
                <a:gd name="connsiteX244" fmla="*/ 1966669 w 2444235"/>
                <a:gd name="connsiteY244" fmla="*/ 1648085 h 2472838"/>
                <a:gd name="connsiteX245" fmla="*/ 1888240 w 2444235"/>
                <a:gd name="connsiteY245" fmla="*/ 1765458 h 2472838"/>
                <a:gd name="connsiteX246" fmla="*/ 2151112 w 2444235"/>
                <a:gd name="connsiteY246" fmla="*/ 1986140 h 2472838"/>
                <a:gd name="connsiteX247" fmla="*/ 2184106 w 2444235"/>
                <a:gd name="connsiteY247" fmla="*/ 1963693 h 2472838"/>
                <a:gd name="connsiteX248" fmla="*/ 2200062 w 2444235"/>
                <a:gd name="connsiteY248" fmla="*/ 1963153 h 2472838"/>
                <a:gd name="connsiteX249" fmla="*/ 2201414 w 2444235"/>
                <a:gd name="connsiteY249" fmla="*/ 1977757 h 2472838"/>
                <a:gd name="connsiteX250" fmla="*/ 2122445 w 2444235"/>
                <a:gd name="connsiteY250" fmla="*/ 2071601 h 2472838"/>
                <a:gd name="connsiteX251" fmla="*/ 2107841 w 2444235"/>
                <a:gd name="connsiteY251" fmla="*/ 2071871 h 2472838"/>
                <a:gd name="connsiteX252" fmla="*/ 2105948 w 2444235"/>
                <a:gd name="connsiteY252" fmla="*/ 2057267 h 2472838"/>
                <a:gd name="connsiteX253" fmla="*/ 2122445 w 2444235"/>
                <a:gd name="connsiteY253" fmla="*/ 2019675 h 2472838"/>
                <a:gd name="connsiteX254" fmla="*/ 1859573 w 2444235"/>
                <a:gd name="connsiteY254" fmla="*/ 1798993 h 2472838"/>
                <a:gd name="connsiteX255" fmla="*/ 1757616 w 2444235"/>
                <a:gd name="connsiteY255" fmla="*/ 1896623 h 2472838"/>
                <a:gd name="connsiteX256" fmla="*/ 1839831 w 2444235"/>
                <a:gd name="connsiteY256" fmla="*/ 2003719 h 2472838"/>
                <a:gd name="connsiteX257" fmla="*/ 1881750 w 2444235"/>
                <a:gd name="connsiteY257" fmla="*/ 1986952 h 2472838"/>
                <a:gd name="connsiteX258" fmla="*/ 1924209 w 2444235"/>
                <a:gd name="connsiteY258" fmla="*/ 1982084 h 2472838"/>
                <a:gd name="connsiteX259" fmla="*/ 1962072 w 2444235"/>
                <a:gd name="connsiteY259" fmla="*/ 2029141 h 2472838"/>
                <a:gd name="connsiteX260" fmla="*/ 1956663 w 2444235"/>
                <a:gd name="connsiteY260" fmla="*/ 2049965 h 2472838"/>
                <a:gd name="connsiteX261" fmla="*/ 1816032 w 2444235"/>
                <a:gd name="connsiteY261" fmla="*/ 2155168 h 2472838"/>
                <a:gd name="connsiteX262" fmla="*/ 1766000 w 2444235"/>
                <a:gd name="connsiteY262" fmla="*/ 2090261 h 2472838"/>
                <a:gd name="connsiteX263" fmla="*/ 1802780 w 2444235"/>
                <a:gd name="connsiteY263" fmla="*/ 2028059 h 2472838"/>
                <a:gd name="connsiteX264" fmla="*/ 1722458 w 2444235"/>
                <a:gd name="connsiteY264" fmla="*/ 1923127 h 2472838"/>
                <a:gd name="connsiteX265" fmla="*/ 1601840 w 2444235"/>
                <a:gd name="connsiteY265" fmla="*/ 1996417 h 2472838"/>
                <a:gd name="connsiteX266" fmla="*/ 1747069 w 2444235"/>
                <a:gd name="connsiteY266" fmla="*/ 2307698 h 2472838"/>
                <a:gd name="connsiteX267" fmla="*/ 1786013 w 2444235"/>
                <a:gd name="connsiteY267" fmla="*/ 2300937 h 2472838"/>
                <a:gd name="connsiteX268" fmla="*/ 1800616 w 2444235"/>
                <a:gd name="connsiteY268" fmla="*/ 2306887 h 2472838"/>
                <a:gd name="connsiteX269" fmla="*/ 1795749 w 2444235"/>
                <a:gd name="connsiteY269" fmla="*/ 2322032 h 2472838"/>
                <a:gd name="connsiteX270" fmla="*/ 1704068 w 2444235"/>
                <a:gd name="connsiteY270" fmla="*/ 2370712 h 2472838"/>
                <a:gd name="connsiteX271" fmla="*/ 1682703 w 2444235"/>
                <a:gd name="connsiteY271" fmla="*/ 2373146 h 2472838"/>
                <a:gd name="connsiteX272" fmla="*/ 1674319 w 2444235"/>
                <a:gd name="connsiteY272" fmla="*/ 2355296 h 2472838"/>
                <a:gd name="connsiteX273" fmla="*/ 1706773 w 2444235"/>
                <a:gd name="connsiteY273" fmla="*/ 2325548 h 2472838"/>
                <a:gd name="connsiteX274" fmla="*/ 1561815 w 2444235"/>
                <a:gd name="connsiteY274" fmla="*/ 2014807 h 2472838"/>
                <a:gd name="connsiteX275" fmla="*/ 1427945 w 2444235"/>
                <a:gd name="connsiteY275" fmla="*/ 2060242 h 2472838"/>
                <a:gd name="connsiteX276" fmla="*/ 1456612 w 2444235"/>
                <a:gd name="connsiteY276" fmla="*/ 2190326 h 2472838"/>
                <a:gd name="connsiteX277" fmla="*/ 1518003 w 2444235"/>
                <a:gd name="connsiteY277" fmla="*/ 2197627 h 2472838"/>
                <a:gd name="connsiteX278" fmla="*/ 1530713 w 2444235"/>
                <a:gd name="connsiteY278" fmla="*/ 2201684 h 2472838"/>
                <a:gd name="connsiteX279" fmla="*/ 1547751 w 2444235"/>
                <a:gd name="connsiteY279" fmla="*/ 2278761 h 2472838"/>
                <a:gd name="connsiteX280" fmla="*/ 1433624 w 2444235"/>
                <a:gd name="connsiteY280" fmla="*/ 2326900 h 2472838"/>
                <a:gd name="connsiteX281" fmla="*/ 1370070 w 2444235"/>
                <a:gd name="connsiteY281" fmla="*/ 2319057 h 2472838"/>
                <a:gd name="connsiteX282" fmla="*/ 1352491 w 2444235"/>
                <a:gd name="connsiteY282" fmla="*/ 2240628 h 2472838"/>
                <a:gd name="connsiteX283" fmla="*/ 1413070 w 2444235"/>
                <a:gd name="connsiteY283" fmla="*/ 2198980 h 2472838"/>
                <a:gd name="connsiteX284" fmla="*/ 1384403 w 2444235"/>
                <a:gd name="connsiteY284" fmla="*/ 2069978 h 2472838"/>
                <a:gd name="connsiteX285" fmla="*/ 1245395 w 2444235"/>
                <a:gd name="connsiteY285" fmla="*/ 2084852 h 2472838"/>
                <a:gd name="connsiteX286" fmla="*/ 1245395 w 2444235"/>
                <a:gd name="connsiteY286" fmla="*/ 2428857 h 2472838"/>
                <a:gd name="connsiteX287" fmla="*/ 1282716 w 2444235"/>
                <a:gd name="connsiteY287" fmla="*/ 2439404 h 2472838"/>
                <a:gd name="connsiteX288" fmla="*/ 1294886 w 2444235"/>
                <a:gd name="connsiteY288" fmla="*/ 2450763 h 2472838"/>
                <a:gd name="connsiteX289" fmla="*/ 1282987 w 2444235"/>
                <a:gd name="connsiteY289" fmla="*/ 2462392 h 2472838"/>
                <a:gd name="connsiteX290" fmla="*/ 1161287 w 2444235"/>
                <a:gd name="connsiteY290" fmla="*/ 2462392 h 2472838"/>
                <a:gd name="connsiteX291" fmla="*/ 1150469 w 2444235"/>
                <a:gd name="connsiteY291" fmla="*/ 2450493 h 2472838"/>
                <a:gd name="connsiteX292" fmla="*/ 1161017 w 2444235"/>
                <a:gd name="connsiteY292" fmla="*/ 2439945 h 2472838"/>
                <a:gd name="connsiteX293" fmla="*/ 1200231 w 2444235"/>
                <a:gd name="connsiteY293" fmla="*/ 2430209 h 2472838"/>
                <a:gd name="connsiteX294" fmla="*/ 2028871 w 2444235"/>
                <a:gd name="connsiteY294" fmla="*/ 1236740 h 2472838"/>
                <a:gd name="connsiteX295" fmla="*/ 1224301 w 2444235"/>
                <a:gd name="connsiteY295" fmla="*/ 430006 h 2472838"/>
                <a:gd name="connsiteX296" fmla="*/ 415944 w 2444235"/>
                <a:gd name="connsiteY296" fmla="*/ 1236199 h 2472838"/>
                <a:gd name="connsiteX297" fmla="*/ 1220785 w 2444235"/>
                <a:gd name="connsiteY297" fmla="*/ 2042934 h 2472838"/>
                <a:gd name="connsiteX298" fmla="*/ 2028871 w 2444235"/>
                <a:gd name="connsiteY298" fmla="*/ 1236740 h 24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444235" h="2472838">
                  <a:moveTo>
                    <a:pt x="1200231" y="2430209"/>
                  </a:moveTo>
                  <a:cubicBezTo>
                    <a:pt x="1200231" y="2315541"/>
                    <a:pt x="1200231" y="2200873"/>
                    <a:pt x="1200231" y="2087557"/>
                  </a:cubicBezTo>
                  <a:cubicBezTo>
                    <a:pt x="1142086" y="2079984"/>
                    <a:pt x="1084751" y="2072682"/>
                    <a:pt x="1026065" y="2065110"/>
                  </a:cubicBezTo>
                  <a:cubicBezTo>
                    <a:pt x="1014977" y="2107029"/>
                    <a:pt x="1003348" y="2150841"/>
                    <a:pt x="991719" y="2194923"/>
                  </a:cubicBezTo>
                  <a:cubicBezTo>
                    <a:pt x="1002266" y="2200332"/>
                    <a:pt x="1013354" y="2204118"/>
                    <a:pt x="1021738" y="2211150"/>
                  </a:cubicBezTo>
                  <a:cubicBezTo>
                    <a:pt x="1036072" y="2223049"/>
                    <a:pt x="1051216" y="2235219"/>
                    <a:pt x="1061764" y="2250364"/>
                  </a:cubicBezTo>
                  <a:cubicBezTo>
                    <a:pt x="1075827" y="2270918"/>
                    <a:pt x="1069066" y="2295528"/>
                    <a:pt x="1046348" y="2306346"/>
                  </a:cubicBezTo>
                  <a:cubicBezTo>
                    <a:pt x="1030122" y="2314189"/>
                    <a:pt x="1011461" y="2319327"/>
                    <a:pt x="993612" y="2320139"/>
                  </a:cubicBezTo>
                  <a:cubicBezTo>
                    <a:pt x="950611" y="2322032"/>
                    <a:pt x="910586" y="2310132"/>
                    <a:pt x="875428" y="2284981"/>
                  </a:cubicBezTo>
                  <a:cubicBezTo>
                    <a:pt x="865962" y="2278220"/>
                    <a:pt x="857308" y="2269836"/>
                    <a:pt x="850547" y="2260641"/>
                  </a:cubicBezTo>
                  <a:cubicBezTo>
                    <a:pt x="830805" y="2233867"/>
                    <a:pt x="837836" y="2206282"/>
                    <a:pt x="868126" y="2193030"/>
                  </a:cubicBezTo>
                  <a:cubicBezTo>
                    <a:pt x="880296" y="2187621"/>
                    <a:pt x="893818" y="2185187"/>
                    <a:pt x="907070" y="2183565"/>
                  </a:cubicBezTo>
                  <a:cubicBezTo>
                    <a:pt x="920322" y="2181942"/>
                    <a:pt x="933844" y="2183294"/>
                    <a:pt x="949259" y="2183294"/>
                  </a:cubicBezTo>
                  <a:cubicBezTo>
                    <a:pt x="960618" y="2140293"/>
                    <a:pt x="972247" y="2096481"/>
                    <a:pt x="983605" y="2054292"/>
                  </a:cubicBezTo>
                  <a:cubicBezTo>
                    <a:pt x="928164" y="2031304"/>
                    <a:pt x="872994" y="2008858"/>
                    <a:pt x="815930" y="1985059"/>
                  </a:cubicBezTo>
                  <a:cubicBezTo>
                    <a:pt x="759678" y="2082418"/>
                    <a:pt x="702073" y="2182212"/>
                    <a:pt x="645010" y="2281195"/>
                  </a:cubicBezTo>
                  <a:cubicBezTo>
                    <a:pt x="655016" y="2291742"/>
                    <a:pt x="665023" y="2301478"/>
                    <a:pt x="673947" y="2312025"/>
                  </a:cubicBezTo>
                  <a:cubicBezTo>
                    <a:pt x="676652" y="2315271"/>
                    <a:pt x="678274" y="2322032"/>
                    <a:pt x="676652" y="2325277"/>
                  </a:cubicBezTo>
                  <a:cubicBezTo>
                    <a:pt x="675029" y="2328252"/>
                    <a:pt x="668268" y="2330416"/>
                    <a:pt x="663941" y="2329875"/>
                  </a:cubicBezTo>
                  <a:cubicBezTo>
                    <a:pt x="654205" y="2328793"/>
                    <a:pt x="644198" y="2326900"/>
                    <a:pt x="635274" y="2323384"/>
                  </a:cubicBezTo>
                  <a:cubicBezTo>
                    <a:pt x="606607" y="2312025"/>
                    <a:pt x="579833" y="2296880"/>
                    <a:pt x="559549" y="2273081"/>
                  </a:cubicBezTo>
                  <a:cubicBezTo>
                    <a:pt x="555493" y="2268213"/>
                    <a:pt x="554681" y="2260370"/>
                    <a:pt x="552518" y="2253880"/>
                  </a:cubicBezTo>
                  <a:cubicBezTo>
                    <a:pt x="559009" y="2252528"/>
                    <a:pt x="566040" y="2249553"/>
                    <a:pt x="572260" y="2250364"/>
                  </a:cubicBezTo>
                  <a:cubicBezTo>
                    <a:pt x="583348" y="2251987"/>
                    <a:pt x="593896" y="2256043"/>
                    <a:pt x="606607" y="2259559"/>
                  </a:cubicBezTo>
                  <a:cubicBezTo>
                    <a:pt x="663670" y="2160577"/>
                    <a:pt x="721545" y="2060783"/>
                    <a:pt x="778609" y="1961800"/>
                  </a:cubicBezTo>
                  <a:cubicBezTo>
                    <a:pt x="740747" y="1933945"/>
                    <a:pt x="703426" y="1906630"/>
                    <a:pt x="664752" y="1878233"/>
                  </a:cubicBezTo>
                  <a:cubicBezTo>
                    <a:pt x="634733" y="1910957"/>
                    <a:pt x="603902" y="1944492"/>
                    <a:pt x="573612" y="1977486"/>
                  </a:cubicBezTo>
                  <a:cubicBezTo>
                    <a:pt x="583348" y="1993983"/>
                    <a:pt x="594166" y="2008587"/>
                    <a:pt x="600927" y="2024814"/>
                  </a:cubicBezTo>
                  <a:cubicBezTo>
                    <a:pt x="606336" y="2038065"/>
                    <a:pt x="608500" y="2053481"/>
                    <a:pt x="608500" y="2067814"/>
                  </a:cubicBezTo>
                  <a:cubicBezTo>
                    <a:pt x="608229" y="2086745"/>
                    <a:pt x="593625" y="2100538"/>
                    <a:pt x="574694" y="2101890"/>
                  </a:cubicBezTo>
                  <a:cubicBezTo>
                    <a:pt x="563336" y="2102702"/>
                    <a:pt x="550625" y="2102702"/>
                    <a:pt x="540077" y="2098915"/>
                  </a:cubicBezTo>
                  <a:cubicBezTo>
                    <a:pt x="479768" y="2078362"/>
                    <a:pt x="436497" y="2039688"/>
                    <a:pt x="418648" y="1977216"/>
                  </a:cubicBezTo>
                  <a:cubicBezTo>
                    <a:pt x="407830" y="1938813"/>
                    <a:pt x="433523" y="1911498"/>
                    <a:pt x="472196" y="1920422"/>
                  </a:cubicBezTo>
                  <a:cubicBezTo>
                    <a:pt x="495454" y="1925561"/>
                    <a:pt x="517360" y="1936379"/>
                    <a:pt x="542782" y="1945844"/>
                  </a:cubicBezTo>
                  <a:cubicBezTo>
                    <a:pt x="570638" y="1915284"/>
                    <a:pt x="601739" y="1881749"/>
                    <a:pt x="632028" y="1848484"/>
                  </a:cubicBezTo>
                  <a:cubicBezTo>
                    <a:pt x="600927" y="1813056"/>
                    <a:pt x="570367" y="1778439"/>
                    <a:pt x="538725" y="1742200"/>
                  </a:cubicBezTo>
                  <a:cubicBezTo>
                    <a:pt x="445693" y="1807377"/>
                    <a:pt x="351308" y="1873365"/>
                    <a:pt x="257193" y="1939353"/>
                  </a:cubicBezTo>
                  <a:cubicBezTo>
                    <a:pt x="261791" y="1952064"/>
                    <a:pt x="266929" y="1963964"/>
                    <a:pt x="269904" y="1976404"/>
                  </a:cubicBezTo>
                  <a:cubicBezTo>
                    <a:pt x="271256" y="1981272"/>
                    <a:pt x="268552" y="1987493"/>
                    <a:pt x="267470" y="1992901"/>
                  </a:cubicBezTo>
                  <a:cubicBezTo>
                    <a:pt x="261520" y="1991820"/>
                    <a:pt x="254489" y="1992631"/>
                    <a:pt x="250162" y="1989386"/>
                  </a:cubicBezTo>
                  <a:cubicBezTo>
                    <a:pt x="216086" y="1964234"/>
                    <a:pt x="193098" y="1930970"/>
                    <a:pt x="181739" y="1890403"/>
                  </a:cubicBezTo>
                  <a:cubicBezTo>
                    <a:pt x="180387" y="1886076"/>
                    <a:pt x="182010" y="1878233"/>
                    <a:pt x="184985" y="1876070"/>
                  </a:cubicBezTo>
                  <a:cubicBezTo>
                    <a:pt x="187959" y="1873906"/>
                    <a:pt x="195802" y="1874988"/>
                    <a:pt x="199589" y="1877692"/>
                  </a:cubicBezTo>
                  <a:cubicBezTo>
                    <a:pt x="210677" y="1885265"/>
                    <a:pt x="220683" y="1894460"/>
                    <a:pt x="231771" y="1903384"/>
                  </a:cubicBezTo>
                  <a:cubicBezTo>
                    <a:pt x="325345" y="1837937"/>
                    <a:pt x="419730" y="1771949"/>
                    <a:pt x="513303" y="1706231"/>
                  </a:cubicBezTo>
                  <a:cubicBezTo>
                    <a:pt x="490586" y="1664853"/>
                    <a:pt x="468410" y="1624286"/>
                    <a:pt x="445422" y="1582638"/>
                  </a:cubicBezTo>
                  <a:cubicBezTo>
                    <a:pt x="404585" y="1599676"/>
                    <a:pt x="362396" y="1616984"/>
                    <a:pt x="323181" y="1633211"/>
                  </a:cubicBezTo>
                  <a:cubicBezTo>
                    <a:pt x="323722" y="1658633"/>
                    <a:pt x="326968" y="1682432"/>
                    <a:pt x="323993" y="1705690"/>
                  </a:cubicBezTo>
                  <a:cubicBezTo>
                    <a:pt x="318854" y="1748150"/>
                    <a:pt x="284237" y="1762483"/>
                    <a:pt x="249080" y="1737873"/>
                  </a:cubicBezTo>
                  <a:cubicBezTo>
                    <a:pt x="210136" y="1710558"/>
                    <a:pt x="189853" y="1670532"/>
                    <a:pt x="181469" y="1625098"/>
                  </a:cubicBezTo>
                  <a:cubicBezTo>
                    <a:pt x="177953" y="1605626"/>
                    <a:pt x="177953" y="1584531"/>
                    <a:pt x="181739" y="1565059"/>
                  </a:cubicBezTo>
                  <a:cubicBezTo>
                    <a:pt x="188500" y="1530442"/>
                    <a:pt x="218790" y="1517461"/>
                    <a:pt x="248539" y="1536933"/>
                  </a:cubicBezTo>
                  <a:cubicBezTo>
                    <a:pt x="265847" y="1548292"/>
                    <a:pt x="278829" y="1565600"/>
                    <a:pt x="293703" y="1580745"/>
                  </a:cubicBezTo>
                  <a:cubicBezTo>
                    <a:pt x="297219" y="1584531"/>
                    <a:pt x="299653" y="1589669"/>
                    <a:pt x="302628" y="1594537"/>
                  </a:cubicBezTo>
                  <a:cubicBezTo>
                    <a:pt x="345358" y="1576688"/>
                    <a:pt x="387547" y="1559380"/>
                    <a:pt x="428655" y="1542342"/>
                  </a:cubicBezTo>
                  <a:cubicBezTo>
                    <a:pt x="415403" y="1496907"/>
                    <a:pt x="402421" y="1452554"/>
                    <a:pt x="388899" y="1406579"/>
                  </a:cubicBezTo>
                  <a:cubicBezTo>
                    <a:pt x="276395" y="1426321"/>
                    <a:pt x="162808" y="1446334"/>
                    <a:pt x="50303" y="1466347"/>
                  </a:cubicBezTo>
                  <a:cubicBezTo>
                    <a:pt x="48681" y="1481222"/>
                    <a:pt x="48140" y="1494744"/>
                    <a:pt x="45706" y="1507995"/>
                  </a:cubicBezTo>
                  <a:cubicBezTo>
                    <a:pt x="44895" y="1512052"/>
                    <a:pt x="40297" y="1518272"/>
                    <a:pt x="37322" y="1518543"/>
                  </a:cubicBezTo>
                  <a:cubicBezTo>
                    <a:pt x="32995" y="1518813"/>
                    <a:pt x="26504" y="1515297"/>
                    <a:pt x="24341" y="1511241"/>
                  </a:cubicBezTo>
                  <a:cubicBezTo>
                    <a:pt x="2976" y="1473108"/>
                    <a:pt x="-4867" y="1432271"/>
                    <a:pt x="2976" y="1389000"/>
                  </a:cubicBezTo>
                  <a:cubicBezTo>
                    <a:pt x="3787" y="1384943"/>
                    <a:pt x="8385" y="1378723"/>
                    <a:pt x="11630" y="1378453"/>
                  </a:cubicBezTo>
                  <a:cubicBezTo>
                    <a:pt x="15957" y="1378182"/>
                    <a:pt x="22177" y="1381969"/>
                    <a:pt x="24341" y="1385755"/>
                  </a:cubicBezTo>
                  <a:cubicBezTo>
                    <a:pt x="31102" y="1397113"/>
                    <a:pt x="36240" y="1409554"/>
                    <a:pt x="42731" y="1422806"/>
                  </a:cubicBezTo>
                  <a:cubicBezTo>
                    <a:pt x="155236" y="1403063"/>
                    <a:pt x="268281" y="1383050"/>
                    <a:pt x="381056" y="1363308"/>
                  </a:cubicBezTo>
                  <a:cubicBezTo>
                    <a:pt x="378082" y="1316521"/>
                    <a:pt x="375107" y="1270546"/>
                    <a:pt x="371861" y="1222407"/>
                  </a:cubicBezTo>
                  <a:cubicBezTo>
                    <a:pt x="327779" y="1220514"/>
                    <a:pt x="282615" y="1218620"/>
                    <a:pt x="235828" y="1216457"/>
                  </a:cubicBezTo>
                  <a:cubicBezTo>
                    <a:pt x="233664" y="1224841"/>
                    <a:pt x="232583" y="1233765"/>
                    <a:pt x="229067" y="1241608"/>
                  </a:cubicBezTo>
                  <a:cubicBezTo>
                    <a:pt x="222576" y="1256753"/>
                    <a:pt x="216897" y="1272980"/>
                    <a:pt x="207431" y="1285961"/>
                  </a:cubicBezTo>
                  <a:cubicBezTo>
                    <a:pt x="184714" y="1317332"/>
                    <a:pt x="151179" y="1315439"/>
                    <a:pt x="130084" y="1283257"/>
                  </a:cubicBezTo>
                  <a:cubicBezTo>
                    <a:pt x="114940" y="1260269"/>
                    <a:pt x="109801" y="1234306"/>
                    <a:pt x="108449" y="1207532"/>
                  </a:cubicBezTo>
                  <a:cubicBezTo>
                    <a:pt x="106826" y="1178054"/>
                    <a:pt x="110883" y="1149116"/>
                    <a:pt x="123594" y="1122072"/>
                  </a:cubicBezTo>
                  <a:cubicBezTo>
                    <a:pt x="128191" y="1112066"/>
                    <a:pt x="134141" y="1102059"/>
                    <a:pt x="141173" y="1093405"/>
                  </a:cubicBezTo>
                  <a:cubicBezTo>
                    <a:pt x="163619" y="1066901"/>
                    <a:pt x="194721" y="1067713"/>
                    <a:pt x="213111" y="1097462"/>
                  </a:cubicBezTo>
                  <a:cubicBezTo>
                    <a:pt x="223388" y="1114229"/>
                    <a:pt x="228256" y="1134512"/>
                    <a:pt x="234746" y="1153443"/>
                  </a:cubicBezTo>
                  <a:cubicBezTo>
                    <a:pt x="236639" y="1158852"/>
                    <a:pt x="236639" y="1165072"/>
                    <a:pt x="237721" y="1172104"/>
                  </a:cubicBezTo>
                  <a:cubicBezTo>
                    <a:pt x="283426" y="1174268"/>
                    <a:pt x="328861" y="1176161"/>
                    <a:pt x="373754" y="1178324"/>
                  </a:cubicBezTo>
                  <a:cubicBezTo>
                    <a:pt x="381056" y="1130997"/>
                    <a:pt x="388088" y="1085562"/>
                    <a:pt x="395390" y="1038505"/>
                  </a:cubicBezTo>
                  <a:cubicBezTo>
                    <a:pt x="285319" y="1009026"/>
                    <a:pt x="173896" y="979278"/>
                    <a:pt x="63555" y="949529"/>
                  </a:cubicBezTo>
                  <a:cubicBezTo>
                    <a:pt x="55983" y="962240"/>
                    <a:pt x="50033" y="973869"/>
                    <a:pt x="42461" y="984416"/>
                  </a:cubicBezTo>
                  <a:cubicBezTo>
                    <a:pt x="39756" y="988202"/>
                    <a:pt x="33266" y="992259"/>
                    <a:pt x="29479" y="991448"/>
                  </a:cubicBezTo>
                  <a:cubicBezTo>
                    <a:pt x="25964" y="990636"/>
                    <a:pt x="21907" y="983875"/>
                    <a:pt x="21366" y="979548"/>
                  </a:cubicBezTo>
                  <a:cubicBezTo>
                    <a:pt x="17039" y="936277"/>
                    <a:pt x="28127" y="896792"/>
                    <a:pt x="52467" y="861094"/>
                  </a:cubicBezTo>
                  <a:cubicBezTo>
                    <a:pt x="55171" y="857037"/>
                    <a:pt x="62203" y="853792"/>
                    <a:pt x="66801" y="854332"/>
                  </a:cubicBezTo>
                  <a:cubicBezTo>
                    <a:pt x="70046" y="854873"/>
                    <a:pt x="73832" y="862446"/>
                    <a:pt x="74373" y="867043"/>
                  </a:cubicBezTo>
                  <a:cubicBezTo>
                    <a:pt x="75455" y="879484"/>
                    <a:pt x="74643" y="892195"/>
                    <a:pt x="74643" y="907069"/>
                  </a:cubicBezTo>
                  <a:cubicBezTo>
                    <a:pt x="184714" y="935736"/>
                    <a:pt x="295867" y="965485"/>
                    <a:pt x="407019" y="995234"/>
                  </a:cubicBezTo>
                  <a:cubicBezTo>
                    <a:pt x="424057" y="951422"/>
                    <a:pt x="440825" y="908151"/>
                    <a:pt x="458133" y="863527"/>
                  </a:cubicBezTo>
                  <a:cubicBezTo>
                    <a:pt x="418919" y="843244"/>
                    <a:pt x="378352" y="821879"/>
                    <a:pt x="339949" y="801866"/>
                  </a:cubicBezTo>
                  <a:cubicBezTo>
                    <a:pt x="323722" y="817282"/>
                    <a:pt x="309659" y="833238"/>
                    <a:pt x="292892" y="845678"/>
                  </a:cubicBezTo>
                  <a:cubicBezTo>
                    <a:pt x="282615" y="853251"/>
                    <a:pt x="268552" y="858119"/>
                    <a:pt x="255570" y="859471"/>
                  </a:cubicBezTo>
                  <a:cubicBezTo>
                    <a:pt x="233664" y="861905"/>
                    <a:pt x="215274" y="842433"/>
                    <a:pt x="213652" y="815659"/>
                  </a:cubicBezTo>
                  <a:cubicBezTo>
                    <a:pt x="209865" y="750211"/>
                    <a:pt x="236639" y="698557"/>
                    <a:pt x="287212" y="658801"/>
                  </a:cubicBezTo>
                  <a:cubicBezTo>
                    <a:pt x="304250" y="645279"/>
                    <a:pt x="324804" y="636895"/>
                    <a:pt x="346169" y="649065"/>
                  </a:cubicBezTo>
                  <a:cubicBezTo>
                    <a:pt x="367805" y="661506"/>
                    <a:pt x="370239" y="684223"/>
                    <a:pt x="369157" y="706129"/>
                  </a:cubicBezTo>
                  <a:cubicBezTo>
                    <a:pt x="368075" y="724249"/>
                    <a:pt x="363207" y="742369"/>
                    <a:pt x="359421" y="762381"/>
                  </a:cubicBezTo>
                  <a:cubicBezTo>
                    <a:pt x="397824" y="782394"/>
                    <a:pt x="438390" y="803759"/>
                    <a:pt x="478416" y="824584"/>
                  </a:cubicBezTo>
                  <a:cubicBezTo>
                    <a:pt x="504649" y="785369"/>
                    <a:pt x="530341" y="746696"/>
                    <a:pt x="557115" y="706940"/>
                  </a:cubicBezTo>
                  <a:cubicBezTo>
                    <a:pt x="470032" y="633650"/>
                    <a:pt x="382138" y="560089"/>
                    <a:pt x="293703" y="485988"/>
                  </a:cubicBezTo>
                  <a:cubicBezTo>
                    <a:pt x="283426" y="493290"/>
                    <a:pt x="273690" y="501403"/>
                    <a:pt x="263143" y="507353"/>
                  </a:cubicBezTo>
                  <a:cubicBezTo>
                    <a:pt x="258004" y="510328"/>
                    <a:pt x="250702" y="508975"/>
                    <a:pt x="244212" y="509787"/>
                  </a:cubicBezTo>
                  <a:cubicBezTo>
                    <a:pt x="243941" y="503837"/>
                    <a:pt x="241778" y="497076"/>
                    <a:pt x="243671" y="491938"/>
                  </a:cubicBezTo>
                  <a:cubicBezTo>
                    <a:pt x="259086" y="453534"/>
                    <a:pt x="284508" y="423245"/>
                    <a:pt x="319666" y="401880"/>
                  </a:cubicBezTo>
                  <a:cubicBezTo>
                    <a:pt x="324263" y="399175"/>
                    <a:pt x="331295" y="400527"/>
                    <a:pt x="337244" y="399987"/>
                  </a:cubicBezTo>
                  <a:cubicBezTo>
                    <a:pt x="337515" y="405936"/>
                    <a:pt x="339408" y="412427"/>
                    <a:pt x="337515" y="417565"/>
                  </a:cubicBezTo>
                  <a:cubicBezTo>
                    <a:pt x="333458" y="428924"/>
                    <a:pt x="327779" y="439471"/>
                    <a:pt x="321829" y="452182"/>
                  </a:cubicBezTo>
                  <a:cubicBezTo>
                    <a:pt x="409183" y="525473"/>
                    <a:pt x="497347" y="599574"/>
                    <a:pt x="585242" y="673135"/>
                  </a:cubicBezTo>
                  <a:cubicBezTo>
                    <a:pt x="618777" y="640952"/>
                    <a:pt x="652312" y="608769"/>
                    <a:pt x="687199" y="575505"/>
                  </a:cubicBezTo>
                  <a:cubicBezTo>
                    <a:pt x="660425" y="540617"/>
                    <a:pt x="632569" y="504107"/>
                    <a:pt x="605525" y="468950"/>
                  </a:cubicBezTo>
                  <a:cubicBezTo>
                    <a:pt x="587135" y="475711"/>
                    <a:pt x="570367" y="483283"/>
                    <a:pt x="552788" y="487881"/>
                  </a:cubicBezTo>
                  <a:cubicBezTo>
                    <a:pt x="541430" y="490856"/>
                    <a:pt x="528448" y="490856"/>
                    <a:pt x="516549" y="489504"/>
                  </a:cubicBezTo>
                  <a:cubicBezTo>
                    <a:pt x="493561" y="486799"/>
                    <a:pt x="479768" y="467327"/>
                    <a:pt x="482202" y="444069"/>
                  </a:cubicBezTo>
                  <a:cubicBezTo>
                    <a:pt x="484636" y="423245"/>
                    <a:pt x="493561" y="405125"/>
                    <a:pt x="506542" y="389169"/>
                  </a:cubicBezTo>
                  <a:cubicBezTo>
                    <a:pt x="538455" y="349684"/>
                    <a:pt x="577399" y="321017"/>
                    <a:pt x="629594" y="316419"/>
                  </a:cubicBezTo>
                  <a:cubicBezTo>
                    <a:pt x="673136" y="312633"/>
                    <a:pt x="694771" y="340759"/>
                    <a:pt x="678274" y="381326"/>
                  </a:cubicBezTo>
                  <a:cubicBezTo>
                    <a:pt x="669620" y="402421"/>
                    <a:pt x="655016" y="421352"/>
                    <a:pt x="641494" y="443528"/>
                  </a:cubicBezTo>
                  <a:cubicBezTo>
                    <a:pt x="666916" y="476793"/>
                    <a:pt x="694771" y="513032"/>
                    <a:pt x="721816" y="548460"/>
                  </a:cubicBezTo>
                  <a:cubicBezTo>
                    <a:pt x="762112" y="523850"/>
                    <a:pt x="801597" y="499780"/>
                    <a:pt x="842434" y="474900"/>
                  </a:cubicBezTo>
                  <a:cubicBezTo>
                    <a:pt x="794295" y="371860"/>
                    <a:pt x="745615" y="267469"/>
                    <a:pt x="697205" y="163619"/>
                  </a:cubicBezTo>
                  <a:cubicBezTo>
                    <a:pt x="683413" y="166053"/>
                    <a:pt x="670972" y="169298"/>
                    <a:pt x="657991" y="170380"/>
                  </a:cubicBezTo>
                  <a:cubicBezTo>
                    <a:pt x="653123" y="170921"/>
                    <a:pt x="645010" y="167946"/>
                    <a:pt x="643387" y="164430"/>
                  </a:cubicBezTo>
                  <a:cubicBezTo>
                    <a:pt x="641764" y="160644"/>
                    <a:pt x="644739" y="152801"/>
                    <a:pt x="648255" y="149285"/>
                  </a:cubicBezTo>
                  <a:cubicBezTo>
                    <a:pt x="673677" y="123322"/>
                    <a:pt x="705319" y="109259"/>
                    <a:pt x="739935" y="100605"/>
                  </a:cubicBezTo>
                  <a:cubicBezTo>
                    <a:pt x="746967" y="98982"/>
                    <a:pt x="754269" y="97901"/>
                    <a:pt x="761301" y="98171"/>
                  </a:cubicBezTo>
                  <a:cubicBezTo>
                    <a:pt x="773741" y="98982"/>
                    <a:pt x="777798" y="106825"/>
                    <a:pt x="769414" y="116020"/>
                  </a:cubicBezTo>
                  <a:cubicBezTo>
                    <a:pt x="760219" y="126297"/>
                    <a:pt x="749131" y="134952"/>
                    <a:pt x="737231" y="145499"/>
                  </a:cubicBezTo>
                  <a:cubicBezTo>
                    <a:pt x="785100" y="248268"/>
                    <a:pt x="833780" y="352659"/>
                    <a:pt x="882189" y="456239"/>
                  </a:cubicBezTo>
                  <a:cubicBezTo>
                    <a:pt x="927083" y="441094"/>
                    <a:pt x="970624" y="426220"/>
                    <a:pt x="1016059" y="410804"/>
                  </a:cubicBezTo>
                  <a:cubicBezTo>
                    <a:pt x="1006593" y="367804"/>
                    <a:pt x="996587" y="323181"/>
                    <a:pt x="987121" y="280721"/>
                  </a:cubicBezTo>
                  <a:cubicBezTo>
                    <a:pt x="965486" y="278287"/>
                    <a:pt x="945743" y="276394"/>
                    <a:pt x="926271" y="273960"/>
                  </a:cubicBezTo>
                  <a:cubicBezTo>
                    <a:pt x="922215" y="273419"/>
                    <a:pt x="918428" y="272067"/>
                    <a:pt x="914642" y="270444"/>
                  </a:cubicBezTo>
                  <a:cubicBezTo>
                    <a:pt x="875157" y="255029"/>
                    <a:pt x="867315" y="221223"/>
                    <a:pt x="897063" y="190933"/>
                  </a:cubicBezTo>
                  <a:cubicBezTo>
                    <a:pt x="922485" y="164700"/>
                    <a:pt x="955209" y="152530"/>
                    <a:pt x="990367" y="146310"/>
                  </a:cubicBezTo>
                  <a:cubicBezTo>
                    <a:pt x="1017681" y="141442"/>
                    <a:pt x="1044996" y="141442"/>
                    <a:pt x="1071770" y="150908"/>
                  </a:cubicBezTo>
                  <a:cubicBezTo>
                    <a:pt x="1113689" y="166323"/>
                    <a:pt x="1122614" y="201751"/>
                    <a:pt x="1089620" y="232041"/>
                  </a:cubicBezTo>
                  <a:cubicBezTo>
                    <a:pt x="1072852" y="247456"/>
                    <a:pt x="1051487" y="258004"/>
                    <a:pt x="1030392" y="272067"/>
                  </a:cubicBezTo>
                  <a:cubicBezTo>
                    <a:pt x="1039587" y="313445"/>
                    <a:pt x="1049323" y="357797"/>
                    <a:pt x="1059059" y="401068"/>
                  </a:cubicBezTo>
                  <a:cubicBezTo>
                    <a:pt x="1106387" y="395930"/>
                    <a:pt x="1152362" y="391062"/>
                    <a:pt x="1199149" y="385924"/>
                  </a:cubicBezTo>
                  <a:cubicBezTo>
                    <a:pt x="1199149" y="272067"/>
                    <a:pt x="1199149" y="157128"/>
                    <a:pt x="1199149" y="42189"/>
                  </a:cubicBezTo>
                  <a:cubicBezTo>
                    <a:pt x="1186438" y="38673"/>
                    <a:pt x="1173187" y="35969"/>
                    <a:pt x="1160746" y="31371"/>
                  </a:cubicBezTo>
                  <a:cubicBezTo>
                    <a:pt x="1156149" y="29749"/>
                    <a:pt x="1150740" y="24070"/>
                    <a:pt x="1149928" y="19472"/>
                  </a:cubicBezTo>
                  <a:cubicBezTo>
                    <a:pt x="1149388" y="16497"/>
                    <a:pt x="1156149" y="10006"/>
                    <a:pt x="1160476" y="9195"/>
                  </a:cubicBezTo>
                  <a:cubicBezTo>
                    <a:pt x="1179677" y="5409"/>
                    <a:pt x="1198338" y="0"/>
                    <a:pt x="1216728" y="0"/>
                  </a:cubicBezTo>
                  <a:cubicBezTo>
                    <a:pt x="1238364" y="0"/>
                    <a:pt x="1260270" y="4868"/>
                    <a:pt x="1281635" y="8925"/>
                  </a:cubicBezTo>
                  <a:cubicBezTo>
                    <a:pt x="1286773" y="10006"/>
                    <a:pt x="1290559" y="16497"/>
                    <a:pt x="1294886" y="20554"/>
                  </a:cubicBezTo>
                  <a:cubicBezTo>
                    <a:pt x="1290559" y="24610"/>
                    <a:pt x="1287044" y="30560"/>
                    <a:pt x="1281635" y="32724"/>
                  </a:cubicBezTo>
                  <a:cubicBezTo>
                    <a:pt x="1270276" y="37051"/>
                    <a:pt x="1258377" y="39485"/>
                    <a:pt x="1245666" y="42730"/>
                  </a:cubicBezTo>
                  <a:cubicBezTo>
                    <a:pt x="1245666" y="156587"/>
                    <a:pt x="1245666" y="271255"/>
                    <a:pt x="1245666" y="385653"/>
                  </a:cubicBezTo>
                  <a:cubicBezTo>
                    <a:pt x="1302188" y="392955"/>
                    <a:pt x="1358982" y="400257"/>
                    <a:pt x="1417938" y="407829"/>
                  </a:cubicBezTo>
                  <a:cubicBezTo>
                    <a:pt x="1429027" y="365911"/>
                    <a:pt x="1440656" y="322369"/>
                    <a:pt x="1452555" y="277475"/>
                  </a:cubicBezTo>
                  <a:cubicBezTo>
                    <a:pt x="1448499" y="275582"/>
                    <a:pt x="1444171" y="274230"/>
                    <a:pt x="1440926" y="271526"/>
                  </a:cubicBezTo>
                  <a:cubicBezTo>
                    <a:pt x="1423347" y="258544"/>
                    <a:pt x="1403064" y="247997"/>
                    <a:pt x="1389001" y="232041"/>
                  </a:cubicBezTo>
                  <a:cubicBezTo>
                    <a:pt x="1364931" y="204997"/>
                    <a:pt x="1373856" y="172814"/>
                    <a:pt x="1408202" y="161455"/>
                  </a:cubicBezTo>
                  <a:cubicBezTo>
                    <a:pt x="1428215" y="154964"/>
                    <a:pt x="1450662" y="152530"/>
                    <a:pt x="1471757" y="153342"/>
                  </a:cubicBezTo>
                  <a:cubicBezTo>
                    <a:pt x="1502587" y="154423"/>
                    <a:pt x="1531795" y="164159"/>
                    <a:pt x="1558299" y="180657"/>
                  </a:cubicBezTo>
                  <a:cubicBezTo>
                    <a:pt x="1568035" y="186877"/>
                    <a:pt x="1577771" y="194179"/>
                    <a:pt x="1585614" y="202292"/>
                  </a:cubicBezTo>
                  <a:cubicBezTo>
                    <a:pt x="1618067" y="235827"/>
                    <a:pt x="1608601" y="272878"/>
                    <a:pt x="1563167" y="284507"/>
                  </a:cubicBezTo>
                  <a:cubicBezTo>
                    <a:pt x="1542343" y="289916"/>
                    <a:pt x="1519896" y="289375"/>
                    <a:pt x="1494474" y="292079"/>
                  </a:cubicBezTo>
                  <a:cubicBezTo>
                    <a:pt x="1483927" y="331835"/>
                    <a:pt x="1472298" y="375917"/>
                    <a:pt x="1460128" y="420811"/>
                  </a:cubicBezTo>
                  <a:cubicBezTo>
                    <a:pt x="1488254" y="431088"/>
                    <a:pt x="1516650" y="440553"/>
                    <a:pt x="1544236" y="451912"/>
                  </a:cubicBezTo>
                  <a:cubicBezTo>
                    <a:pt x="1572091" y="463270"/>
                    <a:pt x="1599136" y="476793"/>
                    <a:pt x="1627803" y="489774"/>
                  </a:cubicBezTo>
                  <a:cubicBezTo>
                    <a:pt x="1684867" y="391062"/>
                    <a:pt x="1742471" y="291539"/>
                    <a:pt x="1798453" y="194449"/>
                  </a:cubicBezTo>
                  <a:cubicBezTo>
                    <a:pt x="1789258" y="183902"/>
                    <a:pt x="1780333" y="174707"/>
                    <a:pt x="1772490" y="164159"/>
                  </a:cubicBezTo>
                  <a:cubicBezTo>
                    <a:pt x="1769245" y="159832"/>
                    <a:pt x="1768975" y="153612"/>
                    <a:pt x="1767352" y="148474"/>
                  </a:cubicBezTo>
                  <a:cubicBezTo>
                    <a:pt x="1772490" y="146851"/>
                    <a:pt x="1778170" y="143065"/>
                    <a:pt x="1783038" y="143876"/>
                  </a:cubicBezTo>
                  <a:cubicBezTo>
                    <a:pt x="1825768" y="151178"/>
                    <a:pt x="1861196" y="172273"/>
                    <a:pt x="1889322" y="205267"/>
                  </a:cubicBezTo>
                  <a:cubicBezTo>
                    <a:pt x="1892297" y="208783"/>
                    <a:pt x="1893649" y="216626"/>
                    <a:pt x="1891756" y="219871"/>
                  </a:cubicBezTo>
                  <a:cubicBezTo>
                    <a:pt x="1889593" y="223116"/>
                    <a:pt x="1882020" y="225009"/>
                    <a:pt x="1877423" y="224198"/>
                  </a:cubicBezTo>
                  <a:cubicBezTo>
                    <a:pt x="1864712" y="221764"/>
                    <a:pt x="1852271" y="217707"/>
                    <a:pt x="1838208" y="213921"/>
                  </a:cubicBezTo>
                  <a:cubicBezTo>
                    <a:pt x="1781145" y="312904"/>
                    <a:pt x="1723540" y="412427"/>
                    <a:pt x="1666476" y="511139"/>
                  </a:cubicBezTo>
                  <a:cubicBezTo>
                    <a:pt x="1704339" y="538995"/>
                    <a:pt x="1741660" y="566310"/>
                    <a:pt x="1780604" y="594706"/>
                  </a:cubicBezTo>
                  <a:cubicBezTo>
                    <a:pt x="1810353" y="562523"/>
                    <a:pt x="1841183" y="528718"/>
                    <a:pt x="1871202" y="495994"/>
                  </a:cubicBezTo>
                  <a:cubicBezTo>
                    <a:pt x="1861466" y="479497"/>
                    <a:pt x="1850919" y="464893"/>
                    <a:pt x="1844158" y="448396"/>
                  </a:cubicBezTo>
                  <a:cubicBezTo>
                    <a:pt x="1839020" y="435956"/>
                    <a:pt x="1836586" y="421622"/>
                    <a:pt x="1836315" y="407829"/>
                  </a:cubicBezTo>
                  <a:cubicBezTo>
                    <a:pt x="1836045" y="387005"/>
                    <a:pt x="1850919" y="372131"/>
                    <a:pt x="1871743" y="371049"/>
                  </a:cubicBezTo>
                  <a:cubicBezTo>
                    <a:pt x="1882291" y="370508"/>
                    <a:pt x="1893920" y="370508"/>
                    <a:pt x="1903656" y="373754"/>
                  </a:cubicBezTo>
                  <a:cubicBezTo>
                    <a:pt x="1964506" y="394037"/>
                    <a:pt x="2008318" y="432981"/>
                    <a:pt x="2026167" y="495994"/>
                  </a:cubicBezTo>
                  <a:cubicBezTo>
                    <a:pt x="2036985" y="534668"/>
                    <a:pt x="2010751" y="561171"/>
                    <a:pt x="1970996" y="553328"/>
                  </a:cubicBezTo>
                  <a:cubicBezTo>
                    <a:pt x="1959097" y="550894"/>
                    <a:pt x="1947468" y="547108"/>
                    <a:pt x="1936379" y="542240"/>
                  </a:cubicBezTo>
                  <a:cubicBezTo>
                    <a:pt x="1925832" y="537643"/>
                    <a:pt x="1915826" y="531152"/>
                    <a:pt x="1904467" y="524391"/>
                  </a:cubicBezTo>
                  <a:cubicBezTo>
                    <a:pt x="1873907" y="557655"/>
                    <a:pt x="1843076" y="591461"/>
                    <a:pt x="1813057" y="624185"/>
                  </a:cubicBezTo>
                  <a:cubicBezTo>
                    <a:pt x="1844428" y="659883"/>
                    <a:pt x="1874989" y="694500"/>
                    <a:pt x="1906360" y="730199"/>
                  </a:cubicBezTo>
                  <a:cubicBezTo>
                    <a:pt x="1999393" y="665022"/>
                    <a:pt x="2093237" y="599304"/>
                    <a:pt x="2187892" y="533045"/>
                  </a:cubicBezTo>
                  <a:cubicBezTo>
                    <a:pt x="2183565" y="521957"/>
                    <a:pt x="2178156" y="511680"/>
                    <a:pt x="2175452" y="500592"/>
                  </a:cubicBezTo>
                  <a:cubicBezTo>
                    <a:pt x="2173829" y="494372"/>
                    <a:pt x="2176263" y="486799"/>
                    <a:pt x="2176804" y="480038"/>
                  </a:cubicBezTo>
                  <a:cubicBezTo>
                    <a:pt x="2183836" y="481661"/>
                    <a:pt x="2192490" y="481390"/>
                    <a:pt x="2197628" y="485447"/>
                  </a:cubicBezTo>
                  <a:cubicBezTo>
                    <a:pt x="2228459" y="509787"/>
                    <a:pt x="2250365" y="540617"/>
                    <a:pt x="2261723" y="578209"/>
                  </a:cubicBezTo>
                  <a:cubicBezTo>
                    <a:pt x="2263346" y="583888"/>
                    <a:pt x="2260912" y="590920"/>
                    <a:pt x="2260371" y="597140"/>
                  </a:cubicBezTo>
                  <a:cubicBezTo>
                    <a:pt x="2253881" y="595788"/>
                    <a:pt x="2246038" y="595788"/>
                    <a:pt x="2240629" y="592272"/>
                  </a:cubicBezTo>
                  <a:cubicBezTo>
                    <a:pt x="2230893" y="585782"/>
                    <a:pt x="2222780" y="577398"/>
                    <a:pt x="2213314" y="569014"/>
                  </a:cubicBezTo>
                  <a:cubicBezTo>
                    <a:pt x="2119470" y="634732"/>
                    <a:pt x="2025085" y="700720"/>
                    <a:pt x="1931782" y="766168"/>
                  </a:cubicBezTo>
                  <a:cubicBezTo>
                    <a:pt x="1954499" y="807546"/>
                    <a:pt x="1976676" y="848112"/>
                    <a:pt x="1999934" y="890031"/>
                  </a:cubicBezTo>
                  <a:cubicBezTo>
                    <a:pt x="2040771" y="873263"/>
                    <a:pt x="2082960" y="855685"/>
                    <a:pt x="2121634" y="839728"/>
                  </a:cubicBezTo>
                  <a:cubicBezTo>
                    <a:pt x="2121093" y="814036"/>
                    <a:pt x="2118118" y="789967"/>
                    <a:pt x="2120822" y="766979"/>
                  </a:cubicBezTo>
                  <a:cubicBezTo>
                    <a:pt x="2125690" y="725872"/>
                    <a:pt x="2159496" y="710997"/>
                    <a:pt x="2193842" y="734255"/>
                  </a:cubicBezTo>
                  <a:cubicBezTo>
                    <a:pt x="2233868" y="761300"/>
                    <a:pt x="2254422" y="801596"/>
                    <a:pt x="2263076" y="847571"/>
                  </a:cubicBezTo>
                  <a:cubicBezTo>
                    <a:pt x="2266862" y="867314"/>
                    <a:pt x="2266592" y="889220"/>
                    <a:pt x="2262805" y="908962"/>
                  </a:cubicBezTo>
                  <a:cubicBezTo>
                    <a:pt x="2256044" y="942768"/>
                    <a:pt x="2227107" y="954126"/>
                    <a:pt x="2196276" y="937900"/>
                  </a:cubicBezTo>
                  <a:cubicBezTo>
                    <a:pt x="2178697" y="928434"/>
                    <a:pt x="2164905" y="913830"/>
                    <a:pt x="2141917" y="879213"/>
                  </a:cubicBezTo>
                  <a:cubicBezTo>
                    <a:pt x="2099998" y="896522"/>
                    <a:pt x="2057809" y="914101"/>
                    <a:pt x="2016701" y="931138"/>
                  </a:cubicBezTo>
                  <a:cubicBezTo>
                    <a:pt x="2029953" y="976303"/>
                    <a:pt x="2042664" y="1020655"/>
                    <a:pt x="2056186" y="1066901"/>
                  </a:cubicBezTo>
                  <a:cubicBezTo>
                    <a:pt x="2168150" y="1047159"/>
                    <a:pt x="2281466" y="1027146"/>
                    <a:pt x="2394782" y="1007133"/>
                  </a:cubicBezTo>
                  <a:cubicBezTo>
                    <a:pt x="2395593" y="994422"/>
                    <a:pt x="2395052" y="982252"/>
                    <a:pt x="2397216" y="970353"/>
                  </a:cubicBezTo>
                  <a:cubicBezTo>
                    <a:pt x="2398298" y="964674"/>
                    <a:pt x="2403706" y="959535"/>
                    <a:pt x="2407222" y="954397"/>
                  </a:cubicBezTo>
                  <a:cubicBezTo>
                    <a:pt x="2412361" y="958183"/>
                    <a:pt x="2419392" y="961158"/>
                    <a:pt x="2422097" y="966296"/>
                  </a:cubicBezTo>
                  <a:cubicBezTo>
                    <a:pt x="2440757" y="1002265"/>
                    <a:pt x="2448600" y="1040668"/>
                    <a:pt x="2441839" y="1081235"/>
                  </a:cubicBezTo>
                  <a:cubicBezTo>
                    <a:pt x="2441028" y="1086644"/>
                    <a:pt x="2435619" y="1091241"/>
                    <a:pt x="2432374" y="1096109"/>
                  </a:cubicBezTo>
                  <a:cubicBezTo>
                    <a:pt x="2427506" y="1092594"/>
                    <a:pt x="2421015" y="1090160"/>
                    <a:pt x="2418040" y="1085562"/>
                  </a:cubicBezTo>
                  <a:cubicBezTo>
                    <a:pt x="2411820" y="1074744"/>
                    <a:pt x="2407222" y="1063115"/>
                    <a:pt x="2401814" y="1050945"/>
                  </a:cubicBezTo>
                  <a:cubicBezTo>
                    <a:pt x="2289309" y="1070688"/>
                    <a:pt x="2176534" y="1090700"/>
                    <a:pt x="2063759" y="1110443"/>
                  </a:cubicBezTo>
                  <a:cubicBezTo>
                    <a:pt x="2066733" y="1157500"/>
                    <a:pt x="2069979" y="1204016"/>
                    <a:pt x="2072954" y="1251615"/>
                  </a:cubicBezTo>
                  <a:cubicBezTo>
                    <a:pt x="2117306" y="1253508"/>
                    <a:pt x="2162200" y="1255671"/>
                    <a:pt x="2207905" y="1257564"/>
                  </a:cubicBezTo>
                  <a:cubicBezTo>
                    <a:pt x="2211151" y="1246476"/>
                    <a:pt x="2213044" y="1234847"/>
                    <a:pt x="2217641" y="1224570"/>
                  </a:cubicBezTo>
                  <a:cubicBezTo>
                    <a:pt x="2224132" y="1210237"/>
                    <a:pt x="2230622" y="1195633"/>
                    <a:pt x="2240358" y="1183733"/>
                  </a:cubicBezTo>
                  <a:cubicBezTo>
                    <a:pt x="2261453" y="1158041"/>
                    <a:pt x="2291472" y="1159934"/>
                    <a:pt x="2310944" y="1186708"/>
                  </a:cubicBezTo>
                  <a:cubicBezTo>
                    <a:pt x="2330146" y="1212941"/>
                    <a:pt x="2335284" y="1243501"/>
                    <a:pt x="2335555" y="1274873"/>
                  </a:cubicBezTo>
                  <a:cubicBezTo>
                    <a:pt x="2335825" y="1303810"/>
                    <a:pt x="2330957" y="1332207"/>
                    <a:pt x="2317435" y="1358440"/>
                  </a:cubicBezTo>
                  <a:cubicBezTo>
                    <a:pt x="2313378" y="1366283"/>
                    <a:pt x="2308510" y="1374126"/>
                    <a:pt x="2302561" y="1380887"/>
                  </a:cubicBezTo>
                  <a:cubicBezTo>
                    <a:pt x="2280384" y="1406579"/>
                    <a:pt x="2249283" y="1406309"/>
                    <a:pt x="2231434" y="1377371"/>
                  </a:cubicBezTo>
                  <a:cubicBezTo>
                    <a:pt x="2220886" y="1360333"/>
                    <a:pt x="2216019" y="1339509"/>
                    <a:pt x="2209257" y="1320307"/>
                  </a:cubicBezTo>
                  <a:cubicBezTo>
                    <a:pt x="2207364" y="1314899"/>
                    <a:pt x="2207364" y="1308678"/>
                    <a:pt x="2206282" y="1301647"/>
                  </a:cubicBezTo>
                  <a:cubicBezTo>
                    <a:pt x="2160848" y="1299483"/>
                    <a:pt x="2115684" y="1297590"/>
                    <a:pt x="2070520" y="1295427"/>
                  </a:cubicBezTo>
                  <a:cubicBezTo>
                    <a:pt x="2063488" y="1341943"/>
                    <a:pt x="2056457" y="1387648"/>
                    <a:pt x="2049155" y="1434976"/>
                  </a:cubicBezTo>
                  <a:cubicBezTo>
                    <a:pt x="2072142" y="1441196"/>
                    <a:pt x="2096482" y="1447957"/>
                    <a:pt x="2121093" y="1454448"/>
                  </a:cubicBezTo>
                  <a:cubicBezTo>
                    <a:pt x="2203578" y="1476624"/>
                    <a:pt x="2286063" y="1498259"/>
                    <a:pt x="2368549" y="1520706"/>
                  </a:cubicBezTo>
                  <a:cubicBezTo>
                    <a:pt x="2378826" y="1523411"/>
                    <a:pt x="2383694" y="1522870"/>
                    <a:pt x="2387750" y="1512052"/>
                  </a:cubicBezTo>
                  <a:cubicBezTo>
                    <a:pt x="2390996" y="1503398"/>
                    <a:pt x="2396405" y="1495285"/>
                    <a:pt x="2402354" y="1487983"/>
                  </a:cubicBezTo>
                  <a:cubicBezTo>
                    <a:pt x="2405329" y="1484467"/>
                    <a:pt x="2411549" y="1481492"/>
                    <a:pt x="2415876" y="1482033"/>
                  </a:cubicBezTo>
                  <a:cubicBezTo>
                    <a:pt x="2418851" y="1482574"/>
                    <a:pt x="2422908" y="1489605"/>
                    <a:pt x="2422908" y="1493392"/>
                  </a:cubicBezTo>
                  <a:cubicBezTo>
                    <a:pt x="2422097" y="1512863"/>
                    <a:pt x="2422367" y="1533147"/>
                    <a:pt x="2417770" y="1552078"/>
                  </a:cubicBezTo>
                  <a:cubicBezTo>
                    <a:pt x="2412902" y="1571820"/>
                    <a:pt x="2403436" y="1590481"/>
                    <a:pt x="2394511" y="1608871"/>
                  </a:cubicBezTo>
                  <a:cubicBezTo>
                    <a:pt x="2392077" y="1614009"/>
                    <a:pt x="2383423" y="1616173"/>
                    <a:pt x="2377744" y="1619959"/>
                  </a:cubicBezTo>
                  <a:cubicBezTo>
                    <a:pt x="2375040" y="1613739"/>
                    <a:pt x="2370442" y="1607789"/>
                    <a:pt x="2369631" y="1601299"/>
                  </a:cubicBezTo>
                  <a:cubicBezTo>
                    <a:pt x="2368278" y="1590210"/>
                    <a:pt x="2369360" y="1579122"/>
                    <a:pt x="2369360" y="1566141"/>
                  </a:cubicBezTo>
                  <a:cubicBezTo>
                    <a:pt x="2260101" y="1536933"/>
                    <a:pt x="2149219" y="1507184"/>
                    <a:pt x="2038607" y="1477435"/>
                  </a:cubicBezTo>
                  <a:cubicBezTo>
                    <a:pt x="2021569" y="1521247"/>
                    <a:pt x="2004531" y="1564789"/>
                    <a:pt x="1987223" y="1609141"/>
                  </a:cubicBezTo>
                  <a:cubicBezTo>
                    <a:pt x="2026437" y="1629425"/>
                    <a:pt x="2067004" y="1650790"/>
                    <a:pt x="2106218" y="1671073"/>
                  </a:cubicBezTo>
                  <a:cubicBezTo>
                    <a:pt x="2119200" y="1657821"/>
                    <a:pt x="2130829" y="1644570"/>
                    <a:pt x="2143810" y="1632941"/>
                  </a:cubicBezTo>
                  <a:cubicBezTo>
                    <a:pt x="2150571" y="1626720"/>
                    <a:pt x="2159225" y="1621852"/>
                    <a:pt x="2167880" y="1618066"/>
                  </a:cubicBezTo>
                  <a:cubicBezTo>
                    <a:pt x="2199521" y="1604274"/>
                    <a:pt x="2226025" y="1619418"/>
                    <a:pt x="2231434" y="1653494"/>
                  </a:cubicBezTo>
                  <a:cubicBezTo>
                    <a:pt x="2240358" y="1711369"/>
                    <a:pt x="2200062" y="1792232"/>
                    <a:pt x="2148408" y="1820088"/>
                  </a:cubicBezTo>
                  <a:cubicBezTo>
                    <a:pt x="2111357" y="1840101"/>
                    <a:pt x="2082149" y="1825497"/>
                    <a:pt x="2076740" y="1783578"/>
                  </a:cubicBezTo>
                  <a:cubicBezTo>
                    <a:pt x="2075117" y="1771678"/>
                    <a:pt x="2075929" y="1759238"/>
                    <a:pt x="2077822" y="1747338"/>
                  </a:cubicBezTo>
                  <a:cubicBezTo>
                    <a:pt x="2079444" y="1735439"/>
                    <a:pt x="2083771" y="1723810"/>
                    <a:pt x="2087017" y="1710828"/>
                  </a:cubicBezTo>
                  <a:cubicBezTo>
                    <a:pt x="2046991" y="1690004"/>
                    <a:pt x="2006424" y="1668910"/>
                    <a:pt x="1966669" y="1648085"/>
                  </a:cubicBezTo>
                  <a:cubicBezTo>
                    <a:pt x="1940436" y="1687300"/>
                    <a:pt x="1914744" y="1725703"/>
                    <a:pt x="1888240" y="1765458"/>
                  </a:cubicBezTo>
                  <a:cubicBezTo>
                    <a:pt x="1975323" y="1838748"/>
                    <a:pt x="2063488" y="1912580"/>
                    <a:pt x="2151112" y="1986140"/>
                  </a:cubicBezTo>
                  <a:cubicBezTo>
                    <a:pt x="2162741" y="1978027"/>
                    <a:pt x="2173018" y="1970184"/>
                    <a:pt x="2184106" y="1963693"/>
                  </a:cubicBezTo>
                  <a:cubicBezTo>
                    <a:pt x="2188433" y="1961260"/>
                    <a:pt x="2196006" y="1960989"/>
                    <a:pt x="2200062" y="1963153"/>
                  </a:cubicBezTo>
                  <a:cubicBezTo>
                    <a:pt x="2202496" y="1964505"/>
                    <a:pt x="2203037" y="1973429"/>
                    <a:pt x="2201414" y="1977757"/>
                  </a:cubicBezTo>
                  <a:cubicBezTo>
                    <a:pt x="2186540" y="2018594"/>
                    <a:pt x="2160037" y="2049965"/>
                    <a:pt x="2122445" y="2071601"/>
                  </a:cubicBezTo>
                  <a:cubicBezTo>
                    <a:pt x="2118388" y="2073764"/>
                    <a:pt x="2110545" y="2074305"/>
                    <a:pt x="2107841" y="2071871"/>
                  </a:cubicBezTo>
                  <a:cubicBezTo>
                    <a:pt x="2105137" y="2069437"/>
                    <a:pt x="2104596" y="2061594"/>
                    <a:pt x="2105948" y="2057267"/>
                  </a:cubicBezTo>
                  <a:cubicBezTo>
                    <a:pt x="2110275" y="2045097"/>
                    <a:pt x="2116225" y="2033468"/>
                    <a:pt x="2122445" y="2019675"/>
                  </a:cubicBezTo>
                  <a:cubicBezTo>
                    <a:pt x="2035362" y="1946655"/>
                    <a:pt x="1947197" y="1872554"/>
                    <a:pt x="1859573" y="1798993"/>
                  </a:cubicBezTo>
                  <a:cubicBezTo>
                    <a:pt x="1825768" y="1831176"/>
                    <a:pt x="1792503" y="1863359"/>
                    <a:pt x="1757616" y="1896623"/>
                  </a:cubicBezTo>
                  <a:cubicBezTo>
                    <a:pt x="1784390" y="1931511"/>
                    <a:pt x="1812246" y="1967750"/>
                    <a:pt x="1839831" y="2003719"/>
                  </a:cubicBezTo>
                  <a:cubicBezTo>
                    <a:pt x="1854435" y="1997769"/>
                    <a:pt x="1867687" y="1990738"/>
                    <a:pt x="1881750" y="1986952"/>
                  </a:cubicBezTo>
                  <a:cubicBezTo>
                    <a:pt x="1895542" y="1983436"/>
                    <a:pt x="1910146" y="1981543"/>
                    <a:pt x="1924209" y="1982084"/>
                  </a:cubicBezTo>
                  <a:cubicBezTo>
                    <a:pt x="1949902" y="1983165"/>
                    <a:pt x="1965858" y="2003719"/>
                    <a:pt x="1962072" y="2029141"/>
                  </a:cubicBezTo>
                  <a:cubicBezTo>
                    <a:pt x="1960990" y="2036173"/>
                    <a:pt x="1959908" y="2043745"/>
                    <a:pt x="1956663" y="2049965"/>
                  </a:cubicBezTo>
                  <a:cubicBezTo>
                    <a:pt x="1927725" y="2108922"/>
                    <a:pt x="1881750" y="2146243"/>
                    <a:pt x="1816032" y="2155168"/>
                  </a:cubicBezTo>
                  <a:cubicBezTo>
                    <a:pt x="1772761" y="2161118"/>
                    <a:pt x="1749503" y="2131098"/>
                    <a:pt x="1766000" y="2090261"/>
                  </a:cubicBezTo>
                  <a:cubicBezTo>
                    <a:pt x="1774654" y="2069167"/>
                    <a:pt x="1789258" y="2050235"/>
                    <a:pt x="1802780" y="2028059"/>
                  </a:cubicBezTo>
                  <a:cubicBezTo>
                    <a:pt x="1777358" y="1994794"/>
                    <a:pt x="1749503" y="1958555"/>
                    <a:pt x="1722458" y="1923127"/>
                  </a:cubicBezTo>
                  <a:cubicBezTo>
                    <a:pt x="1681892" y="1947737"/>
                    <a:pt x="1642136" y="1972077"/>
                    <a:pt x="1601840" y="1996417"/>
                  </a:cubicBezTo>
                  <a:cubicBezTo>
                    <a:pt x="1649979" y="2099997"/>
                    <a:pt x="1698659" y="2204118"/>
                    <a:pt x="1747069" y="2307698"/>
                  </a:cubicBezTo>
                  <a:cubicBezTo>
                    <a:pt x="1760591" y="2305264"/>
                    <a:pt x="1773302" y="2302019"/>
                    <a:pt x="1786013" y="2300937"/>
                  </a:cubicBezTo>
                  <a:cubicBezTo>
                    <a:pt x="1790881" y="2300396"/>
                    <a:pt x="1798994" y="2303371"/>
                    <a:pt x="1800616" y="2306887"/>
                  </a:cubicBezTo>
                  <a:cubicBezTo>
                    <a:pt x="1802239" y="2310673"/>
                    <a:pt x="1799264" y="2318516"/>
                    <a:pt x="1795749" y="2322032"/>
                  </a:cubicBezTo>
                  <a:cubicBezTo>
                    <a:pt x="1770327" y="2347994"/>
                    <a:pt x="1738685" y="2362058"/>
                    <a:pt x="1704068" y="2370712"/>
                  </a:cubicBezTo>
                  <a:cubicBezTo>
                    <a:pt x="1697037" y="2372334"/>
                    <a:pt x="1689734" y="2373416"/>
                    <a:pt x="1682703" y="2373146"/>
                  </a:cubicBezTo>
                  <a:cubicBezTo>
                    <a:pt x="1670263" y="2372334"/>
                    <a:pt x="1666206" y="2364491"/>
                    <a:pt x="1674319" y="2355296"/>
                  </a:cubicBezTo>
                  <a:cubicBezTo>
                    <a:pt x="1683514" y="2345019"/>
                    <a:pt x="1694603" y="2336365"/>
                    <a:pt x="1706773" y="2325548"/>
                  </a:cubicBezTo>
                  <a:cubicBezTo>
                    <a:pt x="1658904" y="2222779"/>
                    <a:pt x="1610224" y="2118387"/>
                    <a:pt x="1561815" y="2014807"/>
                  </a:cubicBezTo>
                  <a:cubicBezTo>
                    <a:pt x="1516921" y="2029952"/>
                    <a:pt x="1473379" y="2044827"/>
                    <a:pt x="1427945" y="2060242"/>
                  </a:cubicBezTo>
                  <a:cubicBezTo>
                    <a:pt x="1437410" y="2103243"/>
                    <a:pt x="1447417" y="2147866"/>
                    <a:pt x="1456612" y="2190326"/>
                  </a:cubicBezTo>
                  <a:cubicBezTo>
                    <a:pt x="1478247" y="2192760"/>
                    <a:pt x="1498260" y="2194923"/>
                    <a:pt x="1518003" y="2197627"/>
                  </a:cubicBezTo>
                  <a:cubicBezTo>
                    <a:pt x="1522330" y="2198168"/>
                    <a:pt x="1526657" y="2200062"/>
                    <a:pt x="1530713" y="2201684"/>
                  </a:cubicBezTo>
                  <a:cubicBezTo>
                    <a:pt x="1568035" y="2217099"/>
                    <a:pt x="1575607" y="2249553"/>
                    <a:pt x="1547751" y="2278761"/>
                  </a:cubicBezTo>
                  <a:cubicBezTo>
                    <a:pt x="1516921" y="2311214"/>
                    <a:pt x="1476625" y="2324466"/>
                    <a:pt x="1433624" y="2326900"/>
                  </a:cubicBezTo>
                  <a:cubicBezTo>
                    <a:pt x="1412529" y="2327981"/>
                    <a:pt x="1390083" y="2325548"/>
                    <a:pt x="1370070" y="2319057"/>
                  </a:cubicBezTo>
                  <a:cubicBezTo>
                    <a:pt x="1329774" y="2305805"/>
                    <a:pt x="1321660" y="2269566"/>
                    <a:pt x="1352491" y="2240628"/>
                  </a:cubicBezTo>
                  <a:cubicBezTo>
                    <a:pt x="1369529" y="2224672"/>
                    <a:pt x="1391165" y="2213854"/>
                    <a:pt x="1413070" y="2198980"/>
                  </a:cubicBezTo>
                  <a:cubicBezTo>
                    <a:pt x="1404146" y="2158413"/>
                    <a:pt x="1394139" y="2113790"/>
                    <a:pt x="1384403" y="2069978"/>
                  </a:cubicBezTo>
                  <a:cubicBezTo>
                    <a:pt x="1337617" y="2075116"/>
                    <a:pt x="1291912" y="2079984"/>
                    <a:pt x="1245395" y="2084852"/>
                  </a:cubicBezTo>
                  <a:cubicBezTo>
                    <a:pt x="1245395" y="2199250"/>
                    <a:pt x="1245395" y="2313918"/>
                    <a:pt x="1245395" y="2428857"/>
                  </a:cubicBezTo>
                  <a:cubicBezTo>
                    <a:pt x="1257836" y="2432373"/>
                    <a:pt x="1270547" y="2435077"/>
                    <a:pt x="1282716" y="2439404"/>
                  </a:cubicBezTo>
                  <a:cubicBezTo>
                    <a:pt x="1287584" y="2441298"/>
                    <a:pt x="1290830" y="2446977"/>
                    <a:pt x="1294886" y="2450763"/>
                  </a:cubicBezTo>
                  <a:cubicBezTo>
                    <a:pt x="1290830" y="2454820"/>
                    <a:pt x="1287855" y="2460770"/>
                    <a:pt x="1282987" y="2462392"/>
                  </a:cubicBezTo>
                  <a:cubicBezTo>
                    <a:pt x="1242420" y="2476185"/>
                    <a:pt x="1201854" y="2476455"/>
                    <a:pt x="1161287" y="2462392"/>
                  </a:cubicBezTo>
                  <a:cubicBezTo>
                    <a:pt x="1156690" y="2460770"/>
                    <a:pt x="1151281" y="2455090"/>
                    <a:pt x="1150469" y="2450493"/>
                  </a:cubicBezTo>
                  <a:cubicBezTo>
                    <a:pt x="1149928" y="2447788"/>
                    <a:pt x="1156419" y="2441568"/>
                    <a:pt x="1161017" y="2439945"/>
                  </a:cubicBezTo>
                  <a:cubicBezTo>
                    <a:pt x="1173457" y="2436970"/>
                    <a:pt x="1186438" y="2433996"/>
                    <a:pt x="1200231" y="2430209"/>
                  </a:cubicBezTo>
                  <a:close/>
                  <a:moveTo>
                    <a:pt x="2028871" y="1236740"/>
                  </a:moveTo>
                  <a:cubicBezTo>
                    <a:pt x="2028871" y="791049"/>
                    <a:pt x="1669181" y="430276"/>
                    <a:pt x="1224301" y="430006"/>
                  </a:cubicBezTo>
                  <a:cubicBezTo>
                    <a:pt x="777257" y="429735"/>
                    <a:pt x="415944" y="790237"/>
                    <a:pt x="415944" y="1236199"/>
                  </a:cubicBezTo>
                  <a:cubicBezTo>
                    <a:pt x="416214" y="1681891"/>
                    <a:pt x="776175" y="2042934"/>
                    <a:pt x="1220785" y="2042934"/>
                  </a:cubicBezTo>
                  <a:cubicBezTo>
                    <a:pt x="1668640" y="2042934"/>
                    <a:pt x="2028871" y="1683514"/>
                    <a:pt x="2028871" y="1236740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CA180E-8483-449D-8516-92C929B66C92}"/>
                </a:ext>
              </a:extLst>
            </p:cNvPr>
            <p:cNvSpPr/>
            <p:nvPr/>
          </p:nvSpPr>
          <p:spPr>
            <a:xfrm>
              <a:off x="7509318" y="3706222"/>
              <a:ext cx="292079" cy="291810"/>
            </a:xfrm>
            <a:custGeom>
              <a:avLst/>
              <a:gdLst>
                <a:gd name="connsiteX0" fmla="*/ 146040 w 292079"/>
                <a:gd name="connsiteY0" fmla="*/ 1 h 291810"/>
                <a:gd name="connsiteX1" fmla="*/ 292079 w 292079"/>
                <a:gd name="connsiteY1" fmla="*/ 146311 h 291810"/>
                <a:gd name="connsiteX2" fmla="*/ 145499 w 292079"/>
                <a:gd name="connsiteY2" fmla="*/ 291810 h 291810"/>
                <a:gd name="connsiteX3" fmla="*/ 0 w 292079"/>
                <a:gd name="connsiteY3" fmla="*/ 145500 h 291810"/>
                <a:gd name="connsiteX4" fmla="*/ 146040 w 292079"/>
                <a:gd name="connsiteY4" fmla="*/ 1 h 2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79" h="291810">
                  <a:moveTo>
                    <a:pt x="146040" y="1"/>
                  </a:moveTo>
                  <a:cubicBezTo>
                    <a:pt x="226902" y="271"/>
                    <a:pt x="292079" y="65719"/>
                    <a:pt x="292079" y="146311"/>
                  </a:cubicBezTo>
                  <a:cubicBezTo>
                    <a:pt x="291809" y="226633"/>
                    <a:pt x="225821" y="292080"/>
                    <a:pt x="145499" y="291810"/>
                  </a:cubicBezTo>
                  <a:cubicBezTo>
                    <a:pt x="64636" y="291539"/>
                    <a:pt x="0" y="226633"/>
                    <a:pt x="0" y="145500"/>
                  </a:cubicBezTo>
                  <a:cubicBezTo>
                    <a:pt x="0" y="64367"/>
                    <a:pt x="64907" y="-270"/>
                    <a:pt x="146040" y="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019DBD6-C42D-4D2E-8D8A-1A13882DC43C}"/>
                </a:ext>
              </a:extLst>
            </p:cNvPr>
            <p:cNvSpPr/>
            <p:nvPr/>
          </p:nvSpPr>
          <p:spPr>
            <a:xfrm>
              <a:off x="6920800" y="3231852"/>
              <a:ext cx="187798" cy="187461"/>
            </a:xfrm>
            <a:custGeom>
              <a:avLst/>
              <a:gdLst>
                <a:gd name="connsiteX0" fmla="*/ 92253 w 187798"/>
                <a:gd name="connsiteY0" fmla="*/ 187429 h 187461"/>
                <a:gd name="connsiteX1" fmla="*/ 32 w 187798"/>
                <a:gd name="connsiteY1" fmla="*/ 92504 h 187461"/>
                <a:gd name="connsiteX2" fmla="*/ 94958 w 187798"/>
                <a:gd name="connsiteY2" fmla="*/ 12 h 187461"/>
                <a:gd name="connsiteX3" fmla="*/ 187720 w 187798"/>
                <a:gd name="connsiteY3" fmla="*/ 96019 h 187461"/>
                <a:gd name="connsiteX4" fmla="*/ 92253 w 187798"/>
                <a:gd name="connsiteY4" fmla="*/ 187429 h 18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8" h="187461">
                  <a:moveTo>
                    <a:pt x="92253" y="187429"/>
                  </a:moveTo>
                  <a:cubicBezTo>
                    <a:pt x="40328" y="186077"/>
                    <a:pt x="-1320" y="142806"/>
                    <a:pt x="32" y="92504"/>
                  </a:cubicBezTo>
                  <a:cubicBezTo>
                    <a:pt x="1655" y="40578"/>
                    <a:pt x="44114" y="-800"/>
                    <a:pt x="94958" y="12"/>
                  </a:cubicBezTo>
                  <a:cubicBezTo>
                    <a:pt x="146883" y="823"/>
                    <a:pt x="189884" y="45446"/>
                    <a:pt x="187720" y="96019"/>
                  </a:cubicBezTo>
                  <a:cubicBezTo>
                    <a:pt x="185827" y="147945"/>
                    <a:pt x="143097" y="188782"/>
                    <a:pt x="92253" y="18742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9A6FF8-1400-4D31-9769-379F52FFABD0}"/>
                </a:ext>
              </a:extLst>
            </p:cNvPr>
            <p:cNvSpPr/>
            <p:nvPr/>
          </p:nvSpPr>
          <p:spPr>
            <a:xfrm>
              <a:off x="7152867" y="3851720"/>
              <a:ext cx="187693" cy="187690"/>
            </a:xfrm>
            <a:custGeom>
              <a:avLst/>
              <a:gdLst>
                <a:gd name="connsiteX0" fmla="*/ 187693 w 187693"/>
                <a:gd name="connsiteY0" fmla="*/ 93845 h 187690"/>
                <a:gd name="connsiteX1" fmla="*/ 94390 w 187693"/>
                <a:gd name="connsiteY1" fmla="*/ 187689 h 187690"/>
                <a:gd name="connsiteX2" fmla="*/ 5 w 187693"/>
                <a:gd name="connsiteY2" fmla="*/ 94386 h 187690"/>
                <a:gd name="connsiteX3" fmla="*/ 94390 w 187693"/>
                <a:gd name="connsiteY3" fmla="*/ 1 h 187690"/>
                <a:gd name="connsiteX4" fmla="*/ 187693 w 187693"/>
                <a:gd name="connsiteY4" fmla="*/ 93845 h 1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93" h="187690">
                  <a:moveTo>
                    <a:pt x="187693" y="93845"/>
                  </a:moveTo>
                  <a:cubicBezTo>
                    <a:pt x="187693" y="145230"/>
                    <a:pt x="145774" y="187419"/>
                    <a:pt x="94390" y="187689"/>
                  </a:cubicBezTo>
                  <a:cubicBezTo>
                    <a:pt x="43547" y="187960"/>
                    <a:pt x="546" y="145500"/>
                    <a:pt x="5" y="94386"/>
                  </a:cubicBezTo>
                  <a:cubicBezTo>
                    <a:pt x="-536" y="42731"/>
                    <a:pt x="42465" y="-269"/>
                    <a:pt x="94390" y="1"/>
                  </a:cubicBezTo>
                  <a:cubicBezTo>
                    <a:pt x="146045" y="272"/>
                    <a:pt x="187423" y="42190"/>
                    <a:pt x="187693" y="938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4EC0A74-7635-4E22-BC26-C9FE3A1D7FBE}"/>
                </a:ext>
              </a:extLst>
            </p:cNvPr>
            <p:cNvSpPr/>
            <p:nvPr/>
          </p:nvSpPr>
          <p:spPr>
            <a:xfrm>
              <a:off x="7851147" y="3481733"/>
              <a:ext cx="182583" cy="182051"/>
            </a:xfrm>
            <a:custGeom>
              <a:avLst/>
              <a:gdLst>
                <a:gd name="connsiteX0" fmla="*/ 93315 w 182583"/>
                <a:gd name="connsiteY0" fmla="*/ 21 h 182051"/>
                <a:gd name="connsiteX1" fmla="*/ 182562 w 182583"/>
                <a:gd name="connsiteY1" fmla="*/ 92513 h 182051"/>
                <a:gd name="connsiteX2" fmla="*/ 88718 w 182583"/>
                <a:gd name="connsiteY2" fmla="*/ 182030 h 182051"/>
                <a:gd name="connsiteX3" fmla="*/ 12 w 182583"/>
                <a:gd name="connsiteY3" fmla="*/ 89809 h 182051"/>
                <a:gd name="connsiteX4" fmla="*/ 93315 w 182583"/>
                <a:gd name="connsiteY4" fmla="*/ 21 h 18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83" h="182051">
                  <a:moveTo>
                    <a:pt x="93315" y="21"/>
                  </a:moveTo>
                  <a:cubicBezTo>
                    <a:pt x="143888" y="1103"/>
                    <a:pt x="183643" y="42481"/>
                    <a:pt x="182562" y="92513"/>
                  </a:cubicBezTo>
                  <a:cubicBezTo>
                    <a:pt x="181750" y="143086"/>
                    <a:pt x="139561" y="183112"/>
                    <a:pt x="88718" y="182030"/>
                  </a:cubicBezTo>
                  <a:cubicBezTo>
                    <a:pt x="39767" y="180948"/>
                    <a:pt x="-799" y="139030"/>
                    <a:pt x="12" y="89809"/>
                  </a:cubicBezTo>
                  <a:cubicBezTo>
                    <a:pt x="1094" y="38965"/>
                    <a:pt x="42472" y="-1060"/>
                    <a:pt x="93315" y="2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F4A9D4B-1961-474B-91E8-7DFBFFDD86C8}"/>
                </a:ext>
              </a:extLst>
            </p:cNvPr>
            <p:cNvSpPr/>
            <p:nvPr/>
          </p:nvSpPr>
          <p:spPr>
            <a:xfrm>
              <a:off x="7339207" y="3011722"/>
              <a:ext cx="181741" cy="181739"/>
            </a:xfrm>
            <a:custGeom>
              <a:avLst/>
              <a:gdLst>
                <a:gd name="connsiteX0" fmla="*/ 181740 w 181741"/>
                <a:gd name="connsiteY0" fmla="*/ 90599 h 181739"/>
                <a:gd name="connsiteX1" fmla="*/ 91682 w 181741"/>
                <a:gd name="connsiteY1" fmla="*/ 181738 h 181739"/>
                <a:gd name="connsiteX2" fmla="*/ 1 w 181741"/>
                <a:gd name="connsiteY2" fmla="*/ 91951 h 181739"/>
                <a:gd name="connsiteX3" fmla="*/ 90871 w 181741"/>
                <a:gd name="connsiteY3" fmla="*/ 0 h 181739"/>
                <a:gd name="connsiteX4" fmla="*/ 181740 w 181741"/>
                <a:gd name="connsiteY4" fmla="*/ 90599 h 18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41" h="181739">
                  <a:moveTo>
                    <a:pt x="181740" y="90599"/>
                  </a:moveTo>
                  <a:cubicBezTo>
                    <a:pt x="182010" y="141442"/>
                    <a:pt x="142255" y="181738"/>
                    <a:pt x="91682" y="181738"/>
                  </a:cubicBezTo>
                  <a:cubicBezTo>
                    <a:pt x="40838" y="182009"/>
                    <a:pt x="272" y="142253"/>
                    <a:pt x="1" y="91951"/>
                  </a:cubicBezTo>
                  <a:cubicBezTo>
                    <a:pt x="-269" y="40296"/>
                    <a:pt x="39757" y="0"/>
                    <a:pt x="90871" y="0"/>
                  </a:cubicBezTo>
                  <a:cubicBezTo>
                    <a:pt x="141444" y="270"/>
                    <a:pt x="181469" y="40026"/>
                    <a:pt x="181740" y="9059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C5BBC62-9527-4693-A2FF-296079F7CA89}"/>
                </a:ext>
              </a:extLst>
            </p:cNvPr>
            <p:cNvSpPr/>
            <p:nvPr/>
          </p:nvSpPr>
          <p:spPr>
            <a:xfrm>
              <a:off x="6952744" y="4243054"/>
              <a:ext cx="130083" cy="130083"/>
            </a:xfrm>
            <a:custGeom>
              <a:avLst/>
              <a:gdLst>
                <a:gd name="connsiteX0" fmla="*/ 130084 w 130083"/>
                <a:gd name="connsiteY0" fmla="*/ 65177 h 130083"/>
                <a:gd name="connsiteX1" fmla="*/ 65447 w 130083"/>
                <a:gd name="connsiteY1" fmla="*/ 130083 h 130083"/>
                <a:gd name="connsiteX2" fmla="*/ 0 w 130083"/>
                <a:gd name="connsiteY2" fmla="*/ 65447 h 130083"/>
                <a:gd name="connsiteX3" fmla="*/ 65177 w 130083"/>
                <a:gd name="connsiteY3" fmla="*/ 0 h 130083"/>
                <a:gd name="connsiteX4" fmla="*/ 130084 w 130083"/>
                <a:gd name="connsiteY4" fmla="*/ 65177 h 13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083" h="130083">
                  <a:moveTo>
                    <a:pt x="130084" y="65177"/>
                  </a:moveTo>
                  <a:cubicBezTo>
                    <a:pt x="130084" y="101957"/>
                    <a:pt x="101957" y="130083"/>
                    <a:pt x="65447" y="130083"/>
                  </a:cubicBezTo>
                  <a:cubicBezTo>
                    <a:pt x="29208" y="130083"/>
                    <a:pt x="0" y="101416"/>
                    <a:pt x="0" y="65447"/>
                  </a:cubicBezTo>
                  <a:cubicBezTo>
                    <a:pt x="0" y="30019"/>
                    <a:pt x="29478" y="0"/>
                    <a:pt x="65177" y="0"/>
                  </a:cubicBezTo>
                  <a:cubicBezTo>
                    <a:pt x="100605" y="0"/>
                    <a:pt x="129813" y="29208"/>
                    <a:pt x="130084" y="6517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0C44990-7B47-4052-A5DB-FCDCF8A57D2D}"/>
                </a:ext>
              </a:extLst>
            </p:cNvPr>
            <p:cNvSpPr/>
            <p:nvPr/>
          </p:nvSpPr>
          <p:spPr>
            <a:xfrm>
              <a:off x="7503638" y="3416034"/>
              <a:ext cx="113859" cy="114942"/>
            </a:xfrm>
            <a:custGeom>
              <a:avLst/>
              <a:gdLst>
                <a:gd name="connsiteX0" fmla="*/ 0 w 113859"/>
                <a:gd name="connsiteY0" fmla="*/ 57336 h 114942"/>
                <a:gd name="connsiteX1" fmla="*/ 57064 w 113859"/>
                <a:gd name="connsiteY1" fmla="*/ 2 h 114942"/>
                <a:gd name="connsiteX2" fmla="*/ 113857 w 113859"/>
                <a:gd name="connsiteY2" fmla="*/ 58148 h 114942"/>
                <a:gd name="connsiteX3" fmla="*/ 57064 w 113859"/>
                <a:gd name="connsiteY3" fmla="*/ 114941 h 114942"/>
                <a:gd name="connsiteX4" fmla="*/ 0 w 113859"/>
                <a:gd name="connsiteY4" fmla="*/ 57336 h 1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942">
                  <a:moveTo>
                    <a:pt x="0" y="57336"/>
                  </a:moveTo>
                  <a:cubicBezTo>
                    <a:pt x="0" y="25424"/>
                    <a:pt x="25692" y="-268"/>
                    <a:pt x="57064" y="2"/>
                  </a:cubicBezTo>
                  <a:cubicBezTo>
                    <a:pt x="88706" y="273"/>
                    <a:pt x="114127" y="26235"/>
                    <a:pt x="113857" y="58148"/>
                  </a:cubicBezTo>
                  <a:cubicBezTo>
                    <a:pt x="113586" y="88978"/>
                    <a:pt x="88165" y="114670"/>
                    <a:pt x="57064" y="114941"/>
                  </a:cubicBezTo>
                  <a:cubicBezTo>
                    <a:pt x="25963" y="115211"/>
                    <a:pt x="0" y="89249"/>
                    <a:pt x="0" y="5733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EDDD26A-C8E4-4650-AF00-BE74132E7CB6}"/>
                </a:ext>
              </a:extLst>
            </p:cNvPr>
            <p:cNvSpPr/>
            <p:nvPr/>
          </p:nvSpPr>
          <p:spPr>
            <a:xfrm>
              <a:off x="7706742" y="4277941"/>
              <a:ext cx="113859" cy="114129"/>
            </a:xfrm>
            <a:custGeom>
              <a:avLst/>
              <a:gdLst>
                <a:gd name="connsiteX0" fmla="*/ 57334 w 113859"/>
                <a:gd name="connsiteY0" fmla="*/ 114127 h 114129"/>
                <a:gd name="connsiteX1" fmla="*/ 0 w 113859"/>
                <a:gd name="connsiteY1" fmla="*/ 57334 h 114129"/>
                <a:gd name="connsiteX2" fmla="*/ 57064 w 113859"/>
                <a:gd name="connsiteY2" fmla="*/ 0 h 114129"/>
                <a:gd name="connsiteX3" fmla="*/ 113857 w 113859"/>
                <a:gd name="connsiteY3" fmla="*/ 56523 h 114129"/>
                <a:gd name="connsiteX4" fmla="*/ 57334 w 113859"/>
                <a:gd name="connsiteY4" fmla="*/ 114127 h 11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129">
                  <a:moveTo>
                    <a:pt x="57334" y="114127"/>
                  </a:moveTo>
                  <a:cubicBezTo>
                    <a:pt x="24881" y="114398"/>
                    <a:pt x="0" y="89787"/>
                    <a:pt x="0" y="57334"/>
                  </a:cubicBezTo>
                  <a:cubicBezTo>
                    <a:pt x="0" y="25151"/>
                    <a:pt x="25151" y="0"/>
                    <a:pt x="57064" y="0"/>
                  </a:cubicBezTo>
                  <a:cubicBezTo>
                    <a:pt x="88165" y="0"/>
                    <a:pt x="113586" y="25151"/>
                    <a:pt x="113857" y="56523"/>
                  </a:cubicBezTo>
                  <a:cubicBezTo>
                    <a:pt x="114127" y="88706"/>
                    <a:pt x="89246" y="113857"/>
                    <a:pt x="57334" y="11412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D9390A-FB1F-44D2-A02E-1451898ED931}"/>
                </a:ext>
              </a:extLst>
            </p:cNvPr>
            <p:cNvSpPr/>
            <p:nvPr/>
          </p:nvSpPr>
          <p:spPr>
            <a:xfrm>
              <a:off x="6870529" y="3831436"/>
              <a:ext cx="114129" cy="113858"/>
            </a:xfrm>
            <a:custGeom>
              <a:avLst/>
              <a:gdLst>
                <a:gd name="connsiteX0" fmla="*/ 57064 w 114129"/>
                <a:gd name="connsiteY0" fmla="*/ 113859 h 113858"/>
                <a:gd name="connsiteX1" fmla="*/ 0 w 114129"/>
                <a:gd name="connsiteY1" fmla="*/ 56795 h 113858"/>
                <a:gd name="connsiteX2" fmla="*/ 55982 w 114129"/>
                <a:gd name="connsiteY2" fmla="*/ 2 h 113858"/>
                <a:gd name="connsiteX3" fmla="*/ 114127 w 114129"/>
                <a:gd name="connsiteY3" fmla="*/ 56525 h 113858"/>
                <a:gd name="connsiteX4" fmla="*/ 57064 w 114129"/>
                <a:gd name="connsiteY4" fmla="*/ 113859 h 1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9" h="113858">
                  <a:moveTo>
                    <a:pt x="57064" y="113859"/>
                  </a:moveTo>
                  <a:cubicBezTo>
                    <a:pt x="24610" y="113859"/>
                    <a:pt x="0" y="89249"/>
                    <a:pt x="0" y="56795"/>
                  </a:cubicBezTo>
                  <a:cubicBezTo>
                    <a:pt x="0" y="25153"/>
                    <a:pt x="24610" y="273"/>
                    <a:pt x="55982" y="2"/>
                  </a:cubicBezTo>
                  <a:cubicBezTo>
                    <a:pt x="88165" y="-268"/>
                    <a:pt x="113857" y="24883"/>
                    <a:pt x="114127" y="56525"/>
                  </a:cubicBezTo>
                  <a:cubicBezTo>
                    <a:pt x="114398" y="88437"/>
                    <a:pt x="88976" y="113859"/>
                    <a:pt x="57064" y="11385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5BA77C-DF6B-42C3-9FFC-D9510C81BD77}"/>
                </a:ext>
              </a:extLst>
            </p:cNvPr>
            <p:cNvSpPr/>
            <p:nvPr/>
          </p:nvSpPr>
          <p:spPr>
            <a:xfrm>
              <a:off x="7885232" y="3982067"/>
              <a:ext cx="114131" cy="114406"/>
            </a:xfrm>
            <a:custGeom>
              <a:avLst/>
              <a:gdLst>
                <a:gd name="connsiteX0" fmla="*/ 114130 w 114131"/>
                <a:gd name="connsiteY0" fmla="*/ 56531 h 114406"/>
                <a:gd name="connsiteX1" fmla="*/ 57336 w 114131"/>
                <a:gd name="connsiteY1" fmla="*/ 114406 h 114406"/>
                <a:gd name="connsiteX2" fmla="*/ 2 w 114131"/>
                <a:gd name="connsiteY2" fmla="*/ 58154 h 114406"/>
                <a:gd name="connsiteX3" fmla="*/ 56255 w 114131"/>
                <a:gd name="connsiteY3" fmla="*/ 9 h 114406"/>
                <a:gd name="connsiteX4" fmla="*/ 114130 w 114131"/>
                <a:gd name="connsiteY4" fmla="*/ 56531 h 1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31" h="114406">
                  <a:moveTo>
                    <a:pt x="114130" y="56531"/>
                  </a:moveTo>
                  <a:cubicBezTo>
                    <a:pt x="114400" y="88444"/>
                    <a:pt x="88978" y="114406"/>
                    <a:pt x="57336" y="114406"/>
                  </a:cubicBezTo>
                  <a:cubicBezTo>
                    <a:pt x="26506" y="114406"/>
                    <a:pt x="543" y="88985"/>
                    <a:pt x="2" y="58154"/>
                  </a:cubicBezTo>
                  <a:cubicBezTo>
                    <a:pt x="-268" y="25971"/>
                    <a:pt x="24072" y="549"/>
                    <a:pt x="56255" y="9"/>
                  </a:cubicBezTo>
                  <a:cubicBezTo>
                    <a:pt x="88708" y="-532"/>
                    <a:pt x="114130" y="24349"/>
                    <a:pt x="114130" y="5653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43FA48-A5F1-4F30-B107-8966FF47DB97}"/>
                </a:ext>
              </a:extLst>
            </p:cNvPr>
            <p:cNvSpPr/>
            <p:nvPr/>
          </p:nvSpPr>
          <p:spPr>
            <a:xfrm>
              <a:off x="7173967" y="3473357"/>
              <a:ext cx="73023" cy="73303"/>
            </a:xfrm>
            <a:custGeom>
              <a:avLst/>
              <a:gdLst>
                <a:gd name="connsiteX0" fmla="*/ 0 w 73023"/>
                <a:gd name="connsiteY0" fmla="*/ 36253 h 73303"/>
                <a:gd name="connsiteX1" fmla="*/ 37051 w 73023"/>
                <a:gd name="connsiteY1" fmla="*/ 13 h 73303"/>
                <a:gd name="connsiteX2" fmla="*/ 73020 w 73023"/>
                <a:gd name="connsiteY2" fmla="*/ 36253 h 73303"/>
                <a:gd name="connsiteX3" fmla="*/ 36510 w 73023"/>
                <a:gd name="connsiteY3" fmla="*/ 73303 h 73303"/>
                <a:gd name="connsiteX4" fmla="*/ 0 w 73023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3" h="73303">
                  <a:moveTo>
                    <a:pt x="0" y="36253"/>
                  </a:moveTo>
                  <a:cubicBezTo>
                    <a:pt x="0" y="15699"/>
                    <a:pt x="16497" y="-528"/>
                    <a:pt x="37051" y="13"/>
                  </a:cubicBezTo>
                  <a:cubicBezTo>
                    <a:pt x="56793" y="284"/>
                    <a:pt x="73020" y="16510"/>
                    <a:pt x="73020" y="36253"/>
                  </a:cubicBezTo>
                  <a:cubicBezTo>
                    <a:pt x="73290" y="56266"/>
                    <a:pt x="56523" y="73303"/>
                    <a:pt x="36510" y="73303"/>
                  </a:cubicBezTo>
                  <a:cubicBezTo>
                    <a:pt x="16497" y="73303"/>
                    <a:pt x="0" y="56806"/>
                    <a:pt x="0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491B60A-5954-468B-B17F-E9476B42934D}"/>
                </a:ext>
              </a:extLst>
            </p:cNvPr>
            <p:cNvSpPr/>
            <p:nvPr/>
          </p:nvSpPr>
          <p:spPr>
            <a:xfrm>
              <a:off x="7484974" y="4150288"/>
              <a:ext cx="73026" cy="73023"/>
            </a:xfrm>
            <a:custGeom>
              <a:avLst/>
              <a:gdLst>
                <a:gd name="connsiteX0" fmla="*/ 3 w 73026"/>
                <a:gd name="connsiteY0" fmla="*/ 35973 h 73023"/>
                <a:gd name="connsiteX1" fmla="*/ 37054 w 73026"/>
                <a:gd name="connsiteY1" fmla="*/ 4 h 73023"/>
                <a:gd name="connsiteX2" fmla="*/ 73023 w 73026"/>
                <a:gd name="connsiteY2" fmla="*/ 35973 h 73023"/>
                <a:gd name="connsiteX3" fmla="*/ 36243 w 73026"/>
                <a:gd name="connsiteY3" fmla="*/ 73023 h 73023"/>
                <a:gd name="connsiteX4" fmla="*/ 3 w 73026"/>
                <a:gd name="connsiteY4" fmla="*/ 35973 h 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6" h="73023">
                  <a:moveTo>
                    <a:pt x="3" y="35973"/>
                  </a:moveTo>
                  <a:cubicBezTo>
                    <a:pt x="3" y="15148"/>
                    <a:pt x="15960" y="-267"/>
                    <a:pt x="37054" y="4"/>
                  </a:cubicBezTo>
                  <a:cubicBezTo>
                    <a:pt x="57067" y="274"/>
                    <a:pt x="73023" y="16230"/>
                    <a:pt x="73023" y="35973"/>
                  </a:cubicBezTo>
                  <a:cubicBezTo>
                    <a:pt x="73294" y="55985"/>
                    <a:pt x="56256" y="73023"/>
                    <a:pt x="36243" y="73023"/>
                  </a:cubicBezTo>
                  <a:cubicBezTo>
                    <a:pt x="15689" y="73023"/>
                    <a:pt x="-267" y="56526"/>
                    <a:pt x="3" y="3597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E066E19-7666-4E2B-8FEE-06F7B76C9346}"/>
                </a:ext>
              </a:extLst>
            </p:cNvPr>
            <p:cNvSpPr/>
            <p:nvPr/>
          </p:nvSpPr>
          <p:spPr>
            <a:xfrm>
              <a:off x="6658768" y="3549352"/>
              <a:ext cx="72752" cy="73303"/>
            </a:xfrm>
            <a:custGeom>
              <a:avLst/>
              <a:gdLst>
                <a:gd name="connsiteX0" fmla="*/ 72753 w 72752"/>
                <a:gd name="connsiteY0" fmla="*/ 36253 h 73303"/>
                <a:gd name="connsiteX1" fmla="*/ 36513 w 72752"/>
                <a:gd name="connsiteY1" fmla="*/ 73304 h 73303"/>
                <a:gd name="connsiteX2" fmla="*/ 3 w 72752"/>
                <a:gd name="connsiteY2" fmla="*/ 35982 h 73303"/>
                <a:gd name="connsiteX3" fmla="*/ 35972 w 72752"/>
                <a:gd name="connsiteY3" fmla="*/ 13 h 73303"/>
                <a:gd name="connsiteX4" fmla="*/ 72753 w 72752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52" h="73303">
                  <a:moveTo>
                    <a:pt x="72753" y="36253"/>
                  </a:moveTo>
                  <a:cubicBezTo>
                    <a:pt x="72753" y="56807"/>
                    <a:pt x="56796" y="73304"/>
                    <a:pt x="36513" y="73304"/>
                  </a:cubicBezTo>
                  <a:cubicBezTo>
                    <a:pt x="16500" y="73304"/>
                    <a:pt x="-267" y="55995"/>
                    <a:pt x="3" y="35982"/>
                  </a:cubicBezTo>
                  <a:cubicBezTo>
                    <a:pt x="274" y="16240"/>
                    <a:pt x="16230" y="284"/>
                    <a:pt x="35972" y="13"/>
                  </a:cubicBezTo>
                  <a:cubicBezTo>
                    <a:pt x="56526" y="-527"/>
                    <a:pt x="72753" y="15429"/>
                    <a:pt x="72753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749EC5-5853-4A01-9C0F-ECE05569D157}"/>
                </a:ext>
              </a:extLst>
            </p:cNvPr>
            <p:cNvSpPr/>
            <p:nvPr/>
          </p:nvSpPr>
          <p:spPr>
            <a:xfrm>
              <a:off x="8048289" y="3740022"/>
              <a:ext cx="37097" cy="37057"/>
            </a:xfrm>
            <a:custGeom>
              <a:avLst/>
              <a:gdLst>
                <a:gd name="connsiteX0" fmla="*/ 18684 w 37097"/>
                <a:gd name="connsiteY0" fmla="*/ 6 h 37057"/>
                <a:gd name="connsiteX1" fmla="*/ 37074 w 37097"/>
                <a:gd name="connsiteY1" fmla="*/ 19208 h 37057"/>
                <a:gd name="connsiteX2" fmla="*/ 18414 w 37097"/>
                <a:gd name="connsiteY2" fmla="*/ 37057 h 37057"/>
                <a:gd name="connsiteX3" fmla="*/ 23 w 37097"/>
                <a:gd name="connsiteY3" fmla="*/ 17856 h 37057"/>
                <a:gd name="connsiteX4" fmla="*/ 18684 w 37097"/>
                <a:gd name="connsiteY4" fmla="*/ 6 h 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7" h="37057">
                  <a:moveTo>
                    <a:pt x="18684" y="6"/>
                  </a:moveTo>
                  <a:cubicBezTo>
                    <a:pt x="28690" y="6"/>
                    <a:pt x="37615" y="9472"/>
                    <a:pt x="37074" y="19208"/>
                  </a:cubicBezTo>
                  <a:cubicBezTo>
                    <a:pt x="36533" y="28673"/>
                    <a:pt x="27879" y="37057"/>
                    <a:pt x="18414" y="37057"/>
                  </a:cubicBezTo>
                  <a:cubicBezTo>
                    <a:pt x="8407" y="37057"/>
                    <a:pt x="-518" y="27592"/>
                    <a:pt x="23" y="17856"/>
                  </a:cubicBezTo>
                  <a:cubicBezTo>
                    <a:pt x="564" y="8120"/>
                    <a:pt x="9489" y="-264"/>
                    <a:pt x="18684" y="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35F12E-9909-4C52-9249-D2D5B7E1E10C}"/>
                </a:ext>
              </a:extLst>
            </p:cNvPr>
            <p:cNvSpPr/>
            <p:nvPr/>
          </p:nvSpPr>
          <p:spPr>
            <a:xfrm>
              <a:off x="7726484" y="3289414"/>
              <a:ext cx="37057" cy="36588"/>
            </a:xfrm>
            <a:custGeom>
              <a:avLst/>
              <a:gdLst>
                <a:gd name="connsiteX0" fmla="*/ 37051 w 37057"/>
                <a:gd name="connsiteY0" fmla="*/ 18445 h 36588"/>
                <a:gd name="connsiteX1" fmla="*/ 17579 w 37057"/>
                <a:gd name="connsiteY1" fmla="*/ 36564 h 36588"/>
                <a:gd name="connsiteX2" fmla="*/ 0 w 37057"/>
                <a:gd name="connsiteY2" fmla="*/ 17904 h 36588"/>
                <a:gd name="connsiteX3" fmla="*/ 19472 w 37057"/>
                <a:gd name="connsiteY3" fmla="*/ 54 h 36588"/>
                <a:gd name="connsiteX4" fmla="*/ 37051 w 37057"/>
                <a:gd name="connsiteY4" fmla="*/ 18445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7" h="36588">
                  <a:moveTo>
                    <a:pt x="37051" y="18445"/>
                  </a:moveTo>
                  <a:cubicBezTo>
                    <a:pt x="36780" y="28451"/>
                    <a:pt x="27585" y="37105"/>
                    <a:pt x="17579" y="36564"/>
                  </a:cubicBezTo>
                  <a:cubicBezTo>
                    <a:pt x="8113" y="36023"/>
                    <a:pt x="0" y="27369"/>
                    <a:pt x="0" y="17904"/>
                  </a:cubicBezTo>
                  <a:cubicBezTo>
                    <a:pt x="270" y="7627"/>
                    <a:pt x="9466" y="-757"/>
                    <a:pt x="19472" y="54"/>
                  </a:cubicBezTo>
                  <a:cubicBezTo>
                    <a:pt x="29478" y="325"/>
                    <a:pt x="37321" y="8709"/>
                    <a:pt x="37051" y="184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E280FA-C6F3-4644-A933-FFF963BA8BF0}"/>
                </a:ext>
              </a:extLst>
            </p:cNvPr>
            <p:cNvSpPr/>
            <p:nvPr/>
          </p:nvSpPr>
          <p:spPr>
            <a:xfrm>
              <a:off x="6947606" y="3473615"/>
              <a:ext cx="37050" cy="36271"/>
            </a:xfrm>
            <a:custGeom>
              <a:avLst/>
              <a:gdLst>
                <a:gd name="connsiteX0" fmla="*/ 37051 w 37050"/>
                <a:gd name="connsiteY0" fmla="*/ 17875 h 36271"/>
                <a:gd name="connsiteX1" fmla="*/ 18120 w 37050"/>
                <a:gd name="connsiteY1" fmla="*/ 36265 h 36271"/>
                <a:gd name="connsiteX2" fmla="*/ 0 w 37050"/>
                <a:gd name="connsiteY2" fmla="*/ 18416 h 36271"/>
                <a:gd name="connsiteX3" fmla="*/ 17579 w 37050"/>
                <a:gd name="connsiteY3" fmla="*/ 26 h 36271"/>
                <a:gd name="connsiteX4" fmla="*/ 37051 w 37050"/>
                <a:gd name="connsiteY4" fmla="*/ 17875 h 3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0" h="36271">
                  <a:moveTo>
                    <a:pt x="37051" y="17875"/>
                  </a:moveTo>
                  <a:cubicBezTo>
                    <a:pt x="37051" y="28152"/>
                    <a:pt x="28397" y="36535"/>
                    <a:pt x="18120" y="36265"/>
                  </a:cubicBezTo>
                  <a:cubicBezTo>
                    <a:pt x="8384" y="35995"/>
                    <a:pt x="270" y="27881"/>
                    <a:pt x="0" y="18416"/>
                  </a:cubicBezTo>
                  <a:cubicBezTo>
                    <a:pt x="0" y="8950"/>
                    <a:pt x="7843" y="566"/>
                    <a:pt x="17579" y="26"/>
                  </a:cubicBezTo>
                  <a:cubicBezTo>
                    <a:pt x="28397" y="-515"/>
                    <a:pt x="37051" y="7598"/>
                    <a:pt x="37051" y="1787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8E1CCB-1F73-49BA-A48B-E544684CD798}"/>
                </a:ext>
              </a:extLst>
            </p:cNvPr>
            <p:cNvSpPr/>
            <p:nvPr/>
          </p:nvSpPr>
          <p:spPr>
            <a:xfrm>
              <a:off x="6776144" y="4074026"/>
              <a:ext cx="35976" cy="36266"/>
            </a:xfrm>
            <a:custGeom>
              <a:avLst/>
              <a:gdLst>
                <a:gd name="connsiteX0" fmla="*/ 35969 w 35976"/>
                <a:gd name="connsiteY0" fmla="*/ 17579 h 36266"/>
                <a:gd name="connsiteX1" fmla="*/ 18931 w 35976"/>
                <a:gd name="connsiteY1" fmla="*/ 36239 h 36266"/>
                <a:gd name="connsiteX2" fmla="*/ 0 w 35976"/>
                <a:gd name="connsiteY2" fmla="*/ 18120 h 36266"/>
                <a:gd name="connsiteX3" fmla="*/ 17579 w 35976"/>
                <a:gd name="connsiteY3" fmla="*/ 0 h 36266"/>
                <a:gd name="connsiteX4" fmla="*/ 35969 w 35976"/>
                <a:gd name="connsiteY4" fmla="*/ 17579 h 3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" h="36266">
                  <a:moveTo>
                    <a:pt x="35969" y="17579"/>
                  </a:moveTo>
                  <a:cubicBezTo>
                    <a:pt x="36239" y="28126"/>
                    <a:pt x="29208" y="35698"/>
                    <a:pt x="18931" y="36239"/>
                  </a:cubicBezTo>
                  <a:cubicBezTo>
                    <a:pt x="8113" y="36780"/>
                    <a:pt x="0" y="29208"/>
                    <a:pt x="0" y="18120"/>
                  </a:cubicBezTo>
                  <a:cubicBezTo>
                    <a:pt x="0" y="7843"/>
                    <a:pt x="7572" y="270"/>
                    <a:pt x="17579" y="0"/>
                  </a:cubicBezTo>
                  <a:cubicBezTo>
                    <a:pt x="27856" y="0"/>
                    <a:pt x="35699" y="7302"/>
                    <a:pt x="35969" y="1757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1ED59E-988E-4CB1-88CB-8B4AD6F99ED9}"/>
                </a:ext>
              </a:extLst>
            </p:cNvPr>
            <p:cNvSpPr/>
            <p:nvPr/>
          </p:nvSpPr>
          <p:spPr>
            <a:xfrm>
              <a:off x="7322434" y="4373949"/>
              <a:ext cx="35975" cy="36246"/>
            </a:xfrm>
            <a:custGeom>
              <a:avLst/>
              <a:gdLst>
                <a:gd name="connsiteX0" fmla="*/ 35976 w 35975"/>
                <a:gd name="connsiteY0" fmla="*/ 17849 h 36246"/>
                <a:gd name="connsiteX1" fmla="*/ 18667 w 35975"/>
                <a:gd name="connsiteY1" fmla="*/ 36240 h 36246"/>
                <a:gd name="connsiteX2" fmla="*/ 7 w 35975"/>
                <a:gd name="connsiteY2" fmla="*/ 17849 h 36246"/>
                <a:gd name="connsiteX3" fmla="*/ 18126 w 35975"/>
                <a:gd name="connsiteY3" fmla="*/ 0 h 36246"/>
                <a:gd name="connsiteX4" fmla="*/ 35976 w 35975"/>
                <a:gd name="connsiteY4" fmla="*/ 17849 h 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5" h="36246">
                  <a:moveTo>
                    <a:pt x="35976" y="17849"/>
                  </a:moveTo>
                  <a:cubicBezTo>
                    <a:pt x="35976" y="28126"/>
                    <a:pt x="28944" y="35969"/>
                    <a:pt x="18667" y="36240"/>
                  </a:cubicBezTo>
                  <a:cubicBezTo>
                    <a:pt x="7849" y="36510"/>
                    <a:pt x="-264" y="28667"/>
                    <a:pt x="7" y="17849"/>
                  </a:cubicBezTo>
                  <a:cubicBezTo>
                    <a:pt x="277" y="7572"/>
                    <a:pt x="7849" y="0"/>
                    <a:pt x="18126" y="0"/>
                  </a:cubicBezTo>
                  <a:cubicBezTo>
                    <a:pt x="28133" y="0"/>
                    <a:pt x="35705" y="7843"/>
                    <a:pt x="35976" y="1784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BB4F036-2032-4E6C-BF43-BD34142A39C8}"/>
              </a:ext>
            </a:extLst>
          </p:cNvPr>
          <p:cNvSpPr/>
          <p:nvPr userDrawn="1"/>
        </p:nvSpPr>
        <p:spPr>
          <a:xfrm rot="3963644">
            <a:off x="10083774" y="3995841"/>
            <a:ext cx="1317649" cy="3606942"/>
          </a:xfrm>
          <a:custGeom>
            <a:avLst/>
            <a:gdLst>
              <a:gd name="connsiteX0" fmla="*/ 488293 w 489702"/>
              <a:gd name="connsiteY0" fmla="*/ 1294624 h 1340514"/>
              <a:gd name="connsiteX1" fmla="*/ 451980 w 489702"/>
              <a:gd name="connsiteY1" fmla="*/ 1202961 h 1340514"/>
              <a:gd name="connsiteX2" fmla="*/ 353971 w 489702"/>
              <a:gd name="connsiteY2" fmla="*/ 1119759 h 1340514"/>
              <a:gd name="connsiteX3" fmla="*/ 227053 w 489702"/>
              <a:gd name="connsiteY3" fmla="*/ 1050659 h 1340514"/>
              <a:gd name="connsiteX4" fmla="*/ 105423 w 489702"/>
              <a:gd name="connsiteY4" fmla="*/ 969572 h 1340514"/>
              <a:gd name="connsiteX5" fmla="*/ 101192 w 489702"/>
              <a:gd name="connsiteY5" fmla="*/ 961816 h 1340514"/>
              <a:gd name="connsiteX6" fmla="*/ 368778 w 489702"/>
              <a:gd name="connsiteY6" fmla="*/ 962169 h 1340514"/>
              <a:gd name="connsiteX7" fmla="*/ 410379 w 489702"/>
              <a:gd name="connsiteY7" fmla="*/ 960406 h 1340514"/>
              <a:gd name="connsiteX8" fmla="*/ 411437 w 489702"/>
              <a:gd name="connsiteY8" fmla="*/ 925856 h 1340514"/>
              <a:gd name="connsiteX9" fmla="*/ 410026 w 489702"/>
              <a:gd name="connsiteY9" fmla="*/ 915280 h 1340514"/>
              <a:gd name="connsiteX10" fmla="*/ 70168 w 489702"/>
              <a:gd name="connsiteY10" fmla="*/ 910344 h 1340514"/>
              <a:gd name="connsiteX11" fmla="*/ 67347 w 489702"/>
              <a:gd name="connsiteY11" fmla="*/ 889543 h 1340514"/>
              <a:gd name="connsiteX12" fmla="*/ 70520 w 489702"/>
              <a:gd name="connsiteY12" fmla="*/ 887076 h 1340514"/>
              <a:gd name="connsiteX13" fmla="*/ 372656 w 489702"/>
              <a:gd name="connsiteY13" fmla="*/ 886370 h 1340514"/>
              <a:gd name="connsiteX14" fmla="*/ 408264 w 489702"/>
              <a:gd name="connsiteY14" fmla="*/ 884608 h 1340514"/>
              <a:gd name="connsiteX15" fmla="*/ 408969 w 489702"/>
              <a:gd name="connsiteY15" fmla="*/ 850058 h 1340514"/>
              <a:gd name="connsiteX16" fmla="*/ 407911 w 489702"/>
              <a:gd name="connsiteY16" fmla="*/ 839481 h 1340514"/>
              <a:gd name="connsiteX17" fmla="*/ 81802 w 489702"/>
              <a:gd name="connsiteY17" fmla="*/ 833841 h 1340514"/>
              <a:gd name="connsiteX18" fmla="*/ 97314 w 489702"/>
              <a:gd name="connsiteY18" fmla="*/ 808104 h 1340514"/>
              <a:gd name="connsiteX19" fmla="*/ 103660 w 489702"/>
              <a:gd name="connsiteY19" fmla="*/ 805284 h 1340514"/>
              <a:gd name="connsiteX20" fmla="*/ 334933 w 489702"/>
              <a:gd name="connsiteY20" fmla="*/ 805284 h 1340514"/>
              <a:gd name="connsiteX21" fmla="*/ 406501 w 489702"/>
              <a:gd name="connsiteY21" fmla="*/ 803521 h 1340514"/>
              <a:gd name="connsiteX22" fmla="*/ 411789 w 489702"/>
              <a:gd name="connsiteY22" fmla="*/ 772497 h 1340514"/>
              <a:gd name="connsiteX23" fmla="*/ 411437 w 489702"/>
              <a:gd name="connsiteY23" fmla="*/ 757690 h 1340514"/>
              <a:gd name="connsiteX24" fmla="*/ 395924 w 489702"/>
              <a:gd name="connsiteY24" fmla="*/ 755927 h 1340514"/>
              <a:gd name="connsiteX25" fmla="*/ 177343 w 489702"/>
              <a:gd name="connsiteY25" fmla="*/ 755574 h 1340514"/>
              <a:gd name="connsiteX26" fmla="*/ 163946 w 489702"/>
              <a:gd name="connsiteY26" fmla="*/ 750639 h 1340514"/>
              <a:gd name="connsiteX27" fmla="*/ 180868 w 489702"/>
              <a:gd name="connsiteY27" fmla="*/ 739709 h 1340514"/>
              <a:gd name="connsiteX28" fmla="*/ 294390 w 489702"/>
              <a:gd name="connsiteY28" fmla="*/ 678366 h 1340514"/>
              <a:gd name="connsiteX29" fmla="*/ 441756 w 489702"/>
              <a:gd name="connsiteY29" fmla="*/ 574363 h 1340514"/>
              <a:gd name="connsiteX30" fmla="*/ 452332 w 489702"/>
              <a:gd name="connsiteY30" fmla="*/ 352609 h 1340514"/>
              <a:gd name="connsiteX31" fmla="*/ 388168 w 489702"/>
              <a:gd name="connsiteY31" fmla="*/ 292323 h 1340514"/>
              <a:gd name="connsiteX32" fmla="*/ 222822 w 489702"/>
              <a:gd name="connsiteY32" fmla="*/ 196429 h 1340514"/>
              <a:gd name="connsiteX33" fmla="*/ 132217 w 489702"/>
              <a:gd name="connsiteY33" fmla="*/ 139316 h 1340514"/>
              <a:gd name="connsiteX34" fmla="*/ 145261 w 489702"/>
              <a:gd name="connsiteY34" fmla="*/ 134028 h 1340514"/>
              <a:gd name="connsiteX35" fmla="*/ 404386 w 489702"/>
              <a:gd name="connsiteY35" fmla="*/ 132617 h 1340514"/>
              <a:gd name="connsiteX36" fmla="*/ 434705 w 489702"/>
              <a:gd name="connsiteY36" fmla="*/ 108644 h 1340514"/>
              <a:gd name="connsiteX37" fmla="*/ 420250 w 489702"/>
              <a:gd name="connsiteY37" fmla="*/ 87491 h 1340514"/>
              <a:gd name="connsiteX38" fmla="*/ 94141 w 489702"/>
              <a:gd name="connsiteY38" fmla="*/ 86786 h 1340514"/>
              <a:gd name="connsiteX39" fmla="*/ 72636 w 489702"/>
              <a:gd name="connsiteY39" fmla="*/ 72684 h 1340514"/>
              <a:gd name="connsiteX40" fmla="*/ 64174 w 489702"/>
              <a:gd name="connsiteY40" fmla="*/ 31788 h 1340514"/>
              <a:gd name="connsiteX41" fmla="*/ 31740 w 489702"/>
              <a:gd name="connsiteY41" fmla="*/ 58 h 1340514"/>
              <a:gd name="connsiteX42" fmla="*/ 1773 w 489702"/>
              <a:gd name="connsiteY42" fmla="*/ 34608 h 1340514"/>
              <a:gd name="connsiteX43" fmla="*/ 2125 w 489702"/>
              <a:gd name="connsiteY43" fmla="*/ 44832 h 1340514"/>
              <a:gd name="connsiteX44" fmla="*/ 38438 w 489702"/>
              <a:gd name="connsiteY44" fmla="*/ 136495 h 1340514"/>
              <a:gd name="connsiteX45" fmla="*/ 136447 w 489702"/>
              <a:gd name="connsiteY45" fmla="*/ 219697 h 1340514"/>
              <a:gd name="connsiteX46" fmla="*/ 288396 w 489702"/>
              <a:gd name="connsiteY46" fmla="*/ 303957 h 1340514"/>
              <a:gd name="connsiteX47" fmla="*/ 379707 w 489702"/>
              <a:gd name="connsiteY47" fmla="*/ 367416 h 1340514"/>
              <a:gd name="connsiteX48" fmla="*/ 366310 w 489702"/>
              <a:gd name="connsiteY48" fmla="*/ 372352 h 1340514"/>
              <a:gd name="connsiteX49" fmla="*/ 76514 w 489702"/>
              <a:gd name="connsiteY49" fmla="*/ 373409 h 1340514"/>
              <a:gd name="connsiteX50" fmla="*/ 74046 w 489702"/>
              <a:gd name="connsiteY50" fmla="*/ 415716 h 1340514"/>
              <a:gd name="connsiteX51" fmla="*/ 417430 w 489702"/>
              <a:gd name="connsiteY51" fmla="*/ 420651 h 1340514"/>
              <a:gd name="connsiteX52" fmla="*/ 425539 w 489702"/>
              <a:gd name="connsiteY52" fmla="*/ 452381 h 1340514"/>
              <a:gd name="connsiteX53" fmla="*/ 408969 w 489702"/>
              <a:gd name="connsiteY53" fmla="*/ 455201 h 1340514"/>
              <a:gd name="connsiteX54" fmla="*/ 84975 w 489702"/>
              <a:gd name="connsiteY54" fmla="*/ 454144 h 1340514"/>
              <a:gd name="connsiteX55" fmla="*/ 71578 w 489702"/>
              <a:gd name="connsiteY55" fmla="*/ 456611 h 1340514"/>
              <a:gd name="connsiteX56" fmla="*/ 71578 w 489702"/>
              <a:gd name="connsiteY56" fmla="*/ 501033 h 1340514"/>
              <a:gd name="connsiteX57" fmla="*/ 85327 w 489702"/>
              <a:gd name="connsiteY57" fmla="*/ 503148 h 1340514"/>
              <a:gd name="connsiteX58" fmla="*/ 396982 w 489702"/>
              <a:gd name="connsiteY58" fmla="*/ 503501 h 1340514"/>
              <a:gd name="connsiteX59" fmla="*/ 411084 w 489702"/>
              <a:gd name="connsiteY59" fmla="*/ 510552 h 1340514"/>
              <a:gd name="connsiteX60" fmla="*/ 391341 w 489702"/>
              <a:gd name="connsiteY60" fmla="*/ 536288 h 1340514"/>
              <a:gd name="connsiteX61" fmla="*/ 83917 w 489702"/>
              <a:gd name="connsiteY61" fmla="*/ 535583 h 1340514"/>
              <a:gd name="connsiteX62" fmla="*/ 69463 w 489702"/>
              <a:gd name="connsiteY62" fmla="*/ 537346 h 1340514"/>
              <a:gd name="connsiteX63" fmla="*/ 69815 w 489702"/>
              <a:gd name="connsiteY63" fmla="*/ 583177 h 1340514"/>
              <a:gd name="connsiteX64" fmla="*/ 70873 w 489702"/>
              <a:gd name="connsiteY64" fmla="*/ 582824 h 1340514"/>
              <a:gd name="connsiteX65" fmla="*/ 71578 w 489702"/>
              <a:gd name="connsiteY65" fmla="*/ 583530 h 1340514"/>
              <a:gd name="connsiteX66" fmla="*/ 85680 w 489702"/>
              <a:gd name="connsiteY66" fmla="*/ 584587 h 1340514"/>
              <a:gd name="connsiteX67" fmla="*/ 310607 w 489702"/>
              <a:gd name="connsiteY67" fmla="*/ 584940 h 1340514"/>
              <a:gd name="connsiteX68" fmla="*/ 321889 w 489702"/>
              <a:gd name="connsiteY68" fmla="*/ 590581 h 1340514"/>
              <a:gd name="connsiteX69" fmla="*/ 246443 w 489702"/>
              <a:gd name="connsiteY69" fmla="*/ 633592 h 1340514"/>
              <a:gd name="connsiteX70" fmla="*/ 84975 w 489702"/>
              <a:gd name="connsiteY70" fmla="*/ 729838 h 1340514"/>
              <a:gd name="connsiteX71" fmla="*/ 16932 w 489702"/>
              <a:gd name="connsiteY71" fmla="*/ 809867 h 1340514"/>
              <a:gd name="connsiteX72" fmla="*/ 19400 w 489702"/>
              <a:gd name="connsiteY72" fmla="*/ 962169 h 1340514"/>
              <a:gd name="connsiteX73" fmla="*/ 34913 w 489702"/>
              <a:gd name="connsiteY73" fmla="*/ 984732 h 1340514"/>
              <a:gd name="connsiteX74" fmla="*/ 166766 w 489702"/>
              <a:gd name="connsiteY74" fmla="*/ 1089440 h 1340514"/>
              <a:gd name="connsiteX75" fmla="*/ 307787 w 489702"/>
              <a:gd name="connsiteY75" fmla="*/ 1165238 h 1340514"/>
              <a:gd name="connsiteX76" fmla="*/ 359612 w 489702"/>
              <a:gd name="connsiteY76" fmla="*/ 1200846 h 1340514"/>
              <a:gd name="connsiteX77" fmla="*/ 346567 w 489702"/>
              <a:gd name="connsiteY77" fmla="*/ 1206134 h 1340514"/>
              <a:gd name="connsiteX78" fmla="*/ 69463 w 489702"/>
              <a:gd name="connsiteY78" fmla="*/ 1208602 h 1340514"/>
              <a:gd name="connsiteX79" fmla="*/ 56771 w 489702"/>
              <a:gd name="connsiteY79" fmla="*/ 1227992 h 1340514"/>
              <a:gd name="connsiteX80" fmla="*/ 71225 w 489702"/>
              <a:gd name="connsiteY80" fmla="*/ 1253023 h 1340514"/>
              <a:gd name="connsiteX81" fmla="*/ 397335 w 489702"/>
              <a:gd name="connsiteY81" fmla="*/ 1253728 h 1340514"/>
              <a:gd name="connsiteX82" fmla="*/ 418840 w 489702"/>
              <a:gd name="connsiteY82" fmla="*/ 1267830 h 1340514"/>
              <a:gd name="connsiteX83" fmla="*/ 427301 w 489702"/>
              <a:gd name="connsiteY83" fmla="*/ 1308726 h 1340514"/>
              <a:gd name="connsiteX84" fmla="*/ 459736 w 489702"/>
              <a:gd name="connsiteY84" fmla="*/ 1340456 h 1340514"/>
              <a:gd name="connsiteX85" fmla="*/ 489703 w 489702"/>
              <a:gd name="connsiteY85" fmla="*/ 1305906 h 1340514"/>
              <a:gd name="connsiteX86" fmla="*/ 488293 w 489702"/>
              <a:gd name="connsiteY86" fmla="*/ 1294624 h 13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89702" h="1340514">
                <a:moveTo>
                  <a:pt x="488293" y="1294624"/>
                </a:moveTo>
                <a:cubicBezTo>
                  <a:pt x="485120" y="1260427"/>
                  <a:pt x="472780" y="1230107"/>
                  <a:pt x="451980" y="1202961"/>
                </a:cubicBezTo>
                <a:cubicBezTo>
                  <a:pt x="425186" y="1168058"/>
                  <a:pt x="390636" y="1142675"/>
                  <a:pt x="353971" y="1119759"/>
                </a:cubicBezTo>
                <a:cubicBezTo>
                  <a:pt x="327882" y="1103542"/>
                  <a:pt x="241860" y="1058768"/>
                  <a:pt x="227053" y="1050659"/>
                </a:cubicBezTo>
                <a:cubicBezTo>
                  <a:pt x="184042" y="1027038"/>
                  <a:pt x="141030" y="1004122"/>
                  <a:pt x="105423" y="969572"/>
                </a:cubicBezTo>
                <a:cubicBezTo>
                  <a:pt x="96961" y="964284"/>
                  <a:pt x="95199" y="961464"/>
                  <a:pt x="101192" y="961816"/>
                </a:cubicBezTo>
                <a:cubicBezTo>
                  <a:pt x="149492" y="961464"/>
                  <a:pt x="343394" y="962521"/>
                  <a:pt x="368778" y="962169"/>
                </a:cubicBezTo>
                <a:cubicBezTo>
                  <a:pt x="382527" y="961816"/>
                  <a:pt x="394867" y="962874"/>
                  <a:pt x="410379" y="960406"/>
                </a:cubicBezTo>
                <a:cubicBezTo>
                  <a:pt x="410731" y="948772"/>
                  <a:pt x="411084" y="937138"/>
                  <a:pt x="411437" y="925856"/>
                </a:cubicBezTo>
                <a:cubicBezTo>
                  <a:pt x="412847" y="924093"/>
                  <a:pt x="412494" y="916337"/>
                  <a:pt x="410026" y="915280"/>
                </a:cubicBezTo>
                <a:cubicBezTo>
                  <a:pt x="397687" y="914927"/>
                  <a:pt x="106128" y="910696"/>
                  <a:pt x="70168" y="910344"/>
                </a:cubicBezTo>
                <a:cubicBezTo>
                  <a:pt x="68052" y="903645"/>
                  <a:pt x="65937" y="896947"/>
                  <a:pt x="67347" y="889543"/>
                </a:cubicBezTo>
                <a:cubicBezTo>
                  <a:pt x="68052" y="888486"/>
                  <a:pt x="69463" y="887428"/>
                  <a:pt x="70520" y="887076"/>
                </a:cubicBezTo>
                <a:cubicBezTo>
                  <a:pt x="136095" y="886723"/>
                  <a:pt x="350798" y="887076"/>
                  <a:pt x="372656" y="886370"/>
                </a:cubicBezTo>
                <a:cubicBezTo>
                  <a:pt x="384643" y="886018"/>
                  <a:pt x="408264" y="884608"/>
                  <a:pt x="408264" y="884608"/>
                </a:cubicBezTo>
                <a:cubicBezTo>
                  <a:pt x="408616" y="872974"/>
                  <a:pt x="408616" y="861339"/>
                  <a:pt x="408969" y="850058"/>
                </a:cubicBezTo>
                <a:cubicBezTo>
                  <a:pt x="409321" y="843712"/>
                  <a:pt x="409674" y="840539"/>
                  <a:pt x="407911" y="839481"/>
                </a:cubicBezTo>
                <a:cubicBezTo>
                  <a:pt x="397335" y="839129"/>
                  <a:pt x="124460" y="835603"/>
                  <a:pt x="81802" y="833841"/>
                </a:cubicBezTo>
                <a:cubicBezTo>
                  <a:pt x="81097" y="821854"/>
                  <a:pt x="89910" y="815508"/>
                  <a:pt x="97314" y="808104"/>
                </a:cubicBezTo>
                <a:cubicBezTo>
                  <a:pt x="99077" y="807047"/>
                  <a:pt x="101192" y="805636"/>
                  <a:pt x="103660" y="805284"/>
                </a:cubicBezTo>
                <a:cubicBezTo>
                  <a:pt x="180868" y="804226"/>
                  <a:pt x="258077" y="804931"/>
                  <a:pt x="334933" y="805284"/>
                </a:cubicBezTo>
                <a:cubicBezTo>
                  <a:pt x="349035" y="805284"/>
                  <a:pt x="390284" y="804931"/>
                  <a:pt x="406501" y="803521"/>
                </a:cubicBezTo>
                <a:cubicBezTo>
                  <a:pt x="415315" y="802816"/>
                  <a:pt x="411437" y="783778"/>
                  <a:pt x="411789" y="772497"/>
                </a:cubicBezTo>
                <a:cubicBezTo>
                  <a:pt x="411789" y="769676"/>
                  <a:pt x="411437" y="760510"/>
                  <a:pt x="411437" y="757690"/>
                </a:cubicBezTo>
                <a:cubicBezTo>
                  <a:pt x="406501" y="754164"/>
                  <a:pt x="401213" y="755927"/>
                  <a:pt x="395924" y="755927"/>
                </a:cubicBezTo>
                <a:cubicBezTo>
                  <a:pt x="322946" y="755927"/>
                  <a:pt x="249968" y="755927"/>
                  <a:pt x="177343" y="755574"/>
                </a:cubicBezTo>
                <a:cubicBezTo>
                  <a:pt x="173112" y="755574"/>
                  <a:pt x="154075" y="757690"/>
                  <a:pt x="163946" y="750639"/>
                </a:cubicBezTo>
                <a:cubicBezTo>
                  <a:pt x="169587" y="747113"/>
                  <a:pt x="174875" y="742882"/>
                  <a:pt x="180868" y="739709"/>
                </a:cubicBezTo>
                <a:cubicBezTo>
                  <a:pt x="218591" y="719262"/>
                  <a:pt x="256667" y="698814"/>
                  <a:pt x="294390" y="678366"/>
                </a:cubicBezTo>
                <a:cubicBezTo>
                  <a:pt x="347625" y="649457"/>
                  <a:pt x="400507" y="619842"/>
                  <a:pt x="441756" y="574363"/>
                </a:cubicBezTo>
                <a:cubicBezTo>
                  <a:pt x="500632" y="509494"/>
                  <a:pt x="504863" y="421356"/>
                  <a:pt x="452332" y="352609"/>
                </a:cubicBezTo>
                <a:cubicBezTo>
                  <a:pt x="434352" y="328988"/>
                  <a:pt x="412142" y="309598"/>
                  <a:pt x="388168" y="292323"/>
                </a:cubicBezTo>
                <a:cubicBezTo>
                  <a:pt x="336343" y="254952"/>
                  <a:pt x="278525" y="227454"/>
                  <a:pt x="222822" y="196429"/>
                </a:cubicBezTo>
                <a:cubicBezTo>
                  <a:pt x="191445" y="179154"/>
                  <a:pt x="160068" y="162584"/>
                  <a:pt x="132217" y="139316"/>
                </a:cubicBezTo>
                <a:cubicBezTo>
                  <a:pt x="122698" y="131912"/>
                  <a:pt x="135389" y="133675"/>
                  <a:pt x="145261" y="134028"/>
                </a:cubicBezTo>
                <a:cubicBezTo>
                  <a:pt x="203784" y="135790"/>
                  <a:pt x="402270" y="132617"/>
                  <a:pt x="404386" y="132617"/>
                </a:cubicBezTo>
                <a:cubicBezTo>
                  <a:pt x="439993" y="133675"/>
                  <a:pt x="436468" y="128387"/>
                  <a:pt x="434705" y="108644"/>
                </a:cubicBezTo>
                <a:cubicBezTo>
                  <a:pt x="432942" y="87491"/>
                  <a:pt x="432942" y="87491"/>
                  <a:pt x="420250" y="87491"/>
                </a:cubicBezTo>
                <a:cubicBezTo>
                  <a:pt x="311665" y="87491"/>
                  <a:pt x="202727" y="84318"/>
                  <a:pt x="94141" y="86786"/>
                </a:cubicBezTo>
                <a:cubicBezTo>
                  <a:pt x="71930" y="87138"/>
                  <a:pt x="77571" y="88901"/>
                  <a:pt x="72636" y="72684"/>
                </a:cubicBezTo>
                <a:cubicBezTo>
                  <a:pt x="68757" y="58934"/>
                  <a:pt x="64879" y="45890"/>
                  <a:pt x="64174" y="31788"/>
                </a:cubicBezTo>
                <a:cubicBezTo>
                  <a:pt x="63117" y="12398"/>
                  <a:pt x="48662" y="-999"/>
                  <a:pt x="31740" y="58"/>
                </a:cubicBezTo>
                <a:cubicBezTo>
                  <a:pt x="14465" y="1116"/>
                  <a:pt x="2125" y="15571"/>
                  <a:pt x="1773" y="34608"/>
                </a:cubicBezTo>
                <a:cubicBezTo>
                  <a:pt x="1773" y="38134"/>
                  <a:pt x="1773" y="41307"/>
                  <a:pt x="2125" y="44832"/>
                </a:cubicBezTo>
                <a:cubicBezTo>
                  <a:pt x="5298" y="79030"/>
                  <a:pt x="17638" y="109349"/>
                  <a:pt x="38438" y="136495"/>
                </a:cubicBezTo>
                <a:cubicBezTo>
                  <a:pt x="65232" y="171398"/>
                  <a:pt x="99782" y="196782"/>
                  <a:pt x="136447" y="219697"/>
                </a:cubicBezTo>
                <a:cubicBezTo>
                  <a:pt x="185804" y="250369"/>
                  <a:pt x="237982" y="275400"/>
                  <a:pt x="288396" y="303957"/>
                </a:cubicBezTo>
                <a:cubicBezTo>
                  <a:pt x="320831" y="322290"/>
                  <a:pt x="352913" y="340975"/>
                  <a:pt x="379707" y="367416"/>
                </a:cubicBezTo>
                <a:cubicBezTo>
                  <a:pt x="389931" y="375525"/>
                  <a:pt x="370541" y="372352"/>
                  <a:pt x="366310" y="372352"/>
                </a:cubicBezTo>
                <a:cubicBezTo>
                  <a:pt x="276057" y="372704"/>
                  <a:pt x="96256" y="372704"/>
                  <a:pt x="76514" y="373409"/>
                </a:cubicBezTo>
                <a:cubicBezTo>
                  <a:pt x="74046" y="388569"/>
                  <a:pt x="72283" y="400908"/>
                  <a:pt x="74046" y="415716"/>
                </a:cubicBezTo>
                <a:cubicBezTo>
                  <a:pt x="108596" y="419241"/>
                  <a:pt x="403680" y="421004"/>
                  <a:pt x="417430" y="420651"/>
                </a:cubicBezTo>
                <a:cubicBezTo>
                  <a:pt x="423776" y="433696"/>
                  <a:pt x="425539" y="441099"/>
                  <a:pt x="425539" y="452381"/>
                </a:cubicBezTo>
                <a:cubicBezTo>
                  <a:pt x="426596" y="456964"/>
                  <a:pt x="414609" y="455201"/>
                  <a:pt x="408969" y="455201"/>
                </a:cubicBezTo>
                <a:cubicBezTo>
                  <a:pt x="365958" y="454849"/>
                  <a:pt x="149844" y="453791"/>
                  <a:pt x="84975" y="454144"/>
                </a:cubicBezTo>
                <a:cubicBezTo>
                  <a:pt x="80392" y="454144"/>
                  <a:pt x="75456" y="451676"/>
                  <a:pt x="71578" y="456611"/>
                </a:cubicBezTo>
                <a:cubicBezTo>
                  <a:pt x="71578" y="471418"/>
                  <a:pt x="71578" y="486226"/>
                  <a:pt x="71578" y="501033"/>
                </a:cubicBezTo>
                <a:cubicBezTo>
                  <a:pt x="75456" y="505263"/>
                  <a:pt x="80744" y="503148"/>
                  <a:pt x="85327" y="503148"/>
                </a:cubicBezTo>
                <a:cubicBezTo>
                  <a:pt x="139620" y="503148"/>
                  <a:pt x="347272" y="504911"/>
                  <a:pt x="396982" y="503501"/>
                </a:cubicBezTo>
                <a:cubicBezTo>
                  <a:pt x="405091" y="503148"/>
                  <a:pt x="418135" y="501033"/>
                  <a:pt x="411084" y="510552"/>
                </a:cubicBezTo>
                <a:cubicBezTo>
                  <a:pt x="406148" y="520423"/>
                  <a:pt x="399450" y="528884"/>
                  <a:pt x="391341" y="536288"/>
                </a:cubicBezTo>
                <a:cubicBezTo>
                  <a:pt x="384995" y="536993"/>
                  <a:pt x="180163" y="536640"/>
                  <a:pt x="83917" y="535583"/>
                </a:cubicBezTo>
                <a:cubicBezTo>
                  <a:pt x="79334" y="535583"/>
                  <a:pt x="73693" y="533115"/>
                  <a:pt x="69463" y="537346"/>
                </a:cubicBezTo>
                <a:cubicBezTo>
                  <a:pt x="65937" y="552505"/>
                  <a:pt x="65585" y="568017"/>
                  <a:pt x="69815" y="583177"/>
                </a:cubicBezTo>
                <a:lnTo>
                  <a:pt x="70873" y="582824"/>
                </a:lnTo>
                <a:lnTo>
                  <a:pt x="71578" y="583530"/>
                </a:lnTo>
                <a:cubicBezTo>
                  <a:pt x="76161" y="585997"/>
                  <a:pt x="81097" y="584587"/>
                  <a:pt x="85680" y="584587"/>
                </a:cubicBezTo>
                <a:cubicBezTo>
                  <a:pt x="121993" y="584587"/>
                  <a:pt x="271827" y="584587"/>
                  <a:pt x="310607" y="584940"/>
                </a:cubicBezTo>
                <a:cubicBezTo>
                  <a:pt x="314485" y="584940"/>
                  <a:pt x="336343" y="583882"/>
                  <a:pt x="321889" y="590581"/>
                </a:cubicBezTo>
                <a:cubicBezTo>
                  <a:pt x="297915" y="606798"/>
                  <a:pt x="271827" y="619842"/>
                  <a:pt x="246443" y="633592"/>
                </a:cubicBezTo>
                <a:cubicBezTo>
                  <a:pt x="191093" y="663206"/>
                  <a:pt x="134332" y="690705"/>
                  <a:pt x="84975" y="729838"/>
                </a:cubicBezTo>
                <a:cubicBezTo>
                  <a:pt x="57123" y="752049"/>
                  <a:pt x="32445" y="777080"/>
                  <a:pt x="16932" y="809867"/>
                </a:cubicBezTo>
                <a:cubicBezTo>
                  <a:pt x="-7393" y="860634"/>
                  <a:pt x="-4573" y="911754"/>
                  <a:pt x="19400" y="962169"/>
                </a:cubicBezTo>
                <a:cubicBezTo>
                  <a:pt x="24689" y="969572"/>
                  <a:pt x="29272" y="977681"/>
                  <a:pt x="34913" y="984732"/>
                </a:cubicBezTo>
                <a:cubicBezTo>
                  <a:pt x="69815" y="1030916"/>
                  <a:pt x="117762" y="1061236"/>
                  <a:pt x="166766" y="1089440"/>
                </a:cubicBezTo>
                <a:cubicBezTo>
                  <a:pt x="212246" y="1115528"/>
                  <a:pt x="306729" y="1165238"/>
                  <a:pt x="307787" y="1165238"/>
                </a:cubicBezTo>
                <a:cubicBezTo>
                  <a:pt x="325767" y="1175815"/>
                  <a:pt x="343394" y="1187096"/>
                  <a:pt x="359612" y="1200846"/>
                </a:cubicBezTo>
                <a:cubicBezTo>
                  <a:pt x="366310" y="1206134"/>
                  <a:pt x="350798" y="1206134"/>
                  <a:pt x="346567" y="1206134"/>
                </a:cubicBezTo>
                <a:cubicBezTo>
                  <a:pt x="288044" y="1206487"/>
                  <a:pt x="95199" y="1207544"/>
                  <a:pt x="69463" y="1208602"/>
                </a:cubicBezTo>
                <a:cubicBezTo>
                  <a:pt x="60649" y="1208954"/>
                  <a:pt x="55008" y="1201551"/>
                  <a:pt x="56771" y="1227992"/>
                </a:cubicBezTo>
                <a:cubicBezTo>
                  <a:pt x="58534" y="1253023"/>
                  <a:pt x="58534" y="1253023"/>
                  <a:pt x="71225" y="1253023"/>
                </a:cubicBezTo>
                <a:cubicBezTo>
                  <a:pt x="179811" y="1253023"/>
                  <a:pt x="288749" y="1253728"/>
                  <a:pt x="397335" y="1253728"/>
                </a:cubicBezTo>
                <a:cubicBezTo>
                  <a:pt x="408969" y="1253728"/>
                  <a:pt x="414609" y="1257606"/>
                  <a:pt x="418840" y="1267830"/>
                </a:cubicBezTo>
                <a:cubicBezTo>
                  <a:pt x="424128" y="1281227"/>
                  <a:pt x="426596" y="1294624"/>
                  <a:pt x="427301" y="1308726"/>
                </a:cubicBezTo>
                <a:cubicBezTo>
                  <a:pt x="428359" y="1328116"/>
                  <a:pt x="442813" y="1341513"/>
                  <a:pt x="459736" y="1340456"/>
                </a:cubicBezTo>
                <a:cubicBezTo>
                  <a:pt x="477011" y="1339398"/>
                  <a:pt x="489350" y="1324943"/>
                  <a:pt x="489703" y="1305906"/>
                </a:cubicBezTo>
                <a:cubicBezTo>
                  <a:pt x="488645" y="1301322"/>
                  <a:pt x="488645" y="1297797"/>
                  <a:pt x="488293" y="1294624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35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13952" r="326" b="84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67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12717" r="326" b="2908"/>
          <a:stretch/>
        </p:blipFill>
        <p:spPr>
          <a:xfrm>
            <a:off x="-39756" y="-1"/>
            <a:ext cx="122317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711BFE8-7B35-49CA-8783-02B6A4074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55CF1-6552-4077-8058-C210017E1C51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D89FE69-2981-49E0-980C-38654D860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-6671" y="4077072"/>
            <a:ext cx="12191999" cy="2780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angle 10"/>
          <p:cNvSpPr/>
          <p:nvPr userDrawn="1"/>
        </p:nvSpPr>
        <p:spPr>
          <a:xfrm>
            <a:off x="-6671" y="0"/>
            <a:ext cx="12192000" cy="407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AF36F9-5106-4D3F-A52B-E8DC0C164540}"/>
              </a:ext>
            </a:extLst>
          </p:cNvPr>
          <p:cNvGrpSpPr/>
          <p:nvPr userDrawn="1"/>
        </p:nvGrpSpPr>
        <p:grpSpPr>
          <a:xfrm>
            <a:off x="7405924" y="434687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12AA5A8-B1E7-4CBC-9098-E4B7658DCD2F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AAABB09-F75C-456F-A7E1-75D90CAAA921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DE43C0-02B8-4D9C-B59A-99BD125F6C8F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2C9199-427D-48D2-9153-A68262912E9F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14102F-BE77-44F6-A863-05DAF784432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C8441E-9890-4E69-9EEC-1F8F1A579FDB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1C8B18-D00B-43AA-8F4B-0168588E115D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27381" y="243072"/>
            <a:ext cx="8352928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7367" y="650539"/>
            <a:ext cx="3557712" cy="310796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21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87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ángulo 26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A5A6A3-EB84-4683-82EC-A2416C65D90A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402" y="361442"/>
            <a:ext cx="2749108" cy="3408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0956" y="442214"/>
            <a:ext cx="2911643" cy="3577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6481" y="6227804"/>
            <a:ext cx="472235" cy="4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A5A6A3-EB84-4683-82EC-A2416C65D90A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39" y="-60824"/>
            <a:ext cx="10075922" cy="11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268856" y="4111373"/>
            <a:ext cx="1770188" cy="1732614"/>
          </a:xfrm>
          <a:custGeom>
            <a:avLst/>
            <a:gdLst>
              <a:gd name="T0" fmla="*/ 258 w 535"/>
              <a:gd name="T1" fmla="*/ 496 h 524"/>
              <a:gd name="T2" fmla="*/ 216 w 535"/>
              <a:gd name="T3" fmla="*/ 434 h 524"/>
              <a:gd name="T4" fmla="*/ 148 w 535"/>
              <a:gd name="T5" fmla="*/ 496 h 524"/>
              <a:gd name="T6" fmla="*/ 162 w 535"/>
              <a:gd name="T7" fmla="*/ 411 h 524"/>
              <a:gd name="T8" fmla="*/ 138 w 535"/>
              <a:gd name="T9" fmla="*/ 426 h 524"/>
              <a:gd name="T10" fmla="*/ 86 w 535"/>
              <a:gd name="T11" fmla="*/ 421 h 524"/>
              <a:gd name="T12" fmla="*/ 104 w 535"/>
              <a:gd name="T13" fmla="*/ 357 h 524"/>
              <a:gd name="T14" fmla="*/ 6 w 535"/>
              <a:gd name="T15" fmla="*/ 365 h 524"/>
              <a:gd name="T16" fmla="*/ 95 w 535"/>
              <a:gd name="T17" fmla="*/ 299 h 524"/>
              <a:gd name="T18" fmla="*/ 27 w 535"/>
              <a:gd name="T19" fmla="*/ 262 h 524"/>
              <a:gd name="T20" fmla="*/ 96 w 535"/>
              <a:gd name="T21" fmla="*/ 226 h 524"/>
              <a:gd name="T22" fmla="*/ 65 w 535"/>
              <a:gd name="T23" fmla="*/ 206 h 524"/>
              <a:gd name="T24" fmla="*/ 18 w 535"/>
              <a:gd name="T25" fmla="*/ 137 h 524"/>
              <a:gd name="T26" fmla="*/ 140 w 535"/>
              <a:gd name="T27" fmla="*/ 148 h 524"/>
              <a:gd name="T28" fmla="*/ 128 w 535"/>
              <a:gd name="T29" fmla="*/ 113 h 524"/>
              <a:gd name="T30" fmla="*/ 135 w 535"/>
              <a:gd name="T31" fmla="*/ 62 h 524"/>
              <a:gd name="T32" fmla="*/ 225 w 535"/>
              <a:gd name="T33" fmla="*/ 97 h 524"/>
              <a:gd name="T34" fmla="*/ 235 w 535"/>
              <a:gd name="T35" fmla="*/ 61 h 524"/>
              <a:gd name="T36" fmla="*/ 243 w 535"/>
              <a:gd name="T37" fmla="*/ 12 h 524"/>
              <a:gd name="T38" fmla="*/ 277 w 535"/>
              <a:gd name="T39" fmla="*/ 86 h 524"/>
              <a:gd name="T40" fmla="*/ 340 w 535"/>
              <a:gd name="T41" fmla="*/ 50 h 524"/>
              <a:gd name="T42" fmla="*/ 357 w 535"/>
              <a:gd name="T43" fmla="*/ 111 h 524"/>
              <a:gd name="T44" fmla="*/ 398 w 535"/>
              <a:gd name="T45" fmla="*/ 90 h 524"/>
              <a:gd name="T46" fmla="*/ 389 w 535"/>
              <a:gd name="T47" fmla="*/ 116 h 524"/>
              <a:gd name="T48" fmla="*/ 394 w 535"/>
              <a:gd name="T49" fmla="*/ 147 h 524"/>
              <a:gd name="T50" fmla="*/ 503 w 535"/>
              <a:gd name="T51" fmla="*/ 132 h 524"/>
              <a:gd name="T52" fmla="*/ 463 w 535"/>
              <a:gd name="T53" fmla="*/ 224 h 524"/>
              <a:gd name="T54" fmla="*/ 482 w 535"/>
              <a:gd name="T55" fmla="*/ 247 h 524"/>
              <a:gd name="T56" fmla="*/ 501 w 535"/>
              <a:gd name="T57" fmla="*/ 299 h 524"/>
              <a:gd name="T58" fmla="*/ 438 w 535"/>
              <a:gd name="T59" fmla="*/ 308 h 524"/>
              <a:gd name="T60" fmla="*/ 469 w 535"/>
              <a:gd name="T61" fmla="*/ 376 h 524"/>
              <a:gd name="T62" fmla="*/ 411 w 535"/>
              <a:gd name="T63" fmla="*/ 391 h 524"/>
              <a:gd name="T64" fmla="*/ 423 w 535"/>
              <a:gd name="T65" fmla="*/ 431 h 524"/>
              <a:gd name="T66" fmla="*/ 407 w 535"/>
              <a:gd name="T67" fmla="*/ 458 h 524"/>
              <a:gd name="T68" fmla="*/ 350 w 535"/>
              <a:gd name="T69" fmla="*/ 422 h 524"/>
              <a:gd name="T70" fmla="*/ 301 w 535"/>
              <a:gd name="T71" fmla="*/ 523 h 524"/>
              <a:gd name="T72" fmla="*/ 179 w 535"/>
              <a:gd name="T73" fmla="*/ 232 h 524"/>
              <a:gd name="T74" fmla="*/ 281 w 535"/>
              <a:gd name="T75" fmla="*/ 292 h 524"/>
              <a:gd name="T76" fmla="*/ 281 w 535"/>
              <a:gd name="T77" fmla="*/ 292 h 524"/>
              <a:gd name="T78" fmla="*/ 384 w 535"/>
              <a:gd name="T79" fmla="*/ 284 h 524"/>
              <a:gd name="T80" fmla="*/ 310 w 535"/>
              <a:gd name="T81" fmla="*/ 346 h 524"/>
              <a:gd name="T82" fmla="*/ 209 w 535"/>
              <a:gd name="T83" fmla="*/ 157 h 524"/>
              <a:gd name="T84" fmla="*/ 300 w 535"/>
              <a:gd name="T85" fmla="*/ 197 h 524"/>
              <a:gd name="T86" fmla="*/ 300 w 535"/>
              <a:gd name="T87" fmla="*/ 197 h 524"/>
              <a:gd name="T88" fmla="*/ 250 w 535"/>
              <a:gd name="T89" fmla="*/ 332 h 524"/>
              <a:gd name="T90" fmla="*/ 315 w 535"/>
              <a:gd name="T91" fmla="*/ 317 h 524"/>
              <a:gd name="T92" fmla="*/ 240 w 535"/>
              <a:gd name="T93" fmla="*/ 211 h 524"/>
              <a:gd name="T94" fmla="*/ 330 w 535"/>
              <a:gd name="T95" fmla="*/ 237 h 524"/>
              <a:gd name="T96" fmla="*/ 330 w 535"/>
              <a:gd name="T97" fmla="*/ 237 h 524"/>
              <a:gd name="T98" fmla="*/ 184 w 535"/>
              <a:gd name="T99" fmla="*/ 368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5" h="524">
                <a:moveTo>
                  <a:pt x="298" y="441"/>
                </a:moveTo>
                <a:cubicBezTo>
                  <a:pt x="285" y="441"/>
                  <a:pt x="274" y="441"/>
                  <a:pt x="258" y="441"/>
                </a:cubicBezTo>
                <a:cubicBezTo>
                  <a:pt x="259" y="454"/>
                  <a:pt x="261" y="465"/>
                  <a:pt x="262" y="477"/>
                </a:cubicBezTo>
                <a:cubicBezTo>
                  <a:pt x="262" y="483"/>
                  <a:pt x="259" y="490"/>
                  <a:pt x="258" y="496"/>
                </a:cubicBezTo>
                <a:cubicBezTo>
                  <a:pt x="249" y="494"/>
                  <a:pt x="240" y="492"/>
                  <a:pt x="231" y="490"/>
                </a:cubicBezTo>
                <a:cubicBezTo>
                  <a:pt x="232" y="484"/>
                  <a:pt x="232" y="477"/>
                  <a:pt x="235" y="471"/>
                </a:cubicBezTo>
                <a:cubicBezTo>
                  <a:pt x="239" y="463"/>
                  <a:pt x="245" y="454"/>
                  <a:pt x="252" y="443"/>
                </a:cubicBezTo>
                <a:cubicBezTo>
                  <a:pt x="237" y="439"/>
                  <a:pt x="226" y="436"/>
                  <a:pt x="216" y="434"/>
                </a:cubicBezTo>
                <a:cubicBezTo>
                  <a:pt x="212" y="434"/>
                  <a:pt x="206" y="436"/>
                  <a:pt x="204" y="439"/>
                </a:cubicBezTo>
                <a:cubicBezTo>
                  <a:pt x="197" y="454"/>
                  <a:pt x="182" y="468"/>
                  <a:pt x="195" y="489"/>
                </a:cubicBezTo>
                <a:cubicBezTo>
                  <a:pt x="197" y="494"/>
                  <a:pt x="192" y="508"/>
                  <a:pt x="186" y="511"/>
                </a:cubicBezTo>
                <a:cubicBezTo>
                  <a:pt x="175" y="519"/>
                  <a:pt x="152" y="509"/>
                  <a:pt x="148" y="496"/>
                </a:cubicBezTo>
                <a:cubicBezTo>
                  <a:pt x="145" y="484"/>
                  <a:pt x="149" y="476"/>
                  <a:pt x="161" y="473"/>
                </a:cubicBezTo>
                <a:cubicBezTo>
                  <a:pt x="185" y="468"/>
                  <a:pt x="182" y="446"/>
                  <a:pt x="186" y="430"/>
                </a:cubicBezTo>
                <a:cubicBezTo>
                  <a:pt x="188" y="425"/>
                  <a:pt x="176" y="417"/>
                  <a:pt x="170" y="410"/>
                </a:cubicBezTo>
                <a:cubicBezTo>
                  <a:pt x="168" y="410"/>
                  <a:pt x="165" y="411"/>
                  <a:pt x="162" y="411"/>
                </a:cubicBezTo>
                <a:cubicBezTo>
                  <a:pt x="161" y="420"/>
                  <a:pt x="160" y="428"/>
                  <a:pt x="158" y="437"/>
                </a:cubicBezTo>
                <a:cubicBezTo>
                  <a:pt x="157" y="441"/>
                  <a:pt x="153" y="449"/>
                  <a:pt x="152" y="448"/>
                </a:cubicBezTo>
                <a:cubicBezTo>
                  <a:pt x="145" y="446"/>
                  <a:pt x="138" y="443"/>
                  <a:pt x="132" y="438"/>
                </a:cubicBezTo>
                <a:cubicBezTo>
                  <a:pt x="132" y="438"/>
                  <a:pt x="135" y="429"/>
                  <a:pt x="138" y="426"/>
                </a:cubicBezTo>
                <a:cubicBezTo>
                  <a:pt x="144" y="419"/>
                  <a:pt x="157" y="410"/>
                  <a:pt x="156" y="407"/>
                </a:cubicBezTo>
                <a:cubicBezTo>
                  <a:pt x="152" y="397"/>
                  <a:pt x="143" y="389"/>
                  <a:pt x="134" y="382"/>
                </a:cubicBezTo>
                <a:cubicBezTo>
                  <a:pt x="127" y="377"/>
                  <a:pt x="105" y="394"/>
                  <a:pt x="103" y="407"/>
                </a:cubicBezTo>
                <a:cubicBezTo>
                  <a:pt x="101" y="417"/>
                  <a:pt x="96" y="427"/>
                  <a:pt x="86" y="421"/>
                </a:cubicBezTo>
                <a:cubicBezTo>
                  <a:pt x="78" y="416"/>
                  <a:pt x="73" y="405"/>
                  <a:pt x="69" y="395"/>
                </a:cubicBezTo>
                <a:cubicBezTo>
                  <a:pt x="68" y="394"/>
                  <a:pt x="78" y="385"/>
                  <a:pt x="81" y="386"/>
                </a:cubicBezTo>
                <a:cubicBezTo>
                  <a:pt x="101" y="393"/>
                  <a:pt x="111" y="378"/>
                  <a:pt x="127" y="363"/>
                </a:cubicBezTo>
                <a:cubicBezTo>
                  <a:pt x="117" y="361"/>
                  <a:pt x="110" y="356"/>
                  <a:pt x="104" y="357"/>
                </a:cubicBezTo>
                <a:cubicBezTo>
                  <a:pt x="90" y="361"/>
                  <a:pt x="76" y="366"/>
                  <a:pt x="63" y="373"/>
                </a:cubicBezTo>
                <a:cubicBezTo>
                  <a:pt x="57" y="376"/>
                  <a:pt x="52" y="385"/>
                  <a:pt x="50" y="392"/>
                </a:cubicBezTo>
                <a:cubicBezTo>
                  <a:pt x="44" y="409"/>
                  <a:pt x="32" y="414"/>
                  <a:pt x="18" y="402"/>
                </a:cubicBezTo>
                <a:cubicBezTo>
                  <a:pt x="6" y="392"/>
                  <a:pt x="0" y="380"/>
                  <a:pt x="6" y="365"/>
                </a:cubicBezTo>
                <a:cubicBezTo>
                  <a:pt x="11" y="354"/>
                  <a:pt x="21" y="348"/>
                  <a:pt x="30" y="355"/>
                </a:cubicBezTo>
                <a:cubicBezTo>
                  <a:pt x="43" y="366"/>
                  <a:pt x="53" y="361"/>
                  <a:pt x="64" y="355"/>
                </a:cubicBezTo>
                <a:cubicBezTo>
                  <a:pt x="72" y="352"/>
                  <a:pt x="79" y="348"/>
                  <a:pt x="86" y="344"/>
                </a:cubicBezTo>
                <a:cubicBezTo>
                  <a:pt x="103" y="334"/>
                  <a:pt x="107" y="314"/>
                  <a:pt x="95" y="299"/>
                </a:cubicBezTo>
                <a:cubicBezTo>
                  <a:pt x="88" y="290"/>
                  <a:pt x="59" y="294"/>
                  <a:pt x="49" y="303"/>
                </a:cubicBezTo>
                <a:cubicBezTo>
                  <a:pt x="43" y="308"/>
                  <a:pt x="30" y="315"/>
                  <a:pt x="27" y="313"/>
                </a:cubicBezTo>
                <a:cubicBezTo>
                  <a:pt x="20" y="307"/>
                  <a:pt x="12" y="296"/>
                  <a:pt x="13" y="288"/>
                </a:cubicBezTo>
                <a:cubicBezTo>
                  <a:pt x="13" y="279"/>
                  <a:pt x="20" y="269"/>
                  <a:pt x="27" y="262"/>
                </a:cubicBezTo>
                <a:cubicBezTo>
                  <a:pt x="30" y="260"/>
                  <a:pt x="43" y="265"/>
                  <a:pt x="47" y="270"/>
                </a:cubicBezTo>
                <a:cubicBezTo>
                  <a:pt x="58" y="286"/>
                  <a:pt x="73" y="280"/>
                  <a:pt x="87" y="278"/>
                </a:cubicBezTo>
                <a:cubicBezTo>
                  <a:pt x="89" y="278"/>
                  <a:pt x="92" y="272"/>
                  <a:pt x="92" y="269"/>
                </a:cubicBezTo>
                <a:cubicBezTo>
                  <a:pt x="94" y="257"/>
                  <a:pt x="94" y="244"/>
                  <a:pt x="96" y="226"/>
                </a:cubicBezTo>
                <a:cubicBezTo>
                  <a:pt x="83" y="229"/>
                  <a:pt x="71" y="233"/>
                  <a:pt x="60" y="234"/>
                </a:cubicBezTo>
                <a:cubicBezTo>
                  <a:pt x="54" y="235"/>
                  <a:pt x="47" y="233"/>
                  <a:pt x="41" y="232"/>
                </a:cubicBezTo>
                <a:cubicBezTo>
                  <a:pt x="42" y="222"/>
                  <a:pt x="44" y="212"/>
                  <a:pt x="45" y="201"/>
                </a:cubicBezTo>
                <a:cubicBezTo>
                  <a:pt x="52" y="203"/>
                  <a:pt x="59" y="203"/>
                  <a:pt x="65" y="206"/>
                </a:cubicBezTo>
                <a:cubicBezTo>
                  <a:pt x="75" y="210"/>
                  <a:pt x="85" y="217"/>
                  <a:pt x="95" y="223"/>
                </a:cubicBezTo>
                <a:cubicBezTo>
                  <a:pt x="115" y="185"/>
                  <a:pt x="114" y="190"/>
                  <a:pt x="88" y="169"/>
                </a:cubicBezTo>
                <a:cubicBezTo>
                  <a:pt x="75" y="158"/>
                  <a:pt x="61" y="146"/>
                  <a:pt x="40" y="155"/>
                </a:cubicBezTo>
                <a:cubicBezTo>
                  <a:pt x="29" y="159"/>
                  <a:pt x="20" y="150"/>
                  <a:pt x="18" y="137"/>
                </a:cubicBezTo>
                <a:cubicBezTo>
                  <a:pt x="16" y="122"/>
                  <a:pt x="23" y="110"/>
                  <a:pt x="38" y="105"/>
                </a:cubicBezTo>
                <a:cubicBezTo>
                  <a:pt x="50" y="101"/>
                  <a:pt x="59" y="103"/>
                  <a:pt x="64" y="116"/>
                </a:cubicBezTo>
                <a:cubicBezTo>
                  <a:pt x="79" y="148"/>
                  <a:pt x="87" y="155"/>
                  <a:pt x="122" y="169"/>
                </a:cubicBezTo>
                <a:cubicBezTo>
                  <a:pt x="127" y="164"/>
                  <a:pt x="132" y="158"/>
                  <a:pt x="140" y="148"/>
                </a:cubicBezTo>
                <a:cubicBezTo>
                  <a:pt x="129" y="141"/>
                  <a:pt x="119" y="136"/>
                  <a:pt x="110" y="130"/>
                </a:cubicBezTo>
                <a:cubicBezTo>
                  <a:pt x="105" y="128"/>
                  <a:pt x="99" y="120"/>
                  <a:pt x="100" y="119"/>
                </a:cubicBezTo>
                <a:cubicBezTo>
                  <a:pt x="105" y="113"/>
                  <a:pt x="111" y="107"/>
                  <a:pt x="118" y="103"/>
                </a:cubicBezTo>
                <a:cubicBezTo>
                  <a:pt x="119" y="102"/>
                  <a:pt x="126" y="108"/>
                  <a:pt x="128" y="113"/>
                </a:cubicBezTo>
                <a:cubicBezTo>
                  <a:pt x="133" y="122"/>
                  <a:pt x="136" y="132"/>
                  <a:pt x="142" y="148"/>
                </a:cubicBezTo>
                <a:cubicBezTo>
                  <a:pt x="155" y="134"/>
                  <a:pt x="170" y="124"/>
                  <a:pt x="170" y="115"/>
                </a:cubicBezTo>
                <a:cubicBezTo>
                  <a:pt x="169" y="100"/>
                  <a:pt x="163" y="83"/>
                  <a:pt x="142" y="79"/>
                </a:cubicBezTo>
                <a:cubicBezTo>
                  <a:pt x="138" y="78"/>
                  <a:pt x="133" y="64"/>
                  <a:pt x="135" y="62"/>
                </a:cubicBezTo>
                <a:cubicBezTo>
                  <a:pt x="141" y="55"/>
                  <a:pt x="150" y="50"/>
                  <a:pt x="159" y="47"/>
                </a:cubicBezTo>
                <a:cubicBezTo>
                  <a:pt x="162" y="46"/>
                  <a:pt x="173" y="59"/>
                  <a:pt x="171" y="63"/>
                </a:cubicBezTo>
                <a:cubicBezTo>
                  <a:pt x="164" y="84"/>
                  <a:pt x="179" y="96"/>
                  <a:pt x="188" y="111"/>
                </a:cubicBezTo>
                <a:cubicBezTo>
                  <a:pt x="199" y="107"/>
                  <a:pt x="209" y="103"/>
                  <a:pt x="225" y="97"/>
                </a:cubicBezTo>
                <a:cubicBezTo>
                  <a:pt x="218" y="86"/>
                  <a:pt x="210" y="78"/>
                  <a:pt x="205" y="68"/>
                </a:cubicBezTo>
                <a:cubicBezTo>
                  <a:pt x="202" y="62"/>
                  <a:pt x="200" y="49"/>
                  <a:pt x="203" y="48"/>
                </a:cubicBezTo>
                <a:cubicBezTo>
                  <a:pt x="210" y="43"/>
                  <a:pt x="220" y="41"/>
                  <a:pt x="229" y="42"/>
                </a:cubicBezTo>
                <a:cubicBezTo>
                  <a:pt x="232" y="42"/>
                  <a:pt x="237" y="58"/>
                  <a:pt x="235" y="61"/>
                </a:cubicBezTo>
                <a:cubicBezTo>
                  <a:pt x="224" y="73"/>
                  <a:pt x="228" y="84"/>
                  <a:pt x="235" y="100"/>
                </a:cubicBezTo>
                <a:cubicBezTo>
                  <a:pt x="243" y="94"/>
                  <a:pt x="256" y="89"/>
                  <a:pt x="256" y="83"/>
                </a:cubicBezTo>
                <a:cubicBezTo>
                  <a:pt x="258" y="69"/>
                  <a:pt x="257" y="53"/>
                  <a:pt x="251" y="40"/>
                </a:cubicBezTo>
                <a:cubicBezTo>
                  <a:pt x="247" y="31"/>
                  <a:pt x="234" y="25"/>
                  <a:pt x="243" y="12"/>
                </a:cubicBezTo>
                <a:cubicBezTo>
                  <a:pt x="251" y="2"/>
                  <a:pt x="273" y="0"/>
                  <a:pt x="284" y="9"/>
                </a:cubicBezTo>
                <a:cubicBezTo>
                  <a:pt x="293" y="16"/>
                  <a:pt x="294" y="25"/>
                  <a:pt x="286" y="34"/>
                </a:cubicBezTo>
                <a:cubicBezTo>
                  <a:pt x="281" y="40"/>
                  <a:pt x="273" y="45"/>
                  <a:pt x="273" y="52"/>
                </a:cubicBezTo>
                <a:cubicBezTo>
                  <a:pt x="272" y="63"/>
                  <a:pt x="271" y="79"/>
                  <a:pt x="277" y="86"/>
                </a:cubicBezTo>
                <a:cubicBezTo>
                  <a:pt x="284" y="95"/>
                  <a:pt x="299" y="96"/>
                  <a:pt x="318" y="102"/>
                </a:cubicBezTo>
                <a:cubicBezTo>
                  <a:pt x="316" y="84"/>
                  <a:pt x="315" y="73"/>
                  <a:pt x="314" y="61"/>
                </a:cubicBezTo>
                <a:cubicBezTo>
                  <a:pt x="314" y="56"/>
                  <a:pt x="316" y="47"/>
                  <a:pt x="318" y="47"/>
                </a:cubicBezTo>
                <a:cubicBezTo>
                  <a:pt x="325" y="46"/>
                  <a:pt x="334" y="47"/>
                  <a:pt x="340" y="50"/>
                </a:cubicBezTo>
                <a:cubicBezTo>
                  <a:pt x="342" y="51"/>
                  <a:pt x="341" y="62"/>
                  <a:pt x="339" y="67"/>
                </a:cubicBezTo>
                <a:cubicBezTo>
                  <a:pt x="337" y="72"/>
                  <a:pt x="329" y="75"/>
                  <a:pt x="329" y="80"/>
                </a:cubicBezTo>
                <a:cubicBezTo>
                  <a:pt x="328" y="88"/>
                  <a:pt x="327" y="100"/>
                  <a:pt x="332" y="104"/>
                </a:cubicBezTo>
                <a:cubicBezTo>
                  <a:pt x="338" y="110"/>
                  <a:pt x="354" y="115"/>
                  <a:pt x="357" y="111"/>
                </a:cubicBezTo>
                <a:cubicBezTo>
                  <a:pt x="366" y="102"/>
                  <a:pt x="371" y="89"/>
                  <a:pt x="377" y="77"/>
                </a:cubicBezTo>
                <a:cubicBezTo>
                  <a:pt x="380" y="71"/>
                  <a:pt x="382" y="64"/>
                  <a:pt x="384" y="57"/>
                </a:cubicBezTo>
                <a:cubicBezTo>
                  <a:pt x="393" y="62"/>
                  <a:pt x="405" y="65"/>
                  <a:pt x="411" y="73"/>
                </a:cubicBezTo>
                <a:cubicBezTo>
                  <a:pt x="416" y="81"/>
                  <a:pt x="408" y="86"/>
                  <a:pt x="398" y="90"/>
                </a:cubicBezTo>
                <a:cubicBezTo>
                  <a:pt x="388" y="96"/>
                  <a:pt x="380" y="108"/>
                  <a:pt x="373" y="119"/>
                </a:cubicBezTo>
                <a:cubicBezTo>
                  <a:pt x="371" y="122"/>
                  <a:pt x="377" y="130"/>
                  <a:pt x="379" y="136"/>
                </a:cubicBezTo>
                <a:cubicBezTo>
                  <a:pt x="381" y="136"/>
                  <a:pt x="383" y="136"/>
                  <a:pt x="386" y="135"/>
                </a:cubicBezTo>
                <a:cubicBezTo>
                  <a:pt x="387" y="129"/>
                  <a:pt x="386" y="122"/>
                  <a:pt x="389" y="116"/>
                </a:cubicBezTo>
                <a:cubicBezTo>
                  <a:pt x="391" y="111"/>
                  <a:pt x="396" y="104"/>
                  <a:pt x="400" y="104"/>
                </a:cubicBezTo>
                <a:cubicBezTo>
                  <a:pt x="405" y="104"/>
                  <a:pt x="412" y="109"/>
                  <a:pt x="414" y="113"/>
                </a:cubicBezTo>
                <a:cubicBezTo>
                  <a:pt x="416" y="117"/>
                  <a:pt x="410" y="124"/>
                  <a:pt x="407" y="128"/>
                </a:cubicBezTo>
                <a:cubicBezTo>
                  <a:pt x="403" y="135"/>
                  <a:pt x="392" y="143"/>
                  <a:pt x="394" y="147"/>
                </a:cubicBezTo>
                <a:cubicBezTo>
                  <a:pt x="398" y="159"/>
                  <a:pt x="409" y="161"/>
                  <a:pt x="421" y="154"/>
                </a:cubicBezTo>
                <a:cubicBezTo>
                  <a:pt x="436" y="143"/>
                  <a:pt x="455" y="136"/>
                  <a:pt x="453" y="110"/>
                </a:cubicBezTo>
                <a:cubicBezTo>
                  <a:pt x="452" y="105"/>
                  <a:pt x="463" y="95"/>
                  <a:pt x="470" y="93"/>
                </a:cubicBezTo>
                <a:cubicBezTo>
                  <a:pt x="487" y="90"/>
                  <a:pt x="508" y="114"/>
                  <a:pt x="503" y="132"/>
                </a:cubicBezTo>
                <a:cubicBezTo>
                  <a:pt x="499" y="146"/>
                  <a:pt x="488" y="149"/>
                  <a:pt x="475" y="145"/>
                </a:cubicBezTo>
                <a:cubicBezTo>
                  <a:pt x="451" y="138"/>
                  <a:pt x="444" y="160"/>
                  <a:pt x="430" y="170"/>
                </a:cubicBezTo>
                <a:cubicBezTo>
                  <a:pt x="418" y="179"/>
                  <a:pt x="424" y="189"/>
                  <a:pt x="427" y="200"/>
                </a:cubicBezTo>
                <a:cubicBezTo>
                  <a:pt x="433" y="219"/>
                  <a:pt x="440" y="233"/>
                  <a:pt x="463" y="224"/>
                </a:cubicBezTo>
                <a:cubicBezTo>
                  <a:pt x="469" y="222"/>
                  <a:pt x="473" y="214"/>
                  <a:pt x="479" y="212"/>
                </a:cubicBezTo>
                <a:cubicBezTo>
                  <a:pt x="485" y="209"/>
                  <a:pt x="500" y="208"/>
                  <a:pt x="500" y="210"/>
                </a:cubicBezTo>
                <a:cubicBezTo>
                  <a:pt x="503" y="221"/>
                  <a:pt x="504" y="233"/>
                  <a:pt x="503" y="244"/>
                </a:cubicBezTo>
                <a:cubicBezTo>
                  <a:pt x="503" y="246"/>
                  <a:pt x="485" y="250"/>
                  <a:pt x="482" y="247"/>
                </a:cubicBezTo>
                <a:cubicBezTo>
                  <a:pt x="470" y="230"/>
                  <a:pt x="455" y="238"/>
                  <a:pt x="440" y="241"/>
                </a:cubicBezTo>
                <a:cubicBezTo>
                  <a:pt x="440" y="255"/>
                  <a:pt x="439" y="268"/>
                  <a:pt x="440" y="281"/>
                </a:cubicBezTo>
                <a:cubicBezTo>
                  <a:pt x="441" y="286"/>
                  <a:pt x="445" y="293"/>
                  <a:pt x="449" y="294"/>
                </a:cubicBezTo>
                <a:cubicBezTo>
                  <a:pt x="466" y="302"/>
                  <a:pt x="482" y="311"/>
                  <a:pt x="501" y="299"/>
                </a:cubicBezTo>
                <a:cubicBezTo>
                  <a:pt x="512" y="292"/>
                  <a:pt x="524" y="297"/>
                  <a:pt x="529" y="310"/>
                </a:cubicBezTo>
                <a:cubicBezTo>
                  <a:pt x="535" y="324"/>
                  <a:pt x="529" y="335"/>
                  <a:pt x="518" y="342"/>
                </a:cubicBezTo>
                <a:cubicBezTo>
                  <a:pt x="507" y="349"/>
                  <a:pt x="495" y="346"/>
                  <a:pt x="491" y="335"/>
                </a:cubicBezTo>
                <a:cubicBezTo>
                  <a:pt x="480" y="309"/>
                  <a:pt x="457" y="315"/>
                  <a:pt x="438" y="308"/>
                </a:cubicBezTo>
                <a:cubicBezTo>
                  <a:pt x="434" y="319"/>
                  <a:pt x="430" y="328"/>
                  <a:pt x="425" y="343"/>
                </a:cubicBezTo>
                <a:cubicBezTo>
                  <a:pt x="439" y="344"/>
                  <a:pt x="451" y="344"/>
                  <a:pt x="462" y="346"/>
                </a:cubicBezTo>
                <a:cubicBezTo>
                  <a:pt x="468" y="347"/>
                  <a:pt x="479" y="352"/>
                  <a:pt x="478" y="355"/>
                </a:cubicBezTo>
                <a:cubicBezTo>
                  <a:pt x="478" y="362"/>
                  <a:pt x="474" y="370"/>
                  <a:pt x="469" y="376"/>
                </a:cubicBezTo>
                <a:cubicBezTo>
                  <a:pt x="467" y="377"/>
                  <a:pt x="457" y="372"/>
                  <a:pt x="452" y="368"/>
                </a:cubicBezTo>
                <a:cubicBezTo>
                  <a:pt x="447" y="365"/>
                  <a:pt x="445" y="357"/>
                  <a:pt x="441" y="355"/>
                </a:cubicBezTo>
                <a:cubicBezTo>
                  <a:pt x="434" y="353"/>
                  <a:pt x="421" y="351"/>
                  <a:pt x="419" y="354"/>
                </a:cubicBezTo>
                <a:cubicBezTo>
                  <a:pt x="414" y="365"/>
                  <a:pt x="394" y="374"/>
                  <a:pt x="411" y="391"/>
                </a:cubicBezTo>
                <a:cubicBezTo>
                  <a:pt x="423" y="402"/>
                  <a:pt x="433" y="413"/>
                  <a:pt x="452" y="409"/>
                </a:cubicBezTo>
                <a:cubicBezTo>
                  <a:pt x="467" y="405"/>
                  <a:pt x="473" y="416"/>
                  <a:pt x="472" y="429"/>
                </a:cubicBezTo>
                <a:cubicBezTo>
                  <a:pt x="470" y="445"/>
                  <a:pt x="455" y="458"/>
                  <a:pt x="440" y="457"/>
                </a:cubicBezTo>
                <a:cubicBezTo>
                  <a:pt x="421" y="457"/>
                  <a:pt x="427" y="442"/>
                  <a:pt x="423" y="431"/>
                </a:cubicBezTo>
                <a:cubicBezTo>
                  <a:pt x="417" y="416"/>
                  <a:pt x="403" y="405"/>
                  <a:pt x="392" y="390"/>
                </a:cubicBezTo>
                <a:cubicBezTo>
                  <a:pt x="382" y="399"/>
                  <a:pt x="375" y="404"/>
                  <a:pt x="368" y="410"/>
                </a:cubicBezTo>
                <a:cubicBezTo>
                  <a:pt x="375" y="424"/>
                  <a:pt x="377" y="441"/>
                  <a:pt x="398" y="442"/>
                </a:cubicBezTo>
                <a:cubicBezTo>
                  <a:pt x="402" y="442"/>
                  <a:pt x="408" y="457"/>
                  <a:pt x="407" y="458"/>
                </a:cubicBezTo>
                <a:cubicBezTo>
                  <a:pt x="399" y="464"/>
                  <a:pt x="390" y="470"/>
                  <a:pt x="381" y="474"/>
                </a:cubicBezTo>
                <a:cubicBezTo>
                  <a:pt x="380" y="474"/>
                  <a:pt x="372" y="465"/>
                  <a:pt x="370" y="459"/>
                </a:cubicBezTo>
                <a:cubicBezTo>
                  <a:pt x="369" y="454"/>
                  <a:pt x="374" y="445"/>
                  <a:pt x="371" y="441"/>
                </a:cubicBezTo>
                <a:cubicBezTo>
                  <a:pt x="366" y="433"/>
                  <a:pt x="357" y="422"/>
                  <a:pt x="350" y="422"/>
                </a:cubicBezTo>
                <a:cubicBezTo>
                  <a:pt x="330" y="422"/>
                  <a:pt x="319" y="435"/>
                  <a:pt x="319" y="452"/>
                </a:cubicBezTo>
                <a:cubicBezTo>
                  <a:pt x="320" y="469"/>
                  <a:pt x="318" y="486"/>
                  <a:pt x="336" y="498"/>
                </a:cubicBezTo>
                <a:cubicBezTo>
                  <a:pt x="339" y="500"/>
                  <a:pt x="338" y="517"/>
                  <a:pt x="336" y="518"/>
                </a:cubicBezTo>
                <a:cubicBezTo>
                  <a:pt x="325" y="522"/>
                  <a:pt x="313" y="524"/>
                  <a:pt x="301" y="523"/>
                </a:cubicBezTo>
                <a:cubicBezTo>
                  <a:pt x="299" y="523"/>
                  <a:pt x="293" y="509"/>
                  <a:pt x="295" y="504"/>
                </a:cubicBezTo>
                <a:cubicBezTo>
                  <a:pt x="306" y="475"/>
                  <a:pt x="307" y="474"/>
                  <a:pt x="298" y="441"/>
                </a:cubicBezTo>
                <a:close/>
                <a:moveTo>
                  <a:pt x="201" y="257"/>
                </a:moveTo>
                <a:cubicBezTo>
                  <a:pt x="201" y="242"/>
                  <a:pt x="192" y="231"/>
                  <a:pt x="179" y="232"/>
                </a:cubicBezTo>
                <a:cubicBezTo>
                  <a:pt x="163" y="232"/>
                  <a:pt x="148" y="252"/>
                  <a:pt x="149" y="270"/>
                </a:cubicBezTo>
                <a:cubicBezTo>
                  <a:pt x="150" y="283"/>
                  <a:pt x="155" y="294"/>
                  <a:pt x="170" y="294"/>
                </a:cubicBezTo>
                <a:cubicBezTo>
                  <a:pt x="186" y="295"/>
                  <a:pt x="202" y="276"/>
                  <a:pt x="201" y="257"/>
                </a:cubicBezTo>
                <a:close/>
                <a:moveTo>
                  <a:pt x="281" y="292"/>
                </a:moveTo>
                <a:cubicBezTo>
                  <a:pt x="285" y="287"/>
                  <a:pt x="295" y="280"/>
                  <a:pt x="298" y="271"/>
                </a:cubicBezTo>
                <a:cubicBezTo>
                  <a:pt x="301" y="258"/>
                  <a:pt x="280" y="242"/>
                  <a:pt x="263" y="243"/>
                </a:cubicBezTo>
                <a:cubicBezTo>
                  <a:pt x="251" y="243"/>
                  <a:pt x="240" y="248"/>
                  <a:pt x="239" y="262"/>
                </a:cubicBezTo>
                <a:cubicBezTo>
                  <a:pt x="238" y="277"/>
                  <a:pt x="256" y="292"/>
                  <a:pt x="281" y="292"/>
                </a:cubicBezTo>
                <a:close/>
                <a:moveTo>
                  <a:pt x="403" y="270"/>
                </a:moveTo>
                <a:cubicBezTo>
                  <a:pt x="404" y="246"/>
                  <a:pt x="388" y="228"/>
                  <a:pt x="372" y="228"/>
                </a:cubicBezTo>
                <a:cubicBezTo>
                  <a:pt x="359" y="228"/>
                  <a:pt x="352" y="235"/>
                  <a:pt x="352" y="248"/>
                </a:cubicBezTo>
                <a:cubicBezTo>
                  <a:pt x="351" y="265"/>
                  <a:pt x="369" y="287"/>
                  <a:pt x="384" y="284"/>
                </a:cubicBezTo>
                <a:cubicBezTo>
                  <a:pt x="393" y="282"/>
                  <a:pt x="399" y="273"/>
                  <a:pt x="403" y="270"/>
                </a:cubicBezTo>
                <a:close/>
                <a:moveTo>
                  <a:pt x="299" y="393"/>
                </a:moveTo>
                <a:cubicBezTo>
                  <a:pt x="317" y="393"/>
                  <a:pt x="335" y="379"/>
                  <a:pt x="334" y="364"/>
                </a:cubicBezTo>
                <a:cubicBezTo>
                  <a:pt x="333" y="350"/>
                  <a:pt x="322" y="346"/>
                  <a:pt x="310" y="346"/>
                </a:cubicBezTo>
                <a:cubicBezTo>
                  <a:pt x="293" y="346"/>
                  <a:pt x="273" y="361"/>
                  <a:pt x="273" y="374"/>
                </a:cubicBezTo>
                <a:cubicBezTo>
                  <a:pt x="274" y="390"/>
                  <a:pt x="285" y="394"/>
                  <a:pt x="299" y="393"/>
                </a:cubicBezTo>
                <a:close/>
                <a:moveTo>
                  <a:pt x="231" y="168"/>
                </a:moveTo>
                <a:cubicBezTo>
                  <a:pt x="223" y="164"/>
                  <a:pt x="216" y="158"/>
                  <a:pt x="209" y="157"/>
                </a:cubicBezTo>
                <a:cubicBezTo>
                  <a:pt x="193" y="155"/>
                  <a:pt x="177" y="169"/>
                  <a:pt x="180" y="182"/>
                </a:cubicBezTo>
                <a:cubicBezTo>
                  <a:pt x="182" y="189"/>
                  <a:pt x="192" y="198"/>
                  <a:pt x="199" y="199"/>
                </a:cubicBezTo>
                <a:cubicBezTo>
                  <a:pt x="213" y="202"/>
                  <a:pt x="228" y="186"/>
                  <a:pt x="231" y="168"/>
                </a:cubicBezTo>
                <a:close/>
                <a:moveTo>
                  <a:pt x="300" y="197"/>
                </a:moveTo>
                <a:cubicBezTo>
                  <a:pt x="310" y="188"/>
                  <a:pt x="319" y="182"/>
                  <a:pt x="322" y="175"/>
                </a:cubicBezTo>
                <a:cubicBezTo>
                  <a:pt x="326" y="166"/>
                  <a:pt x="308" y="152"/>
                  <a:pt x="295" y="155"/>
                </a:cubicBezTo>
                <a:cubicBezTo>
                  <a:pt x="287" y="157"/>
                  <a:pt x="280" y="166"/>
                  <a:pt x="272" y="172"/>
                </a:cubicBezTo>
                <a:cubicBezTo>
                  <a:pt x="280" y="180"/>
                  <a:pt x="288" y="187"/>
                  <a:pt x="300" y="197"/>
                </a:cubicBezTo>
                <a:close/>
                <a:moveTo>
                  <a:pt x="218" y="308"/>
                </a:moveTo>
                <a:cubicBezTo>
                  <a:pt x="215" y="311"/>
                  <a:pt x="207" y="316"/>
                  <a:pt x="205" y="322"/>
                </a:cubicBezTo>
                <a:cubicBezTo>
                  <a:pt x="201" y="333"/>
                  <a:pt x="219" y="349"/>
                  <a:pt x="232" y="347"/>
                </a:cubicBezTo>
                <a:cubicBezTo>
                  <a:pt x="239" y="346"/>
                  <a:pt x="251" y="337"/>
                  <a:pt x="250" y="332"/>
                </a:cubicBezTo>
                <a:cubicBezTo>
                  <a:pt x="249" y="317"/>
                  <a:pt x="237" y="310"/>
                  <a:pt x="218" y="308"/>
                </a:cubicBezTo>
                <a:close/>
                <a:moveTo>
                  <a:pt x="322" y="288"/>
                </a:moveTo>
                <a:cubicBezTo>
                  <a:pt x="314" y="295"/>
                  <a:pt x="308" y="301"/>
                  <a:pt x="303" y="306"/>
                </a:cubicBezTo>
                <a:cubicBezTo>
                  <a:pt x="307" y="310"/>
                  <a:pt x="312" y="318"/>
                  <a:pt x="315" y="317"/>
                </a:cubicBezTo>
                <a:cubicBezTo>
                  <a:pt x="323" y="315"/>
                  <a:pt x="329" y="309"/>
                  <a:pt x="336" y="304"/>
                </a:cubicBezTo>
                <a:cubicBezTo>
                  <a:pt x="332" y="300"/>
                  <a:pt x="328" y="295"/>
                  <a:pt x="322" y="288"/>
                </a:cubicBezTo>
                <a:close/>
                <a:moveTo>
                  <a:pt x="263" y="222"/>
                </a:moveTo>
                <a:cubicBezTo>
                  <a:pt x="251" y="216"/>
                  <a:pt x="246" y="211"/>
                  <a:pt x="240" y="211"/>
                </a:cubicBezTo>
                <a:cubicBezTo>
                  <a:pt x="236" y="211"/>
                  <a:pt x="231" y="217"/>
                  <a:pt x="227" y="220"/>
                </a:cubicBezTo>
                <a:cubicBezTo>
                  <a:pt x="232" y="224"/>
                  <a:pt x="236" y="231"/>
                  <a:pt x="241" y="232"/>
                </a:cubicBezTo>
                <a:cubicBezTo>
                  <a:pt x="246" y="233"/>
                  <a:pt x="252" y="228"/>
                  <a:pt x="263" y="222"/>
                </a:cubicBezTo>
                <a:close/>
                <a:moveTo>
                  <a:pt x="330" y="237"/>
                </a:moveTo>
                <a:cubicBezTo>
                  <a:pt x="318" y="232"/>
                  <a:pt x="311" y="227"/>
                  <a:pt x="304" y="225"/>
                </a:cubicBezTo>
                <a:cubicBezTo>
                  <a:pt x="302" y="225"/>
                  <a:pt x="298" y="231"/>
                  <a:pt x="296" y="234"/>
                </a:cubicBezTo>
                <a:cubicBezTo>
                  <a:pt x="302" y="239"/>
                  <a:pt x="307" y="244"/>
                  <a:pt x="314" y="248"/>
                </a:cubicBezTo>
                <a:cubicBezTo>
                  <a:pt x="316" y="249"/>
                  <a:pt x="321" y="243"/>
                  <a:pt x="330" y="237"/>
                </a:cubicBezTo>
                <a:close/>
                <a:moveTo>
                  <a:pt x="201" y="360"/>
                </a:moveTo>
                <a:cubicBezTo>
                  <a:pt x="190" y="353"/>
                  <a:pt x="183" y="348"/>
                  <a:pt x="176" y="345"/>
                </a:cubicBezTo>
                <a:cubicBezTo>
                  <a:pt x="175" y="345"/>
                  <a:pt x="170" y="350"/>
                  <a:pt x="167" y="352"/>
                </a:cubicBezTo>
                <a:cubicBezTo>
                  <a:pt x="173" y="358"/>
                  <a:pt x="178" y="364"/>
                  <a:pt x="184" y="368"/>
                </a:cubicBezTo>
                <a:cubicBezTo>
                  <a:pt x="186" y="370"/>
                  <a:pt x="192" y="365"/>
                  <a:pt x="201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 rot="20311113">
            <a:off x="2718878" y="5403553"/>
            <a:ext cx="1156329" cy="1131785"/>
          </a:xfrm>
          <a:custGeom>
            <a:avLst/>
            <a:gdLst>
              <a:gd name="T0" fmla="*/ 258 w 535"/>
              <a:gd name="T1" fmla="*/ 496 h 524"/>
              <a:gd name="T2" fmla="*/ 216 w 535"/>
              <a:gd name="T3" fmla="*/ 434 h 524"/>
              <a:gd name="T4" fmla="*/ 148 w 535"/>
              <a:gd name="T5" fmla="*/ 496 h 524"/>
              <a:gd name="T6" fmla="*/ 162 w 535"/>
              <a:gd name="T7" fmla="*/ 411 h 524"/>
              <a:gd name="T8" fmla="*/ 138 w 535"/>
              <a:gd name="T9" fmla="*/ 426 h 524"/>
              <a:gd name="T10" fmla="*/ 86 w 535"/>
              <a:gd name="T11" fmla="*/ 421 h 524"/>
              <a:gd name="T12" fmla="*/ 104 w 535"/>
              <a:gd name="T13" fmla="*/ 357 h 524"/>
              <a:gd name="T14" fmla="*/ 6 w 535"/>
              <a:gd name="T15" fmla="*/ 365 h 524"/>
              <a:gd name="T16" fmla="*/ 95 w 535"/>
              <a:gd name="T17" fmla="*/ 299 h 524"/>
              <a:gd name="T18" fmla="*/ 27 w 535"/>
              <a:gd name="T19" fmla="*/ 262 h 524"/>
              <a:gd name="T20" fmla="*/ 96 w 535"/>
              <a:gd name="T21" fmla="*/ 226 h 524"/>
              <a:gd name="T22" fmla="*/ 65 w 535"/>
              <a:gd name="T23" fmla="*/ 206 h 524"/>
              <a:gd name="T24" fmla="*/ 18 w 535"/>
              <a:gd name="T25" fmla="*/ 137 h 524"/>
              <a:gd name="T26" fmla="*/ 140 w 535"/>
              <a:gd name="T27" fmla="*/ 148 h 524"/>
              <a:gd name="T28" fmla="*/ 128 w 535"/>
              <a:gd name="T29" fmla="*/ 113 h 524"/>
              <a:gd name="T30" fmla="*/ 135 w 535"/>
              <a:gd name="T31" fmla="*/ 62 h 524"/>
              <a:gd name="T32" fmla="*/ 225 w 535"/>
              <a:gd name="T33" fmla="*/ 97 h 524"/>
              <a:gd name="T34" fmla="*/ 235 w 535"/>
              <a:gd name="T35" fmla="*/ 61 h 524"/>
              <a:gd name="T36" fmla="*/ 243 w 535"/>
              <a:gd name="T37" fmla="*/ 12 h 524"/>
              <a:gd name="T38" fmla="*/ 277 w 535"/>
              <a:gd name="T39" fmla="*/ 86 h 524"/>
              <a:gd name="T40" fmla="*/ 340 w 535"/>
              <a:gd name="T41" fmla="*/ 50 h 524"/>
              <a:gd name="T42" fmla="*/ 357 w 535"/>
              <a:gd name="T43" fmla="*/ 111 h 524"/>
              <a:gd name="T44" fmla="*/ 398 w 535"/>
              <a:gd name="T45" fmla="*/ 90 h 524"/>
              <a:gd name="T46" fmla="*/ 389 w 535"/>
              <a:gd name="T47" fmla="*/ 116 h 524"/>
              <a:gd name="T48" fmla="*/ 394 w 535"/>
              <a:gd name="T49" fmla="*/ 147 h 524"/>
              <a:gd name="T50" fmla="*/ 503 w 535"/>
              <a:gd name="T51" fmla="*/ 132 h 524"/>
              <a:gd name="T52" fmla="*/ 463 w 535"/>
              <a:gd name="T53" fmla="*/ 224 h 524"/>
              <a:gd name="T54" fmla="*/ 482 w 535"/>
              <a:gd name="T55" fmla="*/ 247 h 524"/>
              <a:gd name="T56" fmla="*/ 501 w 535"/>
              <a:gd name="T57" fmla="*/ 299 h 524"/>
              <a:gd name="T58" fmla="*/ 438 w 535"/>
              <a:gd name="T59" fmla="*/ 308 h 524"/>
              <a:gd name="T60" fmla="*/ 469 w 535"/>
              <a:gd name="T61" fmla="*/ 376 h 524"/>
              <a:gd name="T62" fmla="*/ 411 w 535"/>
              <a:gd name="T63" fmla="*/ 391 h 524"/>
              <a:gd name="T64" fmla="*/ 423 w 535"/>
              <a:gd name="T65" fmla="*/ 431 h 524"/>
              <a:gd name="T66" fmla="*/ 407 w 535"/>
              <a:gd name="T67" fmla="*/ 458 h 524"/>
              <a:gd name="T68" fmla="*/ 350 w 535"/>
              <a:gd name="T69" fmla="*/ 422 h 524"/>
              <a:gd name="T70" fmla="*/ 301 w 535"/>
              <a:gd name="T71" fmla="*/ 523 h 524"/>
              <a:gd name="T72" fmla="*/ 179 w 535"/>
              <a:gd name="T73" fmla="*/ 232 h 524"/>
              <a:gd name="T74" fmla="*/ 281 w 535"/>
              <a:gd name="T75" fmla="*/ 292 h 524"/>
              <a:gd name="T76" fmla="*/ 281 w 535"/>
              <a:gd name="T77" fmla="*/ 292 h 524"/>
              <a:gd name="T78" fmla="*/ 384 w 535"/>
              <a:gd name="T79" fmla="*/ 284 h 524"/>
              <a:gd name="T80" fmla="*/ 310 w 535"/>
              <a:gd name="T81" fmla="*/ 346 h 524"/>
              <a:gd name="T82" fmla="*/ 209 w 535"/>
              <a:gd name="T83" fmla="*/ 157 h 524"/>
              <a:gd name="T84" fmla="*/ 300 w 535"/>
              <a:gd name="T85" fmla="*/ 197 h 524"/>
              <a:gd name="T86" fmla="*/ 300 w 535"/>
              <a:gd name="T87" fmla="*/ 197 h 524"/>
              <a:gd name="T88" fmla="*/ 250 w 535"/>
              <a:gd name="T89" fmla="*/ 332 h 524"/>
              <a:gd name="T90" fmla="*/ 315 w 535"/>
              <a:gd name="T91" fmla="*/ 317 h 524"/>
              <a:gd name="T92" fmla="*/ 240 w 535"/>
              <a:gd name="T93" fmla="*/ 211 h 524"/>
              <a:gd name="T94" fmla="*/ 330 w 535"/>
              <a:gd name="T95" fmla="*/ 237 h 524"/>
              <a:gd name="T96" fmla="*/ 330 w 535"/>
              <a:gd name="T97" fmla="*/ 237 h 524"/>
              <a:gd name="T98" fmla="*/ 184 w 535"/>
              <a:gd name="T99" fmla="*/ 368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5" h="524">
                <a:moveTo>
                  <a:pt x="298" y="441"/>
                </a:moveTo>
                <a:cubicBezTo>
                  <a:pt x="285" y="441"/>
                  <a:pt x="274" y="441"/>
                  <a:pt x="258" y="441"/>
                </a:cubicBezTo>
                <a:cubicBezTo>
                  <a:pt x="259" y="454"/>
                  <a:pt x="261" y="465"/>
                  <a:pt x="262" y="477"/>
                </a:cubicBezTo>
                <a:cubicBezTo>
                  <a:pt x="262" y="483"/>
                  <a:pt x="259" y="490"/>
                  <a:pt x="258" y="496"/>
                </a:cubicBezTo>
                <a:cubicBezTo>
                  <a:pt x="249" y="494"/>
                  <a:pt x="240" y="492"/>
                  <a:pt x="231" y="490"/>
                </a:cubicBezTo>
                <a:cubicBezTo>
                  <a:pt x="232" y="484"/>
                  <a:pt x="232" y="477"/>
                  <a:pt x="235" y="471"/>
                </a:cubicBezTo>
                <a:cubicBezTo>
                  <a:pt x="239" y="463"/>
                  <a:pt x="245" y="454"/>
                  <a:pt x="252" y="443"/>
                </a:cubicBezTo>
                <a:cubicBezTo>
                  <a:pt x="237" y="439"/>
                  <a:pt x="226" y="436"/>
                  <a:pt x="216" y="434"/>
                </a:cubicBezTo>
                <a:cubicBezTo>
                  <a:pt x="212" y="434"/>
                  <a:pt x="206" y="436"/>
                  <a:pt x="204" y="439"/>
                </a:cubicBezTo>
                <a:cubicBezTo>
                  <a:pt x="197" y="454"/>
                  <a:pt x="182" y="468"/>
                  <a:pt x="195" y="489"/>
                </a:cubicBezTo>
                <a:cubicBezTo>
                  <a:pt x="197" y="494"/>
                  <a:pt x="192" y="508"/>
                  <a:pt x="186" y="511"/>
                </a:cubicBezTo>
                <a:cubicBezTo>
                  <a:pt x="175" y="519"/>
                  <a:pt x="152" y="509"/>
                  <a:pt x="148" y="496"/>
                </a:cubicBezTo>
                <a:cubicBezTo>
                  <a:pt x="145" y="484"/>
                  <a:pt x="149" y="476"/>
                  <a:pt x="161" y="473"/>
                </a:cubicBezTo>
                <a:cubicBezTo>
                  <a:pt x="185" y="468"/>
                  <a:pt x="182" y="446"/>
                  <a:pt x="186" y="430"/>
                </a:cubicBezTo>
                <a:cubicBezTo>
                  <a:pt x="188" y="425"/>
                  <a:pt x="176" y="417"/>
                  <a:pt x="170" y="410"/>
                </a:cubicBezTo>
                <a:cubicBezTo>
                  <a:pt x="168" y="410"/>
                  <a:pt x="165" y="411"/>
                  <a:pt x="162" y="411"/>
                </a:cubicBezTo>
                <a:cubicBezTo>
                  <a:pt x="161" y="420"/>
                  <a:pt x="160" y="428"/>
                  <a:pt x="158" y="437"/>
                </a:cubicBezTo>
                <a:cubicBezTo>
                  <a:pt x="157" y="441"/>
                  <a:pt x="153" y="449"/>
                  <a:pt x="152" y="448"/>
                </a:cubicBezTo>
                <a:cubicBezTo>
                  <a:pt x="145" y="446"/>
                  <a:pt x="138" y="443"/>
                  <a:pt x="132" y="438"/>
                </a:cubicBezTo>
                <a:cubicBezTo>
                  <a:pt x="132" y="438"/>
                  <a:pt x="135" y="429"/>
                  <a:pt x="138" y="426"/>
                </a:cubicBezTo>
                <a:cubicBezTo>
                  <a:pt x="144" y="419"/>
                  <a:pt x="157" y="410"/>
                  <a:pt x="156" y="407"/>
                </a:cubicBezTo>
                <a:cubicBezTo>
                  <a:pt x="152" y="397"/>
                  <a:pt x="143" y="389"/>
                  <a:pt x="134" y="382"/>
                </a:cubicBezTo>
                <a:cubicBezTo>
                  <a:pt x="127" y="377"/>
                  <a:pt x="105" y="394"/>
                  <a:pt x="103" y="407"/>
                </a:cubicBezTo>
                <a:cubicBezTo>
                  <a:pt x="101" y="417"/>
                  <a:pt x="96" y="427"/>
                  <a:pt x="86" y="421"/>
                </a:cubicBezTo>
                <a:cubicBezTo>
                  <a:pt x="78" y="416"/>
                  <a:pt x="73" y="405"/>
                  <a:pt x="69" y="395"/>
                </a:cubicBezTo>
                <a:cubicBezTo>
                  <a:pt x="68" y="394"/>
                  <a:pt x="78" y="385"/>
                  <a:pt x="81" y="386"/>
                </a:cubicBezTo>
                <a:cubicBezTo>
                  <a:pt x="101" y="393"/>
                  <a:pt x="111" y="378"/>
                  <a:pt x="127" y="363"/>
                </a:cubicBezTo>
                <a:cubicBezTo>
                  <a:pt x="117" y="361"/>
                  <a:pt x="110" y="356"/>
                  <a:pt x="104" y="357"/>
                </a:cubicBezTo>
                <a:cubicBezTo>
                  <a:pt x="90" y="361"/>
                  <a:pt x="76" y="366"/>
                  <a:pt x="63" y="373"/>
                </a:cubicBezTo>
                <a:cubicBezTo>
                  <a:pt x="57" y="376"/>
                  <a:pt x="52" y="385"/>
                  <a:pt x="50" y="392"/>
                </a:cubicBezTo>
                <a:cubicBezTo>
                  <a:pt x="44" y="409"/>
                  <a:pt x="32" y="414"/>
                  <a:pt x="18" y="402"/>
                </a:cubicBezTo>
                <a:cubicBezTo>
                  <a:pt x="6" y="392"/>
                  <a:pt x="0" y="380"/>
                  <a:pt x="6" y="365"/>
                </a:cubicBezTo>
                <a:cubicBezTo>
                  <a:pt x="11" y="354"/>
                  <a:pt x="21" y="348"/>
                  <a:pt x="30" y="355"/>
                </a:cubicBezTo>
                <a:cubicBezTo>
                  <a:pt x="43" y="366"/>
                  <a:pt x="53" y="361"/>
                  <a:pt x="64" y="355"/>
                </a:cubicBezTo>
                <a:cubicBezTo>
                  <a:pt x="72" y="352"/>
                  <a:pt x="79" y="348"/>
                  <a:pt x="86" y="344"/>
                </a:cubicBezTo>
                <a:cubicBezTo>
                  <a:pt x="103" y="334"/>
                  <a:pt x="107" y="314"/>
                  <a:pt x="95" y="299"/>
                </a:cubicBezTo>
                <a:cubicBezTo>
                  <a:pt x="88" y="290"/>
                  <a:pt x="59" y="294"/>
                  <a:pt x="49" y="303"/>
                </a:cubicBezTo>
                <a:cubicBezTo>
                  <a:pt x="43" y="308"/>
                  <a:pt x="30" y="315"/>
                  <a:pt x="27" y="313"/>
                </a:cubicBezTo>
                <a:cubicBezTo>
                  <a:pt x="20" y="307"/>
                  <a:pt x="12" y="296"/>
                  <a:pt x="13" y="288"/>
                </a:cubicBezTo>
                <a:cubicBezTo>
                  <a:pt x="13" y="279"/>
                  <a:pt x="20" y="269"/>
                  <a:pt x="27" y="262"/>
                </a:cubicBezTo>
                <a:cubicBezTo>
                  <a:pt x="30" y="260"/>
                  <a:pt x="43" y="265"/>
                  <a:pt x="47" y="270"/>
                </a:cubicBezTo>
                <a:cubicBezTo>
                  <a:pt x="58" y="286"/>
                  <a:pt x="73" y="280"/>
                  <a:pt x="87" y="278"/>
                </a:cubicBezTo>
                <a:cubicBezTo>
                  <a:pt x="89" y="278"/>
                  <a:pt x="92" y="272"/>
                  <a:pt x="92" y="269"/>
                </a:cubicBezTo>
                <a:cubicBezTo>
                  <a:pt x="94" y="257"/>
                  <a:pt x="94" y="244"/>
                  <a:pt x="96" y="226"/>
                </a:cubicBezTo>
                <a:cubicBezTo>
                  <a:pt x="83" y="229"/>
                  <a:pt x="71" y="233"/>
                  <a:pt x="60" y="234"/>
                </a:cubicBezTo>
                <a:cubicBezTo>
                  <a:pt x="54" y="235"/>
                  <a:pt x="47" y="233"/>
                  <a:pt x="41" y="232"/>
                </a:cubicBezTo>
                <a:cubicBezTo>
                  <a:pt x="42" y="222"/>
                  <a:pt x="44" y="212"/>
                  <a:pt x="45" y="201"/>
                </a:cubicBezTo>
                <a:cubicBezTo>
                  <a:pt x="52" y="203"/>
                  <a:pt x="59" y="203"/>
                  <a:pt x="65" y="206"/>
                </a:cubicBezTo>
                <a:cubicBezTo>
                  <a:pt x="75" y="210"/>
                  <a:pt x="85" y="217"/>
                  <a:pt x="95" y="223"/>
                </a:cubicBezTo>
                <a:cubicBezTo>
                  <a:pt x="115" y="185"/>
                  <a:pt x="114" y="190"/>
                  <a:pt x="88" y="169"/>
                </a:cubicBezTo>
                <a:cubicBezTo>
                  <a:pt x="75" y="158"/>
                  <a:pt x="61" y="146"/>
                  <a:pt x="40" y="155"/>
                </a:cubicBezTo>
                <a:cubicBezTo>
                  <a:pt x="29" y="159"/>
                  <a:pt x="20" y="150"/>
                  <a:pt x="18" y="137"/>
                </a:cubicBezTo>
                <a:cubicBezTo>
                  <a:pt x="16" y="122"/>
                  <a:pt x="23" y="110"/>
                  <a:pt x="38" y="105"/>
                </a:cubicBezTo>
                <a:cubicBezTo>
                  <a:pt x="50" y="101"/>
                  <a:pt x="59" y="103"/>
                  <a:pt x="64" y="116"/>
                </a:cubicBezTo>
                <a:cubicBezTo>
                  <a:pt x="79" y="148"/>
                  <a:pt x="87" y="155"/>
                  <a:pt x="122" y="169"/>
                </a:cubicBezTo>
                <a:cubicBezTo>
                  <a:pt x="127" y="164"/>
                  <a:pt x="132" y="158"/>
                  <a:pt x="140" y="148"/>
                </a:cubicBezTo>
                <a:cubicBezTo>
                  <a:pt x="129" y="141"/>
                  <a:pt x="119" y="136"/>
                  <a:pt x="110" y="130"/>
                </a:cubicBezTo>
                <a:cubicBezTo>
                  <a:pt x="105" y="128"/>
                  <a:pt x="99" y="120"/>
                  <a:pt x="100" y="119"/>
                </a:cubicBezTo>
                <a:cubicBezTo>
                  <a:pt x="105" y="113"/>
                  <a:pt x="111" y="107"/>
                  <a:pt x="118" y="103"/>
                </a:cubicBezTo>
                <a:cubicBezTo>
                  <a:pt x="119" y="102"/>
                  <a:pt x="126" y="108"/>
                  <a:pt x="128" y="113"/>
                </a:cubicBezTo>
                <a:cubicBezTo>
                  <a:pt x="133" y="122"/>
                  <a:pt x="136" y="132"/>
                  <a:pt x="142" y="148"/>
                </a:cubicBezTo>
                <a:cubicBezTo>
                  <a:pt x="155" y="134"/>
                  <a:pt x="170" y="124"/>
                  <a:pt x="170" y="115"/>
                </a:cubicBezTo>
                <a:cubicBezTo>
                  <a:pt x="169" y="100"/>
                  <a:pt x="163" y="83"/>
                  <a:pt x="142" y="79"/>
                </a:cubicBezTo>
                <a:cubicBezTo>
                  <a:pt x="138" y="78"/>
                  <a:pt x="133" y="64"/>
                  <a:pt x="135" y="62"/>
                </a:cubicBezTo>
                <a:cubicBezTo>
                  <a:pt x="141" y="55"/>
                  <a:pt x="150" y="50"/>
                  <a:pt x="159" y="47"/>
                </a:cubicBezTo>
                <a:cubicBezTo>
                  <a:pt x="162" y="46"/>
                  <a:pt x="173" y="59"/>
                  <a:pt x="171" y="63"/>
                </a:cubicBezTo>
                <a:cubicBezTo>
                  <a:pt x="164" y="84"/>
                  <a:pt x="179" y="96"/>
                  <a:pt x="188" y="111"/>
                </a:cubicBezTo>
                <a:cubicBezTo>
                  <a:pt x="199" y="107"/>
                  <a:pt x="209" y="103"/>
                  <a:pt x="225" y="97"/>
                </a:cubicBezTo>
                <a:cubicBezTo>
                  <a:pt x="218" y="86"/>
                  <a:pt x="210" y="78"/>
                  <a:pt x="205" y="68"/>
                </a:cubicBezTo>
                <a:cubicBezTo>
                  <a:pt x="202" y="62"/>
                  <a:pt x="200" y="49"/>
                  <a:pt x="203" y="48"/>
                </a:cubicBezTo>
                <a:cubicBezTo>
                  <a:pt x="210" y="43"/>
                  <a:pt x="220" y="41"/>
                  <a:pt x="229" y="42"/>
                </a:cubicBezTo>
                <a:cubicBezTo>
                  <a:pt x="232" y="42"/>
                  <a:pt x="237" y="58"/>
                  <a:pt x="235" y="61"/>
                </a:cubicBezTo>
                <a:cubicBezTo>
                  <a:pt x="224" y="73"/>
                  <a:pt x="228" y="84"/>
                  <a:pt x="235" y="100"/>
                </a:cubicBezTo>
                <a:cubicBezTo>
                  <a:pt x="243" y="94"/>
                  <a:pt x="256" y="89"/>
                  <a:pt x="256" y="83"/>
                </a:cubicBezTo>
                <a:cubicBezTo>
                  <a:pt x="258" y="69"/>
                  <a:pt x="257" y="53"/>
                  <a:pt x="251" y="40"/>
                </a:cubicBezTo>
                <a:cubicBezTo>
                  <a:pt x="247" y="31"/>
                  <a:pt x="234" y="25"/>
                  <a:pt x="243" y="12"/>
                </a:cubicBezTo>
                <a:cubicBezTo>
                  <a:pt x="251" y="2"/>
                  <a:pt x="273" y="0"/>
                  <a:pt x="284" y="9"/>
                </a:cubicBezTo>
                <a:cubicBezTo>
                  <a:pt x="293" y="16"/>
                  <a:pt x="294" y="25"/>
                  <a:pt x="286" y="34"/>
                </a:cubicBezTo>
                <a:cubicBezTo>
                  <a:pt x="281" y="40"/>
                  <a:pt x="273" y="45"/>
                  <a:pt x="273" y="52"/>
                </a:cubicBezTo>
                <a:cubicBezTo>
                  <a:pt x="272" y="63"/>
                  <a:pt x="271" y="79"/>
                  <a:pt x="277" y="86"/>
                </a:cubicBezTo>
                <a:cubicBezTo>
                  <a:pt x="284" y="95"/>
                  <a:pt x="299" y="96"/>
                  <a:pt x="318" y="102"/>
                </a:cubicBezTo>
                <a:cubicBezTo>
                  <a:pt x="316" y="84"/>
                  <a:pt x="315" y="73"/>
                  <a:pt x="314" y="61"/>
                </a:cubicBezTo>
                <a:cubicBezTo>
                  <a:pt x="314" y="56"/>
                  <a:pt x="316" y="47"/>
                  <a:pt x="318" y="47"/>
                </a:cubicBezTo>
                <a:cubicBezTo>
                  <a:pt x="325" y="46"/>
                  <a:pt x="334" y="47"/>
                  <a:pt x="340" y="50"/>
                </a:cubicBezTo>
                <a:cubicBezTo>
                  <a:pt x="342" y="51"/>
                  <a:pt x="341" y="62"/>
                  <a:pt x="339" y="67"/>
                </a:cubicBezTo>
                <a:cubicBezTo>
                  <a:pt x="337" y="72"/>
                  <a:pt x="329" y="75"/>
                  <a:pt x="329" y="80"/>
                </a:cubicBezTo>
                <a:cubicBezTo>
                  <a:pt x="328" y="88"/>
                  <a:pt x="327" y="100"/>
                  <a:pt x="332" y="104"/>
                </a:cubicBezTo>
                <a:cubicBezTo>
                  <a:pt x="338" y="110"/>
                  <a:pt x="354" y="115"/>
                  <a:pt x="357" y="111"/>
                </a:cubicBezTo>
                <a:cubicBezTo>
                  <a:pt x="366" y="102"/>
                  <a:pt x="371" y="89"/>
                  <a:pt x="377" y="77"/>
                </a:cubicBezTo>
                <a:cubicBezTo>
                  <a:pt x="380" y="71"/>
                  <a:pt x="382" y="64"/>
                  <a:pt x="384" y="57"/>
                </a:cubicBezTo>
                <a:cubicBezTo>
                  <a:pt x="393" y="62"/>
                  <a:pt x="405" y="65"/>
                  <a:pt x="411" y="73"/>
                </a:cubicBezTo>
                <a:cubicBezTo>
                  <a:pt x="416" y="81"/>
                  <a:pt x="408" y="86"/>
                  <a:pt x="398" y="90"/>
                </a:cubicBezTo>
                <a:cubicBezTo>
                  <a:pt x="388" y="96"/>
                  <a:pt x="380" y="108"/>
                  <a:pt x="373" y="119"/>
                </a:cubicBezTo>
                <a:cubicBezTo>
                  <a:pt x="371" y="122"/>
                  <a:pt x="377" y="130"/>
                  <a:pt x="379" y="136"/>
                </a:cubicBezTo>
                <a:cubicBezTo>
                  <a:pt x="381" y="136"/>
                  <a:pt x="383" y="136"/>
                  <a:pt x="386" y="135"/>
                </a:cubicBezTo>
                <a:cubicBezTo>
                  <a:pt x="387" y="129"/>
                  <a:pt x="386" y="122"/>
                  <a:pt x="389" y="116"/>
                </a:cubicBezTo>
                <a:cubicBezTo>
                  <a:pt x="391" y="111"/>
                  <a:pt x="396" y="104"/>
                  <a:pt x="400" y="104"/>
                </a:cubicBezTo>
                <a:cubicBezTo>
                  <a:pt x="405" y="104"/>
                  <a:pt x="412" y="109"/>
                  <a:pt x="414" y="113"/>
                </a:cubicBezTo>
                <a:cubicBezTo>
                  <a:pt x="416" y="117"/>
                  <a:pt x="410" y="124"/>
                  <a:pt x="407" y="128"/>
                </a:cubicBezTo>
                <a:cubicBezTo>
                  <a:pt x="403" y="135"/>
                  <a:pt x="392" y="143"/>
                  <a:pt x="394" y="147"/>
                </a:cubicBezTo>
                <a:cubicBezTo>
                  <a:pt x="398" y="159"/>
                  <a:pt x="409" y="161"/>
                  <a:pt x="421" y="154"/>
                </a:cubicBezTo>
                <a:cubicBezTo>
                  <a:pt x="436" y="143"/>
                  <a:pt x="455" y="136"/>
                  <a:pt x="453" y="110"/>
                </a:cubicBezTo>
                <a:cubicBezTo>
                  <a:pt x="452" y="105"/>
                  <a:pt x="463" y="95"/>
                  <a:pt x="470" y="93"/>
                </a:cubicBezTo>
                <a:cubicBezTo>
                  <a:pt x="487" y="90"/>
                  <a:pt x="508" y="114"/>
                  <a:pt x="503" y="132"/>
                </a:cubicBezTo>
                <a:cubicBezTo>
                  <a:pt x="499" y="146"/>
                  <a:pt x="488" y="149"/>
                  <a:pt x="475" y="145"/>
                </a:cubicBezTo>
                <a:cubicBezTo>
                  <a:pt x="451" y="138"/>
                  <a:pt x="444" y="160"/>
                  <a:pt x="430" y="170"/>
                </a:cubicBezTo>
                <a:cubicBezTo>
                  <a:pt x="418" y="179"/>
                  <a:pt x="424" y="189"/>
                  <a:pt x="427" y="200"/>
                </a:cubicBezTo>
                <a:cubicBezTo>
                  <a:pt x="433" y="219"/>
                  <a:pt x="440" y="233"/>
                  <a:pt x="463" y="224"/>
                </a:cubicBezTo>
                <a:cubicBezTo>
                  <a:pt x="469" y="222"/>
                  <a:pt x="473" y="214"/>
                  <a:pt x="479" y="212"/>
                </a:cubicBezTo>
                <a:cubicBezTo>
                  <a:pt x="485" y="209"/>
                  <a:pt x="500" y="208"/>
                  <a:pt x="500" y="210"/>
                </a:cubicBezTo>
                <a:cubicBezTo>
                  <a:pt x="503" y="221"/>
                  <a:pt x="504" y="233"/>
                  <a:pt x="503" y="244"/>
                </a:cubicBezTo>
                <a:cubicBezTo>
                  <a:pt x="503" y="246"/>
                  <a:pt x="485" y="250"/>
                  <a:pt x="482" y="247"/>
                </a:cubicBezTo>
                <a:cubicBezTo>
                  <a:pt x="470" y="230"/>
                  <a:pt x="455" y="238"/>
                  <a:pt x="440" y="241"/>
                </a:cubicBezTo>
                <a:cubicBezTo>
                  <a:pt x="440" y="255"/>
                  <a:pt x="439" y="268"/>
                  <a:pt x="440" y="281"/>
                </a:cubicBezTo>
                <a:cubicBezTo>
                  <a:pt x="441" y="286"/>
                  <a:pt x="445" y="293"/>
                  <a:pt x="449" y="294"/>
                </a:cubicBezTo>
                <a:cubicBezTo>
                  <a:pt x="466" y="302"/>
                  <a:pt x="482" y="311"/>
                  <a:pt x="501" y="299"/>
                </a:cubicBezTo>
                <a:cubicBezTo>
                  <a:pt x="512" y="292"/>
                  <a:pt x="524" y="297"/>
                  <a:pt x="529" y="310"/>
                </a:cubicBezTo>
                <a:cubicBezTo>
                  <a:pt x="535" y="324"/>
                  <a:pt x="529" y="335"/>
                  <a:pt x="518" y="342"/>
                </a:cubicBezTo>
                <a:cubicBezTo>
                  <a:pt x="507" y="349"/>
                  <a:pt x="495" y="346"/>
                  <a:pt x="491" y="335"/>
                </a:cubicBezTo>
                <a:cubicBezTo>
                  <a:pt x="480" y="309"/>
                  <a:pt x="457" y="315"/>
                  <a:pt x="438" y="308"/>
                </a:cubicBezTo>
                <a:cubicBezTo>
                  <a:pt x="434" y="319"/>
                  <a:pt x="430" y="328"/>
                  <a:pt x="425" y="343"/>
                </a:cubicBezTo>
                <a:cubicBezTo>
                  <a:pt x="439" y="344"/>
                  <a:pt x="451" y="344"/>
                  <a:pt x="462" y="346"/>
                </a:cubicBezTo>
                <a:cubicBezTo>
                  <a:pt x="468" y="347"/>
                  <a:pt x="479" y="352"/>
                  <a:pt x="478" y="355"/>
                </a:cubicBezTo>
                <a:cubicBezTo>
                  <a:pt x="478" y="362"/>
                  <a:pt x="474" y="370"/>
                  <a:pt x="469" y="376"/>
                </a:cubicBezTo>
                <a:cubicBezTo>
                  <a:pt x="467" y="377"/>
                  <a:pt x="457" y="372"/>
                  <a:pt x="452" y="368"/>
                </a:cubicBezTo>
                <a:cubicBezTo>
                  <a:pt x="447" y="365"/>
                  <a:pt x="445" y="357"/>
                  <a:pt x="441" y="355"/>
                </a:cubicBezTo>
                <a:cubicBezTo>
                  <a:pt x="434" y="353"/>
                  <a:pt x="421" y="351"/>
                  <a:pt x="419" y="354"/>
                </a:cubicBezTo>
                <a:cubicBezTo>
                  <a:pt x="414" y="365"/>
                  <a:pt x="394" y="374"/>
                  <a:pt x="411" y="391"/>
                </a:cubicBezTo>
                <a:cubicBezTo>
                  <a:pt x="423" y="402"/>
                  <a:pt x="433" y="413"/>
                  <a:pt x="452" y="409"/>
                </a:cubicBezTo>
                <a:cubicBezTo>
                  <a:pt x="467" y="405"/>
                  <a:pt x="473" y="416"/>
                  <a:pt x="472" y="429"/>
                </a:cubicBezTo>
                <a:cubicBezTo>
                  <a:pt x="470" y="445"/>
                  <a:pt x="455" y="458"/>
                  <a:pt x="440" y="457"/>
                </a:cubicBezTo>
                <a:cubicBezTo>
                  <a:pt x="421" y="457"/>
                  <a:pt x="427" y="442"/>
                  <a:pt x="423" y="431"/>
                </a:cubicBezTo>
                <a:cubicBezTo>
                  <a:pt x="417" y="416"/>
                  <a:pt x="403" y="405"/>
                  <a:pt x="392" y="390"/>
                </a:cubicBezTo>
                <a:cubicBezTo>
                  <a:pt x="382" y="399"/>
                  <a:pt x="375" y="404"/>
                  <a:pt x="368" y="410"/>
                </a:cubicBezTo>
                <a:cubicBezTo>
                  <a:pt x="375" y="424"/>
                  <a:pt x="377" y="441"/>
                  <a:pt x="398" y="442"/>
                </a:cubicBezTo>
                <a:cubicBezTo>
                  <a:pt x="402" y="442"/>
                  <a:pt x="408" y="457"/>
                  <a:pt x="407" y="458"/>
                </a:cubicBezTo>
                <a:cubicBezTo>
                  <a:pt x="399" y="464"/>
                  <a:pt x="390" y="470"/>
                  <a:pt x="381" y="474"/>
                </a:cubicBezTo>
                <a:cubicBezTo>
                  <a:pt x="380" y="474"/>
                  <a:pt x="372" y="465"/>
                  <a:pt x="370" y="459"/>
                </a:cubicBezTo>
                <a:cubicBezTo>
                  <a:pt x="369" y="454"/>
                  <a:pt x="374" y="445"/>
                  <a:pt x="371" y="441"/>
                </a:cubicBezTo>
                <a:cubicBezTo>
                  <a:pt x="366" y="433"/>
                  <a:pt x="357" y="422"/>
                  <a:pt x="350" y="422"/>
                </a:cubicBezTo>
                <a:cubicBezTo>
                  <a:pt x="330" y="422"/>
                  <a:pt x="319" y="435"/>
                  <a:pt x="319" y="452"/>
                </a:cubicBezTo>
                <a:cubicBezTo>
                  <a:pt x="320" y="469"/>
                  <a:pt x="318" y="486"/>
                  <a:pt x="336" y="498"/>
                </a:cubicBezTo>
                <a:cubicBezTo>
                  <a:pt x="339" y="500"/>
                  <a:pt x="338" y="517"/>
                  <a:pt x="336" y="518"/>
                </a:cubicBezTo>
                <a:cubicBezTo>
                  <a:pt x="325" y="522"/>
                  <a:pt x="313" y="524"/>
                  <a:pt x="301" y="523"/>
                </a:cubicBezTo>
                <a:cubicBezTo>
                  <a:pt x="299" y="523"/>
                  <a:pt x="293" y="509"/>
                  <a:pt x="295" y="504"/>
                </a:cubicBezTo>
                <a:cubicBezTo>
                  <a:pt x="306" y="475"/>
                  <a:pt x="307" y="474"/>
                  <a:pt x="298" y="441"/>
                </a:cubicBezTo>
                <a:close/>
                <a:moveTo>
                  <a:pt x="201" y="257"/>
                </a:moveTo>
                <a:cubicBezTo>
                  <a:pt x="201" y="242"/>
                  <a:pt x="192" y="231"/>
                  <a:pt x="179" y="232"/>
                </a:cubicBezTo>
                <a:cubicBezTo>
                  <a:pt x="163" y="232"/>
                  <a:pt x="148" y="252"/>
                  <a:pt x="149" y="270"/>
                </a:cubicBezTo>
                <a:cubicBezTo>
                  <a:pt x="150" y="283"/>
                  <a:pt x="155" y="294"/>
                  <a:pt x="170" y="294"/>
                </a:cubicBezTo>
                <a:cubicBezTo>
                  <a:pt x="186" y="295"/>
                  <a:pt x="202" y="276"/>
                  <a:pt x="201" y="257"/>
                </a:cubicBezTo>
                <a:close/>
                <a:moveTo>
                  <a:pt x="281" y="292"/>
                </a:moveTo>
                <a:cubicBezTo>
                  <a:pt x="285" y="287"/>
                  <a:pt x="295" y="280"/>
                  <a:pt x="298" y="271"/>
                </a:cubicBezTo>
                <a:cubicBezTo>
                  <a:pt x="301" y="258"/>
                  <a:pt x="280" y="242"/>
                  <a:pt x="263" y="243"/>
                </a:cubicBezTo>
                <a:cubicBezTo>
                  <a:pt x="251" y="243"/>
                  <a:pt x="240" y="248"/>
                  <a:pt x="239" y="262"/>
                </a:cubicBezTo>
                <a:cubicBezTo>
                  <a:pt x="238" y="277"/>
                  <a:pt x="256" y="292"/>
                  <a:pt x="281" y="292"/>
                </a:cubicBezTo>
                <a:close/>
                <a:moveTo>
                  <a:pt x="403" y="270"/>
                </a:moveTo>
                <a:cubicBezTo>
                  <a:pt x="404" y="246"/>
                  <a:pt x="388" y="228"/>
                  <a:pt x="372" y="228"/>
                </a:cubicBezTo>
                <a:cubicBezTo>
                  <a:pt x="359" y="228"/>
                  <a:pt x="352" y="235"/>
                  <a:pt x="352" y="248"/>
                </a:cubicBezTo>
                <a:cubicBezTo>
                  <a:pt x="351" y="265"/>
                  <a:pt x="369" y="287"/>
                  <a:pt x="384" y="284"/>
                </a:cubicBezTo>
                <a:cubicBezTo>
                  <a:pt x="393" y="282"/>
                  <a:pt x="399" y="273"/>
                  <a:pt x="403" y="270"/>
                </a:cubicBezTo>
                <a:close/>
                <a:moveTo>
                  <a:pt x="299" y="393"/>
                </a:moveTo>
                <a:cubicBezTo>
                  <a:pt x="317" y="393"/>
                  <a:pt x="335" y="379"/>
                  <a:pt x="334" y="364"/>
                </a:cubicBezTo>
                <a:cubicBezTo>
                  <a:pt x="333" y="350"/>
                  <a:pt x="322" y="346"/>
                  <a:pt x="310" y="346"/>
                </a:cubicBezTo>
                <a:cubicBezTo>
                  <a:pt x="293" y="346"/>
                  <a:pt x="273" y="361"/>
                  <a:pt x="273" y="374"/>
                </a:cubicBezTo>
                <a:cubicBezTo>
                  <a:pt x="274" y="390"/>
                  <a:pt x="285" y="394"/>
                  <a:pt x="299" y="393"/>
                </a:cubicBezTo>
                <a:close/>
                <a:moveTo>
                  <a:pt x="231" y="168"/>
                </a:moveTo>
                <a:cubicBezTo>
                  <a:pt x="223" y="164"/>
                  <a:pt x="216" y="158"/>
                  <a:pt x="209" y="157"/>
                </a:cubicBezTo>
                <a:cubicBezTo>
                  <a:pt x="193" y="155"/>
                  <a:pt x="177" y="169"/>
                  <a:pt x="180" y="182"/>
                </a:cubicBezTo>
                <a:cubicBezTo>
                  <a:pt x="182" y="189"/>
                  <a:pt x="192" y="198"/>
                  <a:pt x="199" y="199"/>
                </a:cubicBezTo>
                <a:cubicBezTo>
                  <a:pt x="213" y="202"/>
                  <a:pt x="228" y="186"/>
                  <a:pt x="231" y="168"/>
                </a:cubicBezTo>
                <a:close/>
                <a:moveTo>
                  <a:pt x="300" y="197"/>
                </a:moveTo>
                <a:cubicBezTo>
                  <a:pt x="310" y="188"/>
                  <a:pt x="319" y="182"/>
                  <a:pt x="322" y="175"/>
                </a:cubicBezTo>
                <a:cubicBezTo>
                  <a:pt x="326" y="166"/>
                  <a:pt x="308" y="152"/>
                  <a:pt x="295" y="155"/>
                </a:cubicBezTo>
                <a:cubicBezTo>
                  <a:pt x="287" y="157"/>
                  <a:pt x="280" y="166"/>
                  <a:pt x="272" y="172"/>
                </a:cubicBezTo>
                <a:cubicBezTo>
                  <a:pt x="280" y="180"/>
                  <a:pt x="288" y="187"/>
                  <a:pt x="300" y="197"/>
                </a:cubicBezTo>
                <a:close/>
                <a:moveTo>
                  <a:pt x="218" y="308"/>
                </a:moveTo>
                <a:cubicBezTo>
                  <a:pt x="215" y="311"/>
                  <a:pt x="207" y="316"/>
                  <a:pt x="205" y="322"/>
                </a:cubicBezTo>
                <a:cubicBezTo>
                  <a:pt x="201" y="333"/>
                  <a:pt x="219" y="349"/>
                  <a:pt x="232" y="347"/>
                </a:cubicBezTo>
                <a:cubicBezTo>
                  <a:pt x="239" y="346"/>
                  <a:pt x="251" y="337"/>
                  <a:pt x="250" y="332"/>
                </a:cubicBezTo>
                <a:cubicBezTo>
                  <a:pt x="249" y="317"/>
                  <a:pt x="237" y="310"/>
                  <a:pt x="218" y="308"/>
                </a:cubicBezTo>
                <a:close/>
                <a:moveTo>
                  <a:pt x="322" y="288"/>
                </a:moveTo>
                <a:cubicBezTo>
                  <a:pt x="314" y="295"/>
                  <a:pt x="308" y="301"/>
                  <a:pt x="303" y="306"/>
                </a:cubicBezTo>
                <a:cubicBezTo>
                  <a:pt x="307" y="310"/>
                  <a:pt x="312" y="318"/>
                  <a:pt x="315" y="317"/>
                </a:cubicBezTo>
                <a:cubicBezTo>
                  <a:pt x="323" y="315"/>
                  <a:pt x="329" y="309"/>
                  <a:pt x="336" y="304"/>
                </a:cubicBezTo>
                <a:cubicBezTo>
                  <a:pt x="332" y="300"/>
                  <a:pt x="328" y="295"/>
                  <a:pt x="322" y="288"/>
                </a:cubicBezTo>
                <a:close/>
                <a:moveTo>
                  <a:pt x="263" y="222"/>
                </a:moveTo>
                <a:cubicBezTo>
                  <a:pt x="251" y="216"/>
                  <a:pt x="246" y="211"/>
                  <a:pt x="240" y="211"/>
                </a:cubicBezTo>
                <a:cubicBezTo>
                  <a:pt x="236" y="211"/>
                  <a:pt x="231" y="217"/>
                  <a:pt x="227" y="220"/>
                </a:cubicBezTo>
                <a:cubicBezTo>
                  <a:pt x="232" y="224"/>
                  <a:pt x="236" y="231"/>
                  <a:pt x="241" y="232"/>
                </a:cubicBezTo>
                <a:cubicBezTo>
                  <a:pt x="246" y="233"/>
                  <a:pt x="252" y="228"/>
                  <a:pt x="263" y="222"/>
                </a:cubicBezTo>
                <a:close/>
                <a:moveTo>
                  <a:pt x="330" y="237"/>
                </a:moveTo>
                <a:cubicBezTo>
                  <a:pt x="318" y="232"/>
                  <a:pt x="311" y="227"/>
                  <a:pt x="304" y="225"/>
                </a:cubicBezTo>
                <a:cubicBezTo>
                  <a:pt x="302" y="225"/>
                  <a:pt x="298" y="231"/>
                  <a:pt x="296" y="234"/>
                </a:cubicBezTo>
                <a:cubicBezTo>
                  <a:pt x="302" y="239"/>
                  <a:pt x="307" y="244"/>
                  <a:pt x="314" y="248"/>
                </a:cubicBezTo>
                <a:cubicBezTo>
                  <a:pt x="316" y="249"/>
                  <a:pt x="321" y="243"/>
                  <a:pt x="330" y="237"/>
                </a:cubicBezTo>
                <a:close/>
                <a:moveTo>
                  <a:pt x="201" y="360"/>
                </a:moveTo>
                <a:cubicBezTo>
                  <a:pt x="190" y="353"/>
                  <a:pt x="183" y="348"/>
                  <a:pt x="176" y="345"/>
                </a:cubicBezTo>
                <a:cubicBezTo>
                  <a:pt x="175" y="345"/>
                  <a:pt x="170" y="350"/>
                  <a:pt x="167" y="352"/>
                </a:cubicBezTo>
                <a:cubicBezTo>
                  <a:pt x="173" y="358"/>
                  <a:pt x="178" y="364"/>
                  <a:pt x="184" y="368"/>
                </a:cubicBezTo>
                <a:cubicBezTo>
                  <a:pt x="186" y="370"/>
                  <a:pt x="192" y="365"/>
                  <a:pt x="201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 rot="20311113">
            <a:off x="2621515" y="4310518"/>
            <a:ext cx="752943" cy="736961"/>
          </a:xfrm>
          <a:custGeom>
            <a:avLst/>
            <a:gdLst>
              <a:gd name="T0" fmla="*/ 258 w 535"/>
              <a:gd name="T1" fmla="*/ 496 h 524"/>
              <a:gd name="T2" fmla="*/ 216 w 535"/>
              <a:gd name="T3" fmla="*/ 434 h 524"/>
              <a:gd name="T4" fmla="*/ 148 w 535"/>
              <a:gd name="T5" fmla="*/ 496 h 524"/>
              <a:gd name="T6" fmla="*/ 162 w 535"/>
              <a:gd name="T7" fmla="*/ 411 h 524"/>
              <a:gd name="T8" fmla="*/ 138 w 535"/>
              <a:gd name="T9" fmla="*/ 426 h 524"/>
              <a:gd name="T10" fmla="*/ 86 w 535"/>
              <a:gd name="T11" fmla="*/ 421 h 524"/>
              <a:gd name="T12" fmla="*/ 104 w 535"/>
              <a:gd name="T13" fmla="*/ 357 h 524"/>
              <a:gd name="T14" fmla="*/ 6 w 535"/>
              <a:gd name="T15" fmla="*/ 365 h 524"/>
              <a:gd name="T16" fmla="*/ 95 w 535"/>
              <a:gd name="T17" fmla="*/ 299 h 524"/>
              <a:gd name="T18" fmla="*/ 27 w 535"/>
              <a:gd name="T19" fmla="*/ 262 h 524"/>
              <a:gd name="T20" fmla="*/ 96 w 535"/>
              <a:gd name="T21" fmla="*/ 226 h 524"/>
              <a:gd name="T22" fmla="*/ 65 w 535"/>
              <a:gd name="T23" fmla="*/ 206 h 524"/>
              <a:gd name="T24" fmla="*/ 18 w 535"/>
              <a:gd name="T25" fmla="*/ 137 h 524"/>
              <a:gd name="T26" fmla="*/ 140 w 535"/>
              <a:gd name="T27" fmla="*/ 148 h 524"/>
              <a:gd name="T28" fmla="*/ 128 w 535"/>
              <a:gd name="T29" fmla="*/ 113 h 524"/>
              <a:gd name="T30" fmla="*/ 135 w 535"/>
              <a:gd name="T31" fmla="*/ 62 h 524"/>
              <a:gd name="T32" fmla="*/ 225 w 535"/>
              <a:gd name="T33" fmla="*/ 97 h 524"/>
              <a:gd name="T34" fmla="*/ 235 w 535"/>
              <a:gd name="T35" fmla="*/ 61 h 524"/>
              <a:gd name="T36" fmla="*/ 243 w 535"/>
              <a:gd name="T37" fmla="*/ 12 h 524"/>
              <a:gd name="T38" fmla="*/ 277 w 535"/>
              <a:gd name="T39" fmla="*/ 86 h 524"/>
              <a:gd name="T40" fmla="*/ 340 w 535"/>
              <a:gd name="T41" fmla="*/ 50 h 524"/>
              <a:gd name="T42" fmla="*/ 357 w 535"/>
              <a:gd name="T43" fmla="*/ 111 h 524"/>
              <a:gd name="T44" fmla="*/ 398 w 535"/>
              <a:gd name="T45" fmla="*/ 90 h 524"/>
              <a:gd name="T46" fmla="*/ 389 w 535"/>
              <a:gd name="T47" fmla="*/ 116 h 524"/>
              <a:gd name="T48" fmla="*/ 394 w 535"/>
              <a:gd name="T49" fmla="*/ 147 h 524"/>
              <a:gd name="T50" fmla="*/ 503 w 535"/>
              <a:gd name="T51" fmla="*/ 132 h 524"/>
              <a:gd name="T52" fmla="*/ 463 w 535"/>
              <a:gd name="T53" fmla="*/ 224 h 524"/>
              <a:gd name="T54" fmla="*/ 482 w 535"/>
              <a:gd name="T55" fmla="*/ 247 h 524"/>
              <a:gd name="T56" fmla="*/ 501 w 535"/>
              <a:gd name="T57" fmla="*/ 299 h 524"/>
              <a:gd name="T58" fmla="*/ 438 w 535"/>
              <a:gd name="T59" fmla="*/ 308 h 524"/>
              <a:gd name="T60" fmla="*/ 469 w 535"/>
              <a:gd name="T61" fmla="*/ 376 h 524"/>
              <a:gd name="T62" fmla="*/ 411 w 535"/>
              <a:gd name="T63" fmla="*/ 391 h 524"/>
              <a:gd name="T64" fmla="*/ 423 w 535"/>
              <a:gd name="T65" fmla="*/ 431 h 524"/>
              <a:gd name="T66" fmla="*/ 407 w 535"/>
              <a:gd name="T67" fmla="*/ 458 h 524"/>
              <a:gd name="T68" fmla="*/ 350 w 535"/>
              <a:gd name="T69" fmla="*/ 422 h 524"/>
              <a:gd name="T70" fmla="*/ 301 w 535"/>
              <a:gd name="T71" fmla="*/ 523 h 524"/>
              <a:gd name="T72" fmla="*/ 179 w 535"/>
              <a:gd name="T73" fmla="*/ 232 h 524"/>
              <a:gd name="T74" fmla="*/ 281 w 535"/>
              <a:gd name="T75" fmla="*/ 292 h 524"/>
              <a:gd name="T76" fmla="*/ 281 w 535"/>
              <a:gd name="T77" fmla="*/ 292 h 524"/>
              <a:gd name="T78" fmla="*/ 384 w 535"/>
              <a:gd name="T79" fmla="*/ 284 h 524"/>
              <a:gd name="T80" fmla="*/ 310 w 535"/>
              <a:gd name="T81" fmla="*/ 346 h 524"/>
              <a:gd name="T82" fmla="*/ 209 w 535"/>
              <a:gd name="T83" fmla="*/ 157 h 524"/>
              <a:gd name="T84" fmla="*/ 300 w 535"/>
              <a:gd name="T85" fmla="*/ 197 h 524"/>
              <a:gd name="T86" fmla="*/ 300 w 535"/>
              <a:gd name="T87" fmla="*/ 197 h 524"/>
              <a:gd name="T88" fmla="*/ 250 w 535"/>
              <a:gd name="T89" fmla="*/ 332 h 524"/>
              <a:gd name="T90" fmla="*/ 315 w 535"/>
              <a:gd name="T91" fmla="*/ 317 h 524"/>
              <a:gd name="T92" fmla="*/ 240 w 535"/>
              <a:gd name="T93" fmla="*/ 211 h 524"/>
              <a:gd name="T94" fmla="*/ 330 w 535"/>
              <a:gd name="T95" fmla="*/ 237 h 524"/>
              <a:gd name="T96" fmla="*/ 330 w 535"/>
              <a:gd name="T97" fmla="*/ 237 h 524"/>
              <a:gd name="T98" fmla="*/ 184 w 535"/>
              <a:gd name="T99" fmla="*/ 368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5" h="524">
                <a:moveTo>
                  <a:pt x="298" y="441"/>
                </a:moveTo>
                <a:cubicBezTo>
                  <a:pt x="285" y="441"/>
                  <a:pt x="274" y="441"/>
                  <a:pt x="258" y="441"/>
                </a:cubicBezTo>
                <a:cubicBezTo>
                  <a:pt x="259" y="454"/>
                  <a:pt x="261" y="465"/>
                  <a:pt x="262" y="477"/>
                </a:cubicBezTo>
                <a:cubicBezTo>
                  <a:pt x="262" y="483"/>
                  <a:pt x="259" y="490"/>
                  <a:pt x="258" y="496"/>
                </a:cubicBezTo>
                <a:cubicBezTo>
                  <a:pt x="249" y="494"/>
                  <a:pt x="240" y="492"/>
                  <a:pt x="231" y="490"/>
                </a:cubicBezTo>
                <a:cubicBezTo>
                  <a:pt x="232" y="484"/>
                  <a:pt x="232" y="477"/>
                  <a:pt x="235" y="471"/>
                </a:cubicBezTo>
                <a:cubicBezTo>
                  <a:pt x="239" y="463"/>
                  <a:pt x="245" y="454"/>
                  <a:pt x="252" y="443"/>
                </a:cubicBezTo>
                <a:cubicBezTo>
                  <a:pt x="237" y="439"/>
                  <a:pt x="226" y="436"/>
                  <a:pt x="216" y="434"/>
                </a:cubicBezTo>
                <a:cubicBezTo>
                  <a:pt x="212" y="434"/>
                  <a:pt x="206" y="436"/>
                  <a:pt x="204" y="439"/>
                </a:cubicBezTo>
                <a:cubicBezTo>
                  <a:pt x="197" y="454"/>
                  <a:pt x="182" y="468"/>
                  <a:pt x="195" y="489"/>
                </a:cubicBezTo>
                <a:cubicBezTo>
                  <a:pt x="197" y="494"/>
                  <a:pt x="192" y="508"/>
                  <a:pt x="186" y="511"/>
                </a:cubicBezTo>
                <a:cubicBezTo>
                  <a:pt x="175" y="519"/>
                  <a:pt x="152" y="509"/>
                  <a:pt x="148" y="496"/>
                </a:cubicBezTo>
                <a:cubicBezTo>
                  <a:pt x="145" y="484"/>
                  <a:pt x="149" y="476"/>
                  <a:pt x="161" y="473"/>
                </a:cubicBezTo>
                <a:cubicBezTo>
                  <a:pt x="185" y="468"/>
                  <a:pt x="182" y="446"/>
                  <a:pt x="186" y="430"/>
                </a:cubicBezTo>
                <a:cubicBezTo>
                  <a:pt x="188" y="425"/>
                  <a:pt x="176" y="417"/>
                  <a:pt x="170" y="410"/>
                </a:cubicBezTo>
                <a:cubicBezTo>
                  <a:pt x="168" y="410"/>
                  <a:pt x="165" y="411"/>
                  <a:pt x="162" y="411"/>
                </a:cubicBezTo>
                <a:cubicBezTo>
                  <a:pt x="161" y="420"/>
                  <a:pt x="160" y="428"/>
                  <a:pt x="158" y="437"/>
                </a:cubicBezTo>
                <a:cubicBezTo>
                  <a:pt x="157" y="441"/>
                  <a:pt x="153" y="449"/>
                  <a:pt x="152" y="448"/>
                </a:cubicBezTo>
                <a:cubicBezTo>
                  <a:pt x="145" y="446"/>
                  <a:pt x="138" y="443"/>
                  <a:pt x="132" y="438"/>
                </a:cubicBezTo>
                <a:cubicBezTo>
                  <a:pt x="132" y="438"/>
                  <a:pt x="135" y="429"/>
                  <a:pt x="138" y="426"/>
                </a:cubicBezTo>
                <a:cubicBezTo>
                  <a:pt x="144" y="419"/>
                  <a:pt x="157" y="410"/>
                  <a:pt x="156" y="407"/>
                </a:cubicBezTo>
                <a:cubicBezTo>
                  <a:pt x="152" y="397"/>
                  <a:pt x="143" y="389"/>
                  <a:pt x="134" y="382"/>
                </a:cubicBezTo>
                <a:cubicBezTo>
                  <a:pt x="127" y="377"/>
                  <a:pt x="105" y="394"/>
                  <a:pt x="103" y="407"/>
                </a:cubicBezTo>
                <a:cubicBezTo>
                  <a:pt x="101" y="417"/>
                  <a:pt x="96" y="427"/>
                  <a:pt x="86" y="421"/>
                </a:cubicBezTo>
                <a:cubicBezTo>
                  <a:pt x="78" y="416"/>
                  <a:pt x="73" y="405"/>
                  <a:pt x="69" y="395"/>
                </a:cubicBezTo>
                <a:cubicBezTo>
                  <a:pt x="68" y="394"/>
                  <a:pt x="78" y="385"/>
                  <a:pt x="81" y="386"/>
                </a:cubicBezTo>
                <a:cubicBezTo>
                  <a:pt x="101" y="393"/>
                  <a:pt x="111" y="378"/>
                  <a:pt x="127" y="363"/>
                </a:cubicBezTo>
                <a:cubicBezTo>
                  <a:pt x="117" y="361"/>
                  <a:pt x="110" y="356"/>
                  <a:pt x="104" y="357"/>
                </a:cubicBezTo>
                <a:cubicBezTo>
                  <a:pt x="90" y="361"/>
                  <a:pt x="76" y="366"/>
                  <a:pt x="63" y="373"/>
                </a:cubicBezTo>
                <a:cubicBezTo>
                  <a:pt x="57" y="376"/>
                  <a:pt x="52" y="385"/>
                  <a:pt x="50" y="392"/>
                </a:cubicBezTo>
                <a:cubicBezTo>
                  <a:pt x="44" y="409"/>
                  <a:pt x="32" y="414"/>
                  <a:pt x="18" y="402"/>
                </a:cubicBezTo>
                <a:cubicBezTo>
                  <a:pt x="6" y="392"/>
                  <a:pt x="0" y="380"/>
                  <a:pt x="6" y="365"/>
                </a:cubicBezTo>
                <a:cubicBezTo>
                  <a:pt x="11" y="354"/>
                  <a:pt x="21" y="348"/>
                  <a:pt x="30" y="355"/>
                </a:cubicBezTo>
                <a:cubicBezTo>
                  <a:pt x="43" y="366"/>
                  <a:pt x="53" y="361"/>
                  <a:pt x="64" y="355"/>
                </a:cubicBezTo>
                <a:cubicBezTo>
                  <a:pt x="72" y="352"/>
                  <a:pt x="79" y="348"/>
                  <a:pt x="86" y="344"/>
                </a:cubicBezTo>
                <a:cubicBezTo>
                  <a:pt x="103" y="334"/>
                  <a:pt x="107" y="314"/>
                  <a:pt x="95" y="299"/>
                </a:cubicBezTo>
                <a:cubicBezTo>
                  <a:pt x="88" y="290"/>
                  <a:pt x="59" y="294"/>
                  <a:pt x="49" y="303"/>
                </a:cubicBezTo>
                <a:cubicBezTo>
                  <a:pt x="43" y="308"/>
                  <a:pt x="30" y="315"/>
                  <a:pt x="27" y="313"/>
                </a:cubicBezTo>
                <a:cubicBezTo>
                  <a:pt x="20" y="307"/>
                  <a:pt x="12" y="296"/>
                  <a:pt x="13" y="288"/>
                </a:cubicBezTo>
                <a:cubicBezTo>
                  <a:pt x="13" y="279"/>
                  <a:pt x="20" y="269"/>
                  <a:pt x="27" y="262"/>
                </a:cubicBezTo>
                <a:cubicBezTo>
                  <a:pt x="30" y="260"/>
                  <a:pt x="43" y="265"/>
                  <a:pt x="47" y="270"/>
                </a:cubicBezTo>
                <a:cubicBezTo>
                  <a:pt x="58" y="286"/>
                  <a:pt x="73" y="280"/>
                  <a:pt x="87" y="278"/>
                </a:cubicBezTo>
                <a:cubicBezTo>
                  <a:pt x="89" y="278"/>
                  <a:pt x="92" y="272"/>
                  <a:pt x="92" y="269"/>
                </a:cubicBezTo>
                <a:cubicBezTo>
                  <a:pt x="94" y="257"/>
                  <a:pt x="94" y="244"/>
                  <a:pt x="96" y="226"/>
                </a:cubicBezTo>
                <a:cubicBezTo>
                  <a:pt x="83" y="229"/>
                  <a:pt x="71" y="233"/>
                  <a:pt x="60" y="234"/>
                </a:cubicBezTo>
                <a:cubicBezTo>
                  <a:pt x="54" y="235"/>
                  <a:pt x="47" y="233"/>
                  <a:pt x="41" y="232"/>
                </a:cubicBezTo>
                <a:cubicBezTo>
                  <a:pt x="42" y="222"/>
                  <a:pt x="44" y="212"/>
                  <a:pt x="45" y="201"/>
                </a:cubicBezTo>
                <a:cubicBezTo>
                  <a:pt x="52" y="203"/>
                  <a:pt x="59" y="203"/>
                  <a:pt x="65" y="206"/>
                </a:cubicBezTo>
                <a:cubicBezTo>
                  <a:pt x="75" y="210"/>
                  <a:pt x="85" y="217"/>
                  <a:pt x="95" y="223"/>
                </a:cubicBezTo>
                <a:cubicBezTo>
                  <a:pt x="115" y="185"/>
                  <a:pt x="114" y="190"/>
                  <a:pt x="88" y="169"/>
                </a:cubicBezTo>
                <a:cubicBezTo>
                  <a:pt x="75" y="158"/>
                  <a:pt x="61" y="146"/>
                  <a:pt x="40" y="155"/>
                </a:cubicBezTo>
                <a:cubicBezTo>
                  <a:pt x="29" y="159"/>
                  <a:pt x="20" y="150"/>
                  <a:pt x="18" y="137"/>
                </a:cubicBezTo>
                <a:cubicBezTo>
                  <a:pt x="16" y="122"/>
                  <a:pt x="23" y="110"/>
                  <a:pt x="38" y="105"/>
                </a:cubicBezTo>
                <a:cubicBezTo>
                  <a:pt x="50" y="101"/>
                  <a:pt x="59" y="103"/>
                  <a:pt x="64" y="116"/>
                </a:cubicBezTo>
                <a:cubicBezTo>
                  <a:pt x="79" y="148"/>
                  <a:pt x="87" y="155"/>
                  <a:pt x="122" y="169"/>
                </a:cubicBezTo>
                <a:cubicBezTo>
                  <a:pt x="127" y="164"/>
                  <a:pt x="132" y="158"/>
                  <a:pt x="140" y="148"/>
                </a:cubicBezTo>
                <a:cubicBezTo>
                  <a:pt x="129" y="141"/>
                  <a:pt x="119" y="136"/>
                  <a:pt x="110" y="130"/>
                </a:cubicBezTo>
                <a:cubicBezTo>
                  <a:pt x="105" y="128"/>
                  <a:pt x="99" y="120"/>
                  <a:pt x="100" y="119"/>
                </a:cubicBezTo>
                <a:cubicBezTo>
                  <a:pt x="105" y="113"/>
                  <a:pt x="111" y="107"/>
                  <a:pt x="118" y="103"/>
                </a:cubicBezTo>
                <a:cubicBezTo>
                  <a:pt x="119" y="102"/>
                  <a:pt x="126" y="108"/>
                  <a:pt x="128" y="113"/>
                </a:cubicBezTo>
                <a:cubicBezTo>
                  <a:pt x="133" y="122"/>
                  <a:pt x="136" y="132"/>
                  <a:pt x="142" y="148"/>
                </a:cubicBezTo>
                <a:cubicBezTo>
                  <a:pt x="155" y="134"/>
                  <a:pt x="170" y="124"/>
                  <a:pt x="170" y="115"/>
                </a:cubicBezTo>
                <a:cubicBezTo>
                  <a:pt x="169" y="100"/>
                  <a:pt x="163" y="83"/>
                  <a:pt x="142" y="79"/>
                </a:cubicBezTo>
                <a:cubicBezTo>
                  <a:pt x="138" y="78"/>
                  <a:pt x="133" y="64"/>
                  <a:pt x="135" y="62"/>
                </a:cubicBezTo>
                <a:cubicBezTo>
                  <a:pt x="141" y="55"/>
                  <a:pt x="150" y="50"/>
                  <a:pt x="159" y="47"/>
                </a:cubicBezTo>
                <a:cubicBezTo>
                  <a:pt x="162" y="46"/>
                  <a:pt x="173" y="59"/>
                  <a:pt x="171" y="63"/>
                </a:cubicBezTo>
                <a:cubicBezTo>
                  <a:pt x="164" y="84"/>
                  <a:pt x="179" y="96"/>
                  <a:pt x="188" y="111"/>
                </a:cubicBezTo>
                <a:cubicBezTo>
                  <a:pt x="199" y="107"/>
                  <a:pt x="209" y="103"/>
                  <a:pt x="225" y="97"/>
                </a:cubicBezTo>
                <a:cubicBezTo>
                  <a:pt x="218" y="86"/>
                  <a:pt x="210" y="78"/>
                  <a:pt x="205" y="68"/>
                </a:cubicBezTo>
                <a:cubicBezTo>
                  <a:pt x="202" y="62"/>
                  <a:pt x="200" y="49"/>
                  <a:pt x="203" y="48"/>
                </a:cubicBezTo>
                <a:cubicBezTo>
                  <a:pt x="210" y="43"/>
                  <a:pt x="220" y="41"/>
                  <a:pt x="229" y="42"/>
                </a:cubicBezTo>
                <a:cubicBezTo>
                  <a:pt x="232" y="42"/>
                  <a:pt x="237" y="58"/>
                  <a:pt x="235" y="61"/>
                </a:cubicBezTo>
                <a:cubicBezTo>
                  <a:pt x="224" y="73"/>
                  <a:pt x="228" y="84"/>
                  <a:pt x="235" y="100"/>
                </a:cubicBezTo>
                <a:cubicBezTo>
                  <a:pt x="243" y="94"/>
                  <a:pt x="256" y="89"/>
                  <a:pt x="256" y="83"/>
                </a:cubicBezTo>
                <a:cubicBezTo>
                  <a:pt x="258" y="69"/>
                  <a:pt x="257" y="53"/>
                  <a:pt x="251" y="40"/>
                </a:cubicBezTo>
                <a:cubicBezTo>
                  <a:pt x="247" y="31"/>
                  <a:pt x="234" y="25"/>
                  <a:pt x="243" y="12"/>
                </a:cubicBezTo>
                <a:cubicBezTo>
                  <a:pt x="251" y="2"/>
                  <a:pt x="273" y="0"/>
                  <a:pt x="284" y="9"/>
                </a:cubicBezTo>
                <a:cubicBezTo>
                  <a:pt x="293" y="16"/>
                  <a:pt x="294" y="25"/>
                  <a:pt x="286" y="34"/>
                </a:cubicBezTo>
                <a:cubicBezTo>
                  <a:pt x="281" y="40"/>
                  <a:pt x="273" y="45"/>
                  <a:pt x="273" y="52"/>
                </a:cubicBezTo>
                <a:cubicBezTo>
                  <a:pt x="272" y="63"/>
                  <a:pt x="271" y="79"/>
                  <a:pt x="277" y="86"/>
                </a:cubicBezTo>
                <a:cubicBezTo>
                  <a:pt x="284" y="95"/>
                  <a:pt x="299" y="96"/>
                  <a:pt x="318" y="102"/>
                </a:cubicBezTo>
                <a:cubicBezTo>
                  <a:pt x="316" y="84"/>
                  <a:pt x="315" y="73"/>
                  <a:pt x="314" y="61"/>
                </a:cubicBezTo>
                <a:cubicBezTo>
                  <a:pt x="314" y="56"/>
                  <a:pt x="316" y="47"/>
                  <a:pt x="318" y="47"/>
                </a:cubicBezTo>
                <a:cubicBezTo>
                  <a:pt x="325" y="46"/>
                  <a:pt x="334" y="47"/>
                  <a:pt x="340" y="50"/>
                </a:cubicBezTo>
                <a:cubicBezTo>
                  <a:pt x="342" y="51"/>
                  <a:pt x="341" y="62"/>
                  <a:pt x="339" y="67"/>
                </a:cubicBezTo>
                <a:cubicBezTo>
                  <a:pt x="337" y="72"/>
                  <a:pt x="329" y="75"/>
                  <a:pt x="329" y="80"/>
                </a:cubicBezTo>
                <a:cubicBezTo>
                  <a:pt x="328" y="88"/>
                  <a:pt x="327" y="100"/>
                  <a:pt x="332" y="104"/>
                </a:cubicBezTo>
                <a:cubicBezTo>
                  <a:pt x="338" y="110"/>
                  <a:pt x="354" y="115"/>
                  <a:pt x="357" y="111"/>
                </a:cubicBezTo>
                <a:cubicBezTo>
                  <a:pt x="366" y="102"/>
                  <a:pt x="371" y="89"/>
                  <a:pt x="377" y="77"/>
                </a:cubicBezTo>
                <a:cubicBezTo>
                  <a:pt x="380" y="71"/>
                  <a:pt x="382" y="64"/>
                  <a:pt x="384" y="57"/>
                </a:cubicBezTo>
                <a:cubicBezTo>
                  <a:pt x="393" y="62"/>
                  <a:pt x="405" y="65"/>
                  <a:pt x="411" y="73"/>
                </a:cubicBezTo>
                <a:cubicBezTo>
                  <a:pt x="416" y="81"/>
                  <a:pt x="408" y="86"/>
                  <a:pt x="398" y="90"/>
                </a:cubicBezTo>
                <a:cubicBezTo>
                  <a:pt x="388" y="96"/>
                  <a:pt x="380" y="108"/>
                  <a:pt x="373" y="119"/>
                </a:cubicBezTo>
                <a:cubicBezTo>
                  <a:pt x="371" y="122"/>
                  <a:pt x="377" y="130"/>
                  <a:pt x="379" y="136"/>
                </a:cubicBezTo>
                <a:cubicBezTo>
                  <a:pt x="381" y="136"/>
                  <a:pt x="383" y="136"/>
                  <a:pt x="386" y="135"/>
                </a:cubicBezTo>
                <a:cubicBezTo>
                  <a:pt x="387" y="129"/>
                  <a:pt x="386" y="122"/>
                  <a:pt x="389" y="116"/>
                </a:cubicBezTo>
                <a:cubicBezTo>
                  <a:pt x="391" y="111"/>
                  <a:pt x="396" y="104"/>
                  <a:pt x="400" y="104"/>
                </a:cubicBezTo>
                <a:cubicBezTo>
                  <a:pt x="405" y="104"/>
                  <a:pt x="412" y="109"/>
                  <a:pt x="414" y="113"/>
                </a:cubicBezTo>
                <a:cubicBezTo>
                  <a:pt x="416" y="117"/>
                  <a:pt x="410" y="124"/>
                  <a:pt x="407" y="128"/>
                </a:cubicBezTo>
                <a:cubicBezTo>
                  <a:pt x="403" y="135"/>
                  <a:pt x="392" y="143"/>
                  <a:pt x="394" y="147"/>
                </a:cubicBezTo>
                <a:cubicBezTo>
                  <a:pt x="398" y="159"/>
                  <a:pt x="409" y="161"/>
                  <a:pt x="421" y="154"/>
                </a:cubicBezTo>
                <a:cubicBezTo>
                  <a:pt x="436" y="143"/>
                  <a:pt x="455" y="136"/>
                  <a:pt x="453" y="110"/>
                </a:cubicBezTo>
                <a:cubicBezTo>
                  <a:pt x="452" y="105"/>
                  <a:pt x="463" y="95"/>
                  <a:pt x="470" y="93"/>
                </a:cubicBezTo>
                <a:cubicBezTo>
                  <a:pt x="487" y="90"/>
                  <a:pt x="508" y="114"/>
                  <a:pt x="503" y="132"/>
                </a:cubicBezTo>
                <a:cubicBezTo>
                  <a:pt x="499" y="146"/>
                  <a:pt x="488" y="149"/>
                  <a:pt x="475" y="145"/>
                </a:cubicBezTo>
                <a:cubicBezTo>
                  <a:pt x="451" y="138"/>
                  <a:pt x="444" y="160"/>
                  <a:pt x="430" y="170"/>
                </a:cubicBezTo>
                <a:cubicBezTo>
                  <a:pt x="418" y="179"/>
                  <a:pt x="424" y="189"/>
                  <a:pt x="427" y="200"/>
                </a:cubicBezTo>
                <a:cubicBezTo>
                  <a:pt x="433" y="219"/>
                  <a:pt x="440" y="233"/>
                  <a:pt x="463" y="224"/>
                </a:cubicBezTo>
                <a:cubicBezTo>
                  <a:pt x="469" y="222"/>
                  <a:pt x="473" y="214"/>
                  <a:pt x="479" y="212"/>
                </a:cubicBezTo>
                <a:cubicBezTo>
                  <a:pt x="485" y="209"/>
                  <a:pt x="500" y="208"/>
                  <a:pt x="500" y="210"/>
                </a:cubicBezTo>
                <a:cubicBezTo>
                  <a:pt x="503" y="221"/>
                  <a:pt x="504" y="233"/>
                  <a:pt x="503" y="244"/>
                </a:cubicBezTo>
                <a:cubicBezTo>
                  <a:pt x="503" y="246"/>
                  <a:pt x="485" y="250"/>
                  <a:pt x="482" y="247"/>
                </a:cubicBezTo>
                <a:cubicBezTo>
                  <a:pt x="470" y="230"/>
                  <a:pt x="455" y="238"/>
                  <a:pt x="440" y="241"/>
                </a:cubicBezTo>
                <a:cubicBezTo>
                  <a:pt x="440" y="255"/>
                  <a:pt x="439" y="268"/>
                  <a:pt x="440" y="281"/>
                </a:cubicBezTo>
                <a:cubicBezTo>
                  <a:pt x="441" y="286"/>
                  <a:pt x="445" y="293"/>
                  <a:pt x="449" y="294"/>
                </a:cubicBezTo>
                <a:cubicBezTo>
                  <a:pt x="466" y="302"/>
                  <a:pt x="482" y="311"/>
                  <a:pt x="501" y="299"/>
                </a:cubicBezTo>
                <a:cubicBezTo>
                  <a:pt x="512" y="292"/>
                  <a:pt x="524" y="297"/>
                  <a:pt x="529" y="310"/>
                </a:cubicBezTo>
                <a:cubicBezTo>
                  <a:pt x="535" y="324"/>
                  <a:pt x="529" y="335"/>
                  <a:pt x="518" y="342"/>
                </a:cubicBezTo>
                <a:cubicBezTo>
                  <a:pt x="507" y="349"/>
                  <a:pt x="495" y="346"/>
                  <a:pt x="491" y="335"/>
                </a:cubicBezTo>
                <a:cubicBezTo>
                  <a:pt x="480" y="309"/>
                  <a:pt x="457" y="315"/>
                  <a:pt x="438" y="308"/>
                </a:cubicBezTo>
                <a:cubicBezTo>
                  <a:pt x="434" y="319"/>
                  <a:pt x="430" y="328"/>
                  <a:pt x="425" y="343"/>
                </a:cubicBezTo>
                <a:cubicBezTo>
                  <a:pt x="439" y="344"/>
                  <a:pt x="451" y="344"/>
                  <a:pt x="462" y="346"/>
                </a:cubicBezTo>
                <a:cubicBezTo>
                  <a:pt x="468" y="347"/>
                  <a:pt x="479" y="352"/>
                  <a:pt x="478" y="355"/>
                </a:cubicBezTo>
                <a:cubicBezTo>
                  <a:pt x="478" y="362"/>
                  <a:pt x="474" y="370"/>
                  <a:pt x="469" y="376"/>
                </a:cubicBezTo>
                <a:cubicBezTo>
                  <a:pt x="467" y="377"/>
                  <a:pt x="457" y="372"/>
                  <a:pt x="452" y="368"/>
                </a:cubicBezTo>
                <a:cubicBezTo>
                  <a:pt x="447" y="365"/>
                  <a:pt x="445" y="357"/>
                  <a:pt x="441" y="355"/>
                </a:cubicBezTo>
                <a:cubicBezTo>
                  <a:pt x="434" y="353"/>
                  <a:pt x="421" y="351"/>
                  <a:pt x="419" y="354"/>
                </a:cubicBezTo>
                <a:cubicBezTo>
                  <a:pt x="414" y="365"/>
                  <a:pt x="394" y="374"/>
                  <a:pt x="411" y="391"/>
                </a:cubicBezTo>
                <a:cubicBezTo>
                  <a:pt x="423" y="402"/>
                  <a:pt x="433" y="413"/>
                  <a:pt x="452" y="409"/>
                </a:cubicBezTo>
                <a:cubicBezTo>
                  <a:pt x="467" y="405"/>
                  <a:pt x="473" y="416"/>
                  <a:pt x="472" y="429"/>
                </a:cubicBezTo>
                <a:cubicBezTo>
                  <a:pt x="470" y="445"/>
                  <a:pt x="455" y="458"/>
                  <a:pt x="440" y="457"/>
                </a:cubicBezTo>
                <a:cubicBezTo>
                  <a:pt x="421" y="457"/>
                  <a:pt x="427" y="442"/>
                  <a:pt x="423" y="431"/>
                </a:cubicBezTo>
                <a:cubicBezTo>
                  <a:pt x="417" y="416"/>
                  <a:pt x="403" y="405"/>
                  <a:pt x="392" y="390"/>
                </a:cubicBezTo>
                <a:cubicBezTo>
                  <a:pt x="382" y="399"/>
                  <a:pt x="375" y="404"/>
                  <a:pt x="368" y="410"/>
                </a:cubicBezTo>
                <a:cubicBezTo>
                  <a:pt x="375" y="424"/>
                  <a:pt x="377" y="441"/>
                  <a:pt x="398" y="442"/>
                </a:cubicBezTo>
                <a:cubicBezTo>
                  <a:pt x="402" y="442"/>
                  <a:pt x="408" y="457"/>
                  <a:pt x="407" y="458"/>
                </a:cubicBezTo>
                <a:cubicBezTo>
                  <a:pt x="399" y="464"/>
                  <a:pt x="390" y="470"/>
                  <a:pt x="381" y="474"/>
                </a:cubicBezTo>
                <a:cubicBezTo>
                  <a:pt x="380" y="474"/>
                  <a:pt x="372" y="465"/>
                  <a:pt x="370" y="459"/>
                </a:cubicBezTo>
                <a:cubicBezTo>
                  <a:pt x="369" y="454"/>
                  <a:pt x="374" y="445"/>
                  <a:pt x="371" y="441"/>
                </a:cubicBezTo>
                <a:cubicBezTo>
                  <a:pt x="366" y="433"/>
                  <a:pt x="357" y="422"/>
                  <a:pt x="350" y="422"/>
                </a:cubicBezTo>
                <a:cubicBezTo>
                  <a:pt x="330" y="422"/>
                  <a:pt x="319" y="435"/>
                  <a:pt x="319" y="452"/>
                </a:cubicBezTo>
                <a:cubicBezTo>
                  <a:pt x="320" y="469"/>
                  <a:pt x="318" y="486"/>
                  <a:pt x="336" y="498"/>
                </a:cubicBezTo>
                <a:cubicBezTo>
                  <a:pt x="339" y="500"/>
                  <a:pt x="338" y="517"/>
                  <a:pt x="336" y="518"/>
                </a:cubicBezTo>
                <a:cubicBezTo>
                  <a:pt x="325" y="522"/>
                  <a:pt x="313" y="524"/>
                  <a:pt x="301" y="523"/>
                </a:cubicBezTo>
                <a:cubicBezTo>
                  <a:pt x="299" y="523"/>
                  <a:pt x="293" y="509"/>
                  <a:pt x="295" y="504"/>
                </a:cubicBezTo>
                <a:cubicBezTo>
                  <a:pt x="306" y="475"/>
                  <a:pt x="307" y="474"/>
                  <a:pt x="298" y="441"/>
                </a:cubicBezTo>
                <a:close/>
                <a:moveTo>
                  <a:pt x="201" y="257"/>
                </a:moveTo>
                <a:cubicBezTo>
                  <a:pt x="201" y="242"/>
                  <a:pt x="192" y="231"/>
                  <a:pt x="179" y="232"/>
                </a:cubicBezTo>
                <a:cubicBezTo>
                  <a:pt x="163" y="232"/>
                  <a:pt x="148" y="252"/>
                  <a:pt x="149" y="270"/>
                </a:cubicBezTo>
                <a:cubicBezTo>
                  <a:pt x="150" y="283"/>
                  <a:pt x="155" y="294"/>
                  <a:pt x="170" y="294"/>
                </a:cubicBezTo>
                <a:cubicBezTo>
                  <a:pt x="186" y="295"/>
                  <a:pt x="202" y="276"/>
                  <a:pt x="201" y="257"/>
                </a:cubicBezTo>
                <a:close/>
                <a:moveTo>
                  <a:pt x="281" y="292"/>
                </a:moveTo>
                <a:cubicBezTo>
                  <a:pt x="285" y="287"/>
                  <a:pt x="295" y="280"/>
                  <a:pt x="298" y="271"/>
                </a:cubicBezTo>
                <a:cubicBezTo>
                  <a:pt x="301" y="258"/>
                  <a:pt x="280" y="242"/>
                  <a:pt x="263" y="243"/>
                </a:cubicBezTo>
                <a:cubicBezTo>
                  <a:pt x="251" y="243"/>
                  <a:pt x="240" y="248"/>
                  <a:pt x="239" y="262"/>
                </a:cubicBezTo>
                <a:cubicBezTo>
                  <a:pt x="238" y="277"/>
                  <a:pt x="256" y="292"/>
                  <a:pt x="281" y="292"/>
                </a:cubicBezTo>
                <a:close/>
                <a:moveTo>
                  <a:pt x="403" y="270"/>
                </a:moveTo>
                <a:cubicBezTo>
                  <a:pt x="404" y="246"/>
                  <a:pt x="388" y="228"/>
                  <a:pt x="372" y="228"/>
                </a:cubicBezTo>
                <a:cubicBezTo>
                  <a:pt x="359" y="228"/>
                  <a:pt x="352" y="235"/>
                  <a:pt x="352" y="248"/>
                </a:cubicBezTo>
                <a:cubicBezTo>
                  <a:pt x="351" y="265"/>
                  <a:pt x="369" y="287"/>
                  <a:pt x="384" y="284"/>
                </a:cubicBezTo>
                <a:cubicBezTo>
                  <a:pt x="393" y="282"/>
                  <a:pt x="399" y="273"/>
                  <a:pt x="403" y="270"/>
                </a:cubicBezTo>
                <a:close/>
                <a:moveTo>
                  <a:pt x="299" y="393"/>
                </a:moveTo>
                <a:cubicBezTo>
                  <a:pt x="317" y="393"/>
                  <a:pt x="335" y="379"/>
                  <a:pt x="334" y="364"/>
                </a:cubicBezTo>
                <a:cubicBezTo>
                  <a:pt x="333" y="350"/>
                  <a:pt x="322" y="346"/>
                  <a:pt x="310" y="346"/>
                </a:cubicBezTo>
                <a:cubicBezTo>
                  <a:pt x="293" y="346"/>
                  <a:pt x="273" y="361"/>
                  <a:pt x="273" y="374"/>
                </a:cubicBezTo>
                <a:cubicBezTo>
                  <a:pt x="274" y="390"/>
                  <a:pt x="285" y="394"/>
                  <a:pt x="299" y="393"/>
                </a:cubicBezTo>
                <a:close/>
                <a:moveTo>
                  <a:pt x="231" y="168"/>
                </a:moveTo>
                <a:cubicBezTo>
                  <a:pt x="223" y="164"/>
                  <a:pt x="216" y="158"/>
                  <a:pt x="209" y="157"/>
                </a:cubicBezTo>
                <a:cubicBezTo>
                  <a:pt x="193" y="155"/>
                  <a:pt x="177" y="169"/>
                  <a:pt x="180" y="182"/>
                </a:cubicBezTo>
                <a:cubicBezTo>
                  <a:pt x="182" y="189"/>
                  <a:pt x="192" y="198"/>
                  <a:pt x="199" y="199"/>
                </a:cubicBezTo>
                <a:cubicBezTo>
                  <a:pt x="213" y="202"/>
                  <a:pt x="228" y="186"/>
                  <a:pt x="231" y="168"/>
                </a:cubicBezTo>
                <a:close/>
                <a:moveTo>
                  <a:pt x="300" y="197"/>
                </a:moveTo>
                <a:cubicBezTo>
                  <a:pt x="310" y="188"/>
                  <a:pt x="319" y="182"/>
                  <a:pt x="322" y="175"/>
                </a:cubicBezTo>
                <a:cubicBezTo>
                  <a:pt x="326" y="166"/>
                  <a:pt x="308" y="152"/>
                  <a:pt x="295" y="155"/>
                </a:cubicBezTo>
                <a:cubicBezTo>
                  <a:pt x="287" y="157"/>
                  <a:pt x="280" y="166"/>
                  <a:pt x="272" y="172"/>
                </a:cubicBezTo>
                <a:cubicBezTo>
                  <a:pt x="280" y="180"/>
                  <a:pt x="288" y="187"/>
                  <a:pt x="300" y="197"/>
                </a:cubicBezTo>
                <a:close/>
                <a:moveTo>
                  <a:pt x="218" y="308"/>
                </a:moveTo>
                <a:cubicBezTo>
                  <a:pt x="215" y="311"/>
                  <a:pt x="207" y="316"/>
                  <a:pt x="205" y="322"/>
                </a:cubicBezTo>
                <a:cubicBezTo>
                  <a:pt x="201" y="333"/>
                  <a:pt x="219" y="349"/>
                  <a:pt x="232" y="347"/>
                </a:cubicBezTo>
                <a:cubicBezTo>
                  <a:pt x="239" y="346"/>
                  <a:pt x="251" y="337"/>
                  <a:pt x="250" y="332"/>
                </a:cubicBezTo>
                <a:cubicBezTo>
                  <a:pt x="249" y="317"/>
                  <a:pt x="237" y="310"/>
                  <a:pt x="218" y="308"/>
                </a:cubicBezTo>
                <a:close/>
                <a:moveTo>
                  <a:pt x="322" y="288"/>
                </a:moveTo>
                <a:cubicBezTo>
                  <a:pt x="314" y="295"/>
                  <a:pt x="308" y="301"/>
                  <a:pt x="303" y="306"/>
                </a:cubicBezTo>
                <a:cubicBezTo>
                  <a:pt x="307" y="310"/>
                  <a:pt x="312" y="318"/>
                  <a:pt x="315" y="317"/>
                </a:cubicBezTo>
                <a:cubicBezTo>
                  <a:pt x="323" y="315"/>
                  <a:pt x="329" y="309"/>
                  <a:pt x="336" y="304"/>
                </a:cubicBezTo>
                <a:cubicBezTo>
                  <a:pt x="332" y="300"/>
                  <a:pt x="328" y="295"/>
                  <a:pt x="322" y="288"/>
                </a:cubicBezTo>
                <a:close/>
                <a:moveTo>
                  <a:pt x="263" y="222"/>
                </a:moveTo>
                <a:cubicBezTo>
                  <a:pt x="251" y="216"/>
                  <a:pt x="246" y="211"/>
                  <a:pt x="240" y="211"/>
                </a:cubicBezTo>
                <a:cubicBezTo>
                  <a:pt x="236" y="211"/>
                  <a:pt x="231" y="217"/>
                  <a:pt x="227" y="220"/>
                </a:cubicBezTo>
                <a:cubicBezTo>
                  <a:pt x="232" y="224"/>
                  <a:pt x="236" y="231"/>
                  <a:pt x="241" y="232"/>
                </a:cubicBezTo>
                <a:cubicBezTo>
                  <a:pt x="246" y="233"/>
                  <a:pt x="252" y="228"/>
                  <a:pt x="263" y="222"/>
                </a:cubicBezTo>
                <a:close/>
                <a:moveTo>
                  <a:pt x="330" y="237"/>
                </a:moveTo>
                <a:cubicBezTo>
                  <a:pt x="318" y="232"/>
                  <a:pt x="311" y="227"/>
                  <a:pt x="304" y="225"/>
                </a:cubicBezTo>
                <a:cubicBezTo>
                  <a:pt x="302" y="225"/>
                  <a:pt x="298" y="231"/>
                  <a:pt x="296" y="234"/>
                </a:cubicBezTo>
                <a:cubicBezTo>
                  <a:pt x="302" y="239"/>
                  <a:pt x="307" y="244"/>
                  <a:pt x="314" y="248"/>
                </a:cubicBezTo>
                <a:cubicBezTo>
                  <a:pt x="316" y="249"/>
                  <a:pt x="321" y="243"/>
                  <a:pt x="330" y="237"/>
                </a:cubicBezTo>
                <a:close/>
                <a:moveTo>
                  <a:pt x="201" y="360"/>
                </a:moveTo>
                <a:cubicBezTo>
                  <a:pt x="190" y="353"/>
                  <a:pt x="183" y="348"/>
                  <a:pt x="176" y="345"/>
                </a:cubicBezTo>
                <a:cubicBezTo>
                  <a:pt x="175" y="345"/>
                  <a:pt x="170" y="350"/>
                  <a:pt x="167" y="352"/>
                </a:cubicBezTo>
                <a:cubicBezTo>
                  <a:pt x="173" y="358"/>
                  <a:pt x="178" y="364"/>
                  <a:pt x="184" y="368"/>
                </a:cubicBezTo>
                <a:cubicBezTo>
                  <a:pt x="186" y="370"/>
                  <a:pt x="192" y="365"/>
                  <a:pt x="201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3546532" y="605216"/>
            <a:ext cx="7739777" cy="5654186"/>
          </a:xfrm>
          <a:prstGeom prst="rect">
            <a:avLst/>
          </a:prstGeom>
          <a:solidFill>
            <a:srgbClr val="00B0F0"/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665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5153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740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3777404" y="3657674"/>
            <a:ext cx="2160000" cy="648000"/>
          </a:xfrm>
          <a:prstGeom prst="rect">
            <a:avLst/>
          </a:prstGeom>
          <a:solidFill>
            <a:srgbClr val="0070C0"/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6351534" y="3647370"/>
            <a:ext cx="2160000" cy="648000"/>
          </a:xfrm>
          <a:prstGeom prst="rect">
            <a:avLst/>
          </a:prstGeom>
          <a:solidFill>
            <a:srgbClr val="002060"/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8925665" y="3657674"/>
            <a:ext cx="2160000" cy="648000"/>
          </a:xfrm>
          <a:prstGeom prst="rect">
            <a:avLst/>
          </a:prstGeom>
          <a:solidFill>
            <a:srgbClr val="7030A0"/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87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5" b="1159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0218" y="0"/>
            <a:ext cx="2735671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98601" y="1916832"/>
            <a:ext cx="2736000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86D091B-56D3-40E1-B273-0DF70D0E84AB}"/>
              </a:ext>
            </a:extLst>
          </p:cNvPr>
          <p:cNvSpPr/>
          <p:nvPr userDrawn="1"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A0266B7-2095-45B9-A0DF-267DCB879C0E}"/>
              </a:ext>
            </a:extLst>
          </p:cNvPr>
          <p:cNvSpPr/>
          <p:nvPr userDrawn="1"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96885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r="2422"/>
          <a:stretch/>
        </p:blipFill>
        <p:spPr>
          <a:xfrm>
            <a:off x="0" y="0"/>
            <a:ext cx="1220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4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4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4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4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1" r:id="rId4"/>
    <p:sldLayoutId id="2147483677" r:id="rId5"/>
    <p:sldLayoutId id="2147483692" r:id="rId6"/>
    <p:sldLayoutId id="2147483679" r:id="rId7"/>
    <p:sldLayoutId id="2147483693" r:id="rId8"/>
    <p:sldLayoutId id="2147483681" r:id="rId9"/>
    <p:sldLayoutId id="2147483694" r:id="rId10"/>
    <p:sldLayoutId id="2147483683" r:id="rId11"/>
    <p:sldLayoutId id="2147483684" r:id="rId12"/>
    <p:sldLayoutId id="2147483685" r:id="rId13"/>
    <p:sldLayoutId id="2147483695" r:id="rId14"/>
    <p:sldLayoutId id="214748369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4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4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D9643A9-13F4-46DD-B876-56B6B0444E11}"/>
              </a:ext>
            </a:extLst>
          </p:cNvPr>
          <p:cNvSpPr/>
          <p:nvPr/>
        </p:nvSpPr>
        <p:spPr>
          <a:xfrm>
            <a:off x="28830" y="1039359"/>
            <a:ext cx="12192000" cy="4432544"/>
          </a:xfrm>
          <a:prstGeom prst="rect">
            <a:avLst/>
          </a:prstGeom>
          <a:gradFill>
            <a:gsLst>
              <a:gs pos="38000">
                <a:schemeClr val="accent4">
                  <a:lumMod val="100000"/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C751784-1670-4FB4-8BB2-CBFA5CC1324D}"/>
              </a:ext>
            </a:extLst>
          </p:cNvPr>
          <p:cNvSpPr txBox="1"/>
          <p:nvPr/>
        </p:nvSpPr>
        <p:spPr>
          <a:xfrm>
            <a:off x="6575520" y="3272161"/>
            <a:ext cx="51696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E4AFAC1-E941-460F-BE4A-87DBAA410E09}"/>
              </a:ext>
            </a:extLst>
          </p:cNvPr>
          <p:cNvSpPr txBox="1"/>
          <p:nvPr/>
        </p:nvSpPr>
        <p:spPr>
          <a:xfrm>
            <a:off x="6602216" y="4836659"/>
            <a:ext cx="516955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93F2149-71AC-4CF5-A35D-81ABA98D2CE4}"/>
              </a:ext>
            </a:extLst>
          </p:cNvPr>
          <p:cNvSpPr/>
          <p:nvPr/>
        </p:nvSpPr>
        <p:spPr>
          <a:xfrm>
            <a:off x="6983578" y="3818837"/>
            <a:ext cx="966660" cy="977973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07F86E4F-DA1B-4EBC-8F27-21D369A098B3}"/>
              </a:ext>
            </a:extLst>
          </p:cNvPr>
          <p:cNvSpPr/>
          <p:nvPr/>
        </p:nvSpPr>
        <p:spPr>
          <a:xfrm>
            <a:off x="8092438" y="3373376"/>
            <a:ext cx="1759143" cy="1779731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FEABDDF-0FCC-444B-9079-6076B01E938A}"/>
              </a:ext>
            </a:extLst>
          </p:cNvPr>
          <p:cNvSpPr/>
          <p:nvPr/>
        </p:nvSpPr>
        <p:spPr>
          <a:xfrm>
            <a:off x="7470517" y="3082333"/>
            <a:ext cx="595225" cy="602191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96" y="509001"/>
            <a:ext cx="5880717" cy="6210952"/>
          </a:xfrm>
          <a:prstGeom prst="rect">
            <a:avLst/>
          </a:prstGeom>
        </p:spPr>
      </p:pic>
      <p:sp>
        <p:nvSpPr>
          <p:cNvPr id="28" name="TextBox 127">
            <a:extLst>
              <a:ext uri="{FF2B5EF4-FFF2-40B4-BE49-F238E27FC236}">
                <a16:creationId xmlns:a16="http://schemas.microsoft.com/office/drawing/2014/main" id="{4C751784-1670-4FB4-8BB2-CBFA5CC1324D}"/>
              </a:ext>
            </a:extLst>
          </p:cNvPr>
          <p:cNvSpPr txBox="1"/>
          <p:nvPr/>
        </p:nvSpPr>
        <p:spPr>
          <a:xfrm>
            <a:off x="6673813" y="1726561"/>
            <a:ext cx="5169613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VIRUS</a:t>
            </a:r>
            <a:endParaRPr lang="ko-KR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CA325D-3D0D-4E99-B41B-AAE730919B85}"/>
              </a:ext>
            </a:extLst>
          </p:cNvPr>
          <p:cNvGrpSpPr/>
          <p:nvPr/>
        </p:nvGrpSpPr>
        <p:grpSpPr>
          <a:xfrm>
            <a:off x="5855114" y="4579884"/>
            <a:ext cx="3907853" cy="646331"/>
            <a:chOff x="857631" y="4562456"/>
            <a:chExt cx="3907853" cy="646331"/>
          </a:xfrm>
        </p:grpSpPr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id="{9CD43882-2F6B-4D09-B91A-31D84A9F9E46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id="{5A5EB6E2-40E9-4C8F-B5C5-4F7D9D9EB391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id="{49742E30-4DC8-4AB6-A67F-D5BF3797A0EC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20">
              <a:extLst>
                <a:ext uri="{FF2B5EF4-FFF2-40B4-BE49-F238E27FC236}">
                  <a16:creationId xmlns:a16="http://schemas.microsoft.com/office/drawing/2014/main" id="{EB006730-6CBF-431D-8270-8D5814D32013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id="{C971F3B7-6D18-4185-BEEE-F2AE9D227153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id="{E8017FA8-1C31-4DD1-A14E-4D8AC2C42F79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id="{279A9840-CD18-4273-8384-A3D4E1E47645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3FE39644-1AA7-465A-877F-A79A0E361BE9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id="{5B5DBC4A-DAEF-4288-84FF-25CA8C6294A9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20">
              <a:extLst>
                <a:ext uri="{FF2B5EF4-FFF2-40B4-BE49-F238E27FC236}">
                  <a16:creationId xmlns:a16="http://schemas.microsoft.com/office/drawing/2014/main" id="{59F661EA-B7E4-40F2-AD68-232CC632EE7D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9BB6072-1CB1-4E54-80BE-3C5DDB28A453}"/>
              </a:ext>
            </a:extLst>
          </p:cNvPr>
          <p:cNvGrpSpPr/>
          <p:nvPr/>
        </p:nvGrpSpPr>
        <p:grpSpPr>
          <a:xfrm>
            <a:off x="9936514" y="4523679"/>
            <a:ext cx="1761331" cy="758741"/>
            <a:chOff x="203895" y="3409836"/>
            <a:chExt cx="1761331" cy="75874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60D4BA3-BB8B-451A-A8B1-FB11B7878BD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1,090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6062A2-9879-4EF0-9B00-4DF63370105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6895B7-497A-4F1C-AAB5-A1B29F674FCF}"/>
              </a:ext>
            </a:extLst>
          </p:cNvPr>
          <p:cNvGrpSpPr/>
          <p:nvPr/>
        </p:nvGrpSpPr>
        <p:grpSpPr>
          <a:xfrm>
            <a:off x="5855114" y="5563215"/>
            <a:ext cx="3907853" cy="646331"/>
            <a:chOff x="857631" y="4562456"/>
            <a:chExt cx="3907853" cy="646331"/>
          </a:xfrm>
        </p:grpSpPr>
        <p:sp>
          <p:nvSpPr>
            <p:cNvPr id="78" name="Round Same Side Corner Rectangle 20">
              <a:extLst>
                <a:ext uri="{FF2B5EF4-FFF2-40B4-BE49-F238E27FC236}">
                  <a16:creationId xmlns:a16="http://schemas.microsoft.com/office/drawing/2014/main" id="{6685E3EA-4934-40F2-B2FE-130D97F6D5CD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" name="Round Same Side Corner Rectangle 20">
              <a:extLst>
                <a:ext uri="{FF2B5EF4-FFF2-40B4-BE49-F238E27FC236}">
                  <a16:creationId xmlns:a16="http://schemas.microsoft.com/office/drawing/2014/main" id="{481A334D-00C7-42EC-8CCB-265F35C35E0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:a16="http://schemas.microsoft.com/office/drawing/2014/main" id="{92EBE80F-EDA9-49EE-B53D-7F1E7EB59EDA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ound Same Side Corner Rectangle 20">
              <a:extLst>
                <a:ext uri="{FF2B5EF4-FFF2-40B4-BE49-F238E27FC236}">
                  <a16:creationId xmlns:a16="http://schemas.microsoft.com/office/drawing/2014/main" id="{0D6445D7-8003-4FCD-8C01-524EB690D42E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ound Same Side Corner Rectangle 20">
              <a:extLst>
                <a:ext uri="{FF2B5EF4-FFF2-40B4-BE49-F238E27FC236}">
                  <a16:creationId xmlns:a16="http://schemas.microsoft.com/office/drawing/2014/main" id="{78408D01-3060-41B8-88C6-8A9000121D77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ound Same Side Corner Rectangle 20">
              <a:extLst>
                <a:ext uri="{FF2B5EF4-FFF2-40B4-BE49-F238E27FC236}">
                  <a16:creationId xmlns:a16="http://schemas.microsoft.com/office/drawing/2014/main" id="{0214E214-AB18-4425-B33D-899BDC7C1F4D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ound Same Side Corner Rectangle 20">
              <a:extLst>
                <a:ext uri="{FF2B5EF4-FFF2-40B4-BE49-F238E27FC236}">
                  <a16:creationId xmlns:a16="http://schemas.microsoft.com/office/drawing/2014/main" id="{3FCC6D9B-FC66-4B32-8994-610032AAF573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ound Same Side Corner Rectangle 20">
              <a:extLst>
                <a:ext uri="{FF2B5EF4-FFF2-40B4-BE49-F238E27FC236}">
                  <a16:creationId xmlns:a16="http://schemas.microsoft.com/office/drawing/2014/main" id="{8C302BDA-AC10-49B5-B676-8F7BA79841A1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ound Same Side Corner Rectangle 20">
              <a:extLst>
                <a:ext uri="{FF2B5EF4-FFF2-40B4-BE49-F238E27FC236}">
                  <a16:creationId xmlns:a16="http://schemas.microsoft.com/office/drawing/2014/main" id="{0B1B41AB-4AC4-4E1B-954C-ED16B661E176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20">
              <a:extLst>
                <a:ext uri="{FF2B5EF4-FFF2-40B4-BE49-F238E27FC236}">
                  <a16:creationId xmlns:a16="http://schemas.microsoft.com/office/drawing/2014/main" id="{96AA6DA3-6A92-4DA9-B3DB-3F15F4293CEA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F28F6E-CCCE-4BA7-8FC5-7E11E8F5CAC2}"/>
              </a:ext>
            </a:extLst>
          </p:cNvPr>
          <p:cNvGrpSpPr/>
          <p:nvPr/>
        </p:nvGrpSpPr>
        <p:grpSpPr>
          <a:xfrm>
            <a:off x="9936514" y="5483203"/>
            <a:ext cx="1761331" cy="758741"/>
            <a:chOff x="203895" y="3409836"/>
            <a:chExt cx="1761331" cy="75874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E15B2B-97E9-4236-91FA-F9C0CDFD327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1,090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03E02B2-68ED-4882-A754-AF5540E8990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11FB995-0F42-4417-8EA3-038000277583}"/>
              </a:ext>
            </a:extLst>
          </p:cNvPr>
          <p:cNvSpPr txBox="1"/>
          <p:nvPr/>
        </p:nvSpPr>
        <p:spPr>
          <a:xfrm>
            <a:off x="6372622" y="1463265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15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FC09A7D-D6A7-4BB8-B4CC-6FF8E77EB9F7}"/>
              </a:ext>
            </a:extLst>
          </p:cNvPr>
          <p:cNvSpPr txBox="1"/>
          <p:nvPr/>
        </p:nvSpPr>
        <p:spPr>
          <a:xfrm>
            <a:off x="7664733" y="1698947"/>
            <a:ext cx="38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34EF5F4-1349-452A-A4CD-31A107F0CDF1}"/>
              </a:ext>
            </a:extLst>
          </p:cNvPr>
          <p:cNvSpPr txBox="1"/>
          <p:nvPr/>
        </p:nvSpPr>
        <p:spPr>
          <a:xfrm>
            <a:off x="6402660" y="2304004"/>
            <a:ext cx="512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78AD2F2-1BD4-43BC-9B50-FD321F7813BD}"/>
              </a:ext>
            </a:extLst>
          </p:cNvPr>
          <p:cNvSpPr txBox="1"/>
          <p:nvPr/>
        </p:nvSpPr>
        <p:spPr>
          <a:xfrm>
            <a:off x="5775891" y="3702271"/>
            <a:ext cx="5921953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37" y="1279501"/>
            <a:ext cx="2013480" cy="55125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DAE92C9-BB3E-44A6-848E-2FFBEAC0956F}"/>
              </a:ext>
            </a:extLst>
          </p:cNvPr>
          <p:cNvSpPr txBox="1"/>
          <p:nvPr/>
        </p:nvSpPr>
        <p:spPr>
          <a:xfrm>
            <a:off x="729762" y="134190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91D635-C64E-4E41-A8C6-420DF2D15AFE}"/>
              </a:ext>
            </a:extLst>
          </p:cNvPr>
          <p:cNvSpPr txBox="1"/>
          <p:nvPr/>
        </p:nvSpPr>
        <p:spPr>
          <a:xfrm>
            <a:off x="922719" y="47932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D36E6-8180-4207-BDBE-DE1AF6C7C757}"/>
              </a:ext>
            </a:extLst>
          </p:cNvPr>
          <p:cNvSpPr txBox="1"/>
          <p:nvPr/>
        </p:nvSpPr>
        <p:spPr>
          <a:xfrm>
            <a:off x="9246850" y="295382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18866-2E0B-4A98-A8DD-76B5634F7FD4}"/>
              </a:ext>
            </a:extLst>
          </p:cNvPr>
          <p:cNvSpPr txBox="1"/>
          <p:nvPr/>
        </p:nvSpPr>
        <p:spPr>
          <a:xfrm>
            <a:off x="9246850" y="209124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43BDB3-4EDD-4749-BD38-F5F1E02DC89B}"/>
              </a:ext>
            </a:extLst>
          </p:cNvPr>
          <p:cNvGrpSpPr/>
          <p:nvPr/>
        </p:nvGrpSpPr>
        <p:grpSpPr>
          <a:xfrm>
            <a:off x="6710518" y="188681"/>
            <a:ext cx="5072664" cy="1514171"/>
            <a:chOff x="6710518" y="160106"/>
            <a:chExt cx="5072664" cy="1514171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A0AF778E-902E-46ED-A19C-69E15DFFBC88}"/>
                </a:ext>
              </a:extLst>
            </p:cNvPr>
            <p:cNvSpPr txBox="1">
              <a:spLocks/>
            </p:cNvSpPr>
            <p:nvPr/>
          </p:nvSpPr>
          <p:spPr>
            <a:xfrm>
              <a:off x="6710518" y="160106"/>
              <a:ext cx="5072664" cy="93671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2800" b="1" kern="1200" baseline="0">
                  <a:solidFill>
                    <a:schemeClr val="accent4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5400" spc="300" dirty="0">
                  <a:solidFill>
                    <a:schemeClr val="bg1"/>
                  </a:solidFill>
                </a:rPr>
                <a:t>COVID-19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1363303-3DB0-4FF1-8750-954FC776AF42}"/>
                </a:ext>
              </a:extLst>
            </p:cNvPr>
            <p:cNvSpPr txBox="1">
              <a:spLocks/>
            </p:cNvSpPr>
            <p:nvPr/>
          </p:nvSpPr>
          <p:spPr>
            <a:xfrm>
              <a:off x="6710518" y="972186"/>
              <a:ext cx="5072664" cy="70209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2800" b="1" kern="1200" baseline="0">
                  <a:solidFill>
                    <a:schemeClr val="accent4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400" spc="300" dirty="0">
                  <a:solidFill>
                    <a:schemeClr val="bg1"/>
                  </a:solidFill>
                </a:rPr>
                <a:t>Diagnostic case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B8AC62-BAD7-434F-99AD-A660B4BC7FA3}"/>
              </a:ext>
            </a:extLst>
          </p:cNvPr>
          <p:cNvSpPr txBox="1"/>
          <p:nvPr/>
        </p:nvSpPr>
        <p:spPr>
          <a:xfrm>
            <a:off x="1827731" y="5253253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E14625-7778-4C1A-B4F5-ABDAAA7BB55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95AA2B-6819-4057-A6F8-960908C8328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6495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>
            <a:extLst>
              <a:ext uri="{FF2B5EF4-FFF2-40B4-BE49-F238E27FC236}">
                <a16:creationId xmlns:a16="http://schemas.microsoft.com/office/drawing/2014/main" id="{D8D60B13-71BE-403F-904C-35E13E04DEBC}"/>
              </a:ext>
            </a:extLst>
          </p:cNvPr>
          <p:cNvSpPr txBox="1"/>
          <p:nvPr/>
        </p:nvSpPr>
        <p:spPr>
          <a:xfrm>
            <a:off x="6707452" y="1198036"/>
            <a:ext cx="4674280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2021-2022</a:t>
            </a:r>
            <a:endParaRPr lang="en-US" altLang="ko-KR" sz="40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algn="r">
              <a:lnSpc>
                <a:spcPts val="4900"/>
              </a:lnSpc>
            </a:pPr>
            <a:r>
              <a:rPr lang="en-US" sz="3600" dirty="0">
                <a:latin typeface="+mj-lt"/>
              </a:rPr>
              <a:t>Virus Source Cases</a:t>
            </a:r>
            <a:endParaRPr lang="en-US" sz="3600" b="1" dirty="0">
              <a:latin typeface="+mj-lt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366FD22-D17D-49AF-B7FC-467B34BA3EA9}"/>
              </a:ext>
            </a:extLst>
          </p:cNvPr>
          <p:cNvCxnSpPr>
            <a:cxnSpLocks/>
          </p:cNvCxnSpPr>
          <p:nvPr/>
        </p:nvCxnSpPr>
        <p:spPr>
          <a:xfrm flipV="1">
            <a:off x="7037796" y="2767587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A49DAA-B274-4009-8A03-68D9F5EC3767}"/>
              </a:ext>
            </a:extLst>
          </p:cNvPr>
          <p:cNvGrpSpPr/>
          <p:nvPr/>
        </p:nvGrpSpPr>
        <p:grpSpPr>
          <a:xfrm>
            <a:off x="6950671" y="2991352"/>
            <a:ext cx="4431062" cy="3253295"/>
            <a:chOff x="653473" y="4416753"/>
            <a:chExt cx="4431062" cy="3253295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B17AB93-BBF4-41C2-BACE-2DB4BE3C8435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30" name="직사각형 1">
              <a:extLst>
                <a:ext uri="{FF2B5EF4-FFF2-40B4-BE49-F238E27FC236}">
                  <a16:creationId xmlns:a16="http://schemas.microsoft.com/office/drawing/2014/main" id="{D845A8DC-8694-4FFC-8894-01C0A01F58E2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2019.12.00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2019.12.00Text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2020.01.00Text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2020.02.00Text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1658">
            <a:off x="1502840" y="2070294"/>
            <a:ext cx="3585995" cy="36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D0D8A63-D5F1-4D8F-A652-8082577D5978}"/>
              </a:ext>
            </a:extLst>
          </p:cNvPr>
          <p:cNvSpPr/>
          <p:nvPr/>
        </p:nvSpPr>
        <p:spPr>
          <a:xfrm>
            <a:off x="3866945" y="4313500"/>
            <a:ext cx="592302" cy="446918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0660D848-319C-4804-890C-5DF5A2DACDF6}"/>
              </a:ext>
            </a:extLst>
          </p:cNvPr>
          <p:cNvSpPr/>
          <p:nvPr/>
        </p:nvSpPr>
        <p:spPr>
          <a:xfrm rot="7840081">
            <a:off x="8288344" y="3932847"/>
            <a:ext cx="593354" cy="506148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AF80E2B4-9204-4F36-8D5D-71046B09B329}"/>
              </a:ext>
            </a:extLst>
          </p:cNvPr>
          <p:cNvSpPr/>
          <p:nvPr/>
        </p:nvSpPr>
        <p:spPr>
          <a:xfrm>
            <a:off x="8934286" y="3167062"/>
            <a:ext cx="568290" cy="568290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Oval 12287">
            <a:extLst>
              <a:ext uri="{FF2B5EF4-FFF2-40B4-BE49-F238E27FC236}">
                <a16:creationId xmlns:a16="http://schemas.microsoft.com/office/drawing/2014/main" id="{B2D85FE5-0EB7-4A90-8281-8E025AC4AF48}"/>
              </a:ext>
            </a:extLst>
          </p:cNvPr>
          <p:cNvSpPr/>
          <p:nvPr/>
        </p:nvSpPr>
        <p:spPr>
          <a:xfrm>
            <a:off x="7550501" y="4583240"/>
            <a:ext cx="637472" cy="635132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8528EC3-8B22-40F9-A6C8-39918BA9336A}"/>
              </a:ext>
            </a:extLst>
          </p:cNvPr>
          <p:cNvSpPr>
            <a:spLocks noEditPoints="1"/>
          </p:cNvSpPr>
          <p:nvPr/>
        </p:nvSpPr>
        <p:spPr bwMode="auto">
          <a:xfrm>
            <a:off x="3131824" y="3610685"/>
            <a:ext cx="697796" cy="48937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58138B-7A02-4DEB-88F5-742313FE0EF1}"/>
              </a:ext>
            </a:extLst>
          </p:cNvPr>
          <p:cNvGrpSpPr/>
          <p:nvPr/>
        </p:nvGrpSpPr>
        <p:grpSpPr>
          <a:xfrm>
            <a:off x="8969450" y="4142640"/>
            <a:ext cx="2550779" cy="904115"/>
            <a:chOff x="395534" y="3737446"/>
            <a:chExt cx="3972999" cy="9041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3EF168-57C9-4EF7-84B4-529983B7C6E1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89C0A5-0049-447B-8527-E580EEBBB4C4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7235D0-2434-4888-9748-F771161689D6}"/>
              </a:ext>
            </a:extLst>
          </p:cNvPr>
          <p:cNvGrpSpPr/>
          <p:nvPr/>
        </p:nvGrpSpPr>
        <p:grpSpPr>
          <a:xfrm>
            <a:off x="2031323" y="4959147"/>
            <a:ext cx="2535251" cy="904115"/>
            <a:chOff x="395534" y="3737446"/>
            <a:chExt cx="3972999" cy="9041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65C809-7E37-4992-BA67-76F15B87CBD5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8C6358-071F-40F0-B9CF-C9B0D6FF935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786741-99DD-470C-87D9-61F7E48C2548}"/>
              </a:ext>
            </a:extLst>
          </p:cNvPr>
          <p:cNvGrpSpPr/>
          <p:nvPr/>
        </p:nvGrpSpPr>
        <p:grpSpPr>
          <a:xfrm>
            <a:off x="743817" y="4192445"/>
            <a:ext cx="2535251" cy="904115"/>
            <a:chOff x="395534" y="3737446"/>
            <a:chExt cx="3972999" cy="9041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E2AE52-A834-4EB4-B91F-88048EF0E304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299B78-3273-4D01-8948-C5C846FA3BFC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A8DA27-9439-43DA-B145-4CC4DD7DD949}"/>
              </a:ext>
            </a:extLst>
          </p:cNvPr>
          <p:cNvGrpSpPr/>
          <p:nvPr/>
        </p:nvGrpSpPr>
        <p:grpSpPr>
          <a:xfrm>
            <a:off x="8182491" y="5209477"/>
            <a:ext cx="2668703" cy="904115"/>
            <a:chOff x="395534" y="3737446"/>
            <a:chExt cx="3972999" cy="9041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48011C-CFA5-4B3C-AEEB-2D8F381BB12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CBA501-CB66-4D10-9173-EFFF1F227E76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4E0E03-A3FA-442C-95FC-FA26DECC9C55}"/>
              </a:ext>
            </a:extLst>
          </p:cNvPr>
          <p:cNvGrpSpPr/>
          <p:nvPr/>
        </p:nvGrpSpPr>
        <p:grpSpPr>
          <a:xfrm>
            <a:off x="8936623" y="2114018"/>
            <a:ext cx="2550779" cy="904115"/>
            <a:chOff x="395534" y="3737446"/>
            <a:chExt cx="3972999" cy="9041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5CE686-7E6E-4507-A229-607E4397C0B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DF2CD0-83CF-4434-B9D0-C13A458AAAA0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8" name="그룹 4">
            <a:extLst>
              <a:ext uri="{FF2B5EF4-FFF2-40B4-BE49-F238E27FC236}">
                <a16:creationId xmlns:a16="http://schemas.microsoft.com/office/drawing/2014/main" id="{5D38AC6C-5C6A-4942-A051-2586B34F40A5}"/>
              </a:ext>
            </a:extLst>
          </p:cNvPr>
          <p:cNvGrpSpPr/>
          <p:nvPr/>
        </p:nvGrpSpPr>
        <p:grpSpPr>
          <a:xfrm>
            <a:off x="3994931" y="2909381"/>
            <a:ext cx="4692302" cy="3228874"/>
            <a:chOff x="2287046" y="2852936"/>
            <a:chExt cx="5050734" cy="347551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2619346-76AB-4591-8FE5-2A70E08D4828}"/>
                </a:ext>
              </a:extLst>
            </p:cNvPr>
            <p:cNvSpPr/>
            <p:nvPr/>
          </p:nvSpPr>
          <p:spPr>
            <a:xfrm>
              <a:off x="4382507" y="5906604"/>
              <a:ext cx="318122" cy="3181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7BB54D2-054A-4583-9927-B64F1C7D9D2C}"/>
                </a:ext>
              </a:extLst>
            </p:cNvPr>
            <p:cNvSpPr/>
            <p:nvPr/>
          </p:nvSpPr>
          <p:spPr>
            <a:xfrm>
              <a:off x="4458350" y="2852936"/>
              <a:ext cx="144000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395879-FBE8-4739-88E6-8B22E6E0578F}"/>
                </a:ext>
              </a:extLst>
            </p:cNvPr>
            <p:cNvSpPr/>
            <p:nvPr/>
          </p:nvSpPr>
          <p:spPr>
            <a:xfrm>
              <a:off x="4459072" y="3192942"/>
              <a:ext cx="238859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058612-A486-4FE2-A1D1-150A6A9FE840}"/>
                </a:ext>
              </a:extLst>
            </p:cNvPr>
            <p:cNvSpPr/>
            <p:nvPr/>
          </p:nvSpPr>
          <p:spPr>
            <a:xfrm>
              <a:off x="2815214" y="3574849"/>
              <a:ext cx="4032448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98DF6F4-78A6-4DEB-933B-F16A8FE1427F}"/>
                </a:ext>
              </a:extLst>
            </p:cNvPr>
            <p:cNvSpPr/>
            <p:nvPr/>
          </p:nvSpPr>
          <p:spPr>
            <a:xfrm>
              <a:off x="2815214" y="3956756"/>
              <a:ext cx="3312368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9E9C20-FB34-4A55-9AB6-250AC4602F2C}"/>
                </a:ext>
              </a:extLst>
            </p:cNvPr>
            <p:cNvSpPr/>
            <p:nvPr/>
          </p:nvSpPr>
          <p:spPr>
            <a:xfrm>
              <a:off x="3535294" y="4338663"/>
              <a:ext cx="2592288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174359-6E21-4EE7-A1DE-768B9320BEF3}"/>
                </a:ext>
              </a:extLst>
            </p:cNvPr>
            <p:cNvSpPr/>
            <p:nvPr/>
          </p:nvSpPr>
          <p:spPr>
            <a:xfrm>
              <a:off x="3535294" y="4720570"/>
              <a:ext cx="1872208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33339-9EDA-4514-800F-E6E525FB5E06}"/>
                </a:ext>
              </a:extLst>
            </p:cNvPr>
            <p:cNvSpPr/>
            <p:nvPr/>
          </p:nvSpPr>
          <p:spPr>
            <a:xfrm>
              <a:off x="4540983" y="5102476"/>
              <a:ext cx="866519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0778D6-CA6A-4B4B-AFB7-EDFE55F64E8E}"/>
                </a:ext>
              </a:extLst>
            </p:cNvPr>
            <p:cNvSpPr/>
            <p:nvPr/>
          </p:nvSpPr>
          <p:spPr>
            <a:xfrm>
              <a:off x="4468983" y="5102476"/>
              <a:ext cx="144000" cy="7091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3C61547D-03B7-4B75-BB08-E7A2326CEF61}"/>
                </a:ext>
              </a:extLst>
            </p:cNvPr>
            <p:cNvSpPr/>
            <p:nvPr/>
          </p:nvSpPr>
          <p:spPr>
            <a:xfrm>
              <a:off x="6737604" y="3044180"/>
              <a:ext cx="600176" cy="819902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34153697-200C-4293-AF7F-20E16E506904}"/>
                </a:ext>
              </a:extLst>
            </p:cNvPr>
            <p:cNvSpPr/>
            <p:nvPr/>
          </p:nvSpPr>
          <p:spPr>
            <a:xfrm rot="10800000">
              <a:off x="2287046" y="3443018"/>
              <a:ext cx="600176" cy="819902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DCAF538-975A-4283-8A2D-249AD7D505E1}"/>
                </a:ext>
              </a:extLst>
            </p:cNvPr>
            <p:cNvSpPr/>
            <p:nvPr/>
          </p:nvSpPr>
          <p:spPr>
            <a:xfrm>
              <a:off x="6045442" y="3812654"/>
              <a:ext cx="600176" cy="819902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45269A10-AA99-444D-B48D-D756E467125D}"/>
                </a:ext>
              </a:extLst>
            </p:cNvPr>
            <p:cNvSpPr/>
            <p:nvPr/>
          </p:nvSpPr>
          <p:spPr>
            <a:xfrm>
              <a:off x="5353279" y="4581128"/>
              <a:ext cx="600176" cy="819902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6CA58321-3F10-4613-9722-868EF62850DD}"/>
                </a:ext>
              </a:extLst>
            </p:cNvPr>
            <p:cNvSpPr/>
            <p:nvPr/>
          </p:nvSpPr>
          <p:spPr>
            <a:xfrm rot="10800000">
              <a:off x="3004110" y="4199903"/>
              <a:ext cx="600176" cy="819902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원형: 비어 있음 3">
              <a:extLst>
                <a:ext uri="{FF2B5EF4-FFF2-40B4-BE49-F238E27FC236}">
                  <a16:creationId xmlns:a16="http://schemas.microsoft.com/office/drawing/2014/main" id="{5CF0364D-0083-4F39-9F41-A6F3A0B5D9CB}"/>
                </a:ext>
              </a:extLst>
            </p:cNvPr>
            <p:cNvSpPr/>
            <p:nvPr/>
          </p:nvSpPr>
          <p:spPr>
            <a:xfrm>
              <a:off x="4278194" y="5802876"/>
              <a:ext cx="525578" cy="525578"/>
            </a:xfrm>
            <a:prstGeom prst="donut">
              <a:avLst>
                <a:gd name="adj" fmla="val 114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61" y="1321344"/>
            <a:ext cx="1496132" cy="14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8">
            <a:extLst>
              <a:ext uri="{FF2B5EF4-FFF2-40B4-BE49-F238E27FC236}">
                <a16:creationId xmlns:a16="http://schemas.microsoft.com/office/drawing/2014/main" id="{1071A6A6-6DC8-48C3-8AD6-EDE713E5CACE}"/>
              </a:ext>
            </a:extLst>
          </p:cNvPr>
          <p:cNvSpPr/>
          <p:nvPr/>
        </p:nvSpPr>
        <p:spPr>
          <a:xfrm flipV="1">
            <a:off x="0" y="-9527"/>
            <a:ext cx="7324725" cy="6896100"/>
          </a:xfrm>
          <a:custGeom>
            <a:avLst/>
            <a:gdLst>
              <a:gd name="connsiteX0" fmla="*/ 0 w 8943975"/>
              <a:gd name="connsiteY0" fmla="*/ 0 h 6858000"/>
              <a:gd name="connsiteX1" fmla="*/ 8943975 w 8943975"/>
              <a:gd name="connsiteY1" fmla="*/ 0 h 6858000"/>
              <a:gd name="connsiteX2" fmla="*/ 8943975 w 8943975"/>
              <a:gd name="connsiteY2" fmla="*/ 6858000 h 6858000"/>
              <a:gd name="connsiteX3" fmla="*/ 0 w 8943975"/>
              <a:gd name="connsiteY3" fmla="*/ 6858000 h 6858000"/>
              <a:gd name="connsiteX4" fmla="*/ 0 w 8943975"/>
              <a:gd name="connsiteY4" fmla="*/ 0 h 6858000"/>
              <a:gd name="connsiteX0" fmla="*/ 0 w 8943975"/>
              <a:gd name="connsiteY0" fmla="*/ 9525 h 6867525"/>
              <a:gd name="connsiteX1" fmla="*/ 6191250 w 8943975"/>
              <a:gd name="connsiteY1" fmla="*/ 0 h 6867525"/>
              <a:gd name="connsiteX2" fmla="*/ 8943975 w 8943975"/>
              <a:gd name="connsiteY2" fmla="*/ 6867525 h 6867525"/>
              <a:gd name="connsiteX3" fmla="*/ 0 w 8943975"/>
              <a:gd name="connsiteY3" fmla="*/ 6867525 h 6867525"/>
              <a:gd name="connsiteX4" fmla="*/ 0 w 8943975"/>
              <a:gd name="connsiteY4" fmla="*/ 9525 h 6867525"/>
              <a:gd name="connsiteX0" fmla="*/ 0 w 8943975"/>
              <a:gd name="connsiteY0" fmla="*/ 0 h 6858000"/>
              <a:gd name="connsiteX1" fmla="*/ 6607249 w 8943975"/>
              <a:gd name="connsiteY1" fmla="*/ 19050 h 6858000"/>
              <a:gd name="connsiteX2" fmla="*/ 8943975 w 8943975"/>
              <a:gd name="connsiteY2" fmla="*/ 6858000 h 6858000"/>
              <a:gd name="connsiteX3" fmla="*/ 0 w 8943975"/>
              <a:gd name="connsiteY3" fmla="*/ 6858000 h 6858000"/>
              <a:gd name="connsiteX4" fmla="*/ 0 w 8943975"/>
              <a:gd name="connsiteY4" fmla="*/ 0 h 6858000"/>
              <a:gd name="connsiteX0" fmla="*/ 0 w 8943975"/>
              <a:gd name="connsiteY0" fmla="*/ 38100 h 6896100"/>
              <a:gd name="connsiteX1" fmla="*/ 6661985 w 8943975"/>
              <a:gd name="connsiteY1" fmla="*/ 0 h 6896100"/>
              <a:gd name="connsiteX2" fmla="*/ 8943975 w 8943975"/>
              <a:gd name="connsiteY2" fmla="*/ 6896100 h 6896100"/>
              <a:gd name="connsiteX3" fmla="*/ 0 w 8943975"/>
              <a:gd name="connsiteY3" fmla="*/ 6896100 h 6896100"/>
              <a:gd name="connsiteX4" fmla="*/ 0 w 8943975"/>
              <a:gd name="connsiteY4" fmla="*/ 38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975" h="6896100">
                <a:moveTo>
                  <a:pt x="0" y="38100"/>
                </a:moveTo>
                <a:lnTo>
                  <a:pt x="6661985" y="0"/>
                </a:lnTo>
                <a:lnTo>
                  <a:pt x="8943975" y="6896100"/>
                </a:lnTo>
                <a:lnTo>
                  <a:pt x="0" y="6896100"/>
                </a:lnTo>
                <a:lnTo>
                  <a:pt x="0" y="3810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DB9648-71F0-44A1-9FB1-B470AA250B51}"/>
              </a:ext>
            </a:extLst>
          </p:cNvPr>
          <p:cNvGrpSpPr/>
          <p:nvPr/>
        </p:nvGrpSpPr>
        <p:grpSpPr>
          <a:xfrm>
            <a:off x="765481" y="2886746"/>
            <a:ext cx="1764089" cy="579492"/>
            <a:chOff x="661588" y="5061430"/>
            <a:chExt cx="1764089" cy="579492"/>
          </a:xfrm>
        </p:grpSpPr>
        <p:sp>
          <p:nvSpPr>
            <p:cNvPr id="3" name="Chevron 50">
              <a:extLst>
                <a:ext uri="{FF2B5EF4-FFF2-40B4-BE49-F238E27FC236}">
                  <a16:creationId xmlns:a16="http://schemas.microsoft.com/office/drawing/2014/main" id="{99291CA9-8369-447D-86F3-6211CFCE193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231051-CE10-40F3-8AA5-8B09AA704DCE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Chevron 56">
              <a:extLst>
                <a:ext uri="{FF2B5EF4-FFF2-40B4-BE49-F238E27FC236}">
                  <a16:creationId xmlns:a16="http://schemas.microsoft.com/office/drawing/2014/main" id="{31AD900D-6DA1-4D1E-944B-BEBCF020A07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936FB1-41C4-403C-ACD0-0D64ED7D698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563A31-A723-41E2-BBD4-0B644BA47852}"/>
              </a:ext>
            </a:extLst>
          </p:cNvPr>
          <p:cNvGrpSpPr/>
          <p:nvPr/>
        </p:nvGrpSpPr>
        <p:grpSpPr>
          <a:xfrm>
            <a:off x="3334711" y="2890026"/>
            <a:ext cx="1764089" cy="579492"/>
            <a:chOff x="661588" y="5061430"/>
            <a:chExt cx="1764089" cy="579492"/>
          </a:xfrm>
        </p:grpSpPr>
        <p:sp>
          <p:nvSpPr>
            <p:cNvPr id="8" name="Chevron 50">
              <a:extLst>
                <a:ext uri="{FF2B5EF4-FFF2-40B4-BE49-F238E27FC236}">
                  <a16:creationId xmlns:a16="http://schemas.microsoft.com/office/drawing/2014/main" id="{4C301309-7897-404E-BB4F-BCE8EE54581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4EF8A3-72C0-4B81-801C-B18E83FD015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Chevron 56">
              <a:extLst>
                <a:ext uri="{FF2B5EF4-FFF2-40B4-BE49-F238E27FC236}">
                  <a16:creationId xmlns:a16="http://schemas.microsoft.com/office/drawing/2014/main" id="{2DD76EA6-F552-4A46-8393-C097B8D5D87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B11A6B-DC0C-4201-8188-52781D1C1E15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77D49A-F0D5-46D3-A94D-A991936E9CBE}"/>
              </a:ext>
            </a:extLst>
          </p:cNvPr>
          <p:cNvGrpSpPr/>
          <p:nvPr/>
        </p:nvGrpSpPr>
        <p:grpSpPr>
          <a:xfrm>
            <a:off x="809025" y="4748639"/>
            <a:ext cx="1764089" cy="579492"/>
            <a:chOff x="661588" y="5061430"/>
            <a:chExt cx="1764089" cy="579492"/>
          </a:xfrm>
        </p:grpSpPr>
        <p:sp>
          <p:nvSpPr>
            <p:cNvPr id="13" name="Chevron 50">
              <a:extLst>
                <a:ext uri="{FF2B5EF4-FFF2-40B4-BE49-F238E27FC236}">
                  <a16:creationId xmlns:a16="http://schemas.microsoft.com/office/drawing/2014/main" id="{0D30A842-EBC2-48BE-855E-EB41FBF715F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2132EB-15D2-4245-9303-ECDE4E34A08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Chevron 56">
              <a:extLst>
                <a:ext uri="{FF2B5EF4-FFF2-40B4-BE49-F238E27FC236}">
                  <a16:creationId xmlns:a16="http://schemas.microsoft.com/office/drawing/2014/main" id="{660215B1-2DC2-483D-BEB3-3EBFB1EC6DF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788CD-6DCF-43DE-A8BE-6AB727CD5B4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C75F60-3C44-4E90-8918-F8E17C640EA3}"/>
              </a:ext>
            </a:extLst>
          </p:cNvPr>
          <p:cNvGrpSpPr/>
          <p:nvPr/>
        </p:nvGrpSpPr>
        <p:grpSpPr>
          <a:xfrm>
            <a:off x="3378255" y="4751919"/>
            <a:ext cx="1764089" cy="579492"/>
            <a:chOff x="661588" y="5061430"/>
            <a:chExt cx="1764089" cy="579492"/>
          </a:xfrm>
        </p:grpSpPr>
        <p:sp>
          <p:nvSpPr>
            <p:cNvPr id="18" name="Chevron 50">
              <a:extLst>
                <a:ext uri="{FF2B5EF4-FFF2-40B4-BE49-F238E27FC236}">
                  <a16:creationId xmlns:a16="http://schemas.microsoft.com/office/drawing/2014/main" id="{EA27666D-9892-49CE-BCBB-3712B19E30BF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600F41-99EB-480B-B63A-D814732E215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Chevron 56">
              <a:extLst>
                <a:ext uri="{FF2B5EF4-FFF2-40B4-BE49-F238E27FC236}">
                  <a16:creationId xmlns:a16="http://schemas.microsoft.com/office/drawing/2014/main" id="{740C3204-B5CA-4DAC-B932-EC0D3F3FD37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FB5072-5779-4B22-B5D8-48D6A8FAC3DD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19C9D03-8DFA-4957-B33D-E9A1FD8F1DA8}"/>
              </a:ext>
            </a:extLst>
          </p:cNvPr>
          <p:cNvSpPr txBox="1">
            <a:spLocks/>
          </p:cNvSpPr>
          <p:nvPr/>
        </p:nvSpPr>
        <p:spPr>
          <a:xfrm>
            <a:off x="638805" y="444984"/>
            <a:ext cx="5072664" cy="9367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5400" spc="300" dirty="0" smtClean="0">
                <a:solidFill>
                  <a:schemeClr val="accent6"/>
                </a:solidFill>
              </a:rPr>
              <a:t>VIRUS</a:t>
            </a:r>
            <a:endParaRPr lang="en-US" altLang="ko-KR" sz="5400" spc="300" dirty="0">
              <a:solidFill>
                <a:schemeClr val="accent6"/>
              </a:solidFill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11BA2AC-4246-4774-B513-AEE8C1E796D1}"/>
              </a:ext>
            </a:extLst>
          </p:cNvPr>
          <p:cNvGrpSpPr/>
          <p:nvPr/>
        </p:nvGrpSpPr>
        <p:grpSpPr>
          <a:xfrm>
            <a:off x="3586711" y="3522268"/>
            <a:ext cx="1967296" cy="895504"/>
            <a:chOff x="-311419" y="4190375"/>
            <a:chExt cx="2830398" cy="107965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D07B36-6580-40CA-A4DC-538FA2918839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3506D3-509A-4F1B-A4F6-3F25002E1D9C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D68DDCA4-3180-4BE3-80C4-18FD978E567C}"/>
              </a:ext>
            </a:extLst>
          </p:cNvPr>
          <p:cNvGrpSpPr/>
          <p:nvPr/>
        </p:nvGrpSpPr>
        <p:grpSpPr>
          <a:xfrm>
            <a:off x="1037221" y="3522268"/>
            <a:ext cx="1967296" cy="895504"/>
            <a:chOff x="-311419" y="4190375"/>
            <a:chExt cx="2830398" cy="10796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3B429-1353-44B2-9556-B37B4AFCECA4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077CDF-3501-490C-8499-6B447DF44AC9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3">
            <a:extLst>
              <a:ext uri="{FF2B5EF4-FFF2-40B4-BE49-F238E27FC236}">
                <a16:creationId xmlns:a16="http://schemas.microsoft.com/office/drawing/2014/main" id="{26287280-741D-4E92-ACC8-E3E7E5C11CE4}"/>
              </a:ext>
            </a:extLst>
          </p:cNvPr>
          <p:cNvGrpSpPr/>
          <p:nvPr/>
        </p:nvGrpSpPr>
        <p:grpSpPr>
          <a:xfrm>
            <a:off x="1037221" y="5371610"/>
            <a:ext cx="1967296" cy="895504"/>
            <a:chOff x="-311419" y="4190375"/>
            <a:chExt cx="2830398" cy="107965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AA0DD3-2394-4BD0-9B1B-2BC9B6E65947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D2E54A-171E-4C03-80B5-6663CE751D4F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3">
            <a:extLst>
              <a:ext uri="{FF2B5EF4-FFF2-40B4-BE49-F238E27FC236}">
                <a16:creationId xmlns:a16="http://schemas.microsoft.com/office/drawing/2014/main" id="{F0C683C7-A63F-425F-9D8E-9865FE494F86}"/>
              </a:ext>
            </a:extLst>
          </p:cNvPr>
          <p:cNvGrpSpPr/>
          <p:nvPr/>
        </p:nvGrpSpPr>
        <p:grpSpPr>
          <a:xfrm>
            <a:off x="3586711" y="5371610"/>
            <a:ext cx="1967296" cy="895504"/>
            <a:chOff x="-311419" y="4190375"/>
            <a:chExt cx="2830398" cy="107965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5B703D-3912-4B5D-A6B8-B853E76AD006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F5BC53-4B74-4EFE-913B-6E684D249F86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자유형 21">
            <a:extLst>
              <a:ext uri="{FF2B5EF4-FFF2-40B4-BE49-F238E27FC236}">
                <a16:creationId xmlns:a16="http://schemas.microsoft.com/office/drawing/2014/main" id="{5BD961F1-9B80-4BF3-A049-B48A3B7F192D}"/>
              </a:ext>
            </a:extLst>
          </p:cNvPr>
          <p:cNvSpPr/>
          <p:nvPr/>
        </p:nvSpPr>
        <p:spPr>
          <a:xfrm flipV="1">
            <a:off x="773709" y="2177382"/>
            <a:ext cx="49377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6" name="자유형 22">
            <a:extLst>
              <a:ext uri="{FF2B5EF4-FFF2-40B4-BE49-F238E27FC236}">
                <a16:creationId xmlns:a16="http://schemas.microsoft.com/office/drawing/2014/main" id="{2A64EDCB-9188-40EB-88D6-A4F8E01B9BF4}"/>
              </a:ext>
            </a:extLst>
          </p:cNvPr>
          <p:cNvSpPr/>
          <p:nvPr/>
        </p:nvSpPr>
        <p:spPr>
          <a:xfrm flipV="1">
            <a:off x="775343" y="2609651"/>
            <a:ext cx="49377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9FF55B-2E28-4F62-99CC-3E422DDB8E0E}"/>
              </a:ext>
            </a:extLst>
          </p:cNvPr>
          <p:cNvSpPr txBox="1"/>
          <p:nvPr/>
        </p:nvSpPr>
        <p:spPr>
          <a:xfrm>
            <a:off x="891481" y="2248595"/>
            <a:ext cx="1967295" cy="36933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81FBE45-A53C-4FF8-A8F9-A3247818E85D}"/>
              </a:ext>
            </a:extLst>
          </p:cNvPr>
          <p:cNvSpPr txBox="1">
            <a:spLocks/>
          </p:cNvSpPr>
          <p:nvPr/>
        </p:nvSpPr>
        <p:spPr>
          <a:xfrm>
            <a:off x="638805" y="1339514"/>
            <a:ext cx="5072664" cy="7020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spc="300" dirty="0">
                <a:solidFill>
                  <a:schemeClr val="bg1"/>
                </a:solidFill>
              </a:rPr>
              <a:t>Diagnostic case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83">
            <a:extLst>
              <a:ext uri="{FF2B5EF4-FFF2-40B4-BE49-F238E27FC236}">
                <a16:creationId xmlns:a16="http://schemas.microsoft.com/office/drawing/2014/main" id="{4A84A6AE-754D-4F6F-BE71-23F6BC73F1AA}"/>
              </a:ext>
            </a:extLst>
          </p:cNvPr>
          <p:cNvGrpSpPr/>
          <p:nvPr/>
        </p:nvGrpSpPr>
        <p:grpSpPr>
          <a:xfrm>
            <a:off x="7677150" y="1230250"/>
            <a:ext cx="3967900" cy="5633466"/>
            <a:chOff x="9397278" y="544131"/>
            <a:chExt cx="2419222" cy="343471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E3CB956-CFEF-4CF9-87B8-48C8E0FE6775}"/>
                </a:ext>
              </a:extLst>
            </p:cNvPr>
            <p:cNvSpPr/>
            <p:nvPr/>
          </p:nvSpPr>
          <p:spPr>
            <a:xfrm>
              <a:off x="10239416" y="544350"/>
              <a:ext cx="1362409" cy="1719888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13FAE21-9E84-4B75-90A4-ADC63B3BA156}"/>
                </a:ext>
              </a:extLst>
            </p:cNvPr>
            <p:cNvSpPr/>
            <p:nvPr/>
          </p:nvSpPr>
          <p:spPr>
            <a:xfrm>
              <a:off x="10824292" y="2276007"/>
              <a:ext cx="317109" cy="169672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3A7691-BFE4-4F81-A297-3A422FBCEC44}"/>
                </a:ext>
              </a:extLst>
            </p:cNvPr>
            <p:cNvSpPr/>
            <p:nvPr/>
          </p:nvSpPr>
          <p:spPr>
            <a:xfrm>
              <a:off x="10878914" y="2229247"/>
              <a:ext cx="222682" cy="927105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chemeClr val="accent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87CB2C-9587-4E07-B862-7F7B21AA3061}"/>
                </a:ext>
              </a:extLst>
            </p:cNvPr>
            <p:cNvSpPr/>
            <p:nvPr/>
          </p:nvSpPr>
          <p:spPr>
            <a:xfrm>
              <a:off x="10239034" y="545375"/>
              <a:ext cx="1363185" cy="9837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9A442F-E3E6-4720-9B60-1967DF4A2A6F}"/>
                </a:ext>
              </a:extLst>
            </p:cNvPr>
            <p:cNvSpPr/>
            <p:nvPr/>
          </p:nvSpPr>
          <p:spPr>
            <a:xfrm>
              <a:off x="10739475" y="1309014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CAE419-975E-4F5D-9C74-29C80889EAD5}"/>
                </a:ext>
              </a:extLst>
            </p:cNvPr>
            <p:cNvSpPr/>
            <p:nvPr/>
          </p:nvSpPr>
          <p:spPr>
            <a:xfrm>
              <a:off x="11140637" y="1307486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3E1A29-7B44-4A61-B86E-67F36D85FAC7}"/>
                </a:ext>
              </a:extLst>
            </p:cNvPr>
            <p:cNvSpPr/>
            <p:nvPr/>
          </p:nvSpPr>
          <p:spPr>
            <a:xfrm>
              <a:off x="10678145" y="1223613"/>
              <a:ext cx="204252" cy="51082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0EDA48E-BE26-4BA7-A449-00EBD00DCFDB}"/>
                </a:ext>
              </a:extLst>
            </p:cNvPr>
            <p:cNvSpPr/>
            <p:nvPr/>
          </p:nvSpPr>
          <p:spPr>
            <a:xfrm>
              <a:off x="11093521" y="1223857"/>
              <a:ext cx="204972" cy="49976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9663C13-249B-49CF-A917-21445D0FFDC1}"/>
                </a:ext>
              </a:extLst>
            </p:cNvPr>
            <p:cNvSpPr/>
            <p:nvPr/>
          </p:nvSpPr>
          <p:spPr>
            <a:xfrm>
              <a:off x="10779591" y="1313217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706C755-FCC9-4BE4-8FCC-A7376EF261B1}"/>
                </a:ext>
              </a:extLst>
            </p:cNvPr>
            <p:cNvSpPr/>
            <p:nvPr/>
          </p:nvSpPr>
          <p:spPr>
            <a:xfrm>
              <a:off x="11182664" y="1311688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675E07-D00D-4945-AD56-2543123C5412}"/>
                </a:ext>
              </a:extLst>
            </p:cNvPr>
            <p:cNvSpPr/>
            <p:nvPr/>
          </p:nvSpPr>
          <p:spPr>
            <a:xfrm>
              <a:off x="10912930" y="1480559"/>
              <a:ext cx="55016" cy="113813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9EB6AC-1756-4A33-B1F8-83E773C41A20}"/>
                </a:ext>
              </a:extLst>
            </p:cNvPr>
            <p:cNvSpPr/>
            <p:nvPr/>
          </p:nvSpPr>
          <p:spPr>
            <a:xfrm>
              <a:off x="10515087" y="1277876"/>
              <a:ext cx="948224" cy="238504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C5192E-D49F-4627-8E05-8926C7299203}"/>
                </a:ext>
              </a:extLst>
            </p:cNvPr>
            <p:cNvSpPr/>
            <p:nvPr/>
          </p:nvSpPr>
          <p:spPr>
            <a:xfrm>
              <a:off x="10454438" y="1253881"/>
              <a:ext cx="1079803" cy="695566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79803" h="695566">
                  <a:moveTo>
                    <a:pt x="1049538" y="93721"/>
                  </a:moveTo>
                  <a:cubicBezTo>
                    <a:pt x="1052594" y="66595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58707" y="164402"/>
                    <a:pt x="1014388" y="224385"/>
                  </a:cubicBezTo>
                  <a:cubicBezTo>
                    <a:pt x="998342" y="244253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30817" y="265266"/>
                    <a:pt x="1036166" y="256478"/>
                  </a:cubicBezTo>
                  <a:cubicBezTo>
                    <a:pt x="1039222" y="250748"/>
                    <a:pt x="1042661" y="246163"/>
                    <a:pt x="1050302" y="248073"/>
                  </a:cubicBezTo>
                  <a:cubicBezTo>
                    <a:pt x="1060618" y="252276"/>
                    <a:pt x="1057943" y="260681"/>
                    <a:pt x="1055269" y="267558"/>
                  </a:cubicBezTo>
                  <a:cubicBezTo>
                    <a:pt x="1036166" y="321046"/>
                    <a:pt x="1007893" y="411977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77196" y="187326"/>
                    <a:pt x="120751" y="242342"/>
                  </a:cubicBezTo>
                  <a:cubicBezTo>
                    <a:pt x="136033" y="255714"/>
                    <a:pt x="171183" y="271761"/>
                    <a:pt x="189140" y="277110"/>
                  </a:cubicBezTo>
                  <a:cubicBezTo>
                    <a:pt x="261731" y="298887"/>
                    <a:pt x="334322" y="319136"/>
                    <a:pt x="409206" y="332126"/>
                  </a:cubicBezTo>
                  <a:cubicBezTo>
                    <a:pt x="535668" y="354668"/>
                    <a:pt x="658691" y="340914"/>
                    <a:pt x="780186" y="303090"/>
                  </a:cubicBezTo>
                  <a:cubicBezTo>
                    <a:pt x="826415" y="288954"/>
                    <a:pt x="872262" y="270997"/>
                    <a:pt x="917345" y="253804"/>
                  </a:cubicBezTo>
                  <a:cubicBezTo>
                    <a:pt x="927661" y="251130"/>
                    <a:pt x="937594" y="245017"/>
                    <a:pt x="949056" y="246927"/>
                  </a:cubicBezTo>
                  <a:cubicBezTo>
                    <a:pt x="954787" y="247691"/>
                    <a:pt x="956697" y="252276"/>
                    <a:pt x="958990" y="256478"/>
                  </a:cubicBezTo>
                  <a:cubicBezTo>
                    <a:pt x="1012478" y="210631"/>
                    <a:pt x="1039222" y="139568"/>
                    <a:pt x="1049538" y="93721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4A210A-D70E-42B9-A020-54D2136C4F3C}"/>
                </a:ext>
              </a:extLst>
            </p:cNvPr>
            <p:cNvSpPr/>
            <p:nvPr/>
          </p:nvSpPr>
          <p:spPr>
            <a:xfrm>
              <a:off x="10290555" y="2069043"/>
              <a:ext cx="1525945" cy="1909803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BFE039-08AE-47E2-87B8-286A63140827}"/>
                </a:ext>
              </a:extLst>
            </p:cNvPr>
            <p:cNvSpPr/>
            <p:nvPr/>
          </p:nvSpPr>
          <p:spPr>
            <a:xfrm>
              <a:off x="9397278" y="2227220"/>
              <a:ext cx="1312411" cy="1508548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chemeClr val="accent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41E5C-7D6C-4024-9E5A-AC5FF95C6465}"/>
                </a:ext>
              </a:extLst>
            </p:cNvPr>
            <p:cNvSpPr/>
            <p:nvPr/>
          </p:nvSpPr>
          <p:spPr>
            <a:xfrm>
              <a:off x="9556189" y="3125693"/>
              <a:ext cx="358844" cy="444408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C9CA22-6260-4A31-A4EB-30746F386FB5}"/>
                </a:ext>
              </a:extLst>
            </p:cNvPr>
            <p:cNvSpPr/>
            <p:nvPr/>
          </p:nvSpPr>
          <p:spPr>
            <a:xfrm>
              <a:off x="10663582" y="2029191"/>
              <a:ext cx="295382" cy="346991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chemeClr val="accent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A4B6CE4-5E31-4524-BB4C-BD07BEA4B144}"/>
                </a:ext>
              </a:extLst>
            </p:cNvPr>
            <p:cNvSpPr/>
            <p:nvPr/>
          </p:nvSpPr>
          <p:spPr>
            <a:xfrm>
              <a:off x="10873196" y="1939030"/>
              <a:ext cx="230069" cy="118567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4C4EFE-1678-42D3-A80D-1015AF1B30DC}"/>
                </a:ext>
              </a:extLst>
            </p:cNvPr>
            <p:cNvSpPr/>
            <p:nvPr/>
          </p:nvSpPr>
          <p:spPr>
            <a:xfrm>
              <a:off x="10888860" y="3927486"/>
              <a:ext cx="189119" cy="51094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80828B-5BBB-435C-8655-B3F896822EAE}"/>
                </a:ext>
              </a:extLst>
            </p:cNvPr>
            <p:cNvSpPr/>
            <p:nvPr/>
          </p:nvSpPr>
          <p:spPr>
            <a:xfrm>
              <a:off x="10901775" y="3429769"/>
              <a:ext cx="162319" cy="211720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chemeClr val="accent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270CA9-06D5-4DCE-AF57-6E4A7D301225}"/>
                </a:ext>
              </a:extLst>
            </p:cNvPr>
            <p:cNvSpPr/>
            <p:nvPr/>
          </p:nvSpPr>
          <p:spPr>
            <a:xfrm>
              <a:off x="10470505" y="2388714"/>
              <a:ext cx="416827" cy="683886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6EB03B-290D-4D5F-A13C-8FD2D43E5B6B}"/>
                </a:ext>
              </a:extLst>
            </p:cNvPr>
            <p:cNvSpPr/>
            <p:nvPr/>
          </p:nvSpPr>
          <p:spPr>
            <a:xfrm>
              <a:off x="11074923" y="2323764"/>
              <a:ext cx="511577" cy="783986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011836-D8A2-4450-BFC5-98D81C8F873F}"/>
                </a:ext>
              </a:extLst>
            </p:cNvPr>
            <p:cNvSpPr/>
            <p:nvPr/>
          </p:nvSpPr>
          <p:spPr>
            <a:xfrm>
              <a:off x="10700505" y="2715757"/>
              <a:ext cx="911211" cy="758388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87D554F-3CDF-4C00-8995-DE4F14D49CC5}"/>
                </a:ext>
              </a:extLst>
            </p:cNvPr>
            <p:cNvSpPr/>
            <p:nvPr/>
          </p:nvSpPr>
          <p:spPr>
            <a:xfrm>
              <a:off x="11094770" y="2608375"/>
              <a:ext cx="282006" cy="9744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chemeClr val="accent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EC7088-6341-4A1F-B2C7-2334C926AFFA}"/>
                </a:ext>
              </a:extLst>
            </p:cNvPr>
            <p:cNvSpPr/>
            <p:nvPr/>
          </p:nvSpPr>
          <p:spPr>
            <a:xfrm>
              <a:off x="10391651" y="3052969"/>
              <a:ext cx="354188" cy="319957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48BA792-B5B9-4694-B66A-31AB960DE45B}"/>
                </a:ext>
              </a:extLst>
            </p:cNvPr>
            <p:cNvSpPr/>
            <p:nvPr/>
          </p:nvSpPr>
          <p:spPr>
            <a:xfrm>
              <a:off x="9397300" y="544131"/>
              <a:ext cx="3820" cy="3820"/>
            </a:xfrm>
            <a:custGeom>
              <a:avLst/>
              <a:gdLst/>
              <a:ahLst/>
              <a:cxnLst/>
              <a:rect l="l" t="t" r="r" b="b"/>
              <a:pathLst>
                <a:path w="3820" h="3820"/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EF5182F-4451-4E56-A4ED-E80B52E396AC}"/>
                </a:ext>
              </a:extLst>
            </p:cNvPr>
            <p:cNvSpPr/>
            <p:nvPr/>
          </p:nvSpPr>
          <p:spPr>
            <a:xfrm>
              <a:off x="11015515" y="2029191"/>
              <a:ext cx="295382" cy="346991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chemeClr val="accent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74BA22-4F82-4C29-B139-5B4CED0EF77B}"/>
              </a:ext>
            </a:extLst>
          </p:cNvPr>
          <p:cNvGrpSpPr/>
          <p:nvPr/>
        </p:nvGrpSpPr>
        <p:grpSpPr>
          <a:xfrm>
            <a:off x="839233" y="2585665"/>
            <a:ext cx="3724789" cy="3725359"/>
            <a:chOff x="839233" y="2219983"/>
            <a:chExt cx="4090415" cy="4091041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1B89A82-8AA0-4EBE-AA00-724CDBE0A6BE}"/>
                </a:ext>
              </a:extLst>
            </p:cNvPr>
            <p:cNvSpPr/>
            <p:nvPr/>
          </p:nvSpPr>
          <p:spPr>
            <a:xfrm>
              <a:off x="839233" y="2219983"/>
              <a:ext cx="4090415" cy="40904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E52E8D4-216B-4A59-AD60-AF3933EC7019}"/>
                </a:ext>
              </a:extLst>
            </p:cNvPr>
            <p:cNvGrpSpPr/>
            <p:nvPr/>
          </p:nvGrpSpPr>
          <p:grpSpPr>
            <a:xfrm>
              <a:off x="925620" y="2622583"/>
              <a:ext cx="3662817" cy="3688441"/>
              <a:chOff x="1253772" y="2442538"/>
              <a:chExt cx="3662817" cy="36884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5C9C89-A679-434A-8A84-FFC2F5026680}"/>
                  </a:ext>
                </a:extLst>
              </p:cNvPr>
              <p:cNvSpPr/>
              <p:nvPr/>
            </p:nvSpPr>
            <p:spPr>
              <a:xfrm flipH="1">
                <a:off x="3370448" y="4726676"/>
                <a:ext cx="1225101" cy="1279308"/>
              </a:xfrm>
              <a:custGeom>
                <a:avLst/>
                <a:gdLst>
                  <a:gd name="connsiteX0" fmla="*/ 588997 w 818958"/>
                  <a:gd name="connsiteY0" fmla="*/ 582416 h 582416"/>
                  <a:gd name="connsiteX1" fmla="*/ 0 w 818958"/>
                  <a:gd name="connsiteY1" fmla="*/ 581680 h 582416"/>
                  <a:gd name="connsiteX2" fmla="*/ 137981 w 818958"/>
                  <a:gd name="connsiteY2" fmla="*/ 417920 h 582416"/>
                  <a:gd name="connsiteX3" fmla="*/ 305424 w 818958"/>
                  <a:gd name="connsiteY3" fmla="*/ 245321 h 582416"/>
                  <a:gd name="connsiteX4" fmla="*/ 464274 w 818958"/>
                  <a:gd name="connsiteY4" fmla="*/ 66338 h 582416"/>
                  <a:gd name="connsiteX5" fmla="*/ 536947 w 818958"/>
                  <a:gd name="connsiteY5" fmla="*/ 14043 h 582416"/>
                  <a:gd name="connsiteX6" fmla="*/ 713720 w 818958"/>
                  <a:gd name="connsiteY6" fmla="*/ 38104 h 582416"/>
                  <a:gd name="connsiteX7" fmla="*/ 804070 w 818958"/>
                  <a:gd name="connsiteY7" fmla="*/ 92609 h 582416"/>
                  <a:gd name="connsiteX8" fmla="*/ 773380 w 818958"/>
                  <a:gd name="connsiteY8" fmla="*/ 190079 h 582416"/>
                  <a:gd name="connsiteX9" fmla="*/ 746865 w 818958"/>
                  <a:gd name="connsiteY9" fmla="*/ 244830 h 582416"/>
                  <a:gd name="connsiteX10" fmla="*/ 588997 w 818958"/>
                  <a:gd name="connsiteY10" fmla="*/ 582416 h 582416"/>
                  <a:gd name="connsiteX0" fmla="*/ 410947 w 818958"/>
                  <a:gd name="connsiteY0" fmla="*/ 981560 h 981560"/>
                  <a:gd name="connsiteX1" fmla="*/ 0 w 818958"/>
                  <a:gd name="connsiteY1" fmla="*/ 581680 h 981560"/>
                  <a:gd name="connsiteX2" fmla="*/ 137981 w 818958"/>
                  <a:gd name="connsiteY2" fmla="*/ 417920 h 981560"/>
                  <a:gd name="connsiteX3" fmla="*/ 305424 w 818958"/>
                  <a:gd name="connsiteY3" fmla="*/ 245321 h 981560"/>
                  <a:gd name="connsiteX4" fmla="*/ 464274 w 818958"/>
                  <a:gd name="connsiteY4" fmla="*/ 66338 h 981560"/>
                  <a:gd name="connsiteX5" fmla="*/ 536947 w 818958"/>
                  <a:gd name="connsiteY5" fmla="*/ 14043 h 981560"/>
                  <a:gd name="connsiteX6" fmla="*/ 713720 w 818958"/>
                  <a:gd name="connsiteY6" fmla="*/ 38104 h 981560"/>
                  <a:gd name="connsiteX7" fmla="*/ 804070 w 818958"/>
                  <a:gd name="connsiteY7" fmla="*/ 92609 h 981560"/>
                  <a:gd name="connsiteX8" fmla="*/ 773380 w 818958"/>
                  <a:gd name="connsiteY8" fmla="*/ 190079 h 981560"/>
                  <a:gd name="connsiteX9" fmla="*/ 746865 w 818958"/>
                  <a:gd name="connsiteY9" fmla="*/ 244830 h 981560"/>
                  <a:gd name="connsiteX10" fmla="*/ 410947 w 818958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6603 w 924614"/>
                  <a:gd name="connsiteY0" fmla="*/ 981560 h 981560"/>
                  <a:gd name="connsiteX1" fmla="*/ 0 w 924614"/>
                  <a:gd name="connsiteY1" fmla="*/ 638421 h 981560"/>
                  <a:gd name="connsiteX2" fmla="*/ 243637 w 924614"/>
                  <a:gd name="connsiteY2" fmla="*/ 417920 h 981560"/>
                  <a:gd name="connsiteX3" fmla="*/ 411080 w 924614"/>
                  <a:gd name="connsiteY3" fmla="*/ 245321 h 981560"/>
                  <a:gd name="connsiteX4" fmla="*/ 569930 w 924614"/>
                  <a:gd name="connsiteY4" fmla="*/ 66338 h 981560"/>
                  <a:gd name="connsiteX5" fmla="*/ 642603 w 924614"/>
                  <a:gd name="connsiteY5" fmla="*/ 14043 h 981560"/>
                  <a:gd name="connsiteX6" fmla="*/ 819376 w 924614"/>
                  <a:gd name="connsiteY6" fmla="*/ 38104 h 981560"/>
                  <a:gd name="connsiteX7" fmla="*/ 909726 w 924614"/>
                  <a:gd name="connsiteY7" fmla="*/ 92609 h 981560"/>
                  <a:gd name="connsiteX8" fmla="*/ 879036 w 924614"/>
                  <a:gd name="connsiteY8" fmla="*/ 190079 h 981560"/>
                  <a:gd name="connsiteX9" fmla="*/ 852521 w 924614"/>
                  <a:gd name="connsiteY9" fmla="*/ 244830 h 981560"/>
                  <a:gd name="connsiteX10" fmla="*/ 516603 w 924614"/>
                  <a:gd name="connsiteY10" fmla="*/ 981560 h 981560"/>
                  <a:gd name="connsiteX0" fmla="*/ 506820 w 914831"/>
                  <a:gd name="connsiteY0" fmla="*/ 981560 h 981560"/>
                  <a:gd name="connsiteX1" fmla="*/ 0 w 914831"/>
                  <a:gd name="connsiteY1" fmla="*/ 657987 h 981560"/>
                  <a:gd name="connsiteX2" fmla="*/ 233854 w 914831"/>
                  <a:gd name="connsiteY2" fmla="*/ 417920 h 981560"/>
                  <a:gd name="connsiteX3" fmla="*/ 401297 w 914831"/>
                  <a:gd name="connsiteY3" fmla="*/ 245321 h 981560"/>
                  <a:gd name="connsiteX4" fmla="*/ 560147 w 914831"/>
                  <a:gd name="connsiteY4" fmla="*/ 66338 h 981560"/>
                  <a:gd name="connsiteX5" fmla="*/ 632820 w 914831"/>
                  <a:gd name="connsiteY5" fmla="*/ 14043 h 981560"/>
                  <a:gd name="connsiteX6" fmla="*/ 809593 w 914831"/>
                  <a:gd name="connsiteY6" fmla="*/ 38104 h 981560"/>
                  <a:gd name="connsiteX7" fmla="*/ 899943 w 914831"/>
                  <a:gd name="connsiteY7" fmla="*/ 92609 h 981560"/>
                  <a:gd name="connsiteX8" fmla="*/ 869253 w 914831"/>
                  <a:gd name="connsiteY8" fmla="*/ 190079 h 981560"/>
                  <a:gd name="connsiteX9" fmla="*/ 842738 w 914831"/>
                  <a:gd name="connsiteY9" fmla="*/ 244830 h 981560"/>
                  <a:gd name="connsiteX10" fmla="*/ 506820 w 914831"/>
                  <a:gd name="connsiteY10" fmla="*/ 981560 h 981560"/>
                  <a:gd name="connsiteX0" fmla="*/ 536169 w 944180"/>
                  <a:gd name="connsiteY0" fmla="*/ 981560 h 981560"/>
                  <a:gd name="connsiteX1" fmla="*/ 0 w 944180"/>
                  <a:gd name="connsiteY1" fmla="*/ 642335 h 981560"/>
                  <a:gd name="connsiteX2" fmla="*/ 263203 w 944180"/>
                  <a:gd name="connsiteY2" fmla="*/ 417920 h 981560"/>
                  <a:gd name="connsiteX3" fmla="*/ 430646 w 944180"/>
                  <a:gd name="connsiteY3" fmla="*/ 245321 h 981560"/>
                  <a:gd name="connsiteX4" fmla="*/ 589496 w 944180"/>
                  <a:gd name="connsiteY4" fmla="*/ 66338 h 981560"/>
                  <a:gd name="connsiteX5" fmla="*/ 662169 w 944180"/>
                  <a:gd name="connsiteY5" fmla="*/ 14043 h 981560"/>
                  <a:gd name="connsiteX6" fmla="*/ 838942 w 944180"/>
                  <a:gd name="connsiteY6" fmla="*/ 38104 h 981560"/>
                  <a:gd name="connsiteX7" fmla="*/ 929292 w 944180"/>
                  <a:gd name="connsiteY7" fmla="*/ 92609 h 981560"/>
                  <a:gd name="connsiteX8" fmla="*/ 898602 w 944180"/>
                  <a:gd name="connsiteY8" fmla="*/ 190079 h 981560"/>
                  <a:gd name="connsiteX9" fmla="*/ 872087 w 944180"/>
                  <a:gd name="connsiteY9" fmla="*/ 244830 h 981560"/>
                  <a:gd name="connsiteX10" fmla="*/ 536169 w 944180"/>
                  <a:gd name="connsiteY10" fmla="*/ 981560 h 981560"/>
                  <a:gd name="connsiteX0" fmla="*/ 504863 w 912874"/>
                  <a:gd name="connsiteY0" fmla="*/ 981560 h 981560"/>
                  <a:gd name="connsiteX1" fmla="*/ 0 w 912874"/>
                  <a:gd name="connsiteY1" fmla="*/ 652118 h 981560"/>
                  <a:gd name="connsiteX2" fmla="*/ 231897 w 912874"/>
                  <a:gd name="connsiteY2" fmla="*/ 417920 h 981560"/>
                  <a:gd name="connsiteX3" fmla="*/ 399340 w 912874"/>
                  <a:gd name="connsiteY3" fmla="*/ 245321 h 981560"/>
                  <a:gd name="connsiteX4" fmla="*/ 558190 w 912874"/>
                  <a:gd name="connsiteY4" fmla="*/ 66338 h 981560"/>
                  <a:gd name="connsiteX5" fmla="*/ 630863 w 912874"/>
                  <a:gd name="connsiteY5" fmla="*/ 14043 h 981560"/>
                  <a:gd name="connsiteX6" fmla="*/ 807636 w 912874"/>
                  <a:gd name="connsiteY6" fmla="*/ 38104 h 981560"/>
                  <a:gd name="connsiteX7" fmla="*/ 897986 w 912874"/>
                  <a:gd name="connsiteY7" fmla="*/ 92609 h 981560"/>
                  <a:gd name="connsiteX8" fmla="*/ 867296 w 912874"/>
                  <a:gd name="connsiteY8" fmla="*/ 190079 h 981560"/>
                  <a:gd name="connsiteX9" fmla="*/ 840781 w 912874"/>
                  <a:gd name="connsiteY9" fmla="*/ 244830 h 981560"/>
                  <a:gd name="connsiteX10" fmla="*/ 504863 w 912874"/>
                  <a:gd name="connsiteY10" fmla="*/ 981560 h 981560"/>
                  <a:gd name="connsiteX0" fmla="*/ 507754 w 915765"/>
                  <a:gd name="connsiteY0" fmla="*/ 981560 h 990312"/>
                  <a:gd name="connsiteX1" fmla="*/ 2891 w 915765"/>
                  <a:gd name="connsiteY1" fmla="*/ 652118 h 990312"/>
                  <a:gd name="connsiteX2" fmla="*/ 234788 w 915765"/>
                  <a:gd name="connsiteY2" fmla="*/ 417920 h 990312"/>
                  <a:gd name="connsiteX3" fmla="*/ 402231 w 915765"/>
                  <a:gd name="connsiteY3" fmla="*/ 245321 h 990312"/>
                  <a:gd name="connsiteX4" fmla="*/ 561081 w 915765"/>
                  <a:gd name="connsiteY4" fmla="*/ 66338 h 990312"/>
                  <a:gd name="connsiteX5" fmla="*/ 633754 w 915765"/>
                  <a:gd name="connsiteY5" fmla="*/ 14043 h 990312"/>
                  <a:gd name="connsiteX6" fmla="*/ 810527 w 915765"/>
                  <a:gd name="connsiteY6" fmla="*/ 38104 h 990312"/>
                  <a:gd name="connsiteX7" fmla="*/ 900877 w 915765"/>
                  <a:gd name="connsiteY7" fmla="*/ 92609 h 990312"/>
                  <a:gd name="connsiteX8" fmla="*/ 870187 w 915765"/>
                  <a:gd name="connsiteY8" fmla="*/ 190079 h 990312"/>
                  <a:gd name="connsiteX9" fmla="*/ 843672 w 915765"/>
                  <a:gd name="connsiteY9" fmla="*/ 244830 h 990312"/>
                  <a:gd name="connsiteX10" fmla="*/ 507754 w 915765"/>
                  <a:gd name="connsiteY10" fmla="*/ 981560 h 990312"/>
                  <a:gd name="connsiteX0" fmla="*/ 504863 w 912874"/>
                  <a:gd name="connsiteY0" fmla="*/ 981560 h 990614"/>
                  <a:gd name="connsiteX1" fmla="*/ 0 w 912874"/>
                  <a:gd name="connsiteY1" fmla="*/ 652118 h 990614"/>
                  <a:gd name="connsiteX2" fmla="*/ 231897 w 912874"/>
                  <a:gd name="connsiteY2" fmla="*/ 417920 h 990614"/>
                  <a:gd name="connsiteX3" fmla="*/ 399340 w 912874"/>
                  <a:gd name="connsiteY3" fmla="*/ 245321 h 990614"/>
                  <a:gd name="connsiteX4" fmla="*/ 558190 w 912874"/>
                  <a:gd name="connsiteY4" fmla="*/ 66338 h 990614"/>
                  <a:gd name="connsiteX5" fmla="*/ 630863 w 912874"/>
                  <a:gd name="connsiteY5" fmla="*/ 14043 h 990614"/>
                  <a:gd name="connsiteX6" fmla="*/ 807636 w 912874"/>
                  <a:gd name="connsiteY6" fmla="*/ 38104 h 990614"/>
                  <a:gd name="connsiteX7" fmla="*/ 897986 w 912874"/>
                  <a:gd name="connsiteY7" fmla="*/ 92609 h 990614"/>
                  <a:gd name="connsiteX8" fmla="*/ 867296 w 912874"/>
                  <a:gd name="connsiteY8" fmla="*/ 190079 h 990614"/>
                  <a:gd name="connsiteX9" fmla="*/ 840781 w 912874"/>
                  <a:gd name="connsiteY9" fmla="*/ 244830 h 990614"/>
                  <a:gd name="connsiteX10" fmla="*/ 504863 w 912874"/>
                  <a:gd name="connsiteY10" fmla="*/ 981560 h 990614"/>
                  <a:gd name="connsiteX0" fmla="*/ 524428 w 932439"/>
                  <a:gd name="connsiteY0" fmla="*/ 981560 h 990802"/>
                  <a:gd name="connsiteX1" fmla="*/ 0 w 932439"/>
                  <a:gd name="connsiteY1" fmla="*/ 659944 h 990802"/>
                  <a:gd name="connsiteX2" fmla="*/ 251462 w 932439"/>
                  <a:gd name="connsiteY2" fmla="*/ 417920 h 990802"/>
                  <a:gd name="connsiteX3" fmla="*/ 418905 w 932439"/>
                  <a:gd name="connsiteY3" fmla="*/ 245321 h 990802"/>
                  <a:gd name="connsiteX4" fmla="*/ 577755 w 932439"/>
                  <a:gd name="connsiteY4" fmla="*/ 66338 h 990802"/>
                  <a:gd name="connsiteX5" fmla="*/ 650428 w 932439"/>
                  <a:gd name="connsiteY5" fmla="*/ 14043 h 990802"/>
                  <a:gd name="connsiteX6" fmla="*/ 827201 w 932439"/>
                  <a:gd name="connsiteY6" fmla="*/ 38104 h 990802"/>
                  <a:gd name="connsiteX7" fmla="*/ 917551 w 932439"/>
                  <a:gd name="connsiteY7" fmla="*/ 92609 h 990802"/>
                  <a:gd name="connsiteX8" fmla="*/ 886861 w 932439"/>
                  <a:gd name="connsiteY8" fmla="*/ 190079 h 990802"/>
                  <a:gd name="connsiteX9" fmla="*/ 860346 w 932439"/>
                  <a:gd name="connsiteY9" fmla="*/ 244830 h 990802"/>
                  <a:gd name="connsiteX10" fmla="*/ 524428 w 932439"/>
                  <a:gd name="connsiteY10" fmla="*/ 981560 h 990802"/>
                  <a:gd name="connsiteX0" fmla="*/ 524428 w 932439"/>
                  <a:gd name="connsiteY0" fmla="*/ 981560 h 990665"/>
                  <a:gd name="connsiteX1" fmla="*/ 0 w 932439"/>
                  <a:gd name="connsiteY1" fmla="*/ 659944 h 990665"/>
                  <a:gd name="connsiteX2" fmla="*/ 251462 w 932439"/>
                  <a:gd name="connsiteY2" fmla="*/ 417920 h 990665"/>
                  <a:gd name="connsiteX3" fmla="*/ 418905 w 932439"/>
                  <a:gd name="connsiteY3" fmla="*/ 245321 h 990665"/>
                  <a:gd name="connsiteX4" fmla="*/ 577755 w 932439"/>
                  <a:gd name="connsiteY4" fmla="*/ 66338 h 990665"/>
                  <a:gd name="connsiteX5" fmla="*/ 650428 w 932439"/>
                  <a:gd name="connsiteY5" fmla="*/ 14043 h 990665"/>
                  <a:gd name="connsiteX6" fmla="*/ 827201 w 932439"/>
                  <a:gd name="connsiteY6" fmla="*/ 38104 h 990665"/>
                  <a:gd name="connsiteX7" fmla="*/ 917551 w 932439"/>
                  <a:gd name="connsiteY7" fmla="*/ 92609 h 990665"/>
                  <a:gd name="connsiteX8" fmla="*/ 886861 w 932439"/>
                  <a:gd name="connsiteY8" fmla="*/ 190079 h 990665"/>
                  <a:gd name="connsiteX9" fmla="*/ 860346 w 932439"/>
                  <a:gd name="connsiteY9" fmla="*/ 244830 h 990665"/>
                  <a:gd name="connsiteX10" fmla="*/ 524428 w 932439"/>
                  <a:gd name="connsiteY10" fmla="*/ 981560 h 990665"/>
                  <a:gd name="connsiteX0" fmla="*/ 528341 w 932439"/>
                  <a:gd name="connsiteY0" fmla="*/ 971777 h 981121"/>
                  <a:gd name="connsiteX1" fmla="*/ 0 w 932439"/>
                  <a:gd name="connsiteY1" fmla="*/ 659944 h 981121"/>
                  <a:gd name="connsiteX2" fmla="*/ 251462 w 932439"/>
                  <a:gd name="connsiteY2" fmla="*/ 417920 h 981121"/>
                  <a:gd name="connsiteX3" fmla="*/ 418905 w 932439"/>
                  <a:gd name="connsiteY3" fmla="*/ 245321 h 981121"/>
                  <a:gd name="connsiteX4" fmla="*/ 577755 w 932439"/>
                  <a:gd name="connsiteY4" fmla="*/ 66338 h 981121"/>
                  <a:gd name="connsiteX5" fmla="*/ 650428 w 932439"/>
                  <a:gd name="connsiteY5" fmla="*/ 14043 h 981121"/>
                  <a:gd name="connsiteX6" fmla="*/ 827201 w 932439"/>
                  <a:gd name="connsiteY6" fmla="*/ 38104 h 981121"/>
                  <a:gd name="connsiteX7" fmla="*/ 917551 w 932439"/>
                  <a:gd name="connsiteY7" fmla="*/ 92609 h 981121"/>
                  <a:gd name="connsiteX8" fmla="*/ 886861 w 932439"/>
                  <a:gd name="connsiteY8" fmla="*/ 190079 h 981121"/>
                  <a:gd name="connsiteX9" fmla="*/ 860346 w 932439"/>
                  <a:gd name="connsiteY9" fmla="*/ 244830 h 981121"/>
                  <a:gd name="connsiteX10" fmla="*/ 528341 w 932439"/>
                  <a:gd name="connsiteY10" fmla="*/ 971777 h 981121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6503 w 930601"/>
                  <a:gd name="connsiteY0" fmla="*/ 971777 h 971777"/>
                  <a:gd name="connsiteX1" fmla="*/ 0 w 930601"/>
                  <a:gd name="connsiteY1" fmla="*/ 654432 h 971777"/>
                  <a:gd name="connsiteX2" fmla="*/ 249624 w 930601"/>
                  <a:gd name="connsiteY2" fmla="*/ 417920 h 971777"/>
                  <a:gd name="connsiteX3" fmla="*/ 417067 w 930601"/>
                  <a:gd name="connsiteY3" fmla="*/ 245321 h 971777"/>
                  <a:gd name="connsiteX4" fmla="*/ 575917 w 930601"/>
                  <a:gd name="connsiteY4" fmla="*/ 66338 h 971777"/>
                  <a:gd name="connsiteX5" fmla="*/ 648590 w 930601"/>
                  <a:gd name="connsiteY5" fmla="*/ 14043 h 971777"/>
                  <a:gd name="connsiteX6" fmla="*/ 825363 w 930601"/>
                  <a:gd name="connsiteY6" fmla="*/ 38104 h 971777"/>
                  <a:gd name="connsiteX7" fmla="*/ 915713 w 930601"/>
                  <a:gd name="connsiteY7" fmla="*/ 92609 h 971777"/>
                  <a:gd name="connsiteX8" fmla="*/ 885023 w 930601"/>
                  <a:gd name="connsiteY8" fmla="*/ 190079 h 971777"/>
                  <a:gd name="connsiteX9" fmla="*/ 858508 w 930601"/>
                  <a:gd name="connsiteY9" fmla="*/ 244830 h 971777"/>
                  <a:gd name="connsiteX10" fmla="*/ 526503 w 930601"/>
                  <a:gd name="connsiteY10" fmla="*/ 971777 h 97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601" h="971777">
                    <a:moveTo>
                      <a:pt x="526503" y="971777"/>
                    </a:moveTo>
                    <a:cubicBezTo>
                      <a:pt x="300283" y="906611"/>
                      <a:pt x="82295" y="725586"/>
                      <a:pt x="0" y="654432"/>
                    </a:cubicBezTo>
                    <a:cubicBezTo>
                      <a:pt x="40971" y="604800"/>
                      <a:pt x="180113" y="486105"/>
                      <a:pt x="249624" y="417920"/>
                    </a:cubicBezTo>
                    <a:cubicBezTo>
                      <a:pt x="319135" y="349735"/>
                      <a:pt x="363299" y="298598"/>
                      <a:pt x="417067" y="245321"/>
                    </a:cubicBezTo>
                    <a:cubicBezTo>
                      <a:pt x="431061" y="231572"/>
                      <a:pt x="561186" y="79351"/>
                      <a:pt x="575917" y="66338"/>
                    </a:cubicBezTo>
                    <a:cubicBezTo>
                      <a:pt x="607098" y="39086"/>
                      <a:pt x="612008" y="33193"/>
                      <a:pt x="648590" y="14043"/>
                    </a:cubicBezTo>
                    <a:cubicBezTo>
                      <a:pt x="679525" y="-2407"/>
                      <a:pt x="762756" y="-14437"/>
                      <a:pt x="825363" y="38104"/>
                    </a:cubicBezTo>
                    <a:cubicBezTo>
                      <a:pt x="834938" y="45960"/>
                      <a:pt x="904910" y="88926"/>
                      <a:pt x="915713" y="92609"/>
                    </a:cubicBezTo>
                    <a:cubicBezTo>
                      <a:pt x="956224" y="105867"/>
                      <a:pt x="903192" y="151533"/>
                      <a:pt x="885023" y="190079"/>
                    </a:cubicBezTo>
                    <a:cubicBezTo>
                      <a:pt x="876430" y="208493"/>
                      <a:pt x="867346" y="226661"/>
                      <a:pt x="858508" y="244830"/>
                    </a:cubicBezTo>
                    <a:cubicBezTo>
                      <a:pt x="840339" y="282885"/>
                      <a:pt x="530677" y="971777"/>
                      <a:pt x="526503" y="971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aphic 123">
                <a:extLst>
                  <a:ext uri="{FF2B5EF4-FFF2-40B4-BE49-F238E27FC236}">
                    <a16:creationId xmlns:a16="http://schemas.microsoft.com/office/drawing/2014/main" id="{4D37183A-1E52-4C11-B6F1-9882053ACB5D}"/>
                  </a:ext>
                </a:extLst>
              </p:cNvPr>
              <p:cNvGrpSpPr/>
              <p:nvPr/>
            </p:nvGrpSpPr>
            <p:grpSpPr>
              <a:xfrm flipH="1">
                <a:off x="3269266" y="4682037"/>
                <a:ext cx="1055938" cy="441060"/>
                <a:chOff x="5914123" y="5988271"/>
                <a:chExt cx="802104" cy="335035"/>
              </a:xfrm>
              <a:solidFill>
                <a:schemeClr val="accent1"/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A8E3C17-9AF2-416E-B584-587AA2DE9B9F}"/>
                    </a:ext>
                  </a:extLst>
                </p:cNvPr>
                <p:cNvSpPr/>
                <p:nvPr/>
              </p:nvSpPr>
              <p:spPr>
                <a:xfrm>
                  <a:off x="5914123" y="5988271"/>
                  <a:ext cx="802104" cy="335035"/>
                </a:xfrm>
                <a:custGeom>
                  <a:avLst/>
                  <a:gdLst>
                    <a:gd name="connsiteX0" fmla="*/ 768054 w 802104"/>
                    <a:gd name="connsiteY0" fmla="*/ 98036 h 335035"/>
                    <a:gd name="connsiteX1" fmla="*/ 65873 w 802104"/>
                    <a:gd name="connsiteY1" fmla="*/ 332506 h 335035"/>
                    <a:gd name="connsiteX2" fmla="*/ 2775 w 802104"/>
                    <a:gd name="connsiteY2" fmla="*/ 301079 h 335035"/>
                    <a:gd name="connsiteX3" fmla="*/ 2530 w 802104"/>
                    <a:gd name="connsiteY3" fmla="*/ 300097 h 335035"/>
                    <a:gd name="connsiteX4" fmla="*/ 33956 w 802104"/>
                    <a:gd name="connsiteY4" fmla="*/ 236999 h 335035"/>
                    <a:gd name="connsiteX5" fmla="*/ 736136 w 802104"/>
                    <a:gd name="connsiteY5" fmla="*/ 2530 h 335035"/>
                    <a:gd name="connsiteX6" fmla="*/ 799234 w 802104"/>
                    <a:gd name="connsiteY6" fmla="*/ 33956 h 335035"/>
                    <a:gd name="connsiteX7" fmla="*/ 799480 w 802104"/>
                    <a:gd name="connsiteY7" fmla="*/ 34938 h 335035"/>
                    <a:gd name="connsiteX8" fmla="*/ 768054 w 802104"/>
                    <a:gd name="connsiteY8" fmla="*/ 98036 h 33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104" h="335035">
                      <a:moveTo>
                        <a:pt x="768054" y="98036"/>
                      </a:moveTo>
                      <a:lnTo>
                        <a:pt x="65873" y="332506"/>
                      </a:lnTo>
                      <a:cubicBezTo>
                        <a:pt x="39848" y="341099"/>
                        <a:pt x="11368" y="327104"/>
                        <a:pt x="2775" y="301079"/>
                      </a:cubicBezTo>
                      <a:lnTo>
                        <a:pt x="2530" y="300097"/>
                      </a:lnTo>
                      <a:cubicBezTo>
                        <a:pt x="-6063" y="274072"/>
                        <a:pt x="7931" y="245592"/>
                        <a:pt x="33956" y="236999"/>
                      </a:cubicBezTo>
                      <a:lnTo>
                        <a:pt x="736136" y="2530"/>
                      </a:lnTo>
                      <a:cubicBezTo>
                        <a:pt x="762161" y="-6063"/>
                        <a:pt x="790641" y="7931"/>
                        <a:pt x="799234" y="33956"/>
                      </a:cubicBezTo>
                      <a:lnTo>
                        <a:pt x="799480" y="34938"/>
                      </a:lnTo>
                      <a:cubicBezTo>
                        <a:pt x="808319" y="60718"/>
                        <a:pt x="794079" y="89198"/>
                        <a:pt x="768054" y="98036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6BCFB64-331C-41D1-B545-68E419564A91}"/>
                    </a:ext>
                  </a:extLst>
                </p:cNvPr>
                <p:cNvSpPr/>
                <p:nvPr/>
              </p:nvSpPr>
              <p:spPr>
                <a:xfrm>
                  <a:off x="5962113" y="6021039"/>
                  <a:ext cx="718646" cy="264834"/>
                </a:xfrm>
                <a:custGeom>
                  <a:avLst/>
                  <a:gdLst>
                    <a:gd name="connsiteX0" fmla="*/ 705824 w 718646"/>
                    <a:gd name="connsiteY0" fmla="*/ 36543 h 264834"/>
                    <a:gd name="connsiteX1" fmla="*/ 24758 w 718646"/>
                    <a:gd name="connsiteY1" fmla="*/ 263892 h 264834"/>
                    <a:gd name="connsiteX2" fmla="*/ 943 w 718646"/>
                    <a:gd name="connsiteY2" fmla="*/ 252107 h 264834"/>
                    <a:gd name="connsiteX3" fmla="*/ 943 w 718646"/>
                    <a:gd name="connsiteY3" fmla="*/ 252107 h 264834"/>
                    <a:gd name="connsiteX4" fmla="*/ 12728 w 718646"/>
                    <a:gd name="connsiteY4" fmla="*/ 228292 h 264834"/>
                    <a:gd name="connsiteX5" fmla="*/ 693793 w 718646"/>
                    <a:gd name="connsiteY5" fmla="*/ 943 h 264834"/>
                    <a:gd name="connsiteX6" fmla="*/ 717609 w 718646"/>
                    <a:gd name="connsiteY6" fmla="*/ 12728 h 264834"/>
                    <a:gd name="connsiteX7" fmla="*/ 717609 w 718646"/>
                    <a:gd name="connsiteY7" fmla="*/ 12728 h 264834"/>
                    <a:gd name="connsiteX8" fmla="*/ 705824 w 718646"/>
                    <a:gd name="connsiteY8" fmla="*/ 36543 h 26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646" h="264834">
                      <a:moveTo>
                        <a:pt x="705824" y="36543"/>
                      </a:moveTo>
                      <a:lnTo>
                        <a:pt x="24758" y="263892"/>
                      </a:lnTo>
                      <a:cubicBezTo>
                        <a:pt x="14937" y="267084"/>
                        <a:pt x="4380" y="261928"/>
                        <a:pt x="943" y="252107"/>
                      </a:cubicBezTo>
                      <a:lnTo>
                        <a:pt x="943" y="252107"/>
                      </a:lnTo>
                      <a:cubicBezTo>
                        <a:pt x="-2249" y="242287"/>
                        <a:pt x="2907" y="231729"/>
                        <a:pt x="12728" y="228292"/>
                      </a:cubicBezTo>
                      <a:lnTo>
                        <a:pt x="693793" y="943"/>
                      </a:lnTo>
                      <a:cubicBezTo>
                        <a:pt x="703614" y="-2249"/>
                        <a:pt x="714172" y="2907"/>
                        <a:pt x="717609" y="12728"/>
                      </a:cubicBezTo>
                      <a:lnTo>
                        <a:pt x="717609" y="12728"/>
                      </a:lnTo>
                      <a:cubicBezTo>
                        <a:pt x="721046" y="22548"/>
                        <a:pt x="715645" y="33106"/>
                        <a:pt x="705824" y="36543"/>
                      </a:cubicBezTo>
                      <a:close/>
                    </a:path>
                  </a:pathLst>
                </a:custGeom>
                <a:solidFill>
                  <a:srgbClr val="9ED7DB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3F183C79-F48D-4DD0-BDC9-DE9F526CAE4C}"/>
                    </a:ext>
                  </a:extLst>
                </p:cNvPr>
                <p:cNvSpPr/>
                <p:nvPr/>
              </p:nvSpPr>
              <p:spPr>
                <a:xfrm>
                  <a:off x="6091501" y="6021039"/>
                  <a:ext cx="588767" cy="221623"/>
                </a:xfrm>
                <a:custGeom>
                  <a:avLst/>
                  <a:gdLst>
                    <a:gd name="connsiteX0" fmla="*/ 575945 w 588767"/>
                    <a:gd name="connsiteY0" fmla="*/ 36543 h 221623"/>
                    <a:gd name="connsiteX1" fmla="*/ 24758 w 588767"/>
                    <a:gd name="connsiteY1" fmla="*/ 220681 h 221623"/>
                    <a:gd name="connsiteX2" fmla="*/ 943 w 588767"/>
                    <a:gd name="connsiteY2" fmla="*/ 208896 h 221623"/>
                    <a:gd name="connsiteX3" fmla="*/ 943 w 588767"/>
                    <a:gd name="connsiteY3" fmla="*/ 208896 h 221623"/>
                    <a:gd name="connsiteX4" fmla="*/ 12728 w 588767"/>
                    <a:gd name="connsiteY4" fmla="*/ 185081 h 221623"/>
                    <a:gd name="connsiteX5" fmla="*/ 563915 w 588767"/>
                    <a:gd name="connsiteY5" fmla="*/ 943 h 221623"/>
                    <a:gd name="connsiteX6" fmla="*/ 587730 w 588767"/>
                    <a:gd name="connsiteY6" fmla="*/ 12728 h 221623"/>
                    <a:gd name="connsiteX7" fmla="*/ 587730 w 588767"/>
                    <a:gd name="connsiteY7" fmla="*/ 12728 h 221623"/>
                    <a:gd name="connsiteX8" fmla="*/ 575945 w 588767"/>
                    <a:gd name="connsiteY8" fmla="*/ 36543 h 22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8767" h="221623">
                      <a:moveTo>
                        <a:pt x="575945" y="36543"/>
                      </a:moveTo>
                      <a:lnTo>
                        <a:pt x="24758" y="220681"/>
                      </a:lnTo>
                      <a:cubicBezTo>
                        <a:pt x="14937" y="223873"/>
                        <a:pt x="4380" y="218717"/>
                        <a:pt x="943" y="208896"/>
                      </a:cubicBezTo>
                      <a:lnTo>
                        <a:pt x="943" y="208896"/>
                      </a:lnTo>
                      <a:cubicBezTo>
                        <a:pt x="-2249" y="199076"/>
                        <a:pt x="2907" y="188518"/>
                        <a:pt x="12728" y="185081"/>
                      </a:cubicBezTo>
                      <a:lnTo>
                        <a:pt x="563915" y="943"/>
                      </a:lnTo>
                      <a:cubicBezTo>
                        <a:pt x="573735" y="-2249"/>
                        <a:pt x="584293" y="2907"/>
                        <a:pt x="587730" y="12728"/>
                      </a:cubicBezTo>
                      <a:lnTo>
                        <a:pt x="587730" y="12728"/>
                      </a:lnTo>
                      <a:cubicBezTo>
                        <a:pt x="591167" y="22794"/>
                        <a:pt x="585766" y="33351"/>
                        <a:pt x="575945" y="36543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8F20E45-841E-470B-A572-D0843D42948F}"/>
                    </a:ext>
                  </a:extLst>
                </p:cNvPr>
                <p:cNvSpPr/>
                <p:nvPr/>
              </p:nvSpPr>
              <p:spPr>
                <a:xfrm>
                  <a:off x="6017315" y="619949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F201376-91AD-4CF8-8667-5D694B7DEFC3}"/>
                    </a:ext>
                  </a:extLst>
                </p:cNvPr>
                <p:cNvSpPr/>
                <p:nvPr/>
              </p:nvSpPr>
              <p:spPr>
                <a:xfrm>
                  <a:off x="6051688" y="618795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D74714B0-CFF1-4EA5-BDCB-8E34267B0492}"/>
                    </a:ext>
                  </a:extLst>
                </p:cNvPr>
                <p:cNvSpPr/>
                <p:nvPr/>
              </p:nvSpPr>
              <p:spPr>
                <a:xfrm>
                  <a:off x="6085815" y="617665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AD2DD8D-AB1C-4E50-9465-2C3D5ED0D2BA}"/>
                    </a:ext>
                  </a:extLst>
                </p:cNvPr>
                <p:cNvSpPr/>
                <p:nvPr/>
              </p:nvSpPr>
              <p:spPr>
                <a:xfrm>
                  <a:off x="6120187" y="616511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D20B0C1-23A3-4092-9B3D-27E6F17EC939}"/>
                    </a:ext>
                  </a:extLst>
                </p:cNvPr>
                <p:cNvSpPr/>
                <p:nvPr/>
              </p:nvSpPr>
              <p:spPr>
                <a:xfrm>
                  <a:off x="6154314" y="6153825"/>
                  <a:ext cx="22803" cy="51285"/>
                </a:xfrm>
                <a:custGeom>
                  <a:avLst/>
                  <a:gdLst>
                    <a:gd name="connsiteX0" fmla="*/ 15468 w 22803"/>
                    <a:gd name="connsiteY0" fmla="*/ 48858 h 51285"/>
                    <a:gd name="connsiteX1" fmla="*/ 0 w 22803"/>
                    <a:gd name="connsiteY1" fmla="*/ 2455 h 51285"/>
                    <a:gd name="connsiteX2" fmla="*/ 7120 w 22803"/>
                    <a:gd name="connsiteY2" fmla="*/ 0 h 51285"/>
                    <a:gd name="connsiteX3" fmla="*/ 22588 w 22803"/>
                    <a:gd name="connsiteY3" fmla="*/ 46403 h 51285"/>
                    <a:gd name="connsiteX4" fmla="*/ 20132 w 22803"/>
                    <a:gd name="connsiteY4" fmla="*/ 51068 h 51285"/>
                    <a:gd name="connsiteX5" fmla="*/ 20132 w 22803"/>
                    <a:gd name="connsiteY5" fmla="*/ 51068 h 51285"/>
                    <a:gd name="connsiteX6" fmla="*/ 15468 w 22803"/>
                    <a:gd name="connsiteY6" fmla="*/ 48858 h 5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285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577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E3D0866B-8769-45D7-B0BC-40F3DF1E1972}"/>
                    </a:ext>
                  </a:extLst>
                </p:cNvPr>
                <p:cNvSpPr/>
                <p:nvPr/>
              </p:nvSpPr>
              <p:spPr>
                <a:xfrm>
                  <a:off x="6188687" y="6142285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F24FAC9-13B9-4158-94DF-B05D46001865}"/>
                    </a:ext>
                  </a:extLst>
                </p:cNvPr>
                <p:cNvSpPr/>
                <p:nvPr/>
              </p:nvSpPr>
              <p:spPr>
                <a:xfrm>
                  <a:off x="6222814" y="6130746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B2BAC5B-11E4-4A2F-9ABD-84E3DAD19F9A}"/>
                    </a:ext>
                  </a:extLst>
                </p:cNvPr>
                <p:cNvSpPr/>
                <p:nvPr/>
              </p:nvSpPr>
              <p:spPr>
                <a:xfrm>
                  <a:off x="6257186" y="6119452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C7B63-F471-4D7F-A2C5-AEE795251C9D}"/>
                    </a:ext>
                  </a:extLst>
                </p:cNvPr>
                <p:cNvSpPr/>
                <p:nvPr/>
              </p:nvSpPr>
              <p:spPr>
                <a:xfrm>
                  <a:off x="6291313" y="61079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B3854A49-F570-430C-B87B-433614540284}"/>
                    </a:ext>
                  </a:extLst>
                </p:cNvPr>
                <p:cNvSpPr/>
                <p:nvPr/>
              </p:nvSpPr>
              <p:spPr>
                <a:xfrm>
                  <a:off x="6325686" y="6096619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467F05B-D6EB-4D53-94F8-0D6A9B68499A}"/>
                    </a:ext>
                  </a:extLst>
                </p:cNvPr>
                <p:cNvSpPr/>
                <p:nvPr/>
              </p:nvSpPr>
              <p:spPr>
                <a:xfrm>
                  <a:off x="6359812" y="6085080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1C05628-9C7B-4CAE-A1E8-332034336C14}"/>
                    </a:ext>
                  </a:extLst>
                </p:cNvPr>
                <p:cNvSpPr/>
                <p:nvPr/>
              </p:nvSpPr>
              <p:spPr>
                <a:xfrm>
                  <a:off x="6394185" y="6073540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1756A4B-4A64-48B5-885A-C0C856A07DCD}"/>
                    </a:ext>
                  </a:extLst>
                </p:cNvPr>
                <p:cNvSpPr/>
                <p:nvPr/>
              </p:nvSpPr>
              <p:spPr>
                <a:xfrm>
                  <a:off x="6428557" y="6062246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5435209-F6E8-4A1F-B470-1169422731F0}"/>
                    </a:ext>
                  </a:extLst>
                </p:cNvPr>
                <p:cNvSpPr/>
                <p:nvPr/>
              </p:nvSpPr>
              <p:spPr>
                <a:xfrm>
                  <a:off x="6462684" y="6050707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6370878-583D-49B7-8FDD-C42A6806161A}"/>
                    </a:ext>
                  </a:extLst>
                </p:cNvPr>
                <p:cNvSpPr/>
                <p:nvPr/>
              </p:nvSpPr>
              <p:spPr>
                <a:xfrm>
                  <a:off x="6497057" y="60394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7F911721-AB1F-4582-AF81-80DB4BC3850E}"/>
                    </a:ext>
                  </a:extLst>
                </p:cNvPr>
                <p:cNvSpPr/>
                <p:nvPr/>
              </p:nvSpPr>
              <p:spPr>
                <a:xfrm>
                  <a:off x="6531184" y="6027874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D97131D-3398-4381-8A63-57DF59E6349F}"/>
                    </a:ext>
                  </a:extLst>
                </p:cNvPr>
                <p:cNvSpPr/>
                <p:nvPr/>
              </p:nvSpPr>
              <p:spPr>
                <a:xfrm>
                  <a:off x="6632092" y="6015353"/>
                  <a:ext cx="51558" cy="51558"/>
                </a:xfrm>
                <a:custGeom>
                  <a:avLst/>
                  <a:gdLst>
                    <a:gd name="connsiteX0" fmla="*/ 51559 w 51558"/>
                    <a:gd name="connsiteY0" fmla="*/ 25779 h 51558"/>
                    <a:gd name="connsiteX1" fmla="*/ 25779 w 51558"/>
                    <a:gd name="connsiteY1" fmla="*/ 51559 h 51558"/>
                    <a:gd name="connsiteX2" fmla="*/ 0 w 51558"/>
                    <a:gd name="connsiteY2" fmla="*/ 25779 h 51558"/>
                    <a:gd name="connsiteX3" fmla="*/ 25779 w 51558"/>
                    <a:gd name="connsiteY3" fmla="*/ 0 h 51558"/>
                    <a:gd name="connsiteX4" fmla="*/ 51559 w 51558"/>
                    <a:gd name="connsiteY4" fmla="*/ 25779 h 51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58" h="51558">
                      <a:moveTo>
                        <a:pt x="51559" y="25779"/>
                      </a:moveTo>
                      <a:cubicBezTo>
                        <a:pt x="51559" y="40017"/>
                        <a:pt x="40017" y="51559"/>
                        <a:pt x="25779" y="51559"/>
                      </a:cubicBezTo>
                      <a:cubicBezTo>
                        <a:pt x="11542" y="51559"/>
                        <a:pt x="0" y="40017"/>
                        <a:pt x="0" y="25779"/>
                      </a:cubicBezTo>
                      <a:cubicBezTo>
                        <a:pt x="0" y="11542"/>
                        <a:pt x="11542" y="0"/>
                        <a:pt x="25779" y="0"/>
                      </a:cubicBezTo>
                      <a:cubicBezTo>
                        <a:pt x="40017" y="0"/>
                        <a:pt x="51559" y="11542"/>
                        <a:pt x="51559" y="25779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2630FC8-2A23-4517-BF31-6D59106DE268}"/>
                  </a:ext>
                </a:extLst>
              </p:cNvPr>
              <p:cNvSpPr/>
              <p:nvPr/>
            </p:nvSpPr>
            <p:spPr>
              <a:xfrm flipH="1">
                <a:off x="1584758" y="2453748"/>
                <a:ext cx="3331831" cy="3540884"/>
              </a:xfrm>
              <a:custGeom>
                <a:avLst/>
                <a:gdLst>
                  <a:gd name="connsiteX0" fmla="*/ 2497441 w 2497854"/>
                  <a:gd name="connsiteY0" fmla="*/ 1499243 h 2309805"/>
                  <a:gd name="connsiteX1" fmla="*/ 2419612 w 2497854"/>
                  <a:gd name="connsiteY1" fmla="*/ 1366418 h 2309805"/>
                  <a:gd name="connsiteX2" fmla="*/ 2388431 w 2497854"/>
                  <a:gd name="connsiteY2" fmla="*/ 1249797 h 2309805"/>
                  <a:gd name="connsiteX3" fmla="*/ 2325088 w 2497854"/>
                  <a:gd name="connsiteY3" fmla="*/ 987338 h 2309805"/>
                  <a:gd name="connsiteX4" fmla="*/ 2261499 w 2497854"/>
                  <a:gd name="connsiteY4" fmla="*/ 722916 h 2309805"/>
                  <a:gd name="connsiteX5" fmla="*/ 2260026 w 2497854"/>
                  <a:gd name="connsiteY5" fmla="*/ 717023 h 2309805"/>
                  <a:gd name="connsiteX6" fmla="*/ 2115416 w 2497854"/>
                  <a:gd name="connsiteY6" fmla="*/ 359550 h 2309805"/>
                  <a:gd name="connsiteX7" fmla="*/ 2026784 w 2497854"/>
                  <a:gd name="connsiteY7" fmla="*/ 244647 h 2309805"/>
                  <a:gd name="connsiteX8" fmla="*/ 1460129 w 2497854"/>
                  <a:gd name="connsiteY8" fmla="*/ 2567 h 2309805"/>
                  <a:gd name="connsiteX9" fmla="*/ 1219031 w 2497854"/>
                  <a:gd name="connsiteY9" fmla="*/ 71066 h 2309805"/>
                  <a:gd name="connsiteX10" fmla="*/ 817364 w 2497854"/>
                  <a:gd name="connsiteY10" fmla="*/ 430259 h 2309805"/>
                  <a:gd name="connsiteX11" fmla="*/ 814663 w 2497854"/>
                  <a:gd name="connsiteY11" fmla="*/ 434187 h 2309805"/>
                  <a:gd name="connsiteX12" fmla="*/ 812208 w 2497854"/>
                  <a:gd name="connsiteY12" fmla="*/ 438361 h 2309805"/>
                  <a:gd name="connsiteX13" fmla="*/ 812208 w 2497854"/>
                  <a:gd name="connsiteY13" fmla="*/ 438361 h 2309805"/>
                  <a:gd name="connsiteX14" fmla="*/ 812208 w 2497854"/>
                  <a:gd name="connsiteY14" fmla="*/ 438361 h 2309805"/>
                  <a:gd name="connsiteX15" fmla="*/ 812454 w 2497854"/>
                  <a:gd name="connsiteY15" fmla="*/ 439589 h 2309805"/>
                  <a:gd name="connsiteX16" fmla="*/ 812454 w 2497854"/>
                  <a:gd name="connsiteY16" fmla="*/ 439589 h 2309805"/>
                  <a:gd name="connsiteX17" fmla="*/ 778818 w 2497854"/>
                  <a:gd name="connsiteY17" fmla="*/ 514471 h 2309805"/>
                  <a:gd name="connsiteX18" fmla="*/ 743709 w 2497854"/>
                  <a:gd name="connsiteY18" fmla="*/ 698610 h 2309805"/>
                  <a:gd name="connsiteX19" fmla="*/ 746409 w 2497854"/>
                  <a:gd name="connsiteY19" fmla="*/ 782086 h 2309805"/>
                  <a:gd name="connsiteX20" fmla="*/ 758440 w 2497854"/>
                  <a:gd name="connsiteY20" fmla="*/ 845920 h 2309805"/>
                  <a:gd name="connsiteX21" fmla="*/ 710564 w 2497854"/>
                  <a:gd name="connsiteY21" fmla="*/ 889377 h 2309805"/>
                  <a:gd name="connsiteX22" fmla="*/ 633471 w 2497854"/>
                  <a:gd name="connsiteY22" fmla="*/ 962050 h 2309805"/>
                  <a:gd name="connsiteX23" fmla="*/ 544594 w 2497854"/>
                  <a:gd name="connsiteY23" fmla="*/ 1045280 h 2309805"/>
                  <a:gd name="connsiteX24" fmla="*/ 446878 w 2497854"/>
                  <a:gd name="connsiteY24" fmla="*/ 1136859 h 2309805"/>
                  <a:gd name="connsiteX25" fmla="*/ 399493 w 2497854"/>
                  <a:gd name="connsiteY25" fmla="*/ 1181297 h 2309805"/>
                  <a:gd name="connsiteX26" fmla="*/ 322646 w 2497854"/>
                  <a:gd name="connsiteY26" fmla="*/ 1259126 h 2309805"/>
                  <a:gd name="connsiteX27" fmla="*/ 285818 w 2497854"/>
                  <a:gd name="connsiteY27" fmla="*/ 1362980 h 2309805"/>
                  <a:gd name="connsiteX28" fmla="*/ 275998 w 2497854"/>
                  <a:gd name="connsiteY28" fmla="*/ 1427306 h 2309805"/>
                  <a:gd name="connsiteX29" fmla="*/ 256847 w 2497854"/>
                  <a:gd name="connsiteY29" fmla="*/ 1552029 h 2309805"/>
                  <a:gd name="connsiteX30" fmla="*/ 214373 w 2497854"/>
                  <a:gd name="connsiteY30" fmla="*/ 1832165 h 2309805"/>
                  <a:gd name="connsiteX31" fmla="*/ 205043 w 2497854"/>
                  <a:gd name="connsiteY31" fmla="*/ 1859172 h 2309805"/>
                  <a:gd name="connsiteX32" fmla="*/ 124513 w 2497854"/>
                  <a:gd name="connsiteY32" fmla="*/ 1994943 h 2309805"/>
                  <a:gd name="connsiteX33" fmla="*/ 33917 w 2497854"/>
                  <a:gd name="connsiteY33" fmla="*/ 2144709 h 2309805"/>
                  <a:gd name="connsiteX34" fmla="*/ 1264 w 2497854"/>
                  <a:gd name="connsiteY34" fmla="*/ 2220574 h 2309805"/>
                  <a:gd name="connsiteX35" fmla="*/ 2491 w 2497854"/>
                  <a:gd name="connsiteY35" fmla="*/ 2302085 h 2309805"/>
                  <a:gd name="connsiteX36" fmla="*/ 10102 w 2497854"/>
                  <a:gd name="connsiteY36" fmla="*/ 2309696 h 2309805"/>
                  <a:gd name="connsiteX37" fmla="*/ 180982 w 2497854"/>
                  <a:gd name="connsiteY37" fmla="*/ 2309696 h 2309805"/>
                  <a:gd name="connsiteX38" fmla="*/ 266423 w 2497854"/>
                  <a:gd name="connsiteY38" fmla="*/ 2309696 h 2309805"/>
                  <a:gd name="connsiteX39" fmla="*/ 311107 w 2497854"/>
                  <a:gd name="connsiteY39" fmla="*/ 2309696 h 2309805"/>
                  <a:gd name="connsiteX40" fmla="*/ 337623 w 2497854"/>
                  <a:gd name="connsiteY40" fmla="*/ 2295211 h 2309805"/>
                  <a:gd name="connsiteX41" fmla="*/ 410050 w 2497854"/>
                  <a:gd name="connsiteY41" fmla="*/ 2140289 h 2309805"/>
                  <a:gd name="connsiteX42" fmla="*/ 461609 w 2497854"/>
                  <a:gd name="connsiteY42" fmla="*/ 2029561 h 2309805"/>
                  <a:gd name="connsiteX43" fmla="*/ 503347 w 2497854"/>
                  <a:gd name="connsiteY43" fmla="*/ 1946330 h 2309805"/>
                  <a:gd name="connsiteX44" fmla="*/ 579458 w 2497854"/>
                  <a:gd name="connsiteY44" fmla="*/ 1861381 h 2309805"/>
                  <a:gd name="connsiteX45" fmla="*/ 673000 w 2497854"/>
                  <a:gd name="connsiteY45" fmla="*/ 1795091 h 2309805"/>
                  <a:gd name="connsiteX46" fmla="*/ 768015 w 2497854"/>
                  <a:gd name="connsiteY46" fmla="*/ 1688782 h 2309805"/>
                  <a:gd name="connsiteX47" fmla="*/ 831113 w 2497854"/>
                  <a:gd name="connsiteY47" fmla="*/ 1593521 h 2309805"/>
                  <a:gd name="connsiteX48" fmla="*/ 893720 w 2497854"/>
                  <a:gd name="connsiteY48" fmla="*/ 1541472 h 2309805"/>
                  <a:gd name="connsiteX49" fmla="*/ 962956 w 2497854"/>
                  <a:gd name="connsiteY49" fmla="*/ 1498015 h 2309805"/>
                  <a:gd name="connsiteX50" fmla="*/ 970813 w 2497854"/>
                  <a:gd name="connsiteY50" fmla="*/ 1554730 h 2309805"/>
                  <a:gd name="connsiteX51" fmla="*/ 970813 w 2497854"/>
                  <a:gd name="connsiteY51" fmla="*/ 1581737 h 2309805"/>
                  <a:gd name="connsiteX52" fmla="*/ 990945 w 2497854"/>
                  <a:gd name="connsiteY52" fmla="*/ 1612181 h 2309805"/>
                  <a:gd name="connsiteX53" fmla="*/ 1043731 w 2497854"/>
                  <a:gd name="connsiteY53" fmla="*/ 1631086 h 2309805"/>
                  <a:gd name="connsiteX54" fmla="*/ 1095536 w 2497854"/>
                  <a:gd name="connsiteY54" fmla="*/ 1743533 h 2309805"/>
                  <a:gd name="connsiteX55" fmla="*/ 1195952 w 2497854"/>
                  <a:gd name="connsiteY55" fmla="*/ 1761210 h 2309805"/>
                  <a:gd name="connsiteX56" fmla="*/ 1228606 w 2497854"/>
                  <a:gd name="connsiteY56" fmla="*/ 1765384 h 2309805"/>
                  <a:gd name="connsiteX57" fmla="*/ 1192270 w 2497854"/>
                  <a:gd name="connsiteY57" fmla="*/ 1794846 h 2309805"/>
                  <a:gd name="connsiteX58" fmla="*/ 1154460 w 2497854"/>
                  <a:gd name="connsiteY58" fmla="*/ 1805894 h 2309805"/>
                  <a:gd name="connsiteX59" fmla="*/ 1140465 w 2497854"/>
                  <a:gd name="connsiteY59" fmla="*/ 1854507 h 2309805"/>
                  <a:gd name="connsiteX60" fmla="*/ 1208719 w 2497854"/>
                  <a:gd name="connsiteY60" fmla="*/ 1905820 h 2309805"/>
                  <a:gd name="connsiteX61" fmla="*/ 1287776 w 2497854"/>
                  <a:gd name="connsiteY61" fmla="*/ 2064424 h 2309805"/>
                  <a:gd name="connsiteX62" fmla="*/ 1321657 w 2497854"/>
                  <a:gd name="connsiteY62" fmla="*/ 2080137 h 2309805"/>
                  <a:gd name="connsiteX63" fmla="*/ 1336879 w 2497854"/>
                  <a:gd name="connsiteY63" fmla="*/ 2082593 h 2309805"/>
                  <a:gd name="connsiteX64" fmla="*/ 1458411 w 2497854"/>
                  <a:gd name="connsiteY64" fmla="*/ 2064179 h 2309805"/>
                  <a:gd name="connsiteX65" fmla="*/ 1560055 w 2497854"/>
                  <a:gd name="connsiteY65" fmla="*/ 2029315 h 2309805"/>
                  <a:gd name="connsiteX66" fmla="*/ 1557109 w 2497854"/>
                  <a:gd name="connsiteY66" fmla="*/ 2024159 h 2309805"/>
                  <a:gd name="connsiteX67" fmla="*/ 1560300 w 2497854"/>
                  <a:gd name="connsiteY67" fmla="*/ 2029315 h 2309805"/>
                  <a:gd name="connsiteX68" fmla="*/ 1560055 w 2497854"/>
                  <a:gd name="connsiteY68" fmla="*/ 2029315 h 2309805"/>
                  <a:gd name="connsiteX69" fmla="*/ 1560546 w 2497854"/>
                  <a:gd name="connsiteY69" fmla="*/ 2029806 h 2309805"/>
                  <a:gd name="connsiteX70" fmla="*/ 1562756 w 2497854"/>
                  <a:gd name="connsiteY70" fmla="*/ 2033735 h 2309805"/>
                  <a:gd name="connsiteX71" fmla="*/ 1562510 w 2497854"/>
                  <a:gd name="connsiteY71" fmla="*/ 2044046 h 2309805"/>
                  <a:gd name="connsiteX72" fmla="*/ 1561773 w 2497854"/>
                  <a:gd name="connsiteY72" fmla="*/ 2044783 h 2309805"/>
                  <a:gd name="connsiteX73" fmla="*/ 1560546 w 2497854"/>
                  <a:gd name="connsiteY73" fmla="*/ 2063442 h 2309805"/>
                  <a:gd name="connsiteX74" fmla="*/ 1544833 w 2497854"/>
                  <a:gd name="connsiteY74" fmla="*/ 2090449 h 2309805"/>
                  <a:gd name="connsiteX75" fmla="*/ 1517335 w 2497854"/>
                  <a:gd name="connsiteY75" fmla="*/ 2119666 h 2309805"/>
                  <a:gd name="connsiteX76" fmla="*/ 1508496 w 2497854"/>
                  <a:gd name="connsiteY76" fmla="*/ 2130714 h 2309805"/>
                  <a:gd name="connsiteX77" fmla="*/ 1507269 w 2497854"/>
                  <a:gd name="connsiteY77" fmla="*/ 2132187 h 2309805"/>
                  <a:gd name="connsiteX78" fmla="*/ 1501376 w 2497854"/>
                  <a:gd name="connsiteY78" fmla="*/ 2139798 h 2309805"/>
                  <a:gd name="connsiteX79" fmla="*/ 1498921 w 2497854"/>
                  <a:gd name="connsiteY79" fmla="*/ 2145691 h 2309805"/>
                  <a:gd name="connsiteX80" fmla="*/ 1497448 w 2497854"/>
                  <a:gd name="connsiteY80" fmla="*/ 2151829 h 2309805"/>
                  <a:gd name="connsiteX81" fmla="*/ 1490573 w 2497854"/>
                  <a:gd name="connsiteY81" fmla="*/ 2167542 h 2309805"/>
                  <a:gd name="connsiteX82" fmla="*/ 1481244 w 2497854"/>
                  <a:gd name="connsiteY82" fmla="*/ 2199705 h 2309805"/>
                  <a:gd name="connsiteX83" fmla="*/ 1480507 w 2497854"/>
                  <a:gd name="connsiteY83" fmla="*/ 2211489 h 2309805"/>
                  <a:gd name="connsiteX84" fmla="*/ 1481735 w 2497854"/>
                  <a:gd name="connsiteY84" fmla="*/ 2227448 h 2309805"/>
                  <a:gd name="connsiteX85" fmla="*/ 1486400 w 2497854"/>
                  <a:gd name="connsiteY85" fmla="*/ 2248317 h 2309805"/>
                  <a:gd name="connsiteX86" fmla="*/ 1490573 w 2497854"/>
                  <a:gd name="connsiteY86" fmla="*/ 2258629 h 2309805"/>
                  <a:gd name="connsiteX87" fmla="*/ 1494993 w 2497854"/>
                  <a:gd name="connsiteY87" fmla="*/ 2267467 h 2309805"/>
                  <a:gd name="connsiteX88" fmla="*/ 1495975 w 2497854"/>
                  <a:gd name="connsiteY88" fmla="*/ 2268941 h 2309805"/>
                  <a:gd name="connsiteX89" fmla="*/ 1500885 w 2497854"/>
                  <a:gd name="connsiteY89" fmla="*/ 2279252 h 2309805"/>
                  <a:gd name="connsiteX90" fmla="*/ 1512916 w 2497854"/>
                  <a:gd name="connsiteY90" fmla="*/ 2303804 h 2309805"/>
                  <a:gd name="connsiteX91" fmla="*/ 1516844 w 2497854"/>
                  <a:gd name="connsiteY91" fmla="*/ 2308714 h 2309805"/>
                  <a:gd name="connsiteX92" fmla="*/ 1522000 w 2497854"/>
                  <a:gd name="connsiteY92" fmla="*/ 2308960 h 2309805"/>
                  <a:gd name="connsiteX93" fmla="*/ 2496705 w 2497854"/>
                  <a:gd name="connsiteY93" fmla="*/ 2308714 h 2309805"/>
                  <a:gd name="connsiteX94" fmla="*/ 2497441 w 2497854"/>
                  <a:gd name="connsiteY94" fmla="*/ 1499243 h 2309805"/>
                  <a:gd name="connsiteX95" fmla="*/ 764087 w 2497854"/>
                  <a:gd name="connsiteY95" fmla="*/ 836100 h 2309805"/>
                  <a:gd name="connsiteX96" fmla="*/ 764087 w 2497854"/>
                  <a:gd name="connsiteY96" fmla="*/ 839291 h 2309805"/>
                  <a:gd name="connsiteX97" fmla="*/ 759176 w 2497854"/>
                  <a:gd name="connsiteY97" fmla="*/ 844447 h 2309805"/>
                  <a:gd name="connsiteX98" fmla="*/ 764087 w 2497854"/>
                  <a:gd name="connsiteY98" fmla="*/ 836100 h 2309805"/>
                  <a:gd name="connsiteX99" fmla="*/ 940859 w 2497854"/>
                  <a:gd name="connsiteY99" fmla="*/ 1341866 h 2309805"/>
                  <a:gd name="connsiteX100" fmla="*/ 770961 w 2497854"/>
                  <a:gd name="connsiteY100" fmla="*/ 1454313 h 2309805"/>
                  <a:gd name="connsiteX101" fmla="*/ 681102 w 2497854"/>
                  <a:gd name="connsiteY101" fmla="*/ 1422396 h 2309805"/>
                  <a:gd name="connsiteX102" fmla="*/ 575284 w 2497854"/>
                  <a:gd name="connsiteY102" fmla="*/ 1385077 h 2309805"/>
                  <a:gd name="connsiteX103" fmla="*/ 613339 w 2497854"/>
                  <a:gd name="connsiteY103" fmla="*/ 1349231 h 2309805"/>
                  <a:gd name="connsiteX104" fmla="*/ 828167 w 2497854"/>
                  <a:gd name="connsiteY104" fmla="*/ 1141769 h 2309805"/>
                  <a:gd name="connsiteX105" fmla="*/ 835778 w 2497854"/>
                  <a:gd name="connsiteY105" fmla="*/ 1134158 h 2309805"/>
                  <a:gd name="connsiteX106" fmla="*/ 848545 w 2497854"/>
                  <a:gd name="connsiteY106" fmla="*/ 1155027 h 2309805"/>
                  <a:gd name="connsiteX107" fmla="*/ 895684 w 2497854"/>
                  <a:gd name="connsiteY107" fmla="*/ 1228191 h 2309805"/>
                  <a:gd name="connsiteX108" fmla="*/ 940859 w 2497854"/>
                  <a:gd name="connsiteY108" fmla="*/ 1341866 h 2309805"/>
                  <a:gd name="connsiteX0" fmla="*/ 2497441 w 2497854"/>
                  <a:gd name="connsiteY0" fmla="*/ 1499243 h 2563317"/>
                  <a:gd name="connsiteX1" fmla="*/ 2419612 w 2497854"/>
                  <a:gd name="connsiteY1" fmla="*/ 1366418 h 2563317"/>
                  <a:gd name="connsiteX2" fmla="*/ 2388431 w 2497854"/>
                  <a:gd name="connsiteY2" fmla="*/ 1249797 h 2563317"/>
                  <a:gd name="connsiteX3" fmla="*/ 2325088 w 2497854"/>
                  <a:gd name="connsiteY3" fmla="*/ 987338 h 2563317"/>
                  <a:gd name="connsiteX4" fmla="*/ 2261499 w 2497854"/>
                  <a:gd name="connsiteY4" fmla="*/ 722916 h 2563317"/>
                  <a:gd name="connsiteX5" fmla="*/ 2260026 w 2497854"/>
                  <a:gd name="connsiteY5" fmla="*/ 717023 h 2563317"/>
                  <a:gd name="connsiteX6" fmla="*/ 2115416 w 2497854"/>
                  <a:gd name="connsiteY6" fmla="*/ 359550 h 2563317"/>
                  <a:gd name="connsiteX7" fmla="*/ 2026784 w 2497854"/>
                  <a:gd name="connsiteY7" fmla="*/ 244647 h 2563317"/>
                  <a:gd name="connsiteX8" fmla="*/ 1460129 w 2497854"/>
                  <a:gd name="connsiteY8" fmla="*/ 2567 h 2563317"/>
                  <a:gd name="connsiteX9" fmla="*/ 1219031 w 2497854"/>
                  <a:gd name="connsiteY9" fmla="*/ 71066 h 2563317"/>
                  <a:gd name="connsiteX10" fmla="*/ 817364 w 2497854"/>
                  <a:gd name="connsiteY10" fmla="*/ 430259 h 2563317"/>
                  <a:gd name="connsiteX11" fmla="*/ 814663 w 2497854"/>
                  <a:gd name="connsiteY11" fmla="*/ 434187 h 2563317"/>
                  <a:gd name="connsiteX12" fmla="*/ 812208 w 2497854"/>
                  <a:gd name="connsiteY12" fmla="*/ 438361 h 2563317"/>
                  <a:gd name="connsiteX13" fmla="*/ 812208 w 2497854"/>
                  <a:gd name="connsiteY13" fmla="*/ 438361 h 2563317"/>
                  <a:gd name="connsiteX14" fmla="*/ 812208 w 2497854"/>
                  <a:gd name="connsiteY14" fmla="*/ 438361 h 2563317"/>
                  <a:gd name="connsiteX15" fmla="*/ 812454 w 2497854"/>
                  <a:gd name="connsiteY15" fmla="*/ 439589 h 2563317"/>
                  <a:gd name="connsiteX16" fmla="*/ 812454 w 2497854"/>
                  <a:gd name="connsiteY16" fmla="*/ 439589 h 2563317"/>
                  <a:gd name="connsiteX17" fmla="*/ 778818 w 2497854"/>
                  <a:gd name="connsiteY17" fmla="*/ 514471 h 2563317"/>
                  <a:gd name="connsiteX18" fmla="*/ 743709 w 2497854"/>
                  <a:gd name="connsiteY18" fmla="*/ 698610 h 2563317"/>
                  <a:gd name="connsiteX19" fmla="*/ 746409 w 2497854"/>
                  <a:gd name="connsiteY19" fmla="*/ 782086 h 2563317"/>
                  <a:gd name="connsiteX20" fmla="*/ 758440 w 2497854"/>
                  <a:gd name="connsiteY20" fmla="*/ 845920 h 2563317"/>
                  <a:gd name="connsiteX21" fmla="*/ 710564 w 2497854"/>
                  <a:gd name="connsiteY21" fmla="*/ 889377 h 2563317"/>
                  <a:gd name="connsiteX22" fmla="*/ 633471 w 2497854"/>
                  <a:gd name="connsiteY22" fmla="*/ 962050 h 2563317"/>
                  <a:gd name="connsiteX23" fmla="*/ 544594 w 2497854"/>
                  <a:gd name="connsiteY23" fmla="*/ 1045280 h 2563317"/>
                  <a:gd name="connsiteX24" fmla="*/ 446878 w 2497854"/>
                  <a:gd name="connsiteY24" fmla="*/ 1136859 h 2563317"/>
                  <a:gd name="connsiteX25" fmla="*/ 399493 w 2497854"/>
                  <a:gd name="connsiteY25" fmla="*/ 1181297 h 2563317"/>
                  <a:gd name="connsiteX26" fmla="*/ 322646 w 2497854"/>
                  <a:gd name="connsiteY26" fmla="*/ 1259126 h 2563317"/>
                  <a:gd name="connsiteX27" fmla="*/ 285818 w 2497854"/>
                  <a:gd name="connsiteY27" fmla="*/ 1362980 h 2563317"/>
                  <a:gd name="connsiteX28" fmla="*/ 275998 w 2497854"/>
                  <a:gd name="connsiteY28" fmla="*/ 1427306 h 2563317"/>
                  <a:gd name="connsiteX29" fmla="*/ 256847 w 2497854"/>
                  <a:gd name="connsiteY29" fmla="*/ 1552029 h 2563317"/>
                  <a:gd name="connsiteX30" fmla="*/ 214373 w 2497854"/>
                  <a:gd name="connsiteY30" fmla="*/ 1832165 h 2563317"/>
                  <a:gd name="connsiteX31" fmla="*/ 205043 w 2497854"/>
                  <a:gd name="connsiteY31" fmla="*/ 1859172 h 2563317"/>
                  <a:gd name="connsiteX32" fmla="*/ 124513 w 2497854"/>
                  <a:gd name="connsiteY32" fmla="*/ 1994943 h 2563317"/>
                  <a:gd name="connsiteX33" fmla="*/ 33917 w 2497854"/>
                  <a:gd name="connsiteY33" fmla="*/ 2144709 h 2563317"/>
                  <a:gd name="connsiteX34" fmla="*/ 1264 w 2497854"/>
                  <a:gd name="connsiteY34" fmla="*/ 2220574 h 2563317"/>
                  <a:gd name="connsiteX35" fmla="*/ 2491 w 2497854"/>
                  <a:gd name="connsiteY35" fmla="*/ 2302085 h 2563317"/>
                  <a:gd name="connsiteX36" fmla="*/ 10102 w 2497854"/>
                  <a:gd name="connsiteY36" fmla="*/ 2309696 h 2563317"/>
                  <a:gd name="connsiteX37" fmla="*/ 180982 w 2497854"/>
                  <a:gd name="connsiteY37" fmla="*/ 2309696 h 2563317"/>
                  <a:gd name="connsiteX38" fmla="*/ 266423 w 2497854"/>
                  <a:gd name="connsiteY38" fmla="*/ 2309696 h 2563317"/>
                  <a:gd name="connsiteX39" fmla="*/ 311107 w 2497854"/>
                  <a:gd name="connsiteY39" fmla="*/ 2309696 h 2563317"/>
                  <a:gd name="connsiteX40" fmla="*/ 337623 w 2497854"/>
                  <a:gd name="connsiteY40" fmla="*/ 2295211 h 2563317"/>
                  <a:gd name="connsiteX41" fmla="*/ 410050 w 2497854"/>
                  <a:gd name="connsiteY41" fmla="*/ 2140289 h 2563317"/>
                  <a:gd name="connsiteX42" fmla="*/ 461609 w 2497854"/>
                  <a:gd name="connsiteY42" fmla="*/ 2029561 h 2563317"/>
                  <a:gd name="connsiteX43" fmla="*/ 503347 w 2497854"/>
                  <a:gd name="connsiteY43" fmla="*/ 1946330 h 2563317"/>
                  <a:gd name="connsiteX44" fmla="*/ 579458 w 2497854"/>
                  <a:gd name="connsiteY44" fmla="*/ 1861381 h 2563317"/>
                  <a:gd name="connsiteX45" fmla="*/ 673000 w 2497854"/>
                  <a:gd name="connsiteY45" fmla="*/ 1795091 h 2563317"/>
                  <a:gd name="connsiteX46" fmla="*/ 768015 w 2497854"/>
                  <a:gd name="connsiteY46" fmla="*/ 1688782 h 2563317"/>
                  <a:gd name="connsiteX47" fmla="*/ 831113 w 2497854"/>
                  <a:gd name="connsiteY47" fmla="*/ 1593521 h 2563317"/>
                  <a:gd name="connsiteX48" fmla="*/ 893720 w 2497854"/>
                  <a:gd name="connsiteY48" fmla="*/ 1541472 h 2563317"/>
                  <a:gd name="connsiteX49" fmla="*/ 962956 w 2497854"/>
                  <a:gd name="connsiteY49" fmla="*/ 1498015 h 2563317"/>
                  <a:gd name="connsiteX50" fmla="*/ 970813 w 2497854"/>
                  <a:gd name="connsiteY50" fmla="*/ 1554730 h 2563317"/>
                  <a:gd name="connsiteX51" fmla="*/ 970813 w 2497854"/>
                  <a:gd name="connsiteY51" fmla="*/ 1581737 h 2563317"/>
                  <a:gd name="connsiteX52" fmla="*/ 990945 w 2497854"/>
                  <a:gd name="connsiteY52" fmla="*/ 1612181 h 2563317"/>
                  <a:gd name="connsiteX53" fmla="*/ 1043731 w 2497854"/>
                  <a:gd name="connsiteY53" fmla="*/ 1631086 h 2563317"/>
                  <a:gd name="connsiteX54" fmla="*/ 1095536 w 2497854"/>
                  <a:gd name="connsiteY54" fmla="*/ 1743533 h 2563317"/>
                  <a:gd name="connsiteX55" fmla="*/ 1195952 w 2497854"/>
                  <a:gd name="connsiteY55" fmla="*/ 1761210 h 2563317"/>
                  <a:gd name="connsiteX56" fmla="*/ 1228606 w 2497854"/>
                  <a:gd name="connsiteY56" fmla="*/ 1765384 h 2563317"/>
                  <a:gd name="connsiteX57" fmla="*/ 1192270 w 2497854"/>
                  <a:gd name="connsiteY57" fmla="*/ 1794846 h 2563317"/>
                  <a:gd name="connsiteX58" fmla="*/ 1154460 w 2497854"/>
                  <a:gd name="connsiteY58" fmla="*/ 1805894 h 2563317"/>
                  <a:gd name="connsiteX59" fmla="*/ 1140465 w 2497854"/>
                  <a:gd name="connsiteY59" fmla="*/ 1854507 h 2563317"/>
                  <a:gd name="connsiteX60" fmla="*/ 1208719 w 2497854"/>
                  <a:gd name="connsiteY60" fmla="*/ 1905820 h 2563317"/>
                  <a:gd name="connsiteX61" fmla="*/ 1287776 w 2497854"/>
                  <a:gd name="connsiteY61" fmla="*/ 2064424 h 2563317"/>
                  <a:gd name="connsiteX62" fmla="*/ 1321657 w 2497854"/>
                  <a:gd name="connsiteY62" fmla="*/ 2080137 h 2563317"/>
                  <a:gd name="connsiteX63" fmla="*/ 1336879 w 2497854"/>
                  <a:gd name="connsiteY63" fmla="*/ 2082593 h 2563317"/>
                  <a:gd name="connsiteX64" fmla="*/ 1458411 w 2497854"/>
                  <a:gd name="connsiteY64" fmla="*/ 2064179 h 2563317"/>
                  <a:gd name="connsiteX65" fmla="*/ 1560055 w 2497854"/>
                  <a:gd name="connsiteY65" fmla="*/ 2029315 h 2563317"/>
                  <a:gd name="connsiteX66" fmla="*/ 1557109 w 2497854"/>
                  <a:gd name="connsiteY66" fmla="*/ 2024159 h 2563317"/>
                  <a:gd name="connsiteX67" fmla="*/ 1560300 w 2497854"/>
                  <a:gd name="connsiteY67" fmla="*/ 2029315 h 2563317"/>
                  <a:gd name="connsiteX68" fmla="*/ 1560055 w 2497854"/>
                  <a:gd name="connsiteY68" fmla="*/ 2029315 h 2563317"/>
                  <a:gd name="connsiteX69" fmla="*/ 1560546 w 2497854"/>
                  <a:gd name="connsiteY69" fmla="*/ 2029806 h 2563317"/>
                  <a:gd name="connsiteX70" fmla="*/ 1562756 w 2497854"/>
                  <a:gd name="connsiteY70" fmla="*/ 2033735 h 2563317"/>
                  <a:gd name="connsiteX71" fmla="*/ 1562510 w 2497854"/>
                  <a:gd name="connsiteY71" fmla="*/ 2044046 h 2563317"/>
                  <a:gd name="connsiteX72" fmla="*/ 1561773 w 2497854"/>
                  <a:gd name="connsiteY72" fmla="*/ 2044783 h 2563317"/>
                  <a:gd name="connsiteX73" fmla="*/ 1560546 w 2497854"/>
                  <a:gd name="connsiteY73" fmla="*/ 2063442 h 2563317"/>
                  <a:gd name="connsiteX74" fmla="*/ 1544833 w 2497854"/>
                  <a:gd name="connsiteY74" fmla="*/ 2090449 h 2563317"/>
                  <a:gd name="connsiteX75" fmla="*/ 1517335 w 2497854"/>
                  <a:gd name="connsiteY75" fmla="*/ 2119666 h 2563317"/>
                  <a:gd name="connsiteX76" fmla="*/ 1508496 w 2497854"/>
                  <a:gd name="connsiteY76" fmla="*/ 2130714 h 2563317"/>
                  <a:gd name="connsiteX77" fmla="*/ 1507269 w 2497854"/>
                  <a:gd name="connsiteY77" fmla="*/ 2132187 h 2563317"/>
                  <a:gd name="connsiteX78" fmla="*/ 1501376 w 2497854"/>
                  <a:gd name="connsiteY78" fmla="*/ 2139798 h 2563317"/>
                  <a:gd name="connsiteX79" fmla="*/ 1498921 w 2497854"/>
                  <a:gd name="connsiteY79" fmla="*/ 2145691 h 2563317"/>
                  <a:gd name="connsiteX80" fmla="*/ 1497448 w 2497854"/>
                  <a:gd name="connsiteY80" fmla="*/ 2151829 h 2563317"/>
                  <a:gd name="connsiteX81" fmla="*/ 1490573 w 2497854"/>
                  <a:gd name="connsiteY81" fmla="*/ 2167542 h 2563317"/>
                  <a:gd name="connsiteX82" fmla="*/ 1481244 w 2497854"/>
                  <a:gd name="connsiteY82" fmla="*/ 2199705 h 2563317"/>
                  <a:gd name="connsiteX83" fmla="*/ 1480507 w 2497854"/>
                  <a:gd name="connsiteY83" fmla="*/ 2211489 h 2563317"/>
                  <a:gd name="connsiteX84" fmla="*/ 1481735 w 2497854"/>
                  <a:gd name="connsiteY84" fmla="*/ 2227448 h 2563317"/>
                  <a:gd name="connsiteX85" fmla="*/ 1486400 w 2497854"/>
                  <a:gd name="connsiteY85" fmla="*/ 2248317 h 2563317"/>
                  <a:gd name="connsiteX86" fmla="*/ 1490573 w 2497854"/>
                  <a:gd name="connsiteY86" fmla="*/ 2258629 h 2563317"/>
                  <a:gd name="connsiteX87" fmla="*/ 1494993 w 2497854"/>
                  <a:gd name="connsiteY87" fmla="*/ 2267467 h 2563317"/>
                  <a:gd name="connsiteX88" fmla="*/ 1495975 w 2497854"/>
                  <a:gd name="connsiteY88" fmla="*/ 2268941 h 2563317"/>
                  <a:gd name="connsiteX89" fmla="*/ 1500885 w 2497854"/>
                  <a:gd name="connsiteY89" fmla="*/ 2279252 h 2563317"/>
                  <a:gd name="connsiteX90" fmla="*/ 1512916 w 2497854"/>
                  <a:gd name="connsiteY90" fmla="*/ 2303804 h 2563317"/>
                  <a:gd name="connsiteX91" fmla="*/ 1516844 w 2497854"/>
                  <a:gd name="connsiteY91" fmla="*/ 2308714 h 2563317"/>
                  <a:gd name="connsiteX92" fmla="*/ 1549392 w 2497854"/>
                  <a:gd name="connsiteY92" fmla="*/ 2563317 h 2563317"/>
                  <a:gd name="connsiteX93" fmla="*/ 2496705 w 2497854"/>
                  <a:gd name="connsiteY93" fmla="*/ 2308714 h 2563317"/>
                  <a:gd name="connsiteX94" fmla="*/ 2497441 w 2497854"/>
                  <a:gd name="connsiteY94" fmla="*/ 1499243 h 2563317"/>
                  <a:gd name="connsiteX95" fmla="*/ 764087 w 2497854"/>
                  <a:gd name="connsiteY95" fmla="*/ 836100 h 2563317"/>
                  <a:gd name="connsiteX96" fmla="*/ 764087 w 2497854"/>
                  <a:gd name="connsiteY96" fmla="*/ 839291 h 2563317"/>
                  <a:gd name="connsiteX97" fmla="*/ 759176 w 2497854"/>
                  <a:gd name="connsiteY97" fmla="*/ 844447 h 2563317"/>
                  <a:gd name="connsiteX98" fmla="*/ 764087 w 2497854"/>
                  <a:gd name="connsiteY98" fmla="*/ 836100 h 2563317"/>
                  <a:gd name="connsiteX99" fmla="*/ 940859 w 2497854"/>
                  <a:gd name="connsiteY99" fmla="*/ 1341866 h 2563317"/>
                  <a:gd name="connsiteX100" fmla="*/ 770961 w 2497854"/>
                  <a:gd name="connsiteY100" fmla="*/ 1454313 h 2563317"/>
                  <a:gd name="connsiteX101" fmla="*/ 681102 w 2497854"/>
                  <a:gd name="connsiteY101" fmla="*/ 1422396 h 2563317"/>
                  <a:gd name="connsiteX102" fmla="*/ 575284 w 2497854"/>
                  <a:gd name="connsiteY102" fmla="*/ 1385077 h 2563317"/>
                  <a:gd name="connsiteX103" fmla="*/ 613339 w 2497854"/>
                  <a:gd name="connsiteY103" fmla="*/ 1349231 h 2563317"/>
                  <a:gd name="connsiteX104" fmla="*/ 828167 w 2497854"/>
                  <a:gd name="connsiteY104" fmla="*/ 1141769 h 2563317"/>
                  <a:gd name="connsiteX105" fmla="*/ 835778 w 2497854"/>
                  <a:gd name="connsiteY105" fmla="*/ 1134158 h 2563317"/>
                  <a:gd name="connsiteX106" fmla="*/ 848545 w 2497854"/>
                  <a:gd name="connsiteY106" fmla="*/ 1155027 h 2563317"/>
                  <a:gd name="connsiteX107" fmla="*/ 895684 w 2497854"/>
                  <a:gd name="connsiteY107" fmla="*/ 1228191 h 2563317"/>
                  <a:gd name="connsiteX108" fmla="*/ 940859 w 2497854"/>
                  <a:gd name="connsiteY108" fmla="*/ 1341866 h 2563317"/>
                  <a:gd name="connsiteX0" fmla="*/ 2497441 w 2497854"/>
                  <a:gd name="connsiteY0" fmla="*/ 1499243 h 2668973"/>
                  <a:gd name="connsiteX1" fmla="*/ 2419612 w 2497854"/>
                  <a:gd name="connsiteY1" fmla="*/ 1366418 h 2668973"/>
                  <a:gd name="connsiteX2" fmla="*/ 2388431 w 2497854"/>
                  <a:gd name="connsiteY2" fmla="*/ 1249797 h 2668973"/>
                  <a:gd name="connsiteX3" fmla="*/ 2325088 w 2497854"/>
                  <a:gd name="connsiteY3" fmla="*/ 987338 h 2668973"/>
                  <a:gd name="connsiteX4" fmla="*/ 2261499 w 2497854"/>
                  <a:gd name="connsiteY4" fmla="*/ 722916 h 2668973"/>
                  <a:gd name="connsiteX5" fmla="*/ 2260026 w 2497854"/>
                  <a:gd name="connsiteY5" fmla="*/ 717023 h 2668973"/>
                  <a:gd name="connsiteX6" fmla="*/ 2115416 w 2497854"/>
                  <a:gd name="connsiteY6" fmla="*/ 359550 h 2668973"/>
                  <a:gd name="connsiteX7" fmla="*/ 2026784 w 2497854"/>
                  <a:gd name="connsiteY7" fmla="*/ 244647 h 2668973"/>
                  <a:gd name="connsiteX8" fmla="*/ 1460129 w 2497854"/>
                  <a:gd name="connsiteY8" fmla="*/ 2567 h 2668973"/>
                  <a:gd name="connsiteX9" fmla="*/ 1219031 w 2497854"/>
                  <a:gd name="connsiteY9" fmla="*/ 71066 h 2668973"/>
                  <a:gd name="connsiteX10" fmla="*/ 817364 w 2497854"/>
                  <a:gd name="connsiteY10" fmla="*/ 430259 h 2668973"/>
                  <a:gd name="connsiteX11" fmla="*/ 814663 w 2497854"/>
                  <a:gd name="connsiteY11" fmla="*/ 434187 h 2668973"/>
                  <a:gd name="connsiteX12" fmla="*/ 812208 w 2497854"/>
                  <a:gd name="connsiteY12" fmla="*/ 438361 h 2668973"/>
                  <a:gd name="connsiteX13" fmla="*/ 812208 w 2497854"/>
                  <a:gd name="connsiteY13" fmla="*/ 438361 h 2668973"/>
                  <a:gd name="connsiteX14" fmla="*/ 812208 w 2497854"/>
                  <a:gd name="connsiteY14" fmla="*/ 438361 h 2668973"/>
                  <a:gd name="connsiteX15" fmla="*/ 812454 w 2497854"/>
                  <a:gd name="connsiteY15" fmla="*/ 439589 h 2668973"/>
                  <a:gd name="connsiteX16" fmla="*/ 812454 w 2497854"/>
                  <a:gd name="connsiteY16" fmla="*/ 439589 h 2668973"/>
                  <a:gd name="connsiteX17" fmla="*/ 778818 w 2497854"/>
                  <a:gd name="connsiteY17" fmla="*/ 514471 h 2668973"/>
                  <a:gd name="connsiteX18" fmla="*/ 743709 w 2497854"/>
                  <a:gd name="connsiteY18" fmla="*/ 698610 h 2668973"/>
                  <a:gd name="connsiteX19" fmla="*/ 746409 w 2497854"/>
                  <a:gd name="connsiteY19" fmla="*/ 782086 h 2668973"/>
                  <a:gd name="connsiteX20" fmla="*/ 758440 w 2497854"/>
                  <a:gd name="connsiteY20" fmla="*/ 845920 h 2668973"/>
                  <a:gd name="connsiteX21" fmla="*/ 710564 w 2497854"/>
                  <a:gd name="connsiteY21" fmla="*/ 889377 h 2668973"/>
                  <a:gd name="connsiteX22" fmla="*/ 633471 w 2497854"/>
                  <a:gd name="connsiteY22" fmla="*/ 962050 h 2668973"/>
                  <a:gd name="connsiteX23" fmla="*/ 544594 w 2497854"/>
                  <a:gd name="connsiteY23" fmla="*/ 1045280 h 2668973"/>
                  <a:gd name="connsiteX24" fmla="*/ 446878 w 2497854"/>
                  <a:gd name="connsiteY24" fmla="*/ 1136859 h 2668973"/>
                  <a:gd name="connsiteX25" fmla="*/ 399493 w 2497854"/>
                  <a:gd name="connsiteY25" fmla="*/ 1181297 h 2668973"/>
                  <a:gd name="connsiteX26" fmla="*/ 322646 w 2497854"/>
                  <a:gd name="connsiteY26" fmla="*/ 1259126 h 2668973"/>
                  <a:gd name="connsiteX27" fmla="*/ 285818 w 2497854"/>
                  <a:gd name="connsiteY27" fmla="*/ 1362980 h 2668973"/>
                  <a:gd name="connsiteX28" fmla="*/ 275998 w 2497854"/>
                  <a:gd name="connsiteY28" fmla="*/ 1427306 h 2668973"/>
                  <a:gd name="connsiteX29" fmla="*/ 256847 w 2497854"/>
                  <a:gd name="connsiteY29" fmla="*/ 1552029 h 2668973"/>
                  <a:gd name="connsiteX30" fmla="*/ 214373 w 2497854"/>
                  <a:gd name="connsiteY30" fmla="*/ 1832165 h 2668973"/>
                  <a:gd name="connsiteX31" fmla="*/ 205043 w 2497854"/>
                  <a:gd name="connsiteY31" fmla="*/ 1859172 h 2668973"/>
                  <a:gd name="connsiteX32" fmla="*/ 124513 w 2497854"/>
                  <a:gd name="connsiteY32" fmla="*/ 1994943 h 2668973"/>
                  <a:gd name="connsiteX33" fmla="*/ 33917 w 2497854"/>
                  <a:gd name="connsiteY33" fmla="*/ 2144709 h 2668973"/>
                  <a:gd name="connsiteX34" fmla="*/ 1264 w 2497854"/>
                  <a:gd name="connsiteY34" fmla="*/ 2220574 h 2668973"/>
                  <a:gd name="connsiteX35" fmla="*/ 2491 w 2497854"/>
                  <a:gd name="connsiteY35" fmla="*/ 2302085 h 2668973"/>
                  <a:gd name="connsiteX36" fmla="*/ 10102 w 2497854"/>
                  <a:gd name="connsiteY36" fmla="*/ 2309696 h 2668973"/>
                  <a:gd name="connsiteX37" fmla="*/ 180982 w 2497854"/>
                  <a:gd name="connsiteY37" fmla="*/ 2309696 h 2668973"/>
                  <a:gd name="connsiteX38" fmla="*/ 266423 w 2497854"/>
                  <a:gd name="connsiteY38" fmla="*/ 2309696 h 2668973"/>
                  <a:gd name="connsiteX39" fmla="*/ 311107 w 2497854"/>
                  <a:gd name="connsiteY39" fmla="*/ 2309696 h 2668973"/>
                  <a:gd name="connsiteX40" fmla="*/ 337623 w 2497854"/>
                  <a:gd name="connsiteY40" fmla="*/ 2295211 h 2668973"/>
                  <a:gd name="connsiteX41" fmla="*/ 410050 w 2497854"/>
                  <a:gd name="connsiteY41" fmla="*/ 2140289 h 2668973"/>
                  <a:gd name="connsiteX42" fmla="*/ 461609 w 2497854"/>
                  <a:gd name="connsiteY42" fmla="*/ 2029561 h 2668973"/>
                  <a:gd name="connsiteX43" fmla="*/ 503347 w 2497854"/>
                  <a:gd name="connsiteY43" fmla="*/ 1946330 h 2668973"/>
                  <a:gd name="connsiteX44" fmla="*/ 579458 w 2497854"/>
                  <a:gd name="connsiteY44" fmla="*/ 1861381 h 2668973"/>
                  <a:gd name="connsiteX45" fmla="*/ 673000 w 2497854"/>
                  <a:gd name="connsiteY45" fmla="*/ 1795091 h 2668973"/>
                  <a:gd name="connsiteX46" fmla="*/ 768015 w 2497854"/>
                  <a:gd name="connsiteY46" fmla="*/ 1688782 h 2668973"/>
                  <a:gd name="connsiteX47" fmla="*/ 831113 w 2497854"/>
                  <a:gd name="connsiteY47" fmla="*/ 1593521 h 2668973"/>
                  <a:gd name="connsiteX48" fmla="*/ 893720 w 2497854"/>
                  <a:gd name="connsiteY48" fmla="*/ 1541472 h 2668973"/>
                  <a:gd name="connsiteX49" fmla="*/ 962956 w 2497854"/>
                  <a:gd name="connsiteY49" fmla="*/ 1498015 h 2668973"/>
                  <a:gd name="connsiteX50" fmla="*/ 970813 w 2497854"/>
                  <a:gd name="connsiteY50" fmla="*/ 1554730 h 2668973"/>
                  <a:gd name="connsiteX51" fmla="*/ 970813 w 2497854"/>
                  <a:gd name="connsiteY51" fmla="*/ 1581737 h 2668973"/>
                  <a:gd name="connsiteX52" fmla="*/ 990945 w 2497854"/>
                  <a:gd name="connsiteY52" fmla="*/ 1612181 h 2668973"/>
                  <a:gd name="connsiteX53" fmla="*/ 1043731 w 2497854"/>
                  <a:gd name="connsiteY53" fmla="*/ 1631086 h 2668973"/>
                  <a:gd name="connsiteX54" fmla="*/ 1095536 w 2497854"/>
                  <a:gd name="connsiteY54" fmla="*/ 1743533 h 2668973"/>
                  <a:gd name="connsiteX55" fmla="*/ 1195952 w 2497854"/>
                  <a:gd name="connsiteY55" fmla="*/ 1761210 h 2668973"/>
                  <a:gd name="connsiteX56" fmla="*/ 1228606 w 2497854"/>
                  <a:gd name="connsiteY56" fmla="*/ 1765384 h 2668973"/>
                  <a:gd name="connsiteX57" fmla="*/ 1192270 w 2497854"/>
                  <a:gd name="connsiteY57" fmla="*/ 1794846 h 2668973"/>
                  <a:gd name="connsiteX58" fmla="*/ 1154460 w 2497854"/>
                  <a:gd name="connsiteY58" fmla="*/ 1805894 h 2668973"/>
                  <a:gd name="connsiteX59" fmla="*/ 1140465 w 2497854"/>
                  <a:gd name="connsiteY59" fmla="*/ 1854507 h 2668973"/>
                  <a:gd name="connsiteX60" fmla="*/ 1208719 w 2497854"/>
                  <a:gd name="connsiteY60" fmla="*/ 1905820 h 2668973"/>
                  <a:gd name="connsiteX61" fmla="*/ 1287776 w 2497854"/>
                  <a:gd name="connsiteY61" fmla="*/ 2064424 h 2668973"/>
                  <a:gd name="connsiteX62" fmla="*/ 1321657 w 2497854"/>
                  <a:gd name="connsiteY62" fmla="*/ 2080137 h 2668973"/>
                  <a:gd name="connsiteX63" fmla="*/ 1336879 w 2497854"/>
                  <a:gd name="connsiteY63" fmla="*/ 2082593 h 2668973"/>
                  <a:gd name="connsiteX64" fmla="*/ 1458411 w 2497854"/>
                  <a:gd name="connsiteY64" fmla="*/ 2064179 h 2668973"/>
                  <a:gd name="connsiteX65" fmla="*/ 1560055 w 2497854"/>
                  <a:gd name="connsiteY65" fmla="*/ 2029315 h 2668973"/>
                  <a:gd name="connsiteX66" fmla="*/ 1557109 w 2497854"/>
                  <a:gd name="connsiteY66" fmla="*/ 2024159 h 2668973"/>
                  <a:gd name="connsiteX67" fmla="*/ 1560300 w 2497854"/>
                  <a:gd name="connsiteY67" fmla="*/ 2029315 h 2668973"/>
                  <a:gd name="connsiteX68" fmla="*/ 1560055 w 2497854"/>
                  <a:gd name="connsiteY68" fmla="*/ 2029315 h 2668973"/>
                  <a:gd name="connsiteX69" fmla="*/ 1560546 w 2497854"/>
                  <a:gd name="connsiteY69" fmla="*/ 2029806 h 2668973"/>
                  <a:gd name="connsiteX70" fmla="*/ 1562756 w 2497854"/>
                  <a:gd name="connsiteY70" fmla="*/ 2033735 h 2668973"/>
                  <a:gd name="connsiteX71" fmla="*/ 1562510 w 2497854"/>
                  <a:gd name="connsiteY71" fmla="*/ 2044046 h 2668973"/>
                  <a:gd name="connsiteX72" fmla="*/ 1561773 w 2497854"/>
                  <a:gd name="connsiteY72" fmla="*/ 2044783 h 2668973"/>
                  <a:gd name="connsiteX73" fmla="*/ 1560546 w 2497854"/>
                  <a:gd name="connsiteY73" fmla="*/ 2063442 h 2668973"/>
                  <a:gd name="connsiteX74" fmla="*/ 1544833 w 2497854"/>
                  <a:gd name="connsiteY74" fmla="*/ 2090449 h 2668973"/>
                  <a:gd name="connsiteX75" fmla="*/ 1517335 w 2497854"/>
                  <a:gd name="connsiteY75" fmla="*/ 2119666 h 2668973"/>
                  <a:gd name="connsiteX76" fmla="*/ 1508496 w 2497854"/>
                  <a:gd name="connsiteY76" fmla="*/ 2130714 h 2668973"/>
                  <a:gd name="connsiteX77" fmla="*/ 1507269 w 2497854"/>
                  <a:gd name="connsiteY77" fmla="*/ 2132187 h 2668973"/>
                  <a:gd name="connsiteX78" fmla="*/ 1501376 w 2497854"/>
                  <a:gd name="connsiteY78" fmla="*/ 2139798 h 2668973"/>
                  <a:gd name="connsiteX79" fmla="*/ 1498921 w 2497854"/>
                  <a:gd name="connsiteY79" fmla="*/ 2145691 h 2668973"/>
                  <a:gd name="connsiteX80" fmla="*/ 1497448 w 2497854"/>
                  <a:gd name="connsiteY80" fmla="*/ 2151829 h 2668973"/>
                  <a:gd name="connsiteX81" fmla="*/ 1490573 w 2497854"/>
                  <a:gd name="connsiteY81" fmla="*/ 2167542 h 2668973"/>
                  <a:gd name="connsiteX82" fmla="*/ 1481244 w 2497854"/>
                  <a:gd name="connsiteY82" fmla="*/ 2199705 h 2668973"/>
                  <a:gd name="connsiteX83" fmla="*/ 1480507 w 2497854"/>
                  <a:gd name="connsiteY83" fmla="*/ 2211489 h 2668973"/>
                  <a:gd name="connsiteX84" fmla="*/ 1481735 w 2497854"/>
                  <a:gd name="connsiteY84" fmla="*/ 2227448 h 2668973"/>
                  <a:gd name="connsiteX85" fmla="*/ 1486400 w 2497854"/>
                  <a:gd name="connsiteY85" fmla="*/ 2248317 h 2668973"/>
                  <a:gd name="connsiteX86" fmla="*/ 1490573 w 2497854"/>
                  <a:gd name="connsiteY86" fmla="*/ 2258629 h 2668973"/>
                  <a:gd name="connsiteX87" fmla="*/ 1494993 w 2497854"/>
                  <a:gd name="connsiteY87" fmla="*/ 2267467 h 2668973"/>
                  <a:gd name="connsiteX88" fmla="*/ 1495975 w 2497854"/>
                  <a:gd name="connsiteY88" fmla="*/ 2268941 h 2668973"/>
                  <a:gd name="connsiteX89" fmla="*/ 1500885 w 2497854"/>
                  <a:gd name="connsiteY89" fmla="*/ 2279252 h 2668973"/>
                  <a:gd name="connsiteX90" fmla="*/ 1512916 w 2497854"/>
                  <a:gd name="connsiteY90" fmla="*/ 2303804 h 2668973"/>
                  <a:gd name="connsiteX91" fmla="*/ 1516844 w 2497854"/>
                  <a:gd name="connsiteY91" fmla="*/ 2308714 h 2668973"/>
                  <a:gd name="connsiteX92" fmla="*/ 1431996 w 2497854"/>
                  <a:gd name="connsiteY92" fmla="*/ 2668973 h 2668973"/>
                  <a:gd name="connsiteX93" fmla="*/ 2496705 w 2497854"/>
                  <a:gd name="connsiteY93" fmla="*/ 2308714 h 2668973"/>
                  <a:gd name="connsiteX94" fmla="*/ 2497441 w 2497854"/>
                  <a:gd name="connsiteY94" fmla="*/ 1499243 h 2668973"/>
                  <a:gd name="connsiteX95" fmla="*/ 764087 w 2497854"/>
                  <a:gd name="connsiteY95" fmla="*/ 836100 h 2668973"/>
                  <a:gd name="connsiteX96" fmla="*/ 764087 w 2497854"/>
                  <a:gd name="connsiteY96" fmla="*/ 839291 h 2668973"/>
                  <a:gd name="connsiteX97" fmla="*/ 759176 w 2497854"/>
                  <a:gd name="connsiteY97" fmla="*/ 844447 h 2668973"/>
                  <a:gd name="connsiteX98" fmla="*/ 764087 w 2497854"/>
                  <a:gd name="connsiteY98" fmla="*/ 836100 h 2668973"/>
                  <a:gd name="connsiteX99" fmla="*/ 940859 w 2497854"/>
                  <a:gd name="connsiteY99" fmla="*/ 1341866 h 2668973"/>
                  <a:gd name="connsiteX100" fmla="*/ 770961 w 2497854"/>
                  <a:gd name="connsiteY100" fmla="*/ 1454313 h 2668973"/>
                  <a:gd name="connsiteX101" fmla="*/ 681102 w 2497854"/>
                  <a:gd name="connsiteY101" fmla="*/ 1422396 h 2668973"/>
                  <a:gd name="connsiteX102" fmla="*/ 575284 w 2497854"/>
                  <a:gd name="connsiteY102" fmla="*/ 1385077 h 2668973"/>
                  <a:gd name="connsiteX103" fmla="*/ 613339 w 2497854"/>
                  <a:gd name="connsiteY103" fmla="*/ 1349231 h 2668973"/>
                  <a:gd name="connsiteX104" fmla="*/ 828167 w 2497854"/>
                  <a:gd name="connsiteY104" fmla="*/ 1141769 h 2668973"/>
                  <a:gd name="connsiteX105" fmla="*/ 835778 w 2497854"/>
                  <a:gd name="connsiteY105" fmla="*/ 1134158 h 2668973"/>
                  <a:gd name="connsiteX106" fmla="*/ 848545 w 2497854"/>
                  <a:gd name="connsiteY106" fmla="*/ 1155027 h 2668973"/>
                  <a:gd name="connsiteX107" fmla="*/ 895684 w 2497854"/>
                  <a:gd name="connsiteY107" fmla="*/ 1228191 h 2668973"/>
                  <a:gd name="connsiteX108" fmla="*/ 940859 w 2497854"/>
                  <a:gd name="connsiteY108" fmla="*/ 1341866 h 2668973"/>
                  <a:gd name="connsiteX0" fmla="*/ 2497441 w 2594539"/>
                  <a:gd name="connsiteY0" fmla="*/ 1499243 h 2670454"/>
                  <a:gd name="connsiteX1" fmla="*/ 2419612 w 2594539"/>
                  <a:gd name="connsiteY1" fmla="*/ 1366418 h 2670454"/>
                  <a:gd name="connsiteX2" fmla="*/ 2388431 w 2594539"/>
                  <a:gd name="connsiteY2" fmla="*/ 1249797 h 2670454"/>
                  <a:gd name="connsiteX3" fmla="*/ 2325088 w 2594539"/>
                  <a:gd name="connsiteY3" fmla="*/ 987338 h 2670454"/>
                  <a:gd name="connsiteX4" fmla="*/ 2261499 w 2594539"/>
                  <a:gd name="connsiteY4" fmla="*/ 722916 h 2670454"/>
                  <a:gd name="connsiteX5" fmla="*/ 2260026 w 2594539"/>
                  <a:gd name="connsiteY5" fmla="*/ 717023 h 2670454"/>
                  <a:gd name="connsiteX6" fmla="*/ 2115416 w 2594539"/>
                  <a:gd name="connsiteY6" fmla="*/ 359550 h 2670454"/>
                  <a:gd name="connsiteX7" fmla="*/ 2026784 w 2594539"/>
                  <a:gd name="connsiteY7" fmla="*/ 244647 h 2670454"/>
                  <a:gd name="connsiteX8" fmla="*/ 1460129 w 2594539"/>
                  <a:gd name="connsiteY8" fmla="*/ 2567 h 2670454"/>
                  <a:gd name="connsiteX9" fmla="*/ 1219031 w 2594539"/>
                  <a:gd name="connsiteY9" fmla="*/ 71066 h 2670454"/>
                  <a:gd name="connsiteX10" fmla="*/ 817364 w 2594539"/>
                  <a:gd name="connsiteY10" fmla="*/ 430259 h 2670454"/>
                  <a:gd name="connsiteX11" fmla="*/ 814663 w 2594539"/>
                  <a:gd name="connsiteY11" fmla="*/ 434187 h 2670454"/>
                  <a:gd name="connsiteX12" fmla="*/ 812208 w 2594539"/>
                  <a:gd name="connsiteY12" fmla="*/ 438361 h 2670454"/>
                  <a:gd name="connsiteX13" fmla="*/ 812208 w 2594539"/>
                  <a:gd name="connsiteY13" fmla="*/ 438361 h 2670454"/>
                  <a:gd name="connsiteX14" fmla="*/ 812208 w 2594539"/>
                  <a:gd name="connsiteY14" fmla="*/ 438361 h 2670454"/>
                  <a:gd name="connsiteX15" fmla="*/ 812454 w 2594539"/>
                  <a:gd name="connsiteY15" fmla="*/ 439589 h 2670454"/>
                  <a:gd name="connsiteX16" fmla="*/ 812454 w 2594539"/>
                  <a:gd name="connsiteY16" fmla="*/ 439589 h 2670454"/>
                  <a:gd name="connsiteX17" fmla="*/ 778818 w 2594539"/>
                  <a:gd name="connsiteY17" fmla="*/ 514471 h 2670454"/>
                  <a:gd name="connsiteX18" fmla="*/ 743709 w 2594539"/>
                  <a:gd name="connsiteY18" fmla="*/ 698610 h 2670454"/>
                  <a:gd name="connsiteX19" fmla="*/ 746409 w 2594539"/>
                  <a:gd name="connsiteY19" fmla="*/ 782086 h 2670454"/>
                  <a:gd name="connsiteX20" fmla="*/ 758440 w 2594539"/>
                  <a:gd name="connsiteY20" fmla="*/ 845920 h 2670454"/>
                  <a:gd name="connsiteX21" fmla="*/ 710564 w 2594539"/>
                  <a:gd name="connsiteY21" fmla="*/ 889377 h 2670454"/>
                  <a:gd name="connsiteX22" fmla="*/ 633471 w 2594539"/>
                  <a:gd name="connsiteY22" fmla="*/ 962050 h 2670454"/>
                  <a:gd name="connsiteX23" fmla="*/ 544594 w 2594539"/>
                  <a:gd name="connsiteY23" fmla="*/ 1045280 h 2670454"/>
                  <a:gd name="connsiteX24" fmla="*/ 446878 w 2594539"/>
                  <a:gd name="connsiteY24" fmla="*/ 1136859 h 2670454"/>
                  <a:gd name="connsiteX25" fmla="*/ 399493 w 2594539"/>
                  <a:gd name="connsiteY25" fmla="*/ 1181297 h 2670454"/>
                  <a:gd name="connsiteX26" fmla="*/ 322646 w 2594539"/>
                  <a:gd name="connsiteY26" fmla="*/ 1259126 h 2670454"/>
                  <a:gd name="connsiteX27" fmla="*/ 285818 w 2594539"/>
                  <a:gd name="connsiteY27" fmla="*/ 1362980 h 2670454"/>
                  <a:gd name="connsiteX28" fmla="*/ 275998 w 2594539"/>
                  <a:gd name="connsiteY28" fmla="*/ 1427306 h 2670454"/>
                  <a:gd name="connsiteX29" fmla="*/ 256847 w 2594539"/>
                  <a:gd name="connsiteY29" fmla="*/ 1552029 h 2670454"/>
                  <a:gd name="connsiteX30" fmla="*/ 214373 w 2594539"/>
                  <a:gd name="connsiteY30" fmla="*/ 1832165 h 2670454"/>
                  <a:gd name="connsiteX31" fmla="*/ 205043 w 2594539"/>
                  <a:gd name="connsiteY31" fmla="*/ 1859172 h 2670454"/>
                  <a:gd name="connsiteX32" fmla="*/ 124513 w 2594539"/>
                  <a:gd name="connsiteY32" fmla="*/ 1994943 h 2670454"/>
                  <a:gd name="connsiteX33" fmla="*/ 33917 w 2594539"/>
                  <a:gd name="connsiteY33" fmla="*/ 2144709 h 2670454"/>
                  <a:gd name="connsiteX34" fmla="*/ 1264 w 2594539"/>
                  <a:gd name="connsiteY34" fmla="*/ 2220574 h 2670454"/>
                  <a:gd name="connsiteX35" fmla="*/ 2491 w 2594539"/>
                  <a:gd name="connsiteY35" fmla="*/ 2302085 h 2670454"/>
                  <a:gd name="connsiteX36" fmla="*/ 10102 w 2594539"/>
                  <a:gd name="connsiteY36" fmla="*/ 2309696 h 2670454"/>
                  <a:gd name="connsiteX37" fmla="*/ 180982 w 2594539"/>
                  <a:gd name="connsiteY37" fmla="*/ 2309696 h 2670454"/>
                  <a:gd name="connsiteX38" fmla="*/ 266423 w 2594539"/>
                  <a:gd name="connsiteY38" fmla="*/ 2309696 h 2670454"/>
                  <a:gd name="connsiteX39" fmla="*/ 311107 w 2594539"/>
                  <a:gd name="connsiteY39" fmla="*/ 2309696 h 2670454"/>
                  <a:gd name="connsiteX40" fmla="*/ 337623 w 2594539"/>
                  <a:gd name="connsiteY40" fmla="*/ 2295211 h 2670454"/>
                  <a:gd name="connsiteX41" fmla="*/ 410050 w 2594539"/>
                  <a:gd name="connsiteY41" fmla="*/ 2140289 h 2670454"/>
                  <a:gd name="connsiteX42" fmla="*/ 461609 w 2594539"/>
                  <a:gd name="connsiteY42" fmla="*/ 2029561 h 2670454"/>
                  <a:gd name="connsiteX43" fmla="*/ 503347 w 2594539"/>
                  <a:gd name="connsiteY43" fmla="*/ 1946330 h 2670454"/>
                  <a:gd name="connsiteX44" fmla="*/ 579458 w 2594539"/>
                  <a:gd name="connsiteY44" fmla="*/ 1861381 h 2670454"/>
                  <a:gd name="connsiteX45" fmla="*/ 673000 w 2594539"/>
                  <a:gd name="connsiteY45" fmla="*/ 1795091 h 2670454"/>
                  <a:gd name="connsiteX46" fmla="*/ 768015 w 2594539"/>
                  <a:gd name="connsiteY46" fmla="*/ 1688782 h 2670454"/>
                  <a:gd name="connsiteX47" fmla="*/ 831113 w 2594539"/>
                  <a:gd name="connsiteY47" fmla="*/ 1593521 h 2670454"/>
                  <a:gd name="connsiteX48" fmla="*/ 893720 w 2594539"/>
                  <a:gd name="connsiteY48" fmla="*/ 1541472 h 2670454"/>
                  <a:gd name="connsiteX49" fmla="*/ 962956 w 2594539"/>
                  <a:gd name="connsiteY49" fmla="*/ 1498015 h 2670454"/>
                  <a:gd name="connsiteX50" fmla="*/ 970813 w 2594539"/>
                  <a:gd name="connsiteY50" fmla="*/ 1554730 h 2670454"/>
                  <a:gd name="connsiteX51" fmla="*/ 970813 w 2594539"/>
                  <a:gd name="connsiteY51" fmla="*/ 1581737 h 2670454"/>
                  <a:gd name="connsiteX52" fmla="*/ 990945 w 2594539"/>
                  <a:gd name="connsiteY52" fmla="*/ 1612181 h 2670454"/>
                  <a:gd name="connsiteX53" fmla="*/ 1043731 w 2594539"/>
                  <a:gd name="connsiteY53" fmla="*/ 1631086 h 2670454"/>
                  <a:gd name="connsiteX54" fmla="*/ 1095536 w 2594539"/>
                  <a:gd name="connsiteY54" fmla="*/ 1743533 h 2670454"/>
                  <a:gd name="connsiteX55" fmla="*/ 1195952 w 2594539"/>
                  <a:gd name="connsiteY55" fmla="*/ 1761210 h 2670454"/>
                  <a:gd name="connsiteX56" fmla="*/ 1228606 w 2594539"/>
                  <a:gd name="connsiteY56" fmla="*/ 1765384 h 2670454"/>
                  <a:gd name="connsiteX57" fmla="*/ 1192270 w 2594539"/>
                  <a:gd name="connsiteY57" fmla="*/ 1794846 h 2670454"/>
                  <a:gd name="connsiteX58" fmla="*/ 1154460 w 2594539"/>
                  <a:gd name="connsiteY58" fmla="*/ 1805894 h 2670454"/>
                  <a:gd name="connsiteX59" fmla="*/ 1140465 w 2594539"/>
                  <a:gd name="connsiteY59" fmla="*/ 1854507 h 2670454"/>
                  <a:gd name="connsiteX60" fmla="*/ 1208719 w 2594539"/>
                  <a:gd name="connsiteY60" fmla="*/ 1905820 h 2670454"/>
                  <a:gd name="connsiteX61" fmla="*/ 1287776 w 2594539"/>
                  <a:gd name="connsiteY61" fmla="*/ 2064424 h 2670454"/>
                  <a:gd name="connsiteX62" fmla="*/ 1321657 w 2594539"/>
                  <a:gd name="connsiteY62" fmla="*/ 2080137 h 2670454"/>
                  <a:gd name="connsiteX63" fmla="*/ 1336879 w 2594539"/>
                  <a:gd name="connsiteY63" fmla="*/ 2082593 h 2670454"/>
                  <a:gd name="connsiteX64" fmla="*/ 1458411 w 2594539"/>
                  <a:gd name="connsiteY64" fmla="*/ 2064179 h 2670454"/>
                  <a:gd name="connsiteX65" fmla="*/ 1560055 w 2594539"/>
                  <a:gd name="connsiteY65" fmla="*/ 2029315 h 2670454"/>
                  <a:gd name="connsiteX66" fmla="*/ 1557109 w 2594539"/>
                  <a:gd name="connsiteY66" fmla="*/ 2024159 h 2670454"/>
                  <a:gd name="connsiteX67" fmla="*/ 1560300 w 2594539"/>
                  <a:gd name="connsiteY67" fmla="*/ 2029315 h 2670454"/>
                  <a:gd name="connsiteX68" fmla="*/ 1560055 w 2594539"/>
                  <a:gd name="connsiteY68" fmla="*/ 2029315 h 2670454"/>
                  <a:gd name="connsiteX69" fmla="*/ 1560546 w 2594539"/>
                  <a:gd name="connsiteY69" fmla="*/ 2029806 h 2670454"/>
                  <a:gd name="connsiteX70" fmla="*/ 1562756 w 2594539"/>
                  <a:gd name="connsiteY70" fmla="*/ 2033735 h 2670454"/>
                  <a:gd name="connsiteX71" fmla="*/ 1562510 w 2594539"/>
                  <a:gd name="connsiteY71" fmla="*/ 2044046 h 2670454"/>
                  <a:gd name="connsiteX72" fmla="*/ 1561773 w 2594539"/>
                  <a:gd name="connsiteY72" fmla="*/ 2044783 h 2670454"/>
                  <a:gd name="connsiteX73" fmla="*/ 1560546 w 2594539"/>
                  <a:gd name="connsiteY73" fmla="*/ 2063442 h 2670454"/>
                  <a:gd name="connsiteX74" fmla="*/ 1544833 w 2594539"/>
                  <a:gd name="connsiteY74" fmla="*/ 2090449 h 2670454"/>
                  <a:gd name="connsiteX75" fmla="*/ 1517335 w 2594539"/>
                  <a:gd name="connsiteY75" fmla="*/ 2119666 h 2670454"/>
                  <a:gd name="connsiteX76" fmla="*/ 1508496 w 2594539"/>
                  <a:gd name="connsiteY76" fmla="*/ 2130714 h 2670454"/>
                  <a:gd name="connsiteX77" fmla="*/ 1507269 w 2594539"/>
                  <a:gd name="connsiteY77" fmla="*/ 2132187 h 2670454"/>
                  <a:gd name="connsiteX78" fmla="*/ 1501376 w 2594539"/>
                  <a:gd name="connsiteY78" fmla="*/ 2139798 h 2670454"/>
                  <a:gd name="connsiteX79" fmla="*/ 1498921 w 2594539"/>
                  <a:gd name="connsiteY79" fmla="*/ 2145691 h 2670454"/>
                  <a:gd name="connsiteX80" fmla="*/ 1497448 w 2594539"/>
                  <a:gd name="connsiteY80" fmla="*/ 2151829 h 2670454"/>
                  <a:gd name="connsiteX81" fmla="*/ 1490573 w 2594539"/>
                  <a:gd name="connsiteY81" fmla="*/ 2167542 h 2670454"/>
                  <a:gd name="connsiteX82" fmla="*/ 1481244 w 2594539"/>
                  <a:gd name="connsiteY82" fmla="*/ 2199705 h 2670454"/>
                  <a:gd name="connsiteX83" fmla="*/ 1480507 w 2594539"/>
                  <a:gd name="connsiteY83" fmla="*/ 2211489 h 2670454"/>
                  <a:gd name="connsiteX84" fmla="*/ 1481735 w 2594539"/>
                  <a:gd name="connsiteY84" fmla="*/ 2227448 h 2670454"/>
                  <a:gd name="connsiteX85" fmla="*/ 1486400 w 2594539"/>
                  <a:gd name="connsiteY85" fmla="*/ 2248317 h 2670454"/>
                  <a:gd name="connsiteX86" fmla="*/ 1490573 w 2594539"/>
                  <a:gd name="connsiteY86" fmla="*/ 2258629 h 2670454"/>
                  <a:gd name="connsiteX87" fmla="*/ 1494993 w 2594539"/>
                  <a:gd name="connsiteY87" fmla="*/ 2267467 h 2670454"/>
                  <a:gd name="connsiteX88" fmla="*/ 1495975 w 2594539"/>
                  <a:gd name="connsiteY88" fmla="*/ 2268941 h 2670454"/>
                  <a:gd name="connsiteX89" fmla="*/ 1500885 w 2594539"/>
                  <a:gd name="connsiteY89" fmla="*/ 2279252 h 2670454"/>
                  <a:gd name="connsiteX90" fmla="*/ 1512916 w 2594539"/>
                  <a:gd name="connsiteY90" fmla="*/ 2303804 h 2670454"/>
                  <a:gd name="connsiteX91" fmla="*/ 1516844 w 2594539"/>
                  <a:gd name="connsiteY91" fmla="*/ 2308714 h 2670454"/>
                  <a:gd name="connsiteX92" fmla="*/ 1431996 w 2594539"/>
                  <a:gd name="connsiteY92" fmla="*/ 2668973 h 2670454"/>
                  <a:gd name="connsiteX93" fmla="*/ 2594535 w 2594539"/>
                  <a:gd name="connsiteY93" fmla="*/ 2138491 h 2670454"/>
                  <a:gd name="connsiteX94" fmla="*/ 2497441 w 2594539"/>
                  <a:gd name="connsiteY94" fmla="*/ 1499243 h 2670454"/>
                  <a:gd name="connsiteX95" fmla="*/ 764087 w 2594539"/>
                  <a:gd name="connsiteY95" fmla="*/ 836100 h 2670454"/>
                  <a:gd name="connsiteX96" fmla="*/ 764087 w 2594539"/>
                  <a:gd name="connsiteY96" fmla="*/ 839291 h 2670454"/>
                  <a:gd name="connsiteX97" fmla="*/ 759176 w 2594539"/>
                  <a:gd name="connsiteY97" fmla="*/ 844447 h 2670454"/>
                  <a:gd name="connsiteX98" fmla="*/ 764087 w 2594539"/>
                  <a:gd name="connsiteY98" fmla="*/ 836100 h 2670454"/>
                  <a:gd name="connsiteX99" fmla="*/ 940859 w 2594539"/>
                  <a:gd name="connsiteY99" fmla="*/ 1341866 h 2670454"/>
                  <a:gd name="connsiteX100" fmla="*/ 770961 w 2594539"/>
                  <a:gd name="connsiteY100" fmla="*/ 1454313 h 2670454"/>
                  <a:gd name="connsiteX101" fmla="*/ 681102 w 2594539"/>
                  <a:gd name="connsiteY101" fmla="*/ 1422396 h 2670454"/>
                  <a:gd name="connsiteX102" fmla="*/ 575284 w 2594539"/>
                  <a:gd name="connsiteY102" fmla="*/ 1385077 h 2670454"/>
                  <a:gd name="connsiteX103" fmla="*/ 613339 w 2594539"/>
                  <a:gd name="connsiteY103" fmla="*/ 1349231 h 2670454"/>
                  <a:gd name="connsiteX104" fmla="*/ 828167 w 2594539"/>
                  <a:gd name="connsiteY104" fmla="*/ 1141769 h 2670454"/>
                  <a:gd name="connsiteX105" fmla="*/ 835778 w 2594539"/>
                  <a:gd name="connsiteY105" fmla="*/ 1134158 h 2670454"/>
                  <a:gd name="connsiteX106" fmla="*/ 848545 w 2594539"/>
                  <a:gd name="connsiteY106" fmla="*/ 1155027 h 2670454"/>
                  <a:gd name="connsiteX107" fmla="*/ 895684 w 2594539"/>
                  <a:gd name="connsiteY107" fmla="*/ 1228191 h 2670454"/>
                  <a:gd name="connsiteX108" fmla="*/ 940859 w 2594539"/>
                  <a:gd name="connsiteY108" fmla="*/ 1341866 h 2670454"/>
                  <a:gd name="connsiteX0" fmla="*/ 2497441 w 2598452"/>
                  <a:gd name="connsiteY0" fmla="*/ 1499243 h 2672100"/>
                  <a:gd name="connsiteX1" fmla="*/ 2419612 w 2598452"/>
                  <a:gd name="connsiteY1" fmla="*/ 1366418 h 2672100"/>
                  <a:gd name="connsiteX2" fmla="*/ 2388431 w 2598452"/>
                  <a:gd name="connsiteY2" fmla="*/ 1249797 h 2672100"/>
                  <a:gd name="connsiteX3" fmla="*/ 2325088 w 2598452"/>
                  <a:gd name="connsiteY3" fmla="*/ 987338 h 2672100"/>
                  <a:gd name="connsiteX4" fmla="*/ 2261499 w 2598452"/>
                  <a:gd name="connsiteY4" fmla="*/ 722916 h 2672100"/>
                  <a:gd name="connsiteX5" fmla="*/ 2260026 w 2598452"/>
                  <a:gd name="connsiteY5" fmla="*/ 717023 h 2672100"/>
                  <a:gd name="connsiteX6" fmla="*/ 2115416 w 2598452"/>
                  <a:gd name="connsiteY6" fmla="*/ 359550 h 2672100"/>
                  <a:gd name="connsiteX7" fmla="*/ 2026784 w 2598452"/>
                  <a:gd name="connsiteY7" fmla="*/ 244647 h 2672100"/>
                  <a:gd name="connsiteX8" fmla="*/ 1460129 w 2598452"/>
                  <a:gd name="connsiteY8" fmla="*/ 2567 h 2672100"/>
                  <a:gd name="connsiteX9" fmla="*/ 1219031 w 2598452"/>
                  <a:gd name="connsiteY9" fmla="*/ 71066 h 2672100"/>
                  <a:gd name="connsiteX10" fmla="*/ 817364 w 2598452"/>
                  <a:gd name="connsiteY10" fmla="*/ 430259 h 2672100"/>
                  <a:gd name="connsiteX11" fmla="*/ 814663 w 2598452"/>
                  <a:gd name="connsiteY11" fmla="*/ 434187 h 2672100"/>
                  <a:gd name="connsiteX12" fmla="*/ 812208 w 2598452"/>
                  <a:gd name="connsiteY12" fmla="*/ 438361 h 2672100"/>
                  <a:gd name="connsiteX13" fmla="*/ 812208 w 2598452"/>
                  <a:gd name="connsiteY13" fmla="*/ 438361 h 2672100"/>
                  <a:gd name="connsiteX14" fmla="*/ 812208 w 2598452"/>
                  <a:gd name="connsiteY14" fmla="*/ 438361 h 2672100"/>
                  <a:gd name="connsiteX15" fmla="*/ 812454 w 2598452"/>
                  <a:gd name="connsiteY15" fmla="*/ 439589 h 2672100"/>
                  <a:gd name="connsiteX16" fmla="*/ 812454 w 2598452"/>
                  <a:gd name="connsiteY16" fmla="*/ 439589 h 2672100"/>
                  <a:gd name="connsiteX17" fmla="*/ 778818 w 2598452"/>
                  <a:gd name="connsiteY17" fmla="*/ 514471 h 2672100"/>
                  <a:gd name="connsiteX18" fmla="*/ 743709 w 2598452"/>
                  <a:gd name="connsiteY18" fmla="*/ 698610 h 2672100"/>
                  <a:gd name="connsiteX19" fmla="*/ 746409 w 2598452"/>
                  <a:gd name="connsiteY19" fmla="*/ 782086 h 2672100"/>
                  <a:gd name="connsiteX20" fmla="*/ 758440 w 2598452"/>
                  <a:gd name="connsiteY20" fmla="*/ 845920 h 2672100"/>
                  <a:gd name="connsiteX21" fmla="*/ 710564 w 2598452"/>
                  <a:gd name="connsiteY21" fmla="*/ 889377 h 2672100"/>
                  <a:gd name="connsiteX22" fmla="*/ 633471 w 2598452"/>
                  <a:gd name="connsiteY22" fmla="*/ 962050 h 2672100"/>
                  <a:gd name="connsiteX23" fmla="*/ 544594 w 2598452"/>
                  <a:gd name="connsiteY23" fmla="*/ 1045280 h 2672100"/>
                  <a:gd name="connsiteX24" fmla="*/ 446878 w 2598452"/>
                  <a:gd name="connsiteY24" fmla="*/ 1136859 h 2672100"/>
                  <a:gd name="connsiteX25" fmla="*/ 399493 w 2598452"/>
                  <a:gd name="connsiteY25" fmla="*/ 1181297 h 2672100"/>
                  <a:gd name="connsiteX26" fmla="*/ 322646 w 2598452"/>
                  <a:gd name="connsiteY26" fmla="*/ 1259126 h 2672100"/>
                  <a:gd name="connsiteX27" fmla="*/ 285818 w 2598452"/>
                  <a:gd name="connsiteY27" fmla="*/ 1362980 h 2672100"/>
                  <a:gd name="connsiteX28" fmla="*/ 275998 w 2598452"/>
                  <a:gd name="connsiteY28" fmla="*/ 1427306 h 2672100"/>
                  <a:gd name="connsiteX29" fmla="*/ 256847 w 2598452"/>
                  <a:gd name="connsiteY29" fmla="*/ 1552029 h 2672100"/>
                  <a:gd name="connsiteX30" fmla="*/ 214373 w 2598452"/>
                  <a:gd name="connsiteY30" fmla="*/ 1832165 h 2672100"/>
                  <a:gd name="connsiteX31" fmla="*/ 205043 w 2598452"/>
                  <a:gd name="connsiteY31" fmla="*/ 1859172 h 2672100"/>
                  <a:gd name="connsiteX32" fmla="*/ 124513 w 2598452"/>
                  <a:gd name="connsiteY32" fmla="*/ 1994943 h 2672100"/>
                  <a:gd name="connsiteX33" fmla="*/ 33917 w 2598452"/>
                  <a:gd name="connsiteY33" fmla="*/ 2144709 h 2672100"/>
                  <a:gd name="connsiteX34" fmla="*/ 1264 w 2598452"/>
                  <a:gd name="connsiteY34" fmla="*/ 2220574 h 2672100"/>
                  <a:gd name="connsiteX35" fmla="*/ 2491 w 2598452"/>
                  <a:gd name="connsiteY35" fmla="*/ 2302085 h 2672100"/>
                  <a:gd name="connsiteX36" fmla="*/ 10102 w 2598452"/>
                  <a:gd name="connsiteY36" fmla="*/ 2309696 h 2672100"/>
                  <a:gd name="connsiteX37" fmla="*/ 180982 w 2598452"/>
                  <a:gd name="connsiteY37" fmla="*/ 2309696 h 2672100"/>
                  <a:gd name="connsiteX38" fmla="*/ 266423 w 2598452"/>
                  <a:gd name="connsiteY38" fmla="*/ 2309696 h 2672100"/>
                  <a:gd name="connsiteX39" fmla="*/ 311107 w 2598452"/>
                  <a:gd name="connsiteY39" fmla="*/ 2309696 h 2672100"/>
                  <a:gd name="connsiteX40" fmla="*/ 337623 w 2598452"/>
                  <a:gd name="connsiteY40" fmla="*/ 2295211 h 2672100"/>
                  <a:gd name="connsiteX41" fmla="*/ 410050 w 2598452"/>
                  <a:gd name="connsiteY41" fmla="*/ 2140289 h 2672100"/>
                  <a:gd name="connsiteX42" fmla="*/ 461609 w 2598452"/>
                  <a:gd name="connsiteY42" fmla="*/ 2029561 h 2672100"/>
                  <a:gd name="connsiteX43" fmla="*/ 503347 w 2598452"/>
                  <a:gd name="connsiteY43" fmla="*/ 1946330 h 2672100"/>
                  <a:gd name="connsiteX44" fmla="*/ 579458 w 2598452"/>
                  <a:gd name="connsiteY44" fmla="*/ 1861381 h 2672100"/>
                  <a:gd name="connsiteX45" fmla="*/ 673000 w 2598452"/>
                  <a:gd name="connsiteY45" fmla="*/ 1795091 h 2672100"/>
                  <a:gd name="connsiteX46" fmla="*/ 768015 w 2598452"/>
                  <a:gd name="connsiteY46" fmla="*/ 1688782 h 2672100"/>
                  <a:gd name="connsiteX47" fmla="*/ 831113 w 2598452"/>
                  <a:gd name="connsiteY47" fmla="*/ 1593521 h 2672100"/>
                  <a:gd name="connsiteX48" fmla="*/ 893720 w 2598452"/>
                  <a:gd name="connsiteY48" fmla="*/ 1541472 h 2672100"/>
                  <a:gd name="connsiteX49" fmla="*/ 962956 w 2598452"/>
                  <a:gd name="connsiteY49" fmla="*/ 1498015 h 2672100"/>
                  <a:gd name="connsiteX50" fmla="*/ 970813 w 2598452"/>
                  <a:gd name="connsiteY50" fmla="*/ 1554730 h 2672100"/>
                  <a:gd name="connsiteX51" fmla="*/ 970813 w 2598452"/>
                  <a:gd name="connsiteY51" fmla="*/ 1581737 h 2672100"/>
                  <a:gd name="connsiteX52" fmla="*/ 990945 w 2598452"/>
                  <a:gd name="connsiteY52" fmla="*/ 1612181 h 2672100"/>
                  <a:gd name="connsiteX53" fmla="*/ 1043731 w 2598452"/>
                  <a:gd name="connsiteY53" fmla="*/ 1631086 h 2672100"/>
                  <a:gd name="connsiteX54" fmla="*/ 1095536 w 2598452"/>
                  <a:gd name="connsiteY54" fmla="*/ 1743533 h 2672100"/>
                  <a:gd name="connsiteX55" fmla="*/ 1195952 w 2598452"/>
                  <a:gd name="connsiteY55" fmla="*/ 1761210 h 2672100"/>
                  <a:gd name="connsiteX56" fmla="*/ 1228606 w 2598452"/>
                  <a:gd name="connsiteY56" fmla="*/ 1765384 h 2672100"/>
                  <a:gd name="connsiteX57" fmla="*/ 1192270 w 2598452"/>
                  <a:gd name="connsiteY57" fmla="*/ 1794846 h 2672100"/>
                  <a:gd name="connsiteX58" fmla="*/ 1154460 w 2598452"/>
                  <a:gd name="connsiteY58" fmla="*/ 1805894 h 2672100"/>
                  <a:gd name="connsiteX59" fmla="*/ 1140465 w 2598452"/>
                  <a:gd name="connsiteY59" fmla="*/ 1854507 h 2672100"/>
                  <a:gd name="connsiteX60" fmla="*/ 1208719 w 2598452"/>
                  <a:gd name="connsiteY60" fmla="*/ 1905820 h 2672100"/>
                  <a:gd name="connsiteX61" fmla="*/ 1287776 w 2598452"/>
                  <a:gd name="connsiteY61" fmla="*/ 2064424 h 2672100"/>
                  <a:gd name="connsiteX62" fmla="*/ 1321657 w 2598452"/>
                  <a:gd name="connsiteY62" fmla="*/ 2080137 h 2672100"/>
                  <a:gd name="connsiteX63" fmla="*/ 1336879 w 2598452"/>
                  <a:gd name="connsiteY63" fmla="*/ 2082593 h 2672100"/>
                  <a:gd name="connsiteX64" fmla="*/ 1458411 w 2598452"/>
                  <a:gd name="connsiteY64" fmla="*/ 2064179 h 2672100"/>
                  <a:gd name="connsiteX65" fmla="*/ 1560055 w 2598452"/>
                  <a:gd name="connsiteY65" fmla="*/ 2029315 h 2672100"/>
                  <a:gd name="connsiteX66" fmla="*/ 1557109 w 2598452"/>
                  <a:gd name="connsiteY66" fmla="*/ 2024159 h 2672100"/>
                  <a:gd name="connsiteX67" fmla="*/ 1560300 w 2598452"/>
                  <a:gd name="connsiteY67" fmla="*/ 2029315 h 2672100"/>
                  <a:gd name="connsiteX68" fmla="*/ 1560055 w 2598452"/>
                  <a:gd name="connsiteY68" fmla="*/ 2029315 h 2672100"/>
                  <a:gd name="connsiteX69" fmla="*/ 1560546 w 2598452"/>
                  <a:gd name="connsiteY69" fmla="*/ 2029806 h 2672100"/>
                  <a:gd name="connsiteX70" fmla="*/ 1562756 w 2598452"/>
                  <a:gd name="connsiteY70" fmla="*/ 2033735 h 2672100"/>
                  <a:gd name="connsiteX71" fmla="*/ 1562510 w 2598452"/>
                  <a:gd name="connsiteY71" fmla="*/ 2044046 h 2672100"/>
                  <a:gd name="connsiteX72" fmla="*/ 1561773 w 2598452"/>
                  <a:gd name="connsiteY72" fmla="*/ 2044783 h 2672100"/>
                  <a:gd name="connsiteX73" fmla="*/ 1560546 w 2598452"/>
                  <a:gd name="connsiteY73" fmla="*/ 2063442 h 2672100"/>
                  <a:gd name="connsiteX74" fmla="*/ 1544833 w 2598452"/>
                  <a:gd name="connsiteY74" fmla="*/ 2090449 h 2672100"/>
                  <a:gd name="connsiteX75" fmla="*/ 1517335 w 2598452"/>
                  <a:gd name="connsiteY75" fmla="*/ 2119666 h 2672100"/>
                  <a:gd name="connsiteX76" fmla="*/ 1508496 w 2598452"/>
                  <a:gd name="connsiteY76" fmla="*/ 2130714 h 2672100"/>
                  <a:gd name="connsiteX77" fmla="*/ 1507269 w 2598452"/>
                  <a:gd name="connsiteY77" fmla="*/ 2132187 h 2672100"/>
                  <a:gd name="connsiteX78" fmla="*/ 1501376 w 2598452"/>
                  <a:gd name="connsiteY78" fmla="*/ 2139798 h 2672100"/>
                  <a:gd name="connsiteX79" fmla="*/ 1498921 w 2598452"/>
                  <a:gd name="connsiteY79" fmla="*/ 2145691 h 2672100"/>
                  <a:gd name="connsiteX80" fmla="*/ 1497448 w 2598452"/>
                  <a:gd name="connsiteY80" fmla="*/ 2151829 h 2672100"/>
                  <a:gd name="connsiteX81" fmla="*/ 1490573 w 2598452"/>
                  <a:gd name="connsiteY81" fmla="*/ 2167542 h 2672100"/>
                  <a:gd name="connsiteX82" fmla="*/ 1481244 w 2598452"/>
                  <a:gd name="connsiteY82" fmla="*/ 2199705 h 2672100"/>
                  <a:gd name="connsiteX83" fmla="*/ 1480507 w 2598452"/>
                  <a:gd name="connsiteY83" fmla="*/ 2211489 h 2672100"/>
                  <a:gd name="connsiteX84" fmla="*/ 1481735 w 2598452"/>
                  <a:gd name="connsiteY84" fmla="*/ 2227448 h 2672100"/>
                  <a:gd name="connsiteX85" fmla="*/ 1486400 w 2598452"/>
                  <a:gd name="connsiteY85" fmla="*/ 2248317 h 2672100"/>
                  <a:gd name="connsiteX86" fmla="*/ 1490573 w 2598452"/>
                  <a:gd name="connsiteY86" fmla="*/ 2258629 h 2672100"/>
                  <a:gd name="connsiteX87" fmla="*/ 1494993 w 2598452"/>
                  <a:gd name="connsiteY87" fmla="*/ 2267467 h 2672100"/>
                  <a:gd name="connsiteX88" fmla="*/ 1495975 w 2598452"/>
                  <a:gd name="connsiteY88" fmla="*/ 2268941 h 2672100"/>
                  <a:gd name="connsiteX89" fmla="*/ 1500885 w 2598452"/>
                  <a:gd name="connsiteY89" fmla="*/ 2279252 h 2672100"/>
                  <a:gd name="connsiteX90" fmla="*/ 1512916 w 2598452"/>
                  <a:gd name="connsiteY90" fmla="*/ 2303804 h 2672100"/>
                  <a:gd name="connsiteX91" fmla="*/ 1516844 w 2598452"/>
                  <a:gd name="connsiteY91" fmla="*/ 2308714 h 2672100"/>
                  <a:gd name="connsiteX92" fmla="*/ 1431996 w 2598452"/>
                  <a:gd name="connsiteY92" fmla="*/ 2668973 h 2672100"/>
                  <a:gd name="connsiteX93" fmla="*/ 2598448 w 2598452"/>
                  <a:gd name="connsiteY93" fmla="*/ 2054358 h 2672100"/>
                  <a:gd name="connsiteX94" fmla="*/ 2497441 w 2598452"/>
                  <a:gd name="connsiteY94" fmla="*/ 1499243 h 2672100"/>
                  <a:gd name="connsiteX95" fmla="*/ 764087 w 2598452"/>
                  <a:gd name="connsiteY95" fmla="*/ 836100 h 2672100"/>
                  <a:gd name="connsiteX96" fmla="*/ 764087 w 2598452"/>
                  <a:gd name="connsiteY96" fmla="*/ 839291 h 2672100"/>
                  <a:gd name="connsiteX97" fmla="*/ 759176 w 2598452"/>
                  <a:gd name="connsiteY97" fmla="*/ 844447 h 2672100"/>
                  <a:gd name="connsiteX98" fmla="*/ 764087 w 2598452"/>
                  <a:gd name="connsiteY98" fmla="*/ 836100 h 2672100"/>
                  <a:gd name="connsiteX99" fmla="*/ 940859 w 2598452"/>
                  <a:gd name="connsiteY99" fmla="*/ 1341866 h 2672100"/>
                  <a:gd name="connsiteX100" fmla="*/ 770961 w 2598452"/>
                  <a:gd name="connsiteY100" fmla="*/ 1454313 h 2672100"/>
                  <a:gd name="connsiteX101" fmla="*/ 681102 w 2598452"/>
                  <a:gd name="connsiteY101" fmla="*/ 1422396 h 2672100"/>
                  <a:gd name="connsiteX102" fmla="*/ 575284 w 2598452"/>
                  <a:gd name="connsiteY102" fmla="*/ 1385077 h 2672100"/>
                  <a:gd name="connsiteX103" fmla="*/ 613339 w 2598452"/>
                  <a:gd name="connsiteY103" fmla="*/ 1349231 h 2672100"/>
                  <a:gd name="connsiteX104" fmla="*/ 828167 w 2598452"/>
                  <a:gd name="connsiteY104" fmla="*/ 1141769 h 2672100"/>
                  <a:gd name="connsiteX105" fmla="*/ 835778 w 2598452"/>
                  <a:gd name="connsiteY105" fmla="*/ 1134158 h 2672100"/>
                  <a:gd name="connsiteX106" fmla="*/ 848545 w 2598452"/>
                  <a:gd name="connsiteY106" fmla="*/ 1155027 h 2672100"/>
                  <a:gd name="connsiteX107" fmla="*/ 895684 w 2598452"/>
                  <a:gd name="connsiteY107" fmla="*/ 1228191 h 2672100"/>
                  <a:gd name="connsiteX108" fmla="*/ 940859 w 2598452"/>
                  <a:gd name="connsiteY108" fmla="*/ 1341866 h 2672100"/>
                  <a:gd name="connsiteX0" fmla="*/ 2497441 w 2598452"/>
                  <a:gd name="connsiteY0" fmla="*/ 1499243 h 2672467"/>
                  <a:gd name="connsiteX1" fmla="*/ 2419612 w 2598452"/>
                  <a:gd name="connsiteY1" fmla="*/ 1366418 h 2672467"/>
                  <a:gd name="connsiteX2" fmla="*/ 2388431 w 2598452"/>
                  <a:gd name="connsiteY2" fmla="*/ 1249797 h 2672467"/>
                  <a:gd name="connsiteX3" fmla="*/ 2325088 w 2598452"/>
                  <a:gd name="connsiteY3" fmla="*/ 987338 h 2672467"/>
                  <a:gd name="connsiteX4" fmla="*/ 2261499 w 2598452"/>
                  <a:gd name="connsiteY4" fmla="*/ 722916 h 2672467"/>
                  <a:gd name="connsiteX5" fmla="*/ 2260026 w 2598452"/>
                  <a:gd name="connsiteY5" fmla="*/ 717023 h 2672467"/>
                  <a:gd name="connsiteX6" fmla="*/ 2115416 w 2598452"/>
                  <a:gd name="connsiteY6" fmla="*/ 359550 h 2672467"/>
                  <a:gd name="connsiteX7" fmla="*/ 2026784 w 2598452"/>
                  <a:gd name="connsiteY7" fmla="*/ 244647 h 2672467"/>
                  <a:gd name="connsiteX8" fmla="*/ 1460129 w 2598452"/>
                  <a:gd name="connsiteY8" fmla="*/ 2567 h 2672467"/>
                  <a:gd name="connsiteX9" fmla="*/ 1219031 w 2598452"/>
                  <a:gd name="connsiteY9" fmla="*/ 71066 h 2672467"/>
                  <a:gd name="connsiteX10" fmla="*/ 817364 w 2598452"/>
                  <a:gd name="connsiteY10" fmla="*/ 430259 h 2672467"/>
                  <a:gd name="connsiteX11" fmla="*/ 814663 w 2598452"/>
                  <a:gd name="connsiteY11" fmla="*/ 434187 h 2672467"/>
                  <a:gd name="connsiteX12" fmla="*/ 812208 w 2598452"/>
                  <a:gd name="connsiteY12" fmla="*/ 438361 h 2672467"/>
                  <a:gd name="connsiteX13" fmla="*/ 812208 w 2598452"/>
                  <a:gd name="connsiteY13" fmla="*/ 438361 h 2672467"/>
                  <a:gd name="connsiteX14" fmla="*/ 812208 w 2598452"/>
                  <a:gd name="connsiteY14" fmla="*/ 438361 h 2672467"/>
                  <a:gd name="connsiteX15" fmla="*/ 812454 w 2598452"/>
                  <a:gd name="connsiteY15" fmla="*/ 439589 h 2672467"/>
                  <a:gd name="connsiteX16" fmla="*/ 812454 w 2598452"/>
                  <a:gd name="connsiteY16" fmla="*/ 439589 h 2672467"/>
                  <a:gd name="connsiteX17" fmla="*/ 778818 w 2598452"/>
                  <a:gd name="connsiteY17" fmla="*/ 514471 h 2672467"/>
                  <a:gd name="connsiteX18" fmla="*/ 743709 w 2598452"/>
                  <a:gd name="connsiteY18" fmla="*/ 698610 h 2672467"/>
                  <a:gd name="connsiteX19" fmla="*/ 746409 w 2598452"/>
                  <a:gd name="connsiteY19" fmla="*/ 782086 h 2672467"/>
                  <a:gd name="connsiteX20" fmla="*/ 758440 w 2598452"/>
                  <a:gd name="connsiteY20" fmla="*/ 845920 h 2672467"/>
                  <a:gd name="connsiteX21" fmla="*/ 710564 w 2598452"/>
                  <a:gd name="connsiteY21" fmla="*/ 889377 h 2672467"/>
                  <a:gd name="connsiteX22" fmla="*/ 633471 w 2598452"/>
                  <a:gd name="connsiteY22" fmla="*/ 962050 h 2672467"/>
                  <a:gd name="connsiteX23" fmla="*/ 544594 w 2598452"/>
                  <a:gd name="connsiteY23" fmla="*/ 1045280 h 2672467"/>
                  <a:gd name="connsiteX24" fmla="*/ 446878 w 2598452"/>
                  <a:gd name="connsiteY24" fmla="*/ 1136859 h 2672467"/>
                  <a:gd name="connsiteX25" fmla="*/ 399493 w 2598452"/>
                  <a:gd name="connsiteY25" fmla="*/ 1181297 h 2672467"/>
                  <a:gd name="connsiteX26" fmla="*/ 322646 w 2598452"/>
                  <a:gd name="connsiteY26" fmla="*/ 1259126 h 2672467"/>
                  <a:gd name="connsiteX27" fmla="*/ 285818 w 2598452"/>
                  <a:gd name="connsiteY27" fmla="*/ 1362980 h 2672467"/>
                  <a:gd name="connsiteX28" fmla="*/ 275998 w 2598452"/>
                  <a:gd name="connsiteY28" fmla="*/ 1427306 h 2672467"/>
                  <a:gd name="connsiteX29" fmla="*/ 256847 w 2598452"/>
                  <a:gd name="connsiteY29" fmla="*/ 1552029 h 2672467"/>
                  <a:gd name="connsiteX30" fmla="*/ 214373 w 2598452"/>
                  <a:gd name="connsiteY30" fmla="*/ 1832165 h 2672467"/>
                  <a:gd name="connsiteX31" fmla="*/ 205043 w 2598452"/>
                  <a:gd name="connsiteY31" fmla="*/ 1859172 h 2672467"/>
                  <a:gd name="connsiteX32" fmla="*/ 124513 w 2598452"/>
                  <a:gd name="connsiteY32" fmla="*/ 1994943 h 2672467"/>
                  <a:gd name="connsiteX33" fmla="*/ 33917 w 2598452"/>
                  <a:gd name="connsiteY33" fmla="*/ 2144709 h 2672467"/>
                  <a:gd name="connsiteX34" fmla="*/ 1264 w 2598452"/>
                  <a:gd name="connsiteY34" fmla="*/ 2220574 h 2672467"/>
                  <a:gd name="connsiteX35" fmla="*/ 2491 w 2598452"/>
                  <a:gd name="connsiteY35" fmla="*/ 2302085 h 2672467"/>
                  <a:gd name="connsiteX36" fmla="*/ 10102 w 2598452"/>
                  <a:gd name="connsiteY36" fmla="*/ 2309696 h 2672467"/>
                  <a:gd name="connsiteX37" fmla="*/ 180982 w 2598452"/>
                  <a:gd name="connsiteY37" fmla="*/ 2309696 h 2672467"/>
                  <a:gd name="connsiteX38" fmla="*/ 266423 w 2598452"/>
                  <a:gd name="connsiteY38" fmla="*/ 2309696 h 2672467"/>
                  <a:gd name="connsiteX39" fmla="*/ 311107 w 2598452"/>
                  <a:gd name="connsiteY39" fmla="*/ 2309696 h 2672467"/>
                  <a:gd name="connsiteX40" fmla="*/ 337623 w 2598452"/>
                  <a:gd name="connsiteY40" fmla="*/ 2295211 h 2672467"/>
                  <a:gd name="connsiteX41" fmla="*/ 410050 w 2598452"/>
                  <a:gd name="connsiteY41" fmla="*/ 2140289 h 2672467"/>
                  <a:gd name="connsiteX42" fmla="*/ 461609 w 2598452"/>
                  <a:gd name="connsiteY42" fmla="*/ 2029561 h 2672467"/>
                  <a:gd name="connsiteX43" fmla="*/ 503347 w 2598452"/>
                  <a:gd name="connsiteY43" fmla="*/ 1946330 h 2672467"/>
                  <a:gd name="connsiteX44" fmla="*/ 579458 w 2598452"/>
                  <a:gd name="connsiteY44" fmla="*/ 1861381 h 2672467"/>
                  <a:gd name="connsiteX45" fmla="*/ 673000 w 2598452"/>
                  <a:gd name="connsiteY45" fmla="*/ 1795091 h 2672467"/>
                  <a:gd name="connsiteX46" fmla="*/ 768015 w 2598452"/>
                  <a:gd name="connsiteY46" fmla="*/ 1688782 h 2672467"/>
                  <a:gd name="connsiteX47" fmla="*/ 831113 w 2598452"/>
                  <a:gd name="connsiteY47" fmla="*/ 1593521 h 2672467"/>
                  <a:gd name="connsiteX48" fmla="*/ 893720 w 2598452"/>
                  <a:gd name="connsiteY48" fmla="*/ 1541472 h 2672467"/>
                  <a:gd name="connsiteX49" fmla="*/ 962956 w 2598452"/>
                  <a:gd name="connsiteY49" fmla="*/ 1498015 h 2672467"/>
                  <a:gd name="connsiteX50" fmla="*/ 970813 w 2598452"/>
                  <a:gd name="connsiteY50" fmla="*/ 1554730 h 2672467"/>
                  <a:gd name="connsiteX51" fmla="*/ 970813 w 2598452"/>
                  <a:gd name="connsiteY51" fmla="*/ 1581737 h 2672467"/>
                  <a:gd name="connsiteX52" fmla="*/ 990945 w 2598452"/>
                  <a:gd name="connsiteY52" fmla="*/ 1612181 h 2672467"/>
                  <a:gd name="connsiteX53" fmla="*/ 1043731 w 2598452"/>
                  <a:gd name="connsiteY53" fmla="*/ 1631086 h 2672467"/>
                  <a:gd name="connsiteX54" fmla="*/ 1095536 w 2598452"/>
                  <a:gd name="connsiteY54" fmla="*/ 1743533 h 2672467"/>
                  <a:gd name="connsiteX55" fmla="*/ 1195952 w 2598452"/>
                  <a:gd name="connsiteY55" fmla="*/ 1761210 h 2672467"/>
                  <a:gd name="connsiteX56" fmla="*/ 1228606 w 2598452"/>
                  <a:gd name="connsiteY56" fmla="*/ 1765384 h 2672467"/>
                  <a:gd name="connsiteX57" fmla="*/ 1192270 w 2598452"/>
                  <a:gd name="connsiteY57" fmla="*/ 1794846 h 2672467"/>
                  <a:gd name="connsiteX58" fmla="*/ 1154460 w 2598452"/>
                  <a:gd name="connsiteY58" fmla="*/ 1805894 h 2672467"/>
                  <a:gd name="connsiteX59" fmla="*/ 1140465 w 2598452"/>
                  <a:gd name="connsiteY59" fmla="*/ 1854507 h 2672467"/>
                  <a:gd name="connsiteX60" fmla="*/ 1208719 w 2598452"/>
                  <a:gd name="connsiteY60" fmla="*/ 1905820 h 2672467"/>
                  <a:gd name="connsiteX61" fmla="*/ 1287776 w 2598452"/>
                  <a:gd name="connsiteY61" fmla="*/ 2064424 h 2672467"/>
                  <a:gd name="connsiteX62" fmla="*/ 1321657 w 2598452"/>
                  <a:gd name="connsiteY62" fmla="*/ 2080137 h 2672467"/>
                  <a:gd name="connsiteX63" fmla="*/ 1336879 w 2598452"/>
                  <a:gd name="connsiteY63" fmla="*/ 2082593 h 2672467"/>
                  <a:gd name="connsiteX64" fmla="*/ 1458411 w 2598452"/>
                  <a:gd name="connsiteY64" fmla="*/ 2064179 h 2672467"/>
                  <a:gd name="connsiteX65" fmla="*/ 1560055 w 2598452"/>
                  <a:gd name="connsiteY65" fmla="*/ 2029315 h 2672467"/>
                  <a:gd name="connsiteX66" fmla="*/ 1557109 w 2598452"/>
                  <a:gd name="connsiteY66" fmla="*/ 2024159 h 2672467"/>
                  <a:gd name="connsiteX67" fmla="*/ 1560300 w 2598452"/>
                  <a:gd name="connsiteY67" fmla="*/ 2029315 h 2672467"/>
                  <a:gd name="connsiteX68" fmla="*/ 1560055 w 2598452"/>
                  <a:gd name="connsiteY68" fmla="*/ 2029315 h 2672467"/>
                  <a:gd name="connsiteX69" fmla="*/ 1560546 w 2598452"/>
                  <a:gd name="connsiteY69" fmla="*/ 2029806 h 2672467"/>
                  <a:gd name="connsiteX70" fmla="*/ 1562756 w 2598452"/>
                  <a:gd name="connsiteY70" fmla="*/ 2033735 h 2672467"/>
                  <a:gd name="connsiteX71" fmla="*/ 1562510 w 2598452"/>
                  <a:gd name="connsiteY71" fmla="*/ 2044046 h 2672467"/>
                  <a:gd name="connsiteX72" fmla="*/ 1561773 w 2598452"/>
                  <a:gd name="connsiteY72" fmla="*/ 2044783 h 2672467"/>
                  <a:gd name="connsiteX73" fmla="*/ 1560546 w 2598452"/>
                  <a:gd name="connsiteY73" fmla="*/ 2063442 h 2672467"/>
                  <a:gd name="connsiteX74" fmla="*/ 1544833 w 2598452"/>
                  <a:gd name="connsiteY74" fmla="*/ 2090449 h 2672467"/>
                  <a:gd name="connsiteX75" fmla="*/ 1517335 w 2598452"/>
                  <a:gd name="connsiteY75" fmla="*/ 2119666 h 2672467"/>
                  <a:gd name="connsiteX76" fmla="*/ 1508496 w 2598452"/>
                  <a:gd name="connsiteY76" fmla="*/ 2130714 h 2672467"/>
                  <a:gd name="connsiteX77" fmla="*/ 1507269 w 2598452"/>
                  <a:gd name="connsiteY77" fmla="*/ 2132187 h 2672467"/>
                  <a:gd name="connsiteX78" fmla="*/ 1501376 w 2598452"/>
                  <a:gd name="connsiteY78" fmla="*/ 2139798 h 2672467"/>
                  <a:gd name="connsiteX79" fmla="*/ 1498921 w 2598452"/>
                  <a:gd name="connsiteY79" fmla="*/ 2145691 h 2672467"/>
                  <a:gd name="connsiteX80" fmla="*/ 1497448 w 2598452"/>
                  <a:gd name="connsiteY80" fmla="*/ 2151829 h 2672467"/>
                  <a:gd name="connsiteX81" fmla="*/ 1490573 w 2598452"/>
                  <a:gd name="connsiteY81" fmla="*/ 2167542 h 2672467"/>
                  <a:gd name="connsiteX82" fmla="*/ 1481244 w 2598452"/>
                  <a:gd name="connsiteY82" fmla="*/ 2199705 h 2672467"/>
                  <a:gd name="connsiteX83" fmla="*/ 1480507 w 2598452"/>
                  <a:gd name="connsiteY83" fmla="*/ 2211489 h 2672467"/>
                  <a:gd name="connsiteX84" fmla="*/ 1481735 w 2598452"/>
                  <a:gd name="connsiteY84" fmla="*/ 2227448 h 2672467"/>
                  <a:gd name="connsiteX85" fmla="*/ 1486400 w 2598452"/>
                  <a:gd name="connsiteY85" fmla="*/ 2248317 h 2672467"/>
                  <a:gd name="connsiteX86" fmla="*/ 1490573 w 2598452"/>
                  <a:gd name="connsiteY86" fmla="*/ 2258629 h 2672467"/>
                  <a:gd name="connsiteX87" fmla="*/ 1494993 w 2598452"/>
                  <a:gd name="connsiteY87" fmla="*/ 2267467 h 2672467"/>
                  <a:gd name="connsiteX88" fmla="*/ 1495975 w 2598452"/>
                  <a:gd name="connsiteY88" fmla="*/ 2268941 h 2672467"/>
                  <a:gd name="connsiteX89" fmla="*/ 1500885 w 2598452"/>
                  <a:gd name="connsiteY89" fmla="*/ 2279252 h 2672467"/>
                  <a:gd name="connsiteX90" fmla="*/ 1512916 w 2598452"/>
                  <a:gd name="connsiteY90" fmla="*/ 2303804 h 2672467"/>
                  <a:gd name="connsiteX91" fmla="*/ 1431996 w 2598452"/>
                  <a:gd name="connsiteY91" fmla="*/ 2668973 h 2672467"/>
                  <a:gd name="connsiteX92" fmla="*/ 2598448 w 2598452"/>
                  <a:gd name="connsiteY92" fmla="*/ 2054358 h 2672467"/>
                  <a:gd name="connsiteX93" fmla="*/ 2497441 w 2598452"/>
                  <a:gd name="connsiteY93" fmla="*/ 1499243 h 2672467"/>
                  <a:gd name="connsiteX94" fmla="*/ 764087 w 2598452"/>
                  <a:gd name="connsiteY94" fmla="*/ 836100 h 2672467"/>
                  <a:gd name="connsiteX95" fmla="*/ 764087 w 2598452"/>
                  <a:gd name="connsiteY95" fmla="*/ 839291 h 2672467"/>
                  <a:gd name="connsiteX96" fmla="*/ 759176 w 2598452"/>
                  <a:gd name="connsiteY96" fmla="*/ 844447 h 2672467"/>
                  <a:gd name="connsiteX97" fmla="*/ 764087 w 2598452"/>
                  <a:gd name="connsiteY97" fmla="*/ 836100 h 2672467"/>
                  <a:gd name="connsiteX98" fmla="*/ 940859 w 2598452"/>
                  <a:gd name="connsiteY98" fmla="*/ 1341866 h 2672467"/>
                  <a:gd name="connsiteX99" fmla="*/ 770961 w 2598452"/>
                  <a:gd name="connsiteY99" fmla="*/ 1454313 h 2672467"/>
                  <a:gd name="connsiteX100" fmla="*/ 681102 w 2598452"/>
                  <a:gd name="connsiteY100" fmla="*/ 1422396 h 2672467"/>
                  <a:gd name="connsiteX101" fmla="*/ 575284 w 2598452"/>
                  <a:gd name="connsiteY101" fmla="*/ 1385077 h 2672467"/>
                  <a:gd name="connsiteX102" fmla="*/ 613339 w 2598452"/>
                  <a:gd name="connsiteY102" fmla="*/ 1349231 h 2672467"/>
                  <a:gd name="connsiteX103" fmla="*/ 828167 w 2598452"/>
                  <a:gd name="connsiteY103" fmla="*/ 1141769 h 2672467"/>
                  <a:gd name="connsiteX104" fmla="*/ 835778 w 2598452"/>
                  <a:gd name="connsiteY104" fmla="*/ 1134158 h 2672467"/>
                  <a:gd name="connsiteX105" fmla="*/ 848545 w 2598452"/>
                  <a:gd name="connsiteY105" fmla="*/ 1155027 h 2672467"/>
                  <a:gd name="connsiteX106" fmla="*/ 895684 w 2598452"/>
                  <a:gd name="connsiteY106" fmla="*/ 1228191 h 2672467"/>
                  <a:gd name="connsiteX107" fmla="*/ 940859 w 2598452"/>
                  <a:gd name="connsiteY107" fmla="*/ 1341866 h 2672467"/>
                  <a:gd name="connsiteX0" fmla="*/ 2497441 w 2598452"/>
                  <a:gd name="connsiteY0" fmla="*/ 1499243 h 2671697"/>
                  <a:gd name="connsiteX1" fmla="*/ 2419612 w 2598452"/>
                  <a:gd name="connsiteY1" fmla="*/ 1366418 h 2671697"/>
                  <a:gd name="connsiteX2" fmla="*/ 2388431 w 2598452"/>
                  <a:gd name="connsiteY2" fmla="*/ 1249797 h 2671697"/>
                  <a:gd name="connsiteX3" fmla="*/ 2325088 w 2598452"/>
                  <a:gd name="connsiteY3" fmla="*/ 987338 h 2671697"/>
                  <a:gd name="connsiteX4" fmla="*/ 2261499 w 2598452"/>
                  <a:gd name="connsiteY4" fmla="*/ 722916 h 2671697"/>
                  <a:gd name="connsiteX5" fmla="*/ 2260026 w 2598452"/>
                  <a:gd name="connsiteY5" fmla="*/ 717023 h 2671697"/>
                  <a:gd name="connsiteX6" fmla="*/ 2115416 w 2598452"/>
                  <a:gd name="connsiteY6" fmla="*/ 359550 h 2671697"/>
                  <a:gd name="connsiteX7" fmla="*/ 2026784 w 2598452"/>
                  <a:gd name="connsiteY7" fmla="*/ 244647 h 2671697"/>
                  <a:gd name="connsiteX8" fmla="*/ 1460129 w 2598452"/>
                  <a:gd name="connsiteY8" fmla="*/ 2567 h 2671697"/>
                  <a:gd name="connsiteX9" fmla="*/ 1219031 w 2598452"/>
                  <a:gd name="connsiteY9" fmla="*/ 71066 h 2671697"/>
                  <a:gd name="connsiteX10" fmla="*/ 817364 w 2598452"/>
                  <a:gd name="connsiteY10" fmla="*/ 430259 h 2671697"/>
                  <a:gd name="connsiteX11" fmla="*/ 814663 w 2598452"/>
                  <a:gd name="connsiteY11" fmla="*/ 434187 h 2671697"/>
                  <a:gd name="connsiteX12" fmla="*/ 812208 w 2598452"/>
                  <a:gd name="connsiteY12" fmla="*/ 438361 h 2671697"/>
                  <a:gd name="connsiteX13" fmla="*/ 812208 w 2598452"/>
                  <a:gd name="connsiteY13" fmla="*/ 438361 h 2671697"/>
                  <a:gd name="connsiteX14" fmla="*/ 812208 w 2598452"/>
                  <a:gd name="connsiteY14" fmla="*/ 438361 h 2671697"/>
                  <a:gd name="connsiteX15" fmla="*/ 812454 w 2598452"/>
                  <a:gd name="connsiteY15" fmla="*/ 439589 h 2671697"/>
                  <a:gd name="connsiteX16" fmla="*/ 812454 w 2598452"/>
                  <a:gd name="connsiteY16" fmla="*/ 439589 h 2671697"/>
                  <a:gd name="connsiteX17" fmla="*/ 778818 w 2598452"/>
                  <a:gd name="connsiteY17" fmla="*/ 514471 h 2671697"/>
                  <a:gd name="connsiteX18" fmla="*/ 743709 w 2598452"/>
                  <a:gd name="connsiteY18" fmla="*/ 698610 h 2671697"/>
                  <a:gd name="connsiteX19" fmla="*/ 746409 w 2598452"/>
                  <a:gd name="connsiteY19" fmla="*/ 782086 h 2671697"/>
                  <a:gd name="connsiteX20" fmla="*/ 758440 w 2598452"/>
                  <a:gd name="connsiteY20" fmla="*/ 845920 h 2671697"/>
                  <a:gd name="connsiteX21" fmla="*/ 710564 w 2598452"/>
                  <a:gd name="connsiteY21" fmla="*/ 889377 h 2671697"/>
                  <a:gd name="connsiteX22" fmla="*/ 633471 w 2598452"/>
                  <a:gd name="connsiteY22" fmla="*/ 962050 h 2671697"/>
                  <a:gd name="connsiteX23" fmla="*/ 544594 w 2598452"/>
                  <a:gd name="connsiteY23" fmla="*/ 1045280 h 2671697"/>
                  <a:gd name="connsiteX24" fmla="*/ 446878 w 2598452"/>
                  <a:gd name="connsiteY24" fmla="*/ 1136859 h 2671697"/>
                  <a:gd name="connsiteX25" fmla="*/ 399493 w 2598452"/>
                  <a:gd name="connsiteY25" fmla="*/ 1181297 h 2671697"/>
                  <a:gd name="connsiteX26" fmla="*/ 322646 w 2598452"/>
                  <a:gd name="connsiteY26" fmla="*/ 1259126 h 2671697"/>
                  <a:gd name="connsiteX27" fmla="*/ 285818 w 2598452"/>
                  <a:gd name="connsiteY27" fmla="*/ 1362980 h 2671697"/>
                  <a:gd name="connsiteX28" fmla="*/ 275998 w 2598452"/>
                  <a:gd name="connsiteY28" fmla="*/ 1427306 h 2671697"/>
                  <a:gd name="connsiteX29" fmla="*/ 256847 w 2598452"/>
                  <a:gd name="connsiteY29" fmla="*/ 1552029 h 2671697"/>
                  <a:gd name="connsiteX30" fmla="*/ 214373 w 2598452"/>
                  <a:gd name="connsiteY30" fmla="*/ 1832165 h 2671697"/>
                  <a:gd name="connsiteX31" fmla="*/ 205043 w 2598452"/>
                  <a:gd name="connsiteY31" fmla="*/ 1859172 h 2671697"/>
                  <a:gd name="connsiteX32" fmla="*/ 124513 w 2598452"/>
                  <a:gd name="connsiteY32" fmla="*/ 1994943 h 2671697"/>
                  <a:gd name="connsiteX33" fmla="*/ 33917 w 2598452"/>
                  <a:gd name="connsiteY33" fmla="*/ 2144709 h 2671697"/>
                  <a:gd name="connsiteX34" fmla="*/ 1264 w 2598452"/>
                  <a:gd name="connsiteY34" fmla="*/ 2220574 h 2671697"/>
                  <a:gd name="connsiteX35" fmla="*/ 2491 w 2598452"/>
                  <a:gd name="connsiteY35" fmla="*/ 2302085 h 2671697"/>
                  <a:gd name="connsiteX36" fmla="*/ 10102 w 2598452"/>
                  <a:gd name="connsiteY36" fmla="*/ 2309696 h 2671697"/>
                  <a:gd name="connsiteX37" fmla="*/ 180982 w 2598452"/>
                  <a:gd name="connsiteY37" fmla="*/ 2309696 h 2671697"/>
                  <a:gd name="connsiteX38" fmla="*/ 266423 w 2598452"/>
                  <a:gd name="connsiteY38" fmla="*/ 2309696 h 2671697"/>
                  <a:gd name="connsiteX39" fmla="*/ 311107 w 2598452"/>
                  <a:gd name="connsiteY39" fmla="*/ 2309696 h 2671697"/>
                  <a:gd name="connsiteX40" fmla="*/ 337623 w 2598452"/>
                  <a:gd name="connsiteY40" fmla="*/ 2295211 h 2671697"/>
                  <a:gd name="connsiteX41" fmla="*/ 410050 w 2598452"/>
                  <a:gd name="connsiteY41" fmla="*/ 2140289 h 2671697"/>
                  <a:gd name="connsiteX42" fmla="*/ 461609 w 2598452"/>
                  <a:gd name="connsiteY42" fmla="*/ 2029561 h 2671697"/>
                  <a:gd name="connsiteX43" fmla="*/ 503347 w 2598452"/>
                  <a:gd name="connsiteY43" fmla="*/ 1946330 h 2671697"/>
                  <a:gd name="connsiteX44" fmla="*/ 579458 w 2598452"/>
                  <a:gd name="connsiteY44" fmla="*/ 1861381 h 2671697"/>
                  <a:gd name="connsiteX45" fmla="*/ 673000 w 2598452"/>
                  <a:gd name="connsiteY45" fmla="*/ 1795091 h 2671697"/>
                  <a:gd name="connsiteX46" fmla="*/ 768015 w 2598452"/>
                  <a:gd name="connsiteY46" fmla="*/ 1688782 h 2671697"/>
                  <a:gd name="connsiteX47" fmla="*/ 831113 w 2598452"/>
                  <a:gd name="connsiteY47" fmla="*/ 1593521 h 2671697"/>
                  <a:gd name="connsiteX48" fmla="*/ 893720 w 2598452"/>
                  <a:gd name="connsiteY48" fmla="*/ 1541472 h 2671697"/>
                  <a:gd name="connsiteX49" fmla="*/ 962956 w 2598452"/>
                  <a:gd name="connsiteY49" fmla="*/ 1498015 h 2671697"/>
                  <a:gd name="connsiteX50" fmla="*/ 970813 w 2598452"/>
                  <a:gd name="connsiteY50" fmla="*/ 1554730 h 2671697"/>
                  <a:gd name="connsiteX51" fmla="*/ 970813 w 2598452"/>
                  <a:gd name="connsiteY51" fmla="*/ 1581737 h 2671697"/>
                  <a:gd name="connsiteX52" fmla="*/ 990945 w 2598452"/>
                  <a:gd name="connsiteY52" fmla="*/ 1612181 h 2671697"/>
                  <a:gd name="connsiteX53" fmla="*/ 1043731 w 2598452"/>
                  <a:gd name="connsiteY53" fmla="*/ 1631086 h 2671697"/>
                  <a:gd name="connsiteX54" fmla="*/ 1095536 w 2598452"/>
                  <a:gd name="connsiteY54" fmla="*/ 1743533 h 2671697"/>
                  <a:gd name="connsiteX55" fmla="*/ 1195952 w 2598452"/>
                  <a:gd name="connsiteY55" fmla="*/ 1761210 h 2671697"/>
                  <a:gd name="connsiteX56" fmla="*/ 1228606 w 2598452"/>
                  <a:gd name="connsiteY56" fmla="*/ 1765384 h 2671697"/>
                  <a:gd name="connsiteX57" fmla="*/ 1192270 w 2598452"/>
                  <a:gd name="connsiteY57" fmla="*/ 1794846 h 2671697"/>
                  <a:gd name="connsiteX58" fmla="*/ 1154460 w 2598452"/>
                  <a:gd name="connsiteY58" fmla="*/ 1805894 h 2671697"/>
                  <a:gd name="connsiteX59" fmla="*/ 1140465 w 2598452"/>
                  <a:gd name="connsiteY59" fmla="*/ 1854507 h 2671697"/>
                  <a:gd name="connsiteX60" fmla="*/ 1208719 w 2598452"/>
                  <a:gd name="connsiteY60" fmla="*/ 1905820 h 2671697"/>
                  <a:gd name="connsiteX61" fmla="*/ 1287776 w 2598452"/>
                  <a:gd name="connsiteY61" fmla="*/ 2064424 h 2671697"/>
                  <a:gd name="connsiteX62" fmla="*/ 1321657 w 2598452"/>
                  <a:gd name="connsiteY62" fmla="*/ 2080137 h 2671697"/>
                  <a:gd name="connsiteX63" fmla="*/ 1336879 w 2598452"/>
                  <a:gd name="connsiteY63" fmla="*/ 2082593 h 2671697"/>
                  <a:gd name="connsiteX64" fmla="*/ 1458411 w 2598452"/>
                  <a:gd name="connsiteY64" fmla="*/ 2064179 h 2671697"/>
                  <a:gd name="connsiteX65" fmla="*/ 1560055 w 2598452"/>
                  <a:gd name="connsiteY65" fmla="*/ 2029315 h 2671697"/>
                  <a:gd name="connsiteX66" fmla="*/ 1557109 w 2598452"/>
                  <a:gd name="connsiteY66" fmla="*/ 2024159 h 2671697"/>
                  <a:gd name="connsiteX67" fmla="*/ 1560300 w 2598452"/>
                  <a:gd name="connsiteY67" fmla="*/ 2029315 h 2671697"/>
                  <a:gd name="connsiteX68" fmla="*/ 1560055 w 2598452"/>
                  <a:gd name="connsiteY68" fmla="*/ 2029315 h 2671697"/>
                  <a:gd name="connsiteX69" fmla="*/ 1560546 w 2598452"/>
                  <a:gd name="connsiteY69" fmla="*/ 2029806 h 2671697"/>
                  <a:gd name="connsiteX70" fmla="*/ 1562756 w 2598452"/>
                  <a:gd name="connsiteY70" fmla="*/ 2033735 h 2671697"/>
                  <a:gd name="connsiteX71" fmla="*/ 1562510 w 2598452"/>
                  <a:gd name="connsiteY71" fmla="*/ 2044046 h 2671697"/>
                  <a:gd name="connsiteX72" fmla="*/ 1561773 w 2598452"/>
                  <a:gd name="connsiteY72" fmla="*/ 2044783 h 2671697"/>
                  <a:gd name="connsiteX73" fmla="*/ 1560546 w 2598452"/>
                  <a:gd name="connsiteY73" fmla="*/ 2063442 h 2671697"/>
                  <a:gd name="connsiteX74" fmla="*/ 1544833 w 2598452"/>
                  <a:gd name="connsiteY74" fmla="*/ 2090449 h 2671697"/>
                  <a:gd name="connsiteX75" fmla="*/ 1517335 w 2598452"/>
                  <a:gd name="connsiteY75" fmla="*/ 2119666 h 2671697"/>
                  <a:gd name="connsiteX76" fmla="*/ 1508496 w 2598452"/>
                  <a:gd name="connsiteY76" fmla="*/ 2130714 h 2671697"/>
                  <a:gd name="connsiteX77" fmla="*/ 1507269 w 2598452"/>
                  <a:gd name="connsiteY77" fmla="*/ 2132187 h 2671697"/>
                  <a:gd name="connsiteX78" fmla="*/ 1501376 w 2598452"/>
                  <a:gd name="connsiteY78" fmla="*/ 2139798 h 2671697"/>
                  <a:gd name="connsiteX79" fmla="*/ 1498921 w 2598452"/>
                  <a:gd name="connsiteY79" fmla="*/ 2145691 h 2671697"/>
                  <a:gd name="connsiteX80" fmla="*/ 1497448 w 2598452"/>
                  <a:gd name="connsiteY80" fmla="*/ 2151829 h 2671697"/>
                  <a:gd name="connsiteX81" fmla="*/ 1490573 w 2598452"/>
                  <a:gd name="connsiteY81" fmla="*/ 2167542 h 2671697"/>
                  <a:gd name="connsiteX82" fmla="*/ 1481244 w 2598452"/>
                  <a:gd name="connsiteY82" fmla="*/ 2199705 h 2671697"/>
                  <a:gd name="connsiteX83" fmla="*/ 1480507 w 2598452"/>
                  <a:gd name="connsiteY83" fmla="*/ 2211489 h 2671697"/>
                  <a:gd name="connsiteX84" fmla="*/ 1481735 w 2598452"/>
                  <a:gd name="connsiteY84" fmla="*/ 2227448 h 2671697"/>
                  <a:gd name="connsiteX85" fmla="*/ 1486400 w 2598452"/>
                  <a:gd name="connsiteY85" fmla="*/ 2248317 h 2671697"/>
                  <a:gd name="connsiteX86" fmla="*/ 1490573 w 2598452"/>
                  <a:gd name="connsiteY86" fmla="*/ 2258629 h 2671697"/>
                  <a:gd name="connsiteX87" fmla="*/ 1494993 w 2598452"/>
                  <a:gd name="connsiteY87" fmla="*/ 2267467 h 2671697"/>
                  <a:gd name="connsiteX88" fmla="*/ 1495975 w 2598452"/>
                  <a:gd name="connsiteY88" fmla="*/ 2268941 h 2671697"/>
                  <a:gd name="connsiteX89" fmla="*/ 1500885 w 2598452"/>
                  <a:gd name="connsiteY89" fmla="*/ 2279252 h 2671697"/>
                  <a:gd name="connsiteX90" fmla="*/ 1431996 w 2598452"/>
                  <a:gd name="connsiteY90" fmla="*/ 2668973 h 2671697"/>
                  <a:gd name="connsiteX91" fmla="*/ 2598448 w 2598452"/>
                  <a:gd name="connsiteY91" fmla="*/ 2054358 h 2671697"/>
                  <a:gd name="connsiteX92" fmla="*/ 2497441 w 2598452"/>
                  <a:gd name="connsiteY92" fmla="*/ 1499243 h 2671697"/>
                  <a:gd name="connsiteX93" fmla="*/ 764087 w 2598452"/>
                  <a:gd name="connsiteY93" fmla="*/ 836100 h 2671697"/>
                  <a:gd name="connsiteX94" fmla="*/ 764087 w 2598452"/>
                  <a:gd name="connsiteY94" fmla="*/ 839291 h 2671697"/>
                  <a:gd name="connsiteX95" fmla="*/ 759176 w 2598452"/>
                  <a:gd name="connsiteY95" fmla="*/ 844447 h 2671697"/>
                  <a:gd name="connsiteX96" fmla="*/ 764087 w 2598452"/>
                  <a:gd name="connsiteY96" fmla="*/ 836100 h 2671697"/>
                  <a:gd name="connsiteX97" fmla="*/ 940859 w 2598452"/>
                  <a:gd name="connsiteY97" fmla="*/ 1341866 h 2671697"/>
                  <a:gd name="connsiteX98" fmla="*/ 770961 w 2598452"/>
                  <a:gd name="connsiteY98" fmla="*/ 1454313 h 2671697"/>
                  <a:gd name="connsiteX99" fmla="*/ 681102 w 2598452"/>
                  <a:gd name="connsiteY99" fmla="*/ 1422396 h 2671697"/>
                  <a:gd name="connsiteX100" fmla="*/ 575284 w 2598452"/>
                  <a:gd name="connsiteY100" fmla="*/ 1385077 h 2671697"/>
                  <a:gd name="connsiteX101" fmla="*/ 613339 w 2598452"/>
                  <a:gd name="connsiteY101" fmla="*/ 1349231 h 2671697"/>
                  <a:gd name="connsiteX102" fmla="*/ 828167 w 2598452"/>
                  <a:gd name="connsiteY102" fmla="*/ 1141769 h 2671697"/>
                  <a:gd name="connsiteX103" fmla="*/ 835778 w 2598452"/>
                  <a:gd name="connsiteY103" fmla="*/ 1134158 h 2671697"/>
                  <a:gd name="connsiteX104" fmla="*/ 848545 w 2598452"/>
                  <a:gd name="connsiteY104" fmla="*/ 1155027 h 2671697"/>
                  <a:gd name="connsiteX105" fmla="*/ 895684 w 2598452"/>
                  <a:gd name="connsiteY105" fmla="*/ 1228191 h 2671697"/>
                  <a:gd name="connsiteX106" fmla="*/ 940859 w 2598452"/>
                  <a:gd name="connsiteY106" fmla="*/ 1341866 h 2671697"/>
                  <a:gd name="connsiteX0" fmla="*/ 2497441 w 2598452"/>
                  <a:gd name="connsiteY0" fmla="*/ 1499243 h 2671408"/>
                  <a:gd name="connsiteX1" fmla="*/ 2419612 w 2598452"/>
                  <a:gd name="connsiteY1" fmla="*/ 1366418 h 2671408"/>
                  <a:gd name="connsiteX2" fmla="*/ 2388431 w 2598452"/>
                  <a:gd name="connsiteY2" fmla="*/ 1249797 h 2671408"/>
                  <a:gd name="connsiteX3" fmla="*/ 2325088 w 2598452"/>
                  <a:gd name="connsiteY3" fmla="*/ 987338 h 2671408"/>
                  <a:gd name="connsiteX4" fmla="*/ 2261499 w 2598452"/>
                  <a:gd name="connsiteY4" fmla="*/ 722916 h 2671408"/>
                  <a:gd name="connsiteX5" fmla="*/ 2260026 w 2598452"/>
                  <a:gd name="connsiteY5" fmla="*/ 717023 h 2671408"/>
                  <a:gd name="connsiteX6" fmla="*/ 2115416 w 2598452"/>
                  <a:gd name="connsiteY6" fmla="*/ 359550 h 2671408"/>
                  <a:gd name="connsiteX7" fmla="*/ 2026784 w 2598452"/>
                  <a:gd name="connsiteY7" fmla="*/ 244647 h 2671408"/>
                  <a:gd name="connsiteX8" fmla="*/ 1460129 w 2598452"/>
                  <a:gd name="connsiteY8" fmla="*/ 2567 h 2671408"/>
                  <a:gd name="connsiteX9" fmla="*/ 1219031 w 2598452"/>
                  <a:gd name="connsiteY9" fmla="*/ 71066 h 2671408"/>
                  <a:gd name="connsiteX10" fmla="*/ 817364 w 2598452"/>
                  <a:gd name="connsiteY10" fmla="*/ 430259 h 2671408"/>
                  <a:gd name="connsiteX11" fmla="*/ 814663 w 2598452"/>
                  <a:gd name="connsiteY11" fmla="*/ 434187 h 2671408"/>
                  <a:gd name="connsiteX12" fmla="*/ 812208 w 2598452"/>
                  <a:gd name="connsiteY12" fmla="*/ 438361 h 2671408"/>
                  <a:gd name="connsiteX13" fmla="*/ 812208 w 2598452"/>
                  <a:gd name="connsiteY13" fmla="*/ 438361 h 2671408"/>
                  <a:gd name="connsiteX14" fmla="*/ 812208 w 2598452"/>
                  <a:gd name="connsiteY14" fmla="*/ 438361 h 2671408"/>
                  <a:gd name="connsiteX15" fmla="*/ 812454 w 2598452"/>
                  <a:gd name="connsiteY15" fmla="*/ 439589 h 2671408"/>
                  <a:gd name="connsiteX16" fmla="*/ 812454 w 2598452"/>
                  <a:gd name="connsiteY16" fmla="*/ 439589 h 2671408"/>
                  <a:gd name="connsiteX17" fmla="*/ 778818 w 2598452"/>
                  <a:gd name="connsiteY17" fmla="*/ 514471 h 2671408"/>
                  <a:gd name="connsiteX18" fmla="*/ 743709 w 2598452"/>
                  <a:gd name="connsiteY18" fmla="*/ 698610 h 2671408"/>
                  <a:gd name="connsiteX19" fmla="*/ 746409 w 2598452"/>
                  <a:gd name="connsiteY19" fmla="*/ 782086 h 2671408"/>
                  <a:gd name="connsiteX20" fmla="*/ 758440 w 2598452"/>
                  <a:gd name="connsiteY20" fmla="*/ 845920 h 2671408"/>
                  <a:gd name="connsiteX21" fmla="*/ 710564 w 2598452"/>
                  <a:gd name="connsiteY21" fmla="*/ 889377 h 2671408"/>
                  <a:gd name="connsiteX22" fmla="*/ 633471 w 2598452"/>
                  <a:gd name="connsiteY22" fmla="*/ 962050 h 2671408"/>
                  <a:gd name="connsiteX23" fmla="*/ 544594 w 2598452"/>
                  <a:gd name="connsiteY23" fmla="*/ 1045280 h 2671408"/>
                  <a:gd name="connsiteX24" fmla="*/ 446878 w 2598452"/>
                  <a:gd name="connsiteY24" fmla="*/ 1136859 h 2671408"/>
                  <a:gd name="connsiteX25" fmla="*/ 399493 w 2598452"/>
                  <a:gd name="connsiteY25" fmla="*/ 1181297 h 2671408"/>
                  <a:gd name="connsiteX26" fmla="*/ 322646 w 2598452"/>
                  <a:gd name="connsiteY26" fmla="*/ 1259126 h 2671408"/>
                  <a:gd name="connsiteX27" fmla="*/ 285818 w 2598452"/>
                  <a:gd name="connsiteY27" fmla="*/ 1362980 h 2671408"/>
                  <a:gd name="connsiteX28" fmla="*/ 275998 w 2598452"/>
                  <a:gd name="connsiteY28" fmla="*/ 1427306 h 2671408"/>
                  <a:gd name="connsiteX29" fmla="*/ 256847 w 2598452"/>
                  <a:gd name="connsiteY29" fmla="*/ 1552029 h 2671408"/>
                  <a:gd name="connsiteX30" fmla="*/ 214373 w 2598452"/>
                  <a:gd name="connsiteY30" fmla="*/ 1832165 h 2671408"/>
                  <a:gd name="connsiteX31" fmla="*/ 205043 w 2598452"/>
                  <a:gd name="connsiteY31" fmla="*/ 1859172 h 2671408"/>
                  <a:gd name="connsiteX32" fmla="*/ 124513 w 2598452"/>
                  <a:gd name="connsiteY32" fmla="*/ 1994943 h 2671408"/>
                  <a:gd name="connsiteX33" fmla="*/ 33917 w 2598452"/>
                  <a:gd name="connsiteY33" fmla="*/ 2144709 h 2671408"/>
                  <a:gd name="connsiteX34" fmla="*/ 1264 w 2598452"/>
                  <a:gd name="connsiteY34" fmla="*/ 2220574 h 2671408"/>
                  <a:gd name="connsiteX35" fmla="*/ 2491 w 2598452"/>
                  <a:gd name="connsiteY35" fmla="*/ 2302085 h 2671408"/>
                  <a:gd name="connsiteX36" fmla="*/ 10102 w 2598452"/>
                  <a:gd name="connsiteY36" fmla="*/ 2309696 h 2671408"/>
                  <a:gd name="connsiteX37" fmla="*/ 180982 w 2598452"/>
                  <a:gd name="connsiteY37" fmla="*/ 2309696 h 2671408"/>
                  <a:gd name="connsiteX38" fmla="*/ 266423 w 2598452"/>
                  <a:gd name="connsiteY38" fmla="*/ 2309696 h 2671408"/>
                  <a:gd name="connsiteX39" fmla="*/ 311107 w 2598452"/>
                  <a:gd name="connsiteY39" fmla="*/ 2309696 h 2671408"/>
                  <a:gd name="connsiteX40" fmla="*/ 337623 w 2598452"/>
                  <a:gd name="connsiteY40" fmla="*/ 2295211 h 2671408"/>
                  <a:gd name="connsiteX41" fmla="*/ 410050 w 2598452"/>
                  <a:gd name="connsiteY41" fmla="*/ 2140289 h 2671408"/>
                  <a:gd name="connsiteX42" fmla="*/ 461609 w 2598452"/>
                  <a:gd name="connsiteY42" fmla="*/ 2029561 h 2671408"/>
                  <a:gd name="connsiteX43" fmla="*/ 503347 w 2598452"/>
                  <a:gd name="connsiteY43" fmla="*/ 1946330 h 2671408"/>
                  <a:gd name="connsiteX44" fmla="*/ 579458 w 2598452"/>
                  <a:gd name="connsiteY44" fmla="*/ 1861381 h 2671408"/>
                  <a:gd name="connsiteX45" fmla="*/ 673000 w 2598452"/>
                  <a:gd name="connsiteY45" fmla="*/ 1795091 h 2671408"/>
                  <a:gd name="connsiteX46" fmla="*/ 768015 w 2598452"/>
                  <a:gd name="connsiteY46" fmla="*/ 1688782 h 2671408"/>
                  <a:gd name="connsiteX47" fmla="*/ 831113 w 2598452"/>
                  <a:gd name="connsiteY47" fmla="*/ 1593521 h 2671408"/>
                  <a:gd name="connsiteX48" fmla="*/ 893720 w 2598452"/>
                  <a:gd name="connsiteY48" fmla="*/ 1541472 h 2671408"/>
                  <a:gd name="connsiteX49" fmla="*/ 962956 w 2598452"/>
                  <a:gd name="connsiteY49" fmla="*/ 1498015 h 2671408"/>
                  <a:gd name="connsiteX50" fmla="*/ 970813 w 2598452"/>
                  <a:gd name="connsiteY50" fmla="*/ 1554730 h 2671408"/>
                  <a:gd name="connsiteX51" fmla="*/ 970813 w 2598452"/>
                  <a:gd name="connsiteY51" fmla="*/ 1581737 h 2671408"/>
                  <a:gd name="connsiteX52" fmla="*/ 990945 w 2598452"/>
                  <a:gd name="connsiteY52" fmla="*/ 1612181 h 2671408"/>
                  <a:gd name="connsiteX53" fmla="*/ 1043731 w 2598452"/>
                  <a:gd name="connsiteY53" fmla="*/ 1631086 h 2671408"/>
                  <a:gd name="connsiteX54" fmla="*/ 1095536 w 2598452"/>
                  <a:gd name="connsiteY54" fmla="*/ 1743533 h 2671408"/>
                  <a:gd name="connsiteX55" fmla="*/ 1195952 w 2598452"/>
                  <a:gd name="connsiteY55" fmla="*/ 1761210 h 2671408"/>
                  <a:gd name="connsiteX56" fmla="*/ 1228606 w 2598452"/>
                  <a:gd name="connsiteY56" fmla="*/ 1765384 h 2671408"/>
                  <a:gd name="connsiteX57" fmla="*/ 1192270 w 2598452"/>
                  <a:gd name="connsiteY57" fmla="*/ 1794846 h 2671408"/>
                  <a:gd name="connsiteX58" fmla="*/ 1154460 w 2598452"/>
                  <a:gd name="connsiteY58" fmla="*/ 1805894 h 2671408"/>
                  <a:gd name="connsiteX59" fmla="*/ 1140465 w 2598452"/>
                  <a:gd name="connsiteY59" fmla="*/ 1854507 h 2671408"/>
                  <a:gd name="connsiteX60" fmla="*/ 1208719 w 2598452"/>
                  <a:gd name="connsiteY60" fmla="*/ 1905820 h 2671408"/>
                  <a:gd name="connsiteX61" fmla="*/ 1287776 w 2598452"/>
                  <a:gd name="connsiteY61" fmla="*/ 2064424 h 2671408"/>
                  <a:gd name="connsiteX62" fmla="*/ 1321657 w 2598452"/>
                  <a:gd name="connsiteY62" fmla="*/ 2080137 h 2671408"/>
                  <a:gd name="connsiteX63" fmla="*/ 1336879 w 2598452"/>
                  <a:gd name="connsiteY63" fmla="*/ 2082593 h 2671408"/>
                  <a:gd name="connsiteX64" fmla="*/ 1458411 w 2598452"/>
                  <a:gd name="connsiteY64" fmla="*/ 2064179 h 2671408"/>
                  <a:gd name="connsiteX65" fmla="*/ 1560055 w 2598452"/>
                  <a:gd name="connsiteY65" fmla="*/ 2029315 h 2671408"/>
                  <a:gd name="connsiteX66" fmla="*/ 1557109 w 2598452"/>
                  <a:gd name="connsiteY66" fmla="*/ 2024159 h 2671408"/>
                  <a:gd name="connsiteX67" fmla="*/ 1560300 w 2598452"/>
                  <a:gd name="connsiteY67" fmla="*/ 2029315 h 2671408"/>
                  <a:gd name="connsiteX68" fmla="*/ 1560055 w 2598452"/>
                  <a:gd name="connsiteY68" fmla="*/ 2029315 h 2671408"/>
                  <a:gd name="connsiteX69" fmla="*/ 1560546 w 2598452"/>
                  <a:gd name="connsiteY69" fmla="*/ 2029806 h 2671408"/>
                  <a:gd name="connsiteX70" fmla="*/ 1562756 w 2598452"/>
                  <a:gd name="connsiteY70" fmla="*/ 2033735 h 2671408"/>
                  <a:gd name="connsiteX71" fmla="*/ 1562510 w 2598452"/>
                  <a:gd name="connsiteY71" fmla="*/ 2044046 h 2671408"/>
                  <a:gd name="connsiteX72" fmla="*/ 1561773 w 2598452"/>
                  <a:gd name="connsiteY72" fmla="*/ 2044783 h 2671408"/>
                  <a:gd name="connsiteX73" fmla="*/ 1560546 w 2598452"/>
                  <a:gd name="connsiteY73" fmla="*/ 2063442 h 2671408"/>
                  <a:gd name="connsiteX74" fmla="*/ 1544833 w 2598452"/>
                  <a:gd name="connsiteY74" fmla="*/ 2090449 h 2671408"/>
                  <a:gd name="connsiteX75" fmla="*/ 1517335 w 2598452"/>
                  <a:gd name="connsiteY75" fmla="*/ 2119666 h 2671408"/>
                  <a:gd name="connsiteX76" fmla="*/ 1508496 w 2598452"/>
                  <a:gd name="connsiteY76" fmla="*/ 2130714 h 2671408"/>
                  <a:gd name="connsiteX77" fmla="*/ 1507269 w 2598452"/>
                  <a:gd name="connsiteY77" fmla="*/ 2132187 h 2671408"/>
                  <a:gd name="connsiteX78" fmla="*/ 1501376 w 2598452"/>
                  <a:gd name="connsiteY78" fmla="*/ 2139798 h 2671408"/>
                  <a:gd name="connsiteX79" fmla="*/ 1498921 w 2598452"/>
                  <a:gd name="connsiteY79" fmla="*/ 2145691 h 2671408"/>
                  <a:gd name="connsiteX80" fmla="*/ 1497448 w 2598452"/>
                  <a:gd name="connsiteY80" fmla="*/ 2151829 h 2671408"/>
                  <a:gd name="connsiteX81" fmla="*/ 1490573 w 2598452"/>
                  <a:gd name="connsiteY81" fmla="*/ 2167542 h 2671408"/>
                  <a:gd name="connsiteX82" fmla="*/ 1481244 w 2598452"/>
                  <a:gd name="connsiteY82" fmla="*/ 2199705 h 2671408"/>
                  <a:gd name="connsiteX83" fmla="*/ 1480507 w 2598452"/>
                  <a:gd name="connsiteY83" fmla="*/ 2211489 h 2671408"/>
                  <a:gd name="connsiteX84" fmla="*/ 1481735 w 2598452"/>
                  <a:gd name="connsiteY84" fmla="*/ 2227448 h 2671408"/>
                  <a:gd name="connsiteX85" fmla="*/ 1486400 w 2598452"/>
                  <a:gd name="connsiteY85" fmla="*/ 2248317 h 2671408"/>
                  <a:gd name="connsiteX86" fmla="*/ 1490573 w 2598452"/>
                  <a:gd name="connsiteY86" fmla="*/ 2258629 h 2671408"/>
                  <a:gd name="connsiteX87" fmla="*/ 1494993 w 2598452"/>
                  <a:gd name="connsiteY87" fmla="*/ 2267467 h 2671408"/>
                  <a:gd name="connsiteX88" fmla="*/ 1495975 w 2598452"/>
                  <a:gd name="connsiteY88" fmla="*/ 2268941 h 2671408"/>
                  <a:gd name="connsiteX89" fmla="*/ 1431996 w 2598452"/>
                  <a:gd name="connsiteY89" fmla="*/ 2668973 h 2671408"/>
                  <a:gd name="connsiteX90" fmla="*/ 2598448 w 2598452"/>
                  <a:gd name="connsiteY90" fmla="*/ 2054358 h 2671408"/>
                  <a:gd name="connsiteX91" fmla="*/ 2497441 w 2598452"/>
                  <a:gd name="connsiteY91" fmla="*/ 1499243 h 2671408"/>
                  <a:gd name="connsiteX92" fmla="*/ 764087 w 2598452"/>
                  <a:gd name="connsiteY92" fmla="*/ 836100 h 2671408"/>
                  <a:gd name="connsiteX93" fmla="*/ 764087 w 2598452"/>
                  <a:gd name="connsiteY93" fmla="*/ 839291 h 2671408"/>
                  <a:gd name="connsiteX94" fmla="*/ 759176 w 2598452"/>
                  <a:gd name="connsiteY94" fmla="*/ 844447 h 2671408"/>
                  <a:gd name="connsiteX95" fmla="*/ 764087 w 2598452"/>
                  <a:gd name="connsiteY95" fmla="*/ 836100 h 2671408"/>
                  <a:gd name="connsiteX96" fmla="*/ 940859 w 2598452"/>
                  <a:gd name="connsiteY96" fmla="*/ 1341866 h 2671408"/>
                  <a:gd name="connsiteX97" fmla="*/ 770961 w 2598452"/>
                  <a:gd name="connsiteY97" fmla="*/ 1454313 h 2671408"/>
                  <a:gd name="connsiteX98" fmla="*/ 681102 w 2598452"/>
                  <a:gd name="connsiteY98" fmla="*/ 1422396 h 2671408"/>
                  <a:gd name="connsiteX99" fmla="*/ 575284 w 2598452"/>
                  <a:gd name="connsiteY99" fmla="*/ 1385077 h 2671408"/>
                  <a:gd name="connsiteX100" fmla="*/ 613339 w 2598452"/>
                  <a:gd name="connsiteY100" fmla="*/ 1349231 h 2671408"/>
                  <a:gd name="connsiteX101" fmla="*/ 828167 w 2598452"/>
                  <a:gd name="connsiteY101" fmla="*/ 1141769 h 2671408"/>
                  <a:gd name="connsiteX102" fmla="*/ 835778 w 2598452"/>
                  <a:gd name="connsiteY102" fmla="*/ 1134158 h 2671408"/>
                  <a:gd name="connsiteX103" fmla="*/ 848545 w 2598452"/>
                  <a:gd name="connsiteY103" fmla="*/ 1155027 h 2671408"/>
                  <a:gd name="connsiteX104" fmla="*/ 895684 w 2598452"/>
                  <a:gd name="connsiteY104" fmla="*/ 1228191 h 2671408"/>
                  <a:gd name="connsiteX105" fmla="*/ 940859 w 2598452"/>
                  <a:gd name="connsiteY105" fmla="*/ 1341866 h 2671408"/>
                  <a:gd name="connsiteX0" fmla="*/ 2497441 w 2598452"/>
                  <a:gd name="connsiteY0" fmla="*/ 1499243 h 2671377"/>
                  <a:gd name="connsiteX1" fmla="*/ 2419612 w 2598452"/>
                  <a:gd name="connsiteY1" fmla="*/ 1366418 h 2671377"/>
                  <a:gd name="connsiteX2" fmla="*/ 2388431 w 2598452"/>
                  <a:gd name="connsiteY2" fmla="*/ 1249797 h 2671377"/>
                  <a:gd name="connsiteX3" fmla="*/ 2325088 w 2598452"/>
                  <a:gd name="connsiteY3" fmla="*/ 987338 h 2671377"/>
                  <a:gd name="connsiteX4" fmla="*/ 2261499 w 2598452"/>
                  <a:gd name="connsiteY4" fmla="*/ 722916 h 2671377"/>
                  <a:gd name="connsiteX5" fmla="*/ 2260026 w 2598452"/>
                  <a:gd name="connsiteY5" fmla="*/ 717023 h 2671377"/>
                  <a:gd name="connsiteX6" fmla="*/ 2115416 w 2598452"/>
                  <a:gd name="connsiteY6" fmla="*/ 359550 h 2671377"/>
                  <a:gd name="connsiteX7" fmla="*/ 2026784 w 2598452"/>
                  <a:gd name="connsiteY7" fmla="*/ 244647 h 2671377"/>
                  <a:gd name="connsiteX8" fmla="*/ 1460129 w 2598452"/>
                  <a:gd name="connsiteY8" fmla="*/ 2567 h 2671377"/>
                  <a:gd name="connsiteX9" fmla="*/ 1219031 w 2598452"/>
                  <a:gd name="connsiteY9" fmla="*/ 71066 h 2671377"/>
                  <a:gd name="connsiteX10" fmla="*/ 817364 w 2598452"/>
                  <a:gd name="connsiteY10" fmla="*/ 430259 h 2671377"/>
                  <a:gd name="connsiteX11" fmla="*/ 814663 w 2598452"/>
                  <a:gd name="connsiteY11" fmla="*/ 434187 h 2671377"/>
                  <a:gd name="connsiteX12" fmla="*/ 812208 w 2598452"/>
                  <a:gd name="connsiteY12" fmla="*/ 438361 h 2671377"/>
                  <a:gd name="connsiteX13" fmla="*/ 812208 w 2598452"/>
                  <a:gd name="connsiteY13" fmla="*/ 438361 h 2671377"/>
                  <a:gd name="connsiteX14" fmla="*/ 812208 w 2598452"/>
                  <a:gd name="connsiteY14" fmla="*/ 438361 h 2671377"/>
                  <a:gd name="connsiteX15" fmla="*/ 812454 w 2598452"/>
                  <a:gd name="connsiteY15" fmla="*/ 439589 h 2671377"/>
                  <a:gd name="connsiteX16" fmla="*/ 812454 w 2598452"/>
                  <a:gd name="connsiteY16" fmla="*/ 439589 h 2671377"/>
                  <a:gd name="connsiteX17" fmla="*/ 778818 w 2598452"/>
                  <a:gd name="connsiteY17" fmla="*/ 514471 h 2671377"/>
                  <a:gd name="connsiteX18" fmla="*/ 743709 w 2598452"/>
                  <a:gd name="connsiteY18" fmla="*/ 698610 h 2671377"/>
                  <a:gd name="connsiteX19" fmla="*/ 746409 w 2598452"/>
                  <a:gd name="connsiteY19" fmla="*/ 782086 h 2671377"/>
                  <a:gd name="connsiteX20" fmla="*/ 758440 w 2598452"/>
                  <a:gd name="connsiteY20" fmla="*/ 845920 h 2671377"/>
                  <a:gd name="connsiteX21" fmla="*/ 710564 w 2598452"/>
                  <a:gd name="connsiteY21" fmla="*/ 889377 h 2671377"/>
                  <a:gd name="connsiteX22" fmla="*/ 633471 w 2598452"/>
                  <a:gd name="connsiteY22" fmla="*/ 962050 h 2671377"/>
                  <a:gd name="connsiteX23" fmla="*/ 544594 w 2598452"/>
                  <a:gd name="connsiteY23" fmla="*/ 1045280 h 2671377"/>
                  <a:gd name="connsiteX24" fmla="*/ 446878 w 2598452"/>
                  <a:gd name="connsiteY24" fmla="*/ 1136859 h 2671377"/>
                  <a:gd name="connsiteX25" fmla="*/ 399493 w 2598452"/>
                  <a:gd name="connsiteY25" fmla="*/ 1181297 h 2671377"/>
                  <a:gd name="connsiteX26" fmla="*/ 322646 w 2598452"/>
                  <a:gd name="connsiteY26" fmla="*/ 1259126 h 2671377"/>
                  <a:gd name="connsiteX27" fmla="*/ 285818 w 2598452"/>
                  <a:gd name="connsiteY27" fmla="*/ 1362980 h 2671377"/>
                  <a:gd name="connsiteX28" fmla="*/ 275998 w 2598452"/>
                  <a:gd name="connsiteY28" fmla="*/ 1427306 h 2671377"/>
                  <a:gd name="connsiteX29" fmla="*/ 256847 w 2598452"/>
                  <a:gd name="connsiteY29" fmla="*/ 1552029 h 2671377"/>
                  <a:gd name="connsiteX30" fmla="*/ 214373 w 2598452"/>
                  <a:gd name="connsiteY30" fmla="*/ 1832165 h 2671377"/>
                  <a:gd name="connsiteX31" fmla="*/ 205043 w 2598452"/>
                  <a:gd name="connsiteY31" fmla="*/ 1859172 h 2671377"/>
                  <a:gd name="connsiteX32" fmla="*/ 124513 w 2598452"/>
                  <a:gd name="connsiteY32" fmla="*/ 1994943 h 2671377"/>
                  <a:gd name="connsiteX33" fmla="*/ 33917 w 2598452"/>
                  <a:gd name="connsiteY33" fmla="*/ 2144709 h 2671377"/>
                  <a:gd name="connsiteX34" fmla="*/ 1264 w 2598452"/>
                  <a:gd name="connsiteY34" fmla="*/ 2220574 h 2671377"/>
                  <a:gd name="connsiteX35" fmla="*/ 2491 w 2598452"/>
                  <a:gd name="connsiteY35" fmla="*/ 2302085 h 2671377"/>
                  <a:gd name="connsiteX36" fmla="*/ 10102 w 2598452"/>
                  <a:gd name="connsiteY36" fmla="*/ 2309696 h 2671377"/>
                  <a:gd name="connsiteX37" fmla="*/ 180982 w 2598452"/>
                  <a:gd name="connsiteY37" fmla="*/ 2309696 h 2671377"/>
                  <a:gd name="connsiteX38" fmla="*/ 266423 w 2598452"/>
                  <a:gd name="connsiteY38" fmla="*/ 2309696 h 2671377"/>
                  <a:gd name="connsiteX39" fmla="*/ 311107 w 2598452"/>
                  <a:gd name="connsiteY39" fmla="*/ 2309696 h 2671377"/>
                  <a:gd name="connsiteX40" fmla="*/ 337623 w 2598452"/>
                  <a:gd name="connsiteY40" fmla="*/ 2295211 h 2671377"/>
                  <a:gd name="connsiteX41" fmla="*/ 410050 w 2598452"/>
                  <a:gd name="connsiteY41" fmla="*/ 2140289 h 2671377"/>
                  <a:gd name="connsiteX42" fmla="*/ 461609 w 2598452"/>
                  <a:gd name="connsiteY42" fmla="*/ 2029561 h 2671377"/>
                  <a:gd name="connsiteX43" fmla="*/ 503347 w 2598452"/>
                  <a:gd name="connsiteY43" fmla="*/ 1946330 h 2671377"/>
                  <a:gd name="connsiteX44" fmla="*/ 579458 w 2598452"/>
                  <a:gd name="connsiteY44" fmla="*/ 1861381 h 2671377"/>
                  <a:gd name="connsiteX45" fmla="*/ 673000 w 2598452"/>
                  <a:gd name="connsiteY45" fmla="*/ 1795091 h 2671377"/>
                  <a:gd name="connsiteX46" fmla="*/ 768015 w 2598452"/>
                  <a:gd name="connsiteY46" fmla="*/ 1688782 h 2671377"/>
                  <a:gd name="connsiteX47" fmla="*/ 831113 w 2598452"/>
                  <a:gd name="connsiteY47" fmla="*/ 1593521 h 2671377"/>
                  <a:gd name="connsiteX48" fmla="*/ 893720 w 2598452"/>
                  <a:gd name="connsiteY48" fmla="*/ 1541472 h 2671377"/>
                  <a:gd name="connsiteX49" fmla="*/ 962956 w 2598452"/>
                  <a:gd name="connsiteY49" fmla="*/ 1498015 h 2671377"/>
                  <a:gd name="connsiteX50" fmla="*/ 970813 w 2598452"/>
                  <a:gd name="connsiteY50" fmla="*/ 1554730 h 2671377"/>
                  <a:gd name="connsiteX51" fmla="*/ 970813 w 2598452"/>
                  <a:gd name="connsiteY51" fmla="*/ 1581737 h 2671377"/>
                  <a:gd name="connsiteX52" fmla="*/ 990945 w 2598452"/>
                  <a:gd name="connsiteY52" fmla="*/ 1612181 h 2671377"/>
                  <a:gd name="connsiteX53" fmla="*/ 1043731 w 2598452"/>
                  <a:gd name="connsiteY53" fmla="*/ 1631086 h 2671377"/>
                  <a:gd name="connsiteX54" fmla="*/ 1095536 w 2598452"/>
                  <a:gd name="connsiteY54" fmla="*/ 1743533 h 2671377"/>
                  <a:gd name="connsiteX55" fmla="*/ 1195952 w 2598452"/>
                  <a:gd name="connsiteY55" fmla="*/ 1761210 h 2671377"/>
                  <a:gd name="connsiteX56" fmla="*/ 1228606 w 2598452"/>
                  <a:gd name="connsiteY56" fmla="*/ 1765384 h 2671377"/>
                  <a:gd name="connsiteX57" fmla="*/ 1192270 w 2598452"/>
                  <a:gd name="connsiteY57" fmla="*/ 1794846 h 2671377"/>
                  <a:gd name="connsiteX58" fmla="*/ 1154460 w 2598452"/>
                  <a:gd name="connsiteY58" fmla="*/ 1805894 h 2671377"/>
                  <a:gd name="connsiteX59" fmla="*/ 1140465 w 2598452"/>
                  <a:gd name="connsiteY59" fmla="*/ 1854507 h 2671377"/>
                  <a:gd name="connsiteX60" fmla="*/ 1208719 w 2598452"/>
                  <a:gd name="connsiteY60" fmla="*/ 1905820 h 2671377"/>
                  <a:gd name="connsiteX61" fmla="*/ 1287776 w 2598452"/>
                  <a:gd name="connsiteY61" fmla="*/ 2064424 h 2671377"/>
                  <a:gd name="connsiteX62" fmla="*/ 1321657 w 2598452"/>
                  <a:gd name="connsiteY62" fmla="*/ 2080137 h 2671377"/>
                  <a:gd name="connsiteX63" fmla="*/ 1336879 w 2598452"/>
                  <a:gd name="connsiteY63" fmla="*/ 2082593 h 2671377"/>
                  <a:gd name="connsiteX64" fmla="*/ 1458411 w 2598452"/>
                  <a:gd name="connsiteY64" fmla="*/ 2064179 h 2671377"/>
                  <a:gd name="connsiteX65" fmla="*/ 1560055 w 2598452"/>
                  <a:gd name="connsiteY65" fmla="*/ 2029315 h 2671377"/>
                  <a:gd name="connsiteX66" fmla="*/ 1557109 w 2598452"/>
                  <a:gd name="connsiteY66" fmla="*/ 2024159 h 2671377"/>
                  <a:gd name="connsiteX67" fmla="*/ 1560300 w 2598452"/>
                  <a:gd name="connsiteY67" fmla="*/ 2029315 h 2671377"/>
                  <a:gd name="connsiteX68" fmla="*/ 1560055 w 2598452"/>
                  <a:gd name="connsiteY68" fmla="*/ 2029315 h 2671377"/>
                  <a:gd name="connsiteX69" fmla="*/ 1560546 w 2598452"/>
                  <a:gd name="connsiteY69" fmla="*/ 2029806 h 2671377"/>
                  <a:gd name="connsiteX70" fmla="*/ 1562756 w 2598452"/>
                  <a:gd name="connsiteY70" fmla="*/ 2033735 h 2671377"/>
                  <a:gd name="connsiteX71" fmla="*/ 1562510 w 2598452"/>
                  <a:gd name="connsiteY71" fmla="*/ 2044046 h 2671377"/>
                  <a:gd name="connsiteX72" fmla="*/ 1561773 w 2598452"/>
                  <a:gd name="connsiteY72" fmla="*/ 2044783 h 2671377"/>
                  <a:gd name="connsiteX73" fmla="*/ 1560546 w 2598452"/>
                  <a:gd name="connsiteY73" fmla="*/ 2063442 h 2671377"/>
                  <a:gd name="connsiteX74" fmla="*/ 1544833 w 2598452"/>
                  <a:gd name="connsiteY74" fmla="*/ 2090449 h 2671377"/>
                  <a:gd name="connsiteX75" fmla="*/ 1517335 w 2598452"/>
                  <a:gd name="connsiteY75" fmla="*/ 2119666 h 2671377"/>
                  <a:gd name="connsiteX76" fmla="*/ 1508496 w 2598452"/>
                  <a:gd name="connsiteY76" fmla="*/ 2130714 h 2671377"/>
                  <a:gd name="connsiteX77" fmla="*/ 1507269 w 2598452"/>
                  <a:gd name="connsiteY77" fmla="*/ 2132187 h 2671377"/>
                  <a:gd name="connsiteX78" fmla="*/ 1501376 w 2598452"/>
                  <a:gd name="connsiteY78" fmla="*/ 2139798 h 2671377"/>
                  <a:gd name="connsiteX79" fmla="*/ 1498921 w 2598452"/>
                  <a:gd name="connsiteY79" fmla="*/ 2145691 h 2671377"/>
                  <a:gd name="connsiteX80" fmla="*/ 1497448 w 2598452"/>
                  <a:gd name="connsiteY80" fmla="*/ 2151829 h 2671377"/>
                  <a:gd name="connsiteX81" fmla="*/ 1490573 w 2598452"/>
                  <a:gd name="connsiteY81" fmla="*/ 2167542 h 2671377"/>
                  <a:gd name="connsiteX82" fmla="*/ 1481244 w 2598452"/>
                  <a:gd name="connsiteY82" fmla="*/ 2199705 h 2671377"/>
                  <a:gd name="connsiteX83" fmla="*/ 1480507 w 2598452"/>
                  <a:gd name="connsiteY83" fmla="*/ 2211489 h 2671377"/>
                  <a:gd name="connsiteX84" fmla="*/ 1481735 w 2598452"/>
                  <a:gd name="connsiteY84" fmla="*/ 2227448 h 2671377"/>
                  <a:gd name="connsiteX85" fmla="*/ 1486400 w 2598452"/>
                  <a:gd name="connsiteY85" fmla="*/ 2248317 h 2671377"/>
                  <a:gd name="connsiteX86" fmla="*/ 1490573 w 2598452"/>
                  <a:gd name="connsiteY86" fmla="*/ 2258629 h 2671377"/>
                  <a:gd name="connsiteX87" fmla="*/ 1494993 w 2598452"/>
                  <a:gd name="connsiteY87" fmla="*/ 2267467 h 2671377"/>
                  <a:gd name="connsiteX88" fmla="*/ 1431996 w 2598452"/>
                  <a:gd name="connsiteY88" fmla="*/ 2668973 h 2671377"/>
                  <a:gd name="connsiteX89" fmla="*/ 2598448 w 2598452"/>
                  <a:gd name="connsiteY89" fmla="*/ 2054358 h 2671377"/>
                  <a:gd name="connsiteX90" fmla="*/ 2497441 w 2598452"/>
                  <a:gd name="connsiteY90" fmla="*/ 1499243 h 2671377"/>
                  <a:gd name="connsiteX91" fmla="*/ 764087 w 2598452"/>
                  <a:gd name="connsiteY91" fmla="*/ 836100 h 2671377"/>
                  <a:gd name="connsiteX92" fmla="*/ 764087 w 2598452"/>
                  <a:gd name="connsiteY92" fmla="*/ 839291 h 2671377"/>
                  <a:gd name="connsiteX93" fmla="*/ 759176 w 2598452"/>
                  <a:gd name="connsiteY93" fmla="*/ 844447 h 2671377"/>
                  <a:gd name="connsiteX94" fmla="*/ 764087 w 2598452"/>
                  <a:gd name="connsiteY94" fmla="*/ 836100 h 2671377"/>
                  <a:gd name="connsiteX95" fmla="*/ 940859 w 2598452"/>
                  <a:gd name="connsiteY95" fmla="*/ 1341866 h 2671377"/>
                  <a:gd name="connsiteX96" fmla="*/ 770961 w 2598452"/>
                  <a:gd name="connsiteY96" fmla="*/ 1454313 h 2671377"/>
                  <a:gd name="connsiteX97" fmla="*/ 681102 w 2598452"/>
                  <a:gd name="connsiteY97" fmla="*/ 1422396 h 2671377"/>
                  <a:gd name="connsiteX98" fmla="*/ 575284 w 2598452"/>
                  <a:gd name="connsiteY98" fmla="*/ 1385077 h 2671377"/>
                  <a:gd name="connsiteX99" fmla="*/ 613339 w 2598452"/>
                  <a:gd name="connsiteY99" fmla="*/ 1349231 h 2671377"/>
                  <a:gd name="connsiteX100" fmla="*/ 828167 w 2598452"/>
                  <a:gd name="connsiteY100" fmla="*/ 1141769 h 2671377"/>
                  <a:gd name="connsiteX101" fmla="*/ 835778 w 2598452"/>
                  <a:gd name="connsiteY101" fmla="*/ 1134158 h 2671377"/>
                  <a:gd name="connsiteX102" fmla="*/ 848545 w 2598452"/>
                  <a:gd name="connsiteY102" fmla="*/ 1155027 h 2671377"/>
                  <a:gd name="connsiteX103" fmla="*/ 895684 w 2598452"/>
                  <a:gd name="connsiteY103" fmla="*/ 1228191 h 2671377"/>
                  <a:gd name="connsiteX104" fmla="*/ 940859 w 2598452"/>
                  <a:gd name="connsiteY104" fmla="*/ 1341866 h 2671377"/>
                  <a:gd name="connsiteX0" fmla="*/ 2497441 w 2598452"/>
                  <a:gd name="connsiteY0" fmla="*/ 1499243 h 2671156"/>
                  <a:gd name="connsiteX1" fmla="*/ 2419612 w 2598452"/>
                  <a:gd name="connsiteY1" fmla="*/ 1366418 h 2671156"/>
                  <a:gd name="connsiteX2" fmla="*/ 2388431 w 2598452"/>
                  <a:gd name="connsiteY2" fmla="*/ 1249797 h 2671156"/>
                  <a:gd name="connsiteX3" fmla="*/ 2325088 w 2598452"/>
                  <a:gd name="connsiteY3" fmla="*/ 987338 h 2671156"/>
                  <a:gd name="connsiteX4" fmla="*/ 2261499 w 2598452"/>
                  <a:gd name="connsiteY4" fmla="*/ 722916 h 2671156"/>
                  <a:gd name="connsiteX5" fmla="*/ 2260026 w 2598452"/>
                  <a:gd name="connsiteY5" fmla="*/ 717023 h 2671156"/>
                  <a:gd name="connsiteX6" fmla="*/ 2115416 w 2598452"/>
                  <a:gd name="connsiteY6" fmla="*/ 359550 h 2671156"/>
                  <a:gd name="connsiteX7" fmla="*/ 2026784 w 2598452"/>
                  <a:gd name="connsiteY7" fmla="*/ 244647 h 2671156"/>
                  <a:gd name="connsiteX8" fmla="*/ 1460129 w 2598452"/>
                  <a:gd name="connsiteY8" fmla="*/ 2567 h 2671156"/>
                  <a:gd name="connsiteX9" fmla="*/ 1219031 w 2598452"/>
                  <a:gd name="connsiteY9" fmla="*/ 71066 h 2671156"/>
                  <a:gd name="connsiteX10" fmla="*/ 817364 w 2598452"/>
                  <a:gd name="connsiteY10" fmla="*/ 430259 h 2671156"/>
                  <a:gd name="connsiteX11" fmla="*/ 814663 w 2598452"/>
                  <a:gd name="connsiteY11" fmla="*/ 434187 h 2671156"/>
                  <a:gd name="connsiteX12" fmla="*/ 812208 w 2598452"/>
                  <a:gd name="connsiteY12" fmla="*/ 438361 h 2671156"/>
                  <a:gd name="connsiteX13" fmla="*/ 812208 w 2598452"/>
                  <a:gd name="connsiteY13" fmla="*/ 438361 h 2671156"/>
                  <a:gd name="connsiteX14" fmla="*/ 812208 w 2598452"/>
                  <a:gd name="connsiteY14" fmla="*/ 438361 h 2671156"/>
                  <a:gd name="connsiteX15" fmla="*/ 812454 w 2598452"/>
                  <a:gd name="connsiteY15" fmla="*/ 439589 h 2671156"/>
                  <a:gd name="connsiteX16" fmla="*/ 812454 w 2598452"/>
                  <a:gd name="connsiteY16" fmla="*/ 439589 h 2671156"/>
                  <a:gd name="connsiteX17" fmla="*/ 778818 w 2598452"/>
                  <a:gd name="connsiteY17" fmla="*/ 514471 h 2671156"/>
                  <a:gd name="connsiteX18" fmla="*/ 743709 w 2598452"/>
                  <a:gd name="connsiteY18" fmla="*/ 698610 h 2671156"/>
                  <a:gd name="connsiteX19" fmla="*/ 746409 w 2598452"/>
                  <a:gd name="connsiteY19" fmla="*/ 782086 h 2671156"/>
                  <a:gd name="connsiteX20" fmla="*/ 758440 w 2598452"/>
                  <a:gd name="connsiteY20" fmla="*/ 845920 h 2671156"/>
                  <a:gd name="connsiteX21" fmla="*/ 710564 w 2598452"/>
                  <a:gd name="connsiteY21" fmla="*/ 889377 h 2671156"/>
                  <a:gd name="connsiteX22" fmla="*/ 633471 w 2598452"/>
                  <a:gd name="connsiteY22" fmla="*/ 962050 h 2671156"/>
                  <a:gd name="connsiteX23" fmla="*/ 544594 w 2598452"/>
                  <a:gd name="connsiteY23" fmla="*/ 1045280 h 2671156"/>
                  <a:gd name="connsiteX24" fmla="*/ 446878 w 2598452"/>
                  <a:gd name="connsiteY24" fmla="*/ 1136859 h 2671156"/>
                  <a:gd name="connsiteX25" fmla="*/ 399493 w 2598452"/>
                  <a:gd name="connsiteY25" fmla="*/ 1181297 h 2671156"/>
                  <a:gd name="connsiteX26" fmla="*/ 322646 w 2598452"/>
                  <a:gd name="connsiteY26" fmla="*/ 1259126 h 2671156"/>
                  <a:gd name="connsiteX27" fmla="*/ 285818 w 2598452"/>
                  <a:gd name="connsiteY27" fmla="*/ 1362980 h 2671156"/>
                  <a:gd name="connsiteX28" fmla="*/ 275998 w 2598452"/>
                  <a:gd name="connsiteY28" fmla="*/ 1427306 h 2671156"/>
                  <a:gd name="connsiteX29" fmla="*/ 256847 w 2598452"/>
                  <a:gd name="connsiteY29" fmla="*/ 1552029 h 2671156"/>
                  <a:gd name="connsiteX30" fmla="*/ 214373 w 2598452"/>
                  <a:gd name="connsiteY30" fmla="*/ 1832165 h 2671156"/>
                  <a:gd name="connsiteX31" fmla="*/ 205043 w 2598452"/>
                  <a:gd name="connsiteY31" fmla="*/ 1859172 h 2671156"/>
                  <a:gd name="connsiteX32" fmla="*/ 124513 w 2598452"/>
                  <a:gd name="connsiteY32" fmla="*/ 1994943 h 2671156"/>
                  <a:gd name="connsiteX33" fmla="*/ 33917 w 2598452"/>
                  <a:gd name="connsiteY33" fmla="*/ 2144709 h 2671156"/>
                  <a:gd name="connsiteX34" fmla="*/ 1264 w 2598452"/>
                  <a:gd name="connsiteY34" fmla="*/ 2220574 h 2671156"/>
                  <a:gd name="connsiteX35" fmla="*/ 2491 w 2598452"/>
                  <a:gd name="connsiteY35" fmla="*/ 2302085 h 2671156"/>
                  <a:gd name="connsiteX36" fmla="*/ 10102 w 2598452"/>
                  <a:gd name="connsiteY36" fmla="*/ 2309696 h 2671156"/>
                  <a:gd name="connsiteX37" fmla="*/ 180982 w 2598452"/>
                  <a:gd name="connsiteY37" fmla="*/ 2309696 h 2671156"/>
                  <a:gd name="connsiteX38" fmla="*/ 266423 w 2598452"/>
                  <a:gd name="connsiteY38" fmla="*/ 2309696 h 2671156"/>
                  <a:gd name="connsiteX39" fmla="*/ 311107 w 2598452"/>
                  <a:gd name="connsiteY39" fmla="*/ 2309696 h 2671156"/>
                  <a:gd name="connsiteX40" fmla="*/ 337623 w 2598452"/>
                  <a:gd name="connsiteY40" fmla="*/ 2295211 h 2671156"/>
                  <a:gd name="connsiteX41" fmla="*/ 410050 w 2598452"/>
                  <a:gd name="connsiteY41" fmla="*/ 2140289 h 2671156"/>
                  <a:gd name="connsiteX42" fmla="*/ 461609 w 2598452"/>
                  <a:gd name="connsiteY42" fmla="*/ 2029561 h 2671156"/>
                  <a:gd name="connsiteX43" fmla="*/ 503347 w 2598452"/>
                  <a:gd name="connsiteY43" fmla="*/ 1946330 h 2671156"/>
                  <a:gd name="connsiteX44" fmla="*/ 579458 w 2598452"/>
                  <a:gd name="connsiteY44" fmla="*/ 1861381 h 2671156"/>
                  <a:gd name="connsiteX45" fmla="*/ 673000 w 2598452"/>
                  <a:gd name="connsiteY45" fmla="*/ 1795091 h 2671156"/>
                  <a:gd name="connsiteX46" fmla="*/ 768015 w 2598452"/>
                  <a:gd name="connsiteY46" fmla="*/ 1688782 h 2671156"/>
                  <a:gd name="connsiteX47" fmla="*/ 831113 w 2598452"/>
                  <a:gd name="connsiteY47" fmla="*/ 1593521 h 2671156"/>
                  <a:gd name="connsiteX48" fmla="*/ 893720 w 2598452"/>
                  <a:gd name="connsiteY48" fmla="*/ 1541472 h 2671156"/>
                  <a:gd name="connsiteX49" fmla="*/ 962956 w 2598452"/>
                  <a:gd name="connsiteY49" fmla="*/ 1498015 h 2671156"/>
                  <a:gd name="connsiteX50" fmla="*/ 970813 w 2598452"/>
                  <a:gd name="connsiteY50" fmla="*/ 1554730 h 2671156"/>
                  <a:gd name="connsiteX51" fmla="*/ 970813 w 2598452"/>
                  <a:gd name="connsiteY51" fmla="*/ 1581737 h 2671156"/>
                  <a:gd name="connsiteX52" fmla="*/ 990945 w 2598452"/>
                  <a:gd name="connsiteY52" fmla="*/ 1612181 h 2671156"/>
                  <a:gd name="connsiteX53" fmla="*/ 1043731 w 2598452"/>
                  <a:gd name="connsiteY53" fmla="*/ 1631086 h 2671156"/>
                  <a:gd name="connsiteX54" fmla="*/ 1095536 w 2598452"/>
                  <a:gd name="connsiteY54" fmla="*/ 1743533 h 2671156"/>
                  <a:gd name="connsiteX55" fmla="*/ 1195952 w 2598452"/>
                  <a:gd name="connsiteY55" fmla="*/ 1761210 h 2671156"/>
                  <a:gd name="connsiteX56" fmla="*/ 1228606 w 2598452"/>
                  <a:gd name="connsiteY56" fmla="*/ 1765384 h 2671156"/>
                  <a:gd name="connsiteX57" fmla="*/ 1192270 w 2598452"/>
                  <a:gd name="connsiteY57" fmla="*/ 1794846 h 2671156"/>
                  <a:gd name="connsiteX58" fmla="*/ 1154460 w 2598452"/>
                  <a:gd name="connsiteY58" fmla="*/ 1805894 h 2671156"/>
                  <a:gd name="connsiteX59" fmla="*/ 1140465 w 2598452"/>
                  <a:gd name="connsiteY59" fmla="*/ 1854507 h 2671156"/>
                  <a:gd name="connsiteX60" fmla="*/ 1208719 w 2598452"/>
                  <a:gd name="connsiteY60" fmla="*/ 1905820 h 2671156"/>
                  <a:gd name="connsiteX61" fmla="*/ 1287776 w 2598452"/>
                  <a:gd name="connsiteY61" fmla="*/ 2064424 h 2671156"/>
                  <a:gd name="connsiteX62" fmla="*/ 1321657 w 2598452"/>
                  <a:gd name="connsiteY62" fmla="*/ 2080137 h 2671156"/>
                  <a:gd name="connsiteX63" fmla="*/ 1336879 w 2598452"/>
                  <a:gd name="connsiteY63" fmla="*/ 2082593 h 2671156"/>
                  <a:gd name="connsiteX64" fmla="*/ 1458411 w 2598452"/>
                  <a:gd name="connsiteY64" fmla="*/ 2064179 h 2671156"/>
                  <a:gd name="connsiteX65" fmla="*/ 1560055 w 2598452"/>
                  <a:gd name="connsiteY65" fmla="*/ 2029315 h 2671156"/>
                  <a:gd name="connsiteX66" fmla="*/ 1557109 w 2598452"/>
                  <a:gd name="connsiteY66" fmla="*/ 2024159 h 2671156"/>
                  <a:gd name="connsiteX67" fmla="*/ 1560300 w 2598452"/>
                  <a:gd name="connsiteY67" fmla="*/ 2029315 h 2671156"/>
                  <a:gd name="connsiteX68" fmla="*/ 1560055 w 2598452"/>
                  <a:gd name="connsiteY68" fmla="*/ 2029315 h 2671156"/>
                  <a:gd name="connsiteX69" fmla="*/ 1560546 w 2598452"/>
                  <a:gd name="connsiteY69" fmla="*/ 2029806 h 2671156"/>
                  <a:gd name="connsiteX70" fmla="*/ 1562756 w 2598452"/>
                  <a:gd name="connsiteY70" fmla="*/ 2033735 h 2671156"/>
                  <a:gd name="connsiteX71" fmla="*/ 1562510 w 2598452"/>
                  <a:gd name="connsiteY71" fmla="*/ 2044046 h 2671156"/>
                  <a:gd name="connsiteX72" fmla="*/ 1561773 w 2598452"/>
                  <a:gd name="connsiteY72" fmla="*/ 2044783 h 2671156"/>
                  <a:gd name="connsiteX73" fmla="*/ 1560546 w 2598452"/>
                  <a:gd name="connsiteY73" fmla="*/ 2063442 h 2671156"/>
                  <a:gd name="connsiteX74" fmla="*/ 1544833 w 2598452"/>
                  <a:gd name="connsiteY74" fmla="*/ 2090449 h 2671156"/>
                  <a:gd name="connsiteX75" fmla="*/ 1517335 w 2598452"/>
                  <a:gd name="connsiteY75" fmla="*/ 2119666 h 2671156"/>
                  <a:gd name="connsiteX76" fmla="*/ 1508496 w 2598452"/>
                  <a:gd name="connsiteY76" fmla="*/ 2130714 h 2671156"/>
                  <a:gd name="connsiteX77" fmla="*/ 1507269 w 2598452"/>
                  <a:gd name="connsiteY77" fmla="*/ 2132187 h 2671156"/>
                  <a:gd name="connsiteX78" fmla="*/ 1501376 w 2598452"/>
                  <a:gd name="connsiteY78" fmla="*/ 2139798 h 2671156"/>
                  <a:gd name="connsiteX79" fmla="*/ 1498921 w 2598452"/>
                  <a:gd name="connsiteY79" fmla="*/ 2145691 h 2671156"/>
                  <a:gd name="connsiteX80" fmla="*/ 1497448 w 2598452"/>
                  <a:gd name="connsiteY80" fmla="*/ 2151829 h 2671156"/>
                  <a:gd name="connsiteX81" fmla="*/ 1490573 w 2598452"/>
                  <a:gd name="connsiteY81" fmla="*/ 2167542 h 2671156"/>
                  <a:gd name="connsiteX82" fmla="*/ 1481244 w 2598452"/>
                  <a:gd name="connsiteY82" fmla="*/ 2199705 h 2671156"/>
                  <a:gd name="connsiteX83" fmla="*/ 1480507 w 2598452"/>
                  <a:gd name="connsiteY83" fmla="*/ 2211489 h 2671156"/>
                  <a:gd name="connsiteX84" fmla="*/ 1481735 w 2598452"/>
                  <a:gd name="connsiteY84" fmla="*/ 2227448 h 2671156"/>
                  <a:gd name="connsiteX85" fmla="*/ 1486400 w 2598452"/>
                  <a:gd name="connsiteY85" fmla="*/ 2248317 h 2671156"/>
                  <a:gd name="connsiteX86" fmla="*/ 1490573 w 2598452"/>
                  <a:gd name="connsiteY86" fmla="*/ 2258629 h 2671156"/>
                  <a:gd name="connsiteX87" fmla="*/ 1431996 w 2598452"/>
                  <a:gd name="connsiteY87" fmla="*/ 2668973 h 2671156"/>
                  <a:gd name="connsiteX88" fmla="*/ 2598448 w 2598452"/>
                  <a:gd name="connsiteY88" fmla="*/ 2054358 h 2671156"/>
                  <a:gd name="connsiteX89" fmla="*/ 2497441 w 2598452"/>
                  <a:gd name="connsiteY89" fmla="*/ 1499243 h 2671156"/>
                  <a:gd name="connsiteX90" fmla="*/ 764087 w 2598452"/>
                  <a:gd name="connsiteY90" fmla="*/ 836100 h 2671156"/>
                  <a:gd name="connsiteX91" fmla="*/ 764087 w 2598452"/>
                  <a:gd name="connsiteY91" fmla="*/ 839291 h 2671156"/>
                  <a:gd name="connsiteX92" fmla="*/ 759176 w 2598452"/>
                  <a:gd name="connsiteY92" fmla="*/ 844447 h 2671156"/>
                  <a:gd name="connsiteX93" fmla="*/ 764087 w 2598452"/>
                  <a:gd name="connsiteY93" fmla="*/ 836100 h 2671156"/>
                  <a:gd name="connsiteX94" fmla="*/ 940859 w 2598452"/>
                  <a:gd name="connsiteY94" fmla="*/ 1341866 h 2671156"/>
                  <a:gd name="connsiteX95" fmla="*/ 770961 w 2598452"/>
                  <a:gd name="connsiteY95" fmla="*/ 1454313 h 2671156"/>
                  <a:gd name="connsiteX96" fmla="*/ 681102 w 2598452"/>
                  <a:gd name="connsiteY96" fmla="*/ 1422396 h 2671156"/>
                  <a:gd name="connsiteX97" fmla="*/ 575284 w 2598452"/>
                  <a:gd name="connsiteY97" fmla="*/ 1385077 h 2671156"/>
                  <a:gd name="connsiteX98" fmla="*/ 613339 w 2598452"/>
                  <a:gd name="connsiteY98" fmla="*/ 1349231 h 2671156"/>
                  <a:gd name="connsiteX99" fmla="*/ 828167 w 2598452"/>
                  <a:gd name="connsiteY99" fmla="*/ 1141769 h 2671156"/>
                  <a:gd name="connsiteX100" fmla="*/ 835778 w 2598452"/>
                  <a:gd name="connsiteY100" fmla="*/ 1134158 h 2671156"/>
                  <a:gd name="connsiteX101" fmla="*/ 848545 w 2598452"/>
                  <a:gd name="connsiteY101" fmla="*/ 1155027 h 2671156"/>
                  <a:gd name="connsiteX102" fmla="*/ 895684 w 2598452"/>
                  <a:gd name="connsiteY102" fmla="*/ 1228191 h 2671156"/>
                  <a:gd name="connsiteX103" fmla="*/ 940859 w 2598452"/>
                  <a:gd name="connsiteY103" fmla="*/ 1341866 h 2671156"/>
                  <a:gd name="connsiteX0" fmla="*/ 2497441 w 2598452"/>
                  <a:gd name="connsiteY0" fmla="*/ 1499243 h 2670922"/>
                  <a:gd name="connsiteX1" fmla="*/ 2419612 w 2598452"/>
                  <a:gd name="connsiteY1" fmla="*/ 1366418 h 2670922"/>
                  <a:gd name="connsiteX2" fmla="*/ 2388431 w 2598452"/>
                  <a:gd name="connsiteY2" fmla="*/ 1249797 h 2670922"/>
                  <a:gd name="connsiteX3" fmla="*/ 2325088 w 2598452"/>
                  <a:gd name="connsiteY3" fmla="*/ 987338 h 2670922"/>
                  <a:gd name="connsiteX4" fmla="*/ 2261499 w 2598452"/>
                  <a:gd name="connsiteY4" fmla="*/ 722916 h 2670922"/>
                  <a:gd name="connsiteX5" fmla="*/ 2260026 w 2598452"/>
                  <a:gd name="connsiteY5" fmla="*/ 717023 h 2670922"/>
                  <a:gd name="connsiteX6" fmla="*/ 2115416 w 2598452"/>
                  <a:gd name="connsiteY6" fmla="*/ 359550 h 2670922"/>
                  <a:gd name="connsiteX7" fmla="*/ 2026784 w 2598452"/>
                  <a:gd name="connsiteY7" fmla="*/ 244647 h 2670922"/>
                  <a:gd name="connsiteX8" fmla="*/ 1460129 w 2598452"/>
                  <a:gd name="connsiteY8" fmla="*/ 2567 h 2670922"/>
                  <a:gd name="connsiteX9" fmla="*/ 1219031 w 2598452"/>
                  <a:gd name="connsiteY9" fmla="*/ 71066 h 2670922"/>
                  <a:gd name="connsiteX10" fmla="*/ 817364 w 2598452"/>
                  <a:gd name="connsiteY10" fmla="*/ 430259 h 2670922"/>
                  <a:gd name="connsiteX11" fmla="*/ 814663 w 2598452"/>
                  <a:gd name="connsiteY11" fmla="*/ 434187 h 2670922"/>
                  <a:gd name="connsiteX12" fmla="*/ 812208 w 2598452"/>
                  <a:gd name="connsiteY12" fmla="*/ 438361 h 2670922"/>
                  <a:gd name="connsiteX13" fmla="*/ 812208 w 2598452"/>
                  <a:gd name="connsiteY13" fmla="*/ 438361 h 2670922"/>
                  <a:gd name="connsiteX14" fmla="*/ 812208 w 2598452"/>
                  <a:gd name="connsiteY14" fmla="*/ 438361 h 2670922"/>
                  <a:gd name="connsiteX15" fmla="*/ 812454 w 2598452"/>
                  <a:gd name="connsiteY15" fmla="*/ 439589 h 2670922"/>
                  <a:gd name="connsiteX16" fmla="*/ 812454 w 2598452"/>
                  <a:gd name="connsiteY16" fmla="*/ 439589 h 2670922"/>
                  <a:gd name="connsiteX17" fmla="*/ 778818 w 2598452"/>
                  <a:gd name="connsiteY17" fmla="*/ 514471 h 2670922"/>
                  <a:gd name="connsiteX18" fmla="*/ 743709 w 2598452"/>
                  <a:gd name="connsiteY18" fmla="*/ 698610 h 2670922"/>
                  <a:gd name="connsiteX19" fmla="*/ 746409 w 2598452"/>
                  <a:gd name="connsiteY19" fmla="*/ 782086 h 2670922"/>
                  <a:gd name="connsiteX20" fmla="*/ 758440 w 2598452"/>
                  <a:gd name="connsiteY20" fmla="*/ 845920 h 2670922"/>
                  <a:gd name="connsiteX21" fmla="*/ 710564 w 2598452"/>
                  <a:gd name="connsiteY21" fmla="*/ 889377 h 2670922"/>
                  <a:gd name="connsiteX22" fmla="*/ 633471 w 2598452"/>
                  <a:gd name="connsiteY22" fmla="*/ 962050 h 2670922"/>
                  <a:gd name="connsiteX23" fmla="*/ 544594 w 2598452"/>
                  <a:gd name="connsiteY23" fmla="*/ 1045280 h 2670922"/>
                  <a:gd name="connsiteX24" fmla="*/ 446878 w 2598452"/>
                  <a:gd name="connsiteY24" fmla="*/ 1136859 h 2670922"/>
                  <a:gd name="connsiteX25" fmla="*/ 399493 w 2598452"/>
                  <a:gd name="connsiteY25" fmla="*/ 1181297 h 2670922"/>
                  <a:gd name="connsiteX26" fmla="*/ 322646 w 2598452"/>
                  <a:gd name="connsiteY26" fmla="*/ 1259126 h 2670922"/>
                  <a:gd name="connsiteX27" fmla="*/ 285818 w 2598452"/>
                  <a:gd name="connsiteY27" fmla="*/ 1362980 h 2670922"/>
                  <a:gd name="connsiteX28" fmla="*/ 275998 w 2598452"/>
                  <a:gd name="connsiteY28" fmla="*/ 1427306 h 2670922"/>
                  <a:gd name="connsiteX29" fmla="*/ 256847 w 2598452"/>
                  <a:gd name="connsiteY29" fmla="*/ 1552029 h 2670922"/>
                  <a:gd name="connsiteX30" fmla="*/ 214373 w 2598452"/>
                  <a:gd name="connsiteY30" fmla="*/ 1832165 h 2670922"/>
                  <a:gd name="connsiteX31" fmla="*/ 205043 w 2598452"/>
                  <a:gd name="connsiteY31" fmla="*/ 1859172 h 2670922"/>
                  <a:gd name="connsiteX32" fmla="*/ 124513 w 2598452"/>
                  <a:gd name="connsiteY32" fmla="*/ 1994943 h 2670922"/>
                  <a:gd name="connsiteX33" fmla="*/ 33917 w 2598452"/>
                  <a:gd name="connsiteY33" fmla="*/ 2144709 h 2670922"/>
                  <a:gd name="connsiteX34" fmla="*/ 1264 w 2598452"/>
                  <a:gd name="connsiteY34" fmla="*/ 2220574 h 2670922"/>
                  <a:gd name="connsiteX35" fmla="*/ 2491 w 2598452"/>
                  <a:gd name="connsiteY35" fmla="*/ 2302085 h 2670922"/>
                  <a:gd name="connsiteX36" fmla="*/ 10102 w 2598452"/>
                  <a:gd name="connsiteY36" fmla="*/ 2309696 h 2670922"/>
                  <a:gd name="connsiteX37" fmla="*/ 180982 w 2598452"/>
                  <a:gd name="connsiteY37" fmla="*/ 2309696 h 2670922"/>
                  <a:gd name="connsiteX38" fmla="*/ 266423 w 2598452"/>
                  <a:gd name="connsiteY38" fmla="*/ 2309696 h 2670922"/>
                  <a:gd name="connsiteX39" fmla="*/ 311107 w 2598452"/>
                  <a:gd name="connsiteY39" fmla="*/ 2309696 h 2670922"/>
                  <a:gd name="connsiteX40" fmla="*/ 337623 w 2598452"/>
                  <a:gd name="connsiteY40" fmla="*/ 2295211 h 2670922"/>
                  <a:gd name="connsiteX41" fmla="*/ 410050 w 2598452"/>
                  <a:gd name="connsiteY41" fmla="*/ 2140289 h 2670922"/>
                  <a:gd name="connsiteX42" fmla="*/ 461609 w 2598452"/>
                  <a:gd name="connsiteY42" fmla="*/ 2029561 h 2670922"/>
                  <a:gd name="connsiteX43" fmla="*/ 503347 w 2598452"/>
                  <a:gd name="connsiteY43" fmla="*/ 1946330 h 2670922"/>
                  <a:gd name="connsiteX44" fmla="*/ 579458 w 2598452"/>
                  <a:gd name="connsiteY44" fmla="*/ 1861381 h 2670922"/>
                  <a:gd name="connsiteX45" fmla="*/ 673000 w 2598452"/>
                  <a:gd name="connsiteY45" fmla="*/ 1795091 h 2670922"/>
                  <a:gd name="connsiteX46" fmla="*/ 768015 w 2598452"/>
                  <a:gd name="connsiteY46" fmla="*/ 1688782 h 2670922"/>
                  <a:gd name="connsiteX47" fmla="*/ 831113 w 2598452"/>
                  <a:gd name="connsiteY47" fmla="*/ 1593521 h 2670922"/>
                  <a:gd name="connsiteX48" fmla="*/ 893720 w 2598452"/>
                  <a:gd name="connsiteY48" fmla="*/ 1541472 h 2670922"/>
                  <a:gd name="connsiteX49" fmla="*/ 962956 w 2598452"/>
                  <a:gd name="connsiteY49" fmla="*/ 1498015 h 2670922"/>
                  <a:gd name="connsiteX50" fmla="*/ 970813 w 2598452"/>
                  <a:gd name="connsiteY50" fmla="*/ 1554730 h 2670922"/>
                  <a:gd name="connsiteX51" fmla="*/ 970813 w 2598452"/>
                  <a:gd name="connsiteY51" fmla="*/ 1581737 h 2670922"/>
                  <a:gd name="connsiteX52" fmla="*/ 990945 w 2598452"/>
                  <a:gd name="connsiteY52" fmla="*/ 1612181 h 2670922"/>
                  <a:gd name="connsiteX53" fmla="*/ 1043731 w 2598452"/>
                  <a:gd name="connsiteY53" fmla="*/ 1631086 h 2670922"/>
                  <a:gd name="connsiteX54" fmla="*/ 1095536 w 2598452"/>
                  <a:gd name="connsiteY54" fmla="*/ 1743533 h 2670922"/>
                  <a:gd name="connsiteX55" fmla="*/ 1195952 w 2598452"/>
                  <a:gd name="connsiteY55" fmla="*/ 1761210 h 2670922"/>
                  <a:gd name="connsiteX56" fmla="*/ 1228606 w 2598452"/>
                  <a:gd name="connsiteY56" fmla="*/ 1765384 h 2670922"/>
                  <a:gd name="connsiteX57" fmla="*/ 1192270 w 2598452"/>
                  <a:gd name="connsiteY57" fmla="*/ 1794846 h 2670922"/>
                  <a:gd name="connsiteX58" fmla="*/ 1154460 w 2598452"/>
                  <a:gd name="connsiteY58" fmla="*/ 1805894 h 2670922"/>
                  <a:gd name="connsiteX59" fmla="*/ 1140465 w 2598452"/>
                  <a:gd name="connsiteY59" fmla="*/ 1854507 h 2670922"/>
                  <a:gd name="connsiteX60" fmla="*/ 1208719 w 2598452"/>
                  <a:gd name="connsiteY60" fmla="*/ 1905820 h 2670922"/>
                  <a:gd name="connsiteX61" fmla="*/ 1287776 w 2598452"/>
                  <a:gd name="connsiteY61" fmla="*/ 2064424 h 2670922"/>
                  <a:gd name="connsiteX62" fmla="*/ 1321657 w 2598452"/>
                  <a:gd name="connsiteY62" fmla="*/ 2080137 h 2670922"/>
                  <a:gd name="connsiteX63" fmla="*/ 1336879 w 2598452"/>
                  <a:gd name="connsiteY63" fmla="*/ 2082593 h 2670922"/>
                  <a:gd name="connsiteX64" fmla="*/ 1458411 w 2598452"/>
                  <a:gd name="connsiteY64" fmla="*/ 2064179 h 2670922"/>
                  <a:gd name="connsiteX65" fmla="*/ 1560055 w 2598452"/>
                  <a:gd name="connsiteY65" fmla="*/ 2029315 h 2670922"/>
                  <a:gd name="connsiteX66" fmla="*/ 1557109 w 2598452"/>
                  <a:gd name="connsiteY66" fmla="*/ 2024159 h 2670922"/>
                  <a:gd name="connsiteX67" fmla="*/ 1560300 w 2598452"/>
                  <a:gd name="connsiteY67" fmla="*/ 2029315 h 2670922"/>
                  <a:gd name="connsiteX68" fmla="*/ 1560055 w 2598452"/>
                  <a:gd name="connsiteY68" fmla="*/ 2029315 h 2670922"/>
                  <a:gd name="connsiteX69" fmla="*/ 1560546 w 2598452"/>
                  <a:gd name="connsiteY69" fmla="*/ 2029806 h 2670922"/>
                  <a:gd name="connsiteX70" fmla="*/ 1562756 w 2598452"/>
                  <a:gd name="connsiteY70" fmla="*/ 2033735 h 2670922"/>
                  <a:gd name="connsiteX71" fmla="*/ 1562510 w 2598452"/>
                  <a:gd name="connsiteY71" fmla="*/ 2044046 h 2670922"/>
                  <a:gd name="connsiteX72" fmla="*/ 1561773 w 2598452"/>
                  <a:gd name="connsiteY72" fmla="*/ 2044783 h 2670922"/>
                  <a:gd name="connsiteX73" fmla="*/ 1560546 w 2598452"/>
                  <a:gd name="connsiteY73" fmla="*/ 2063442 h 2670922"/>
                  <a:gd name="connsiteX74" fmla="*/ 1544833 w 2598452"/>
                  <a:gd name="connsiteY74" fmla="*/ 2090449 h 2670922"/>
                  <a:gd name="connsiteX75" fmla="*/ 1517335 w 2598452"/>
                  <a:gd name="connsiteY75" fmla="*/ 2119666 h 2670922"/>
                  <a:gd name="connsiteX76" fmla="*/ 1508496 w 2598452"/>
                  <a:gd name="connsiteY76" fmla="*/ 2130714 h 2670922"/>
                  <a:gd name="connsiteX77" fmla="*/ 1507269 w 2598452"/>
                  <a:gd name="connsiteY77" fmla="*/ 2132187 h 2670922"/>
                  <a:gd name="connsiteX78" fmla="*/ 1501376 w 2598452"/>
                  <a:gd name="connsiteY78" fmla="*/ 2139798 h 2670922"/>
                  <a:gd name="connsiteX79" fmla="*/ 1498921 w 2598452"/>
                  <a:gd name="connsiteY79" fmla="*/ 2145691 h 2670922"/>
                  <a:gd name="connsiteX80" fmla="*/ 1497448 w 2598452"/>
                  <a:gd name="connsiteY80" fmla="*/ 2151829 h 2670922"/>
                  <a:gd name="connsiteX81" fmla="*/ 1490573 w 2598452"/>
                  <a:gd name="connsiteY81" fmla="*/ 2167542 h 2670922"/>
                  <a:gd name="connsiteX82" fmla="*/ 1481244 w 2598452"/>
                  <a:gd name="connsiteY82" fmla="*/ 2199705 h 2670922"/>
                  <a:gd name="connsiteX83" fmla="*/ 1480507 w 2598452"/>
                  <a:gd name="connsiteY83" fmla="*/ 2211489 h 2670922"/>
                  <a:gd name="connsiteX84" fmla="*/ 1481735 w 2598452"/>
                  <a:gd name="connsiteY84" fmla="*/ 2227448 h 2670922"/>
                  <a:gd name="connsiteX85" fmla="*/ 1486400 w 2598452"/>
                  <a:gd name="connsiteY85" fmla="*/ 2248317 h 2670922"/>
                  <a:gd name="connsiteX86" fmla="*/ 1431996 w 2598452"/>
                  <a:gd name="connsiteY86" fmla="*/ 2668973 h 2670922"/>
                  <a:gd name="connsiteX87" fmla="*/ 2598448 w 2598452"/>
                  <a:gd name="connsiteY87" fmla="*/ 2054358 h 2670922"/>
                  <a:gd name="connsiteX88" fmla="*/ 2497441 w 2598452"/>
                  <a:gd name="connsiteY88" fmla="*/ 1499243 h 2670922"/>
                  <a:gd name="connsiteX89" fmla="*/ 764087 w 2598452"/>
                  <a:gd name="connsiteY89" fmla="*/ 836100 h 2670922"/>
                  <a:gd name="connsiteX90" fmla="*/ 764087 w 2598452"/>
                  <a:gd name="connsiteY90" fmla="*/ 839291 h 2670922"/>
                  <a:gd name="connsiteX91" fmla="*/ 759176 w 2598452"/>
                  <a:gd name="connsiteY91" fmla="*/ 844447 h 2670922"/>
                  <a:gd name="connsiteX92" fmla="*/ 764087 w 2598452"/>
                  <a:gd name="connsiteY92" fmla="*/ 836100 h 2670922"/>
                  <a:gd name="connsiteX93" fmla="*/ 940859 w 2598452"/>
                  <a:gd name="connsiteY93" fmla="*/ 1341866 h 2670922"/>
                  <a:gd name="connsiteX94" fmla="*/ 770961 w 2598452"/>
                  <a:gd name="connsiteY94" fmla="*/ 1454313 h 2670922"/>
                  <a:gd name="connsiteX95" fmla="*/ 681102 w 2598452"/>
                  <a:gd name="connsiteY95" fmla="*/ 1422396 h 2670922"/>
                  <a:gd name="connsiteX96" fmla="*/ 575284 w 2598452"/>
                  <a:gd name="connsiteY96" fmla="*/ 1385077 h 2670922"/>
                  <a:gd name="connsiteX97" fmla="*/ 613339 w 2598452"/>
                  <a:gd name="connsiteY97" fmla="*/ 1349231 h 2670922"/>
                  <a:gd name="connsiteX98" fmla="*/ 828167 w 2598452"/>
                  <a:gd name="connsiteY98" fmla="*/ 1141769 h 2670922"/>
                  <a:gd name="connsiteX99" fmla="*/ 835778 w 2598452"/>
                  <a:gd name="connsiteY99" fmla="*/ 1134158 h 2670922"/>
                  <a:gd name="connsiteX100" fmla="*/ 848545 w 2598452"/>
                  <a:gd name="connsiteY100" fmla="*/ 1155027 h 2670922"/>
                  <a:gd name="connsiteX101" fmla="*/ 895684 w 2598452"/>
                  <a:gd name="connsiteY101" fmla="*/ 1228191 h 2670922"/>
                  <a:gd name="connsiteX102" fmla="*/ 940859 w 2598452"/>
                  <a:gd name="connsiteY102" fmla="*/ 1341866 h 2670922"/>
                  <a:gd name="connsiteX0" fmla="*/ 2497441 w 2598452"/>
                  <a:gd name="connsiteY0" fmla="*/ 1499243 h 2670479"/>
                  <a:gd name="connsiteX1" fmla="*/ 2419612 w 2598452"/>
                  <a:gd name="connsiteY1" fmla="*/ 1366418 h 2670479"/>
                  <a:gd name="connsiteX2" fmla="*/ 2388431 w 2598452"/>
                  <a:gd name="connsiteY2" fmla="*/ 1249797 h 2670479"/>
                  <a:gd name="connsiteX3" fmla="*/ 2325088 w 2598452"/>
                  <a:gd name="connsiteY3" fmla="*/ 987338 h 2670479"/>
                  <a:gd name="connsiteX4" fmla="*/ 2261499 w 2598452"/>
                  <a:gd name="connsiteY4" fmla="*/ 722916 h 2670479"/>
                  <a:gd name="connsiteX5" fmla="*/ 2260026 w 2598452"/>
                  <a:gd name="connsiteY5" fmla="*/ 717023 h 2670479"/>
                  <a:gd name="connsiteX6" fmla="*/ 2115416 w 2598452"/>
                  <a:gd name="connsiteY6" fmla="*/ 359550 h 2670479"/>
                  <a:gd name="connsiteX7" fmla="*/ 2026784 w 2598452"/>
                  <a:gd name="connsiteY7" fmla="*/ 244647 h 2670479"/>
                  <a:gd name="connsiteX8" fmla="*/ 1460129 w 2598452"/>
                  <a:gd name="connsiteY8" fmla="*/ 2567 h 2670479"/>
                  <a:gd name="connsiteX9" fmla="*/ 1219031 w 2598452"/>
                  <a:gd name="connsiteY9" fmla="*/ 71066 h 2670479"/>
                  <a:gd name="connsiteX10" fmla="*/ 817364 w 2598452"/>
                  <a:gd name="connsiteY10" fmla="*/ 430259 h 2670479"/>
                  <a:gd name="connsiteX11" fmla="*/ 814663 w 2598452"/>
                  <a:gd name="connsiteY11" fmla="*/ 434187 h 2670479"/>
                  <a:gd name="connsiteX12" fmla="*/ 812208 w 2598452"/>
                  <a:gd name="connsiteY12" fmla="*/ 438361 h 2670479"/>
                  <a:gd name="connsiteX13" fmla="*/ 812208 w 2598452"/>
                  <a:gd name="connsiteY13" fmla="*/ 438361 h 2670479"/>
                  <a:gd name="connsiteX14" fmla="*/ 812208 w 2598452"/>
                  <a:gd name="connsiteY14" fmla="*/ 438361 h 2670479"/>
                  <a:gd name="connsiteX15" fmla="*/ 812454 w 2598452"/>
                  <a:gd name="connsiteY15" fmla="*/ 439589 h 2670479"/>
                  <a:gd name="connsiteX16" fmla="*/ 812454 w 2598452"/>
                  <a:gd name="connsiteY16" fmla="*/ 439589 h 2670479"/>
                  <a:gd name="connsiteX17" fmla="*/ 778818 w 2598452"/>
                  <a:gd name="connsiteY17" fmla="*/ 514471 h 2670479"/>
                  <a:gd name="connsiteX18" fmla="*/ 743709 w 2598452"/>
                  <a:gd name="connsiteY18" fmla="*/ 698610 h 2670479"/>
                  <a:gd name="connsiteX19" fmla="*/ 746409 w 2598452"/>
                  <a:gd name="connsiteY19" fmla="*/ 782086 h 2670479"/>
                  <a:gd name="connsiteX20" fmla="*/ 758440 w 2598452"/>
                  <a:gd name="connsiteY20" fmla="*/ 845920 h 2670479"/>
                  <a:gd name="connsiteX21" fmla="*/ 710564 w 2598452"/>
                  <a:gd name="connsiteY21" fmla="*/ 889377 h 2670479"/>
                  <a:gd name="connsiteX22" fmla="*/ 633471 w 2598452"/>
                  <a:gd name="connsiteY22" fmla="*/ 962050 h 2670479"/>
                  <a:gd name="connsiteX23" fmla="*/ 544594 w 2598452"/>
                  <a:gd name="connsiteY23" fmla="*/ 1045280 h 2670479"/>
                  <a:gd name="connsiteX24" fmla="*/ 446878 w 2598452"/>
                  <a:gd name="connsiteY24" fmla="*/ 1136859 h 2670479"/>
                  <a:gd name="connsiteX25" fmla="*/ 399493 w 2598452"/>
                  <a:gd name="connsiteY25" fmla="*/ 1181297 h 2670479"/>
                  <a:gd name="connsiteX26" fmla="*/ 322646 w 2598452"/>
                  <a:gd name="connsiteY26" fmla="*/ 1259126 h 2670479"/>
                  <a:gd name="connsiteX27" fmla="*/ 285818 w 2598452"/>
                  <a:gd name="connsiteY27" fmla="*/ 1362980 h 2670479"/>
                  <a:gd name="connsiteX28" fmla="*/ 275998 w 2598452"/>
                  <a:gd name="connsiteY28" fmla="*/ 1427306 h 2670479"/>
                  <a:gd name="connsiteX29" fmla="*/ 256847 w 2598452"/>
                  <a:gd name="connsiteY29" fmla="*/ 1552029 h 2670479"/>
                  <a:gd name="connsiteX30" fmla="*/ 214373 w 2598452"/>
                  <a:gd name="connsiteY30" fmla="*/ 1832165 h 2670479"/>
                  <a:gd name="connsiteX31" fmla="*/ 205043 w 2598452"/>
                  <a:gd name="connsiteY31" fmla="*/ 1859172 h 2670479"/>
                  <a:gd name="connsiteX32" fmla="*/ 124513 w 2598452"/>
                  <a:gd name="connsiteY32" fmla="*/ 1994943 h 2670479"/>
                  <a:gd name="connsiteX33" fmla="*/ 33917 w 2598452"/>
                  <a:gd name="connsiteY33" fmla="*/ 2144709 h 2670479"/>
                  <a:gd name="connsiteX34" fmla="*/ 1264 w 2598452"/>
                  <a:gd name="connsiteY34" fmla="*/ 2220574 h 2670479"/>
                  <a:gd name="connsiteX35" fmla="*/ 2491 w 2598452"/>
                  <a:gd name="connsiteY35" fmla="*/ 2302085 h 2670479"/>
                  <a:gd name="connsiteX36" fmla="*/ 10102 w 2598452"/>
                  <a:gd name="connsiteY36" fmla="*/ 2309696 h 2670479"/>
                  <a:gd name="connsiteX37" fmla="*/ 180982 w 2598452"/>
                  <a:gd name="connsiteY37" fmla="*/ 2309696 h 2670479"/>
                  <a:gd name="connsiteX38" fmla="*/ 266423 w 2598452"/>
                  <a:gd name="connsiteY38" fmla="*/ 2309696 h 2670479"/>
                  <a:gd name="connsiteX39" fmla="*/ 311107 w 2598452"/>
                  <a:gd name="connsiteY39" fmla="*/ 2309696 h 2670479"/>
                  <a:gd name="connsiteX40" fmla="*/ 337623 w 2598452"/>
                  <a:gd name="connsiteY40" fmla="*/ 2295211 h 2670479"/>
                  <a:gd name="connsiteX41" fmla="*/ 410050 w 2598452"/>
                  <a:gd name="connsiteY41" fmla="*/ 2140289 h 2670479"/>
                  <a:gd name="connsiteX42" fmla="*/ 461609 w 2598452"/>
                  <a:gd name="connsiteY42" fmla="*/ 2029561 h 2670479"/>
                  <a:gd name="connsiteX43" fmla="*/ 503347 w 2598452"/>
                  <a:gd name="connsiteY43" fmla="*/ 1946330 h 2670479"/>
                  <a:gd name="connsiteX44" fmla="*/ 579458 w 2598452"/>
                  <a:gd name="connsiteY44" fmla="*/ 1861381 h 2670479"/>
                  <a:gd name="connsiteX45" fmla="*/ 673000 w 2598452"/>
                  <a:gd name="connsiteY45" fmla="*/ 1795091 h 2670479"/>
                  <a:gd name="connsiteX46" fmla="*/ 768015 w 2598452"/>
                  <a:gd name="connsiteY46" fmla="*/ 1688782 h 2670479"/>
                  <a:gd name="connsiteX47" fmla="*/ 831113 w 2598452"/>
                  <a:gd name="connsiteY47" fmla="*/ 1593521 h 2670479"/>
                  <a:gd name="connsiteX48" fmla="*/ 893720 w 2598452"/>
                  <a:gd name="connsiteY48" fmla="*/ 1541472 h 2670479"/>
                  <a:gd name="connsiteX49" fmla="*/ 962956 w 2598452"/>
                  <a:gd name="connsiteY49" fmla="*/ 1498015 h 2670479"/>
                  <a:gd name="connsiteX50" fmla="*/ 970813 w 2598452"/>
                  <a:gd name="connsiteY50" fmla="*/ 1554730 h 2670479"/>
                  <a:gd name="connsiteX51" fmla="*/ 970813 w 2598452"/>
                  <a:gd name="connsiteY51" fmla="*/ 1581737 h 2670479"/>
                  <a:gd name="connsiteX52" fmla="*/ 990945 w 2598452"/>
                  <a:gd name="connsiteY52" fmla="*/ 1612181 h 2670479"/>
                  <a:gd name="connsiteX53" fmla="*/ 1043731 w 2598452"/>
                  <a:gd name="connsiteY53" fmla="*/ 1631086 h 2670479"/>
                  <a:gd name="connsiteX54" fmla="*/ 1095536 w 2598452"/>
                  <a:gd name="connsiteY54" fmla="*/ 1743533 h 2670479"/>
                  <a:gd name="connsiteX55" fmla="*/ 1195952 w 2598452"/>
                  <a:gd name="connsiteY55" fmla="*/ 1761210 h 2670479"/>
                  <a:gd name="connsiteX56" fmla="*/ 1228606 w 2598452"/>
                  <a:gd name="connsiteY56" fmla="*/ 1765384 h 2670479"/>
                  <a:gd name="connsiteX57" fmla="*/ 1192270 w 2598452"/>
                  <a:gd name="connsiteY57" fmla="*/ 1794846 h 2670479"/>
                  <a:gd name="connsiteX58" fmla="*/ 1154460 w 2598452"/>
                  <a:gd name="connsiteY58" fmla="*/ 1805894 h 2670479"/>
                  <a:gd name="connsiteX59" fmla="*/ 1140465 w 2598452"/>
                  <a:gd name="connsiteY59" fmla="*/ 1854507 h 2670479"/>
                  <a:gd name="connsiteX60" fmla="*/ 1208719 w 2598452"/>
                  <a:gd name="connsiteY60" fmla="*/ 1905820 h 2670479"/>
                  <a:gd name="connsiteX61" fmla="*/ 1287776 w 2598452"/>
                  <a:gd name="connsiteY61" fmla="*/ 2064424 h 2670479"/>
                  <a:gd name="connsiteX62" fmla="*/ 1321657 w 2598452"/>
                  <a:gd name="connsiteY62" fmla="*/ 2080137 h 2670479"/>
                  <a:gd name="connsiteX63" fmla="*/ 1336879 w 2598452"/>
                  <a:gd name="connsiteY63" fmla="*/ 2082593 h 2670479"/>
                  <a:gd name="connsiteX64" fmla="*/ 1458411 w 2598452"/>
                  <a:gd name="connsiteY64" fmla="*/ 2064179 h 2670479"/>
                  <a:gd name="connsiteX65" fmla="*/ 1560055 w 2598452"/>
                  <a:gd name="connsiteY65" fmla="*/ 2029315 h 2670479"/>
                  <a:gd name="connsiteX66" fmla="*/ 1557109 w 2598452"/>
                  <a:gd name="connsiteY66" fmla="*/ 2024159 h 2670479"/>
                  <a:gd name="connsiteX67" fmla="*/ 1560300 w 2598452"/>
                  <a:gd name="connsiteY67" fmla="*/ 2029315 h 2670479"/>
                  <a:gd name="connsiteX68" fmla="*/ 1560055 w 2598452"/>
                  <a:gd name="connsiteY68" fmla="*/ 2029315 h 2670479"/>
                  <a:gd name="connsiteX69" fmla="*/ 1560546 w 2598452"/>
                  <a:gd name="connsiteY69" fmla="*/ 2029806 h 2670479"/>
                  <a:gd name="connsiteX70" fmla="*/ 1562756 w 2598452"/>
                  <a:gd name="connsiteY70" fmla="*/ 2033735 h 2670479"/>
                  <a:gd name="connsiteX71" fmla="*/ 1562510 w 2598452"/>
                  <a:gd name="connsiteY71" fmla="*/ 2044046 h 2670479"/>
                  <a:gd name="connsiteX72" fmla="*/ 1561773 w 2598452"/>
                  <a:gd name="connsiteY72" fmla="*/ 2044783 h 2670479"/>
                  <a:gd name="connsiteX73" fmla="*/ 1560546 w 2598452"/>
                  <a:gd name="connsiteY73" fmla="*/ 2063442 h 2670479"/>
                  <a:gd name="connsiteX74" fmla="*/ 1544833 w 2598452"/>
                  <a:gd name="connsiteY74" fmla="*/ 2090449 h 2670479"/>
                  <a:gd name="connsiteX75" fmla="*/ 1517335 w 2598452"/>
                  <a:gd name="connsiteY75" fmla="*/ 2119666 h 2670479"/>
                  <a:gd name="connsiteX76" fmla="*/ 1508496 w 2598452"/>
                  <a:gd name="connsiteY76" fmla="*/ 2130714 h 2670479"/>
                  <a:gd name="connsiteX77" fmla="*/ 1507269 w 2598452"/>
                  <a:gd name="connsiteY77" fmla="*/ 2132187 h 2670479"/>
                  <a:gd name="connsiteX78" fmla="*/ 1501376 w 2598452"/>
                  <a:gd name="connsiteY78" fmla="*/ 2139798 h 2670479"/>
                  <a:gd name="connsiteX79" fmla="*/ 1498921 w 2598452"/>
                  <a:gd name="connsiteY79" fmla="*/ 2145691 h 2670479"/>
                  <a:gd name="connsiteX80" fmla="*/ 1497448 w 2598452"/>
                  <a:gd name="connsiteY80" fmla="*/ 2151829 h 2670479"/>
                  <a:gd name="connsiteX81" fmla="*/ 1490573 w 2598452"/>
                  <a:gd name="connsiteY81" fmla="*/ 2167542 h 2670479"/>
                  <a:gd name="connsiteX82" fmla="*/ 1481244 w 2598452"/>
                  <a:gd name="connsiteY82" fmla="*/ 2199705 h 2670479"/>
                  <a:gd name="connsiteX83" fmla="*/ 1480507 w 2598452"/>
                  <a:gd name="connsiteY83" fmla="*/ 2211489 h 2670479"/>
                  <a:gd name="connsiteX84" fmla="*/ 1481735 w 2598452"/>
                  <a:gd name="connsiteY84" fmla="*/ 2227448 h 2670479"/>
                  <a:gd name="connsiteX85" fmla="*/ 1431996 w 2598452"/>
                  <a:gd name="connsiteY85" fmla="*/ 2668973 h 2670479"/>
                  <a:gd name="connsiteX86" fmla="*/ 2598448 w 2598452"/>
                  <a:gd name="connsiteY86" fmla="*/ 2054358 h 2670479"/>
                  <a:gd name="connsiteX87" fmla="*/ 2497441 w 2598452"/>
                  <a:gd name="connsiteY87" fmla="*/ 1499243 h 2670479"/>
                  <a:gd name="connsiteX88" fmla="*/ 764087 w 2598452"/>
                  <a:gd name="connsiteY88" fmla="*/ 836100 h 2670479"/>
                  <a:gd name="connsiteX89" fmla="*/ 764087 w 2598452"/>
                  <a:gd name="connsiteY89" fmla="*/ 839291 h 2670479"/>
                  <a:gd name="connsiteX90" fmla="*/ 759176 w 2598452"/>
                  <a:gd name="connsiteY90" fmla="*/ 844447 h 2670479"/>
                  <a:gd name="connsiteX91" fmla="*/ 764087 w 2598452"/>
                  <a:gd name="connsiteY91" fmla="*/ 836100 h 2670479"/>
                  <a:gd name="connsiteX92" fmla="*/ 940859 w 2598452"/>
                  <a:gd name="connsiteY92" fmla="*/ 1341866 h 2670479"/>
                  <a:gd name="connsiteX93" fmla="*/ 770961 w 2598452"/>
                  <a:gd name="connsiteY93" fmla="*/ 1454313 h 2670479"/>
                  <a:gd name="connsiteX94" fmla="*/ 681102 w 2598452"/>
                  <a:gd name="connsiteY94" fmla="*/ 1422396 h 2670479"/>
                  <a:gd name="connsiteX95" fmla="*/ 575284 w 2598452"/>
                  <a:gd name="connsiteY95" fmla="*/ 1385077 h 2670479"/>
                  <a:gd name="connsiteX96" fmla="*/ 613339 w 2598452"/>
                  <a:gd name="connsiteY96" fmla="*/ 1349231 h 2670479"/>
                  <a:gd name="connsiteX97" fmla="*/ 828167 w 2598452"/>
                  <a:gd name="connsiteY97" fmla="*/ 1141769 h 2670479"/>
                  <a:gd name="connsiteX98" fmla="*/ 835778 w 2598452"/>
                  <a:gd name="connsiteY98" fmla="*/ 1134158 h 2670479"/>
                  <a:gd name="connsiteX99" fmla="*/ 848545 w 2598452"/>
                  <a:gd name="connsiteY99" fmla="*/ 1155027 h 2670479"/>
                  <a:gd name="connsiteX100" fmla="*/ 895684 w 2598452"/>
                  <a:gd name="connsiteY100" fmla="*/ 1228191 h 2670479"/>
                  <a:gd name="connsiteX101" fmla="*/ 940859 w 2598452"/>
                  <a:gd name="connsiteY101" fmla="*/ 1341866 h 2670479"/>
                  <a:gd name="connsiteX0" fmla="*/ 2497441 w 2598452"/>
                  <a:gd name="connsiteY0" fmla="*/ 1499243 h 2670186"/>
                  <a:gd name="connsiteX1" fmla="*/ 2419612 w 2598452"/>
                  <a:gd name="connsiteY1" fmla="*/ 1366418 h 2670186"/>
                  <a:gd name="connsiteX2" fmla="*/ 2388431 w 2598452"/>
                  <a:gd name="connsiteY2" fmla="*/ 1249797 h 2670186"/>
                  <a:gd name="connsiteX3" fmla="*/ 2325088 w 2598452"/>
                  <a:gd name="connsiteY3" fmla="*/ 987338 h 2670186"/>
                  <a:gd name="connsiteX4" fmla="*/ 2261499 w 2598452"/>
                  <a:gd name="connsiteY4" fmla="*/ 722916 h 2670186"/>
                  <a:gd name="connsiteX5" fmla="*/ 2260026 w 2598452"/>
                  <a:gd name="connsiteY5" fmla="*/ 717023 h 2670186"/>
                  <a:gd name="connsiteX6" fmla="*/ 2115416 w 2598452"/>
                  <a:gd name="connsiteY6" fmla="*/ 359550 h 2670186"/>
                  <a:gd name="connsiteX7" fmla="*/ 2026784 w 2598452"/>
                  <a:gd name="connsiteY7" fmla="*/ 244647 h 2670186"/>
                  <a:gd name="connsiteX8" fmla="*/ 1460129 w 2598452"/>
                  <a:gd name="connsiteY8" fmla="*/ 2567 h 2670186"/>
                  <a:gd name="connsiteX9" fmla="*/ 1219031 w 2598452"/>
                  <a:gd name="connsiteY9" fmla="*/ 71066 h 2670186"/>
                  <a:gd name="connsiteX10" fmla="*/ 817364 w 2598452"/>
                  <a:gd name="connsiteY10" fmla="*/ 430259 h 2670186"/>
                  <a:gd name="connsiteX11" fmla="*/ 814663 w 2598452"/>
                  <a:gd name="connsiteY11" fmla="*/ 434187 h 2670186"/>
                  <a:gd name="connsiteX12" fmla="*/ 812208 w 2598452"/>
                  <a:gd name="connsiteY12" fmla="*/ 438361 h 2670186"/>
                  <a:gd name="connsiteX13" fmla="*/ 812208 w 2598452"/>
                  <a:gd name="connsiteY13" fmla="*/ 438361 h 2670186"/>
                  <a:gd name="connsiteX14" fmla="*/ 812208 w 2598452"/>
                  <a:gd name="connsiteY14" fmla="*/ 438361 h 2670186"/>
                  <a:gd name="connsiteX15" fmla="*/ 812454 w 2598452"/>
                  <a:gd name="connsiteY15" fmla="*/ 439589 h 2670186"/>
                  <a:gd name="connsiteX16" fmla="*/ 812454 w 2598452"/>
                  <a:gd name="connsiteY16" fmla="*/ 439589 h 2670186"/>
                  <a:gd name="connsiteX17" fmla="*/ 778818 w 2598452"/>
                  <a:gd name="connsiteY17" fmla="*/ 514471 h 2670186"/>
                  <a:gd name="connsiteX18" fmla="*/ 743709 w 2598452"/>
                  <a:gd name="connsiteY18" fmla="*/ 698610 h 2670186"/>
                  <a:gd name="connsiteX19" fmla="*/ 746409 w 2598452"/>
                  <a:gd name="connsiteY19" fmla="*/ 782086 h 2670186"/>
                  <a:gd name="connsiteX20" fmla="*/ 758440 w 2598452"/>
                  <a:gd name="connsiteY20" fmla="*/ 845920 h 2670186"/>
                  <a:gd name="connsiteX21" fmla="*/ 710564 w 2598452"/>
                  <a:gd name="connsiteY21" fmla="*/ 889377 h 2670186"/>
                  <a:gd name="connsiteX22" fmla="*/ 633471 w 2598452"/>
                  <a:gd name="connsiteY22" fmla="*/ 962050 h 2670186"/>
                  <a:gd name="connsiteX23" fmla="*/ 544594 w 2598452"/>
                  <a:gd name="connsiteY23" fmla="*/ 1045280 h 2670186"/>
                  <a:gd name="connsiteX24" fmla="*/ 446878 w 2598452"/>
                  <a:gd name="connsiteY24" fmla="*/ 1136859 h 2670186"/>
                  <a:gd name="connsiteX25" fmla="*/ 399493 w 2598452"/>
                  <a:gd name="connsiteY25" fmla="*/ 1181297 h 2670186"/>
                  <a:gd name="connsiteX26" fmla="*/ 322646 w 2598452"/>
                  <a:gd name="connsiteY26" fmla="*/ 1259126 h 2670186"/>
                  <a:gd name="connsiteX27" fmla="*/ 285818 w 2598452"/>
                  <a:gd name="connsiteY27" fmla="*/ 1362980 h 2670186"/>
                  <a:gd name="connsiteX28" fmla="*/ 275998 w 2598452"/>
                  <a:gd name="connsiteY28" fmla="*/ 1427306 h 2670186"/>
                  <a:gd name="connsiteX29" fmla="*/ 256847 w 2598452"/>
                  <a:gd name="connsiteY29" fmla="*/ 1552029 h 2670186"/>
                  <a:gd name="connsiteX30" fmla="*/ 214373 w 2598452"/>
                  <a:gd name="connsiteY30" fmla="*/ 1832165 h 2670186"/>
                  <a:gd name="connsiteX31" fmla="*/ 205043 w 2598452"/>
                  <a:gd name="connsiteY31" fmla="*/ 1859172 h 2670186"/>
                  <a:gd name="connsiteX32" fmla="*/ 124513 w 2598452"/>
                  <a:gd name="connsiteY32" fmla="*/ 1994943 h 2670186"/>
                  <a:gd name="connsiteX33" fmla="*/ 33917 w 2598452"/>
                  <a:gd name="connsiteY33" fmla="*/ 2144709 h 2670186"/>
                  <a:gd name="connsiteX34" fmla="*/ 1264 w 2598452"/>
                  <a:gd name="connsiteY34" fmla="*/ 2220574 h 2670186"/>
                  <a:gd name="connsiteX35" fmla="*/ 2491 w 2598452"/>
                  <a:gd name="connsiteY35" fmla="*/ 2302085 h 2670186"/>
                  <a:gd name="connsiteX36" fmla="*/ 10102 w 2598452"/>
                  <a:gd name="connsiteY36" fmla="*/ 2309696 h 2670186"/>
                  <a:gd name="connsiteX37" fmla="*/ 180982 w 2598452"/>
                  <a:gd name="connsiteY37" fmla="*/ 2309696 h 2670186"/>
                  <a:gd name="connsiteX38" fmla="*/ 266423 w 2598452"/>
                  <a:gd name="connsiteY38" fmla="*/ 2309696 h 2670186"/>
                  <a:gd name="connsiteX39" fmla="*/ 311107 w 2598452"/>
                  <a:gd name="connsiteY39" fmla="*/ 2309696 h 2670186"/>
                  <a:gd name="connsiteX40" fmla="*/ 337623 w 2598452"/>
                  <a:gd name="connsiteY40" fmla="*/ 2295211 h 2670186"/>
                  <a:gd name="connsiteX41" fmla="*/ 410050 w 2598452"/>
                  <a:gd name="connsiteY41" fmla="*/ 2140289 h 2670186"/>
                  <a:gd name="connsiteX42" fmla="*/ 461609 w 2598452"/>
                  <a:gd name="connsiteY42" fmla="*/ 2029561 h 2670186"/>
                  <a:gd name="connsiteX43" fmla="*/ 503347 w 2598452"/>
                  <a:gd name="connsiteY43" fmla="*/ 1946330 h 2670186"/>
                  <a:gd name="connsiteX44" fmla="*/ 579458 w 2598452"/>
                  <a:gd name="connsiteY44" fmla="*/ 1861381 h 2670186"/>
                  <a:gd name="connsiteX45" fmla="*/ 673000 w 2598452"/>
                  <a:gd name="connsiteY45" fmla="*/ 1795091 h 2670186"/>
                  <a:gd name="connsiteX46" fmla="*/ 768015 w 2598452"/>
                  <a:gd name="connsiteY46" fmla="*/ 1688782 h 2670186"/>
                  <a:gd name="connsiteX47" fmla="*/ 831113 w 2598452"/>
                  <a:gd name="connsiteY47" fmla="*/ 1593521 h 2670186"/>
                  <a:gd name="connsiteX48" fmla="*/ 893720 w 2598452"/>
                  <a:gd name="connsiteY48" fmla="*/ 1541472 h 2670186"/>
                  <a:gd name="connsiteX49" fmla="*/ 962956 w 2598452"/>
                  <a:gd name="connsiteY49" fmla="*/ 1498015 h 2670186"/>
                  <a:gd name="connsiteX50" fmla="*/ 970813 w 2598452"/>
                  <a:gd name="connsiteY50" fmla="*/ 1554730 h 2670186"/>
                  <a:gd name="connsiteX51" fmla="*/ 970813 w 2598452"/>
                  <a:gd name="connsiteY51" fmla="*/ 1581737 h 2670186"/>
                  <a:gd name="connsiteX52" fmla="*/ 990945 w 2598452"/>
                  <a:gd name="connsiteY52" fmla="*/ 1612181 h 2670186"/>
                  <a:gd name="connsiteX53" fmla="*/ 1043731 w 2598452"/>
                  <a:gd name="connsiteY53" fmla="*/ 1631086 h 2670186"/>
                  <a:gd name="connsiteX54" fmla="*/ 1095536 w 2598452"/>
                  <a:gd name="connsiteY54" fmla="*/ 1743533 h 2670186"/>
                  <a:gd name="connsiteX55" fmla="*/ 1195952 w 2598452"/>
                  <a:gd name="connsiteY55" fmla="*/ 1761210 h 2670186"/>
                  <a:gd name="connsiteX56" fmla="*/ 1228606 w 2598452"/>
                  <a:gd name="connsiteY56" fmla="*/ 1765384 h 2670186"/>
                  <a:gd name="connsiteX57" fmla="*/ 1192270 w 2598452"/>
                  <a:gd name="connsiteY57" fmla="*/ 1794846 h 2670186"/>
                  <a:gd name="connsiteX58" fmla="*/ 1154460 w 2598452"/>
                  <a:gd name="connsiteY58" fmla="*/ 1805894 h 2670186"/>
                  <a:gd name="connsiteX59" fmla="*/ 1140465 w 2598452"/>
                  <a:gd name="connsiteY59" fmla="*/ 1854507 h 2670186"/>
                  <a:gd name="connsiteX60" fmla="*/ 1208719 w 2598452"/>
                  <a:gd name="connsiteY60" fmla="*/ 1905820 h 2670186"/>
                  <a:gd name="connsiteX61" fmla="*/ 1287776 w 2598452"/>
                  <a:gd name="connsiteY61" fmla="*/ 2064424 h 2670186"/>
                  <a:gd name="connsiteX62" fmla="*/ 1321657 w 2598452"/>
                  <a:gd name="connsiteY62" fmla="*/ 2080137 h 2670186"/>
                  <a:gd name="connsiteX63" fmla="*/ 1336879 w 2598452"/>
                  <a:gd name="connsiteY63" fmla="*/ 2082593 h 2670186"/>
                  <a:gd name="connsiteX64" fmla="*/ 1458411 w 2598452"/>
                  <a:gd name="connsiteY64" fmla="*/ 2064179 h 2670186"/>
                  <a:gd name="connsiteX65" fmla="*/ 1560055 w 2598452"/>
                  <a:gd name="connsiteY65" fmla="*/ 2029315 h 2670186"/>
                  <a:gd name="connsiteX66" fmla="*/ 1557109 w 2598452"/>
                  <a:gd name="connsiteY66" fmla="*/ 2024159 h 2670186"/>
                  <a:gd name="connsiteX67" fmla="*/ 1560300 w 2598452"/>
                  <a:gd name="connsiteY67" fmla="*/ 2029315 h 2670186"/>
                  <a:gd name="connsiteX68" fmla="*/ 1560055 w 2598452"/>
                  <a:gd name="connsiteY68" fmla="*/ 2029315 h 2670186"/>
                  <a:gd name="connsiteX69" fmla="*/ 1560546 w 2598452"/>
                  <a:gd name="connsiteY69" fmla="*/ 2029806 h 2670186"/>
                  <a:gd name="connsiteX70" fmla="*/ 1562756 w 2598452"/>
                  <a:gd name="connsiteY70" fmla="*/ 2033735 h 2670186"/>
                  <a:gd name="connsiteX71" fmla="*/ 1562510 w 2598452"/>
                  <a:gd name="connsiteY71" fmla="*/ 2044046 h 2670186"/>
                  <a:gd name="connsiteX72" fmla="*/ 1561773 w 2598452"/>
                  <a:gd name="connsiteY72" fmla="*/ 2044783 h 2670186"/>
                  <a:gd name="connsiteX73" fmla="*/ 1560546 w 2598452"/>
                  <a:gd name="connsiteY73" fmla="*/ 2063442 h 2670186"/>
                  <a:gd name="connsiteX74" fmla="*/ 1544833 w 2598452"/>
                  <a:gd name="connsiteY74" fmla="*/ 2090449 h 2670186"/>
                  <a:gd name="connsiteX75" fmla="*/ 1517335 w 2598452"/>
                  <a:gd name="connsiteY75" fmla="*/ 2119666 h 2670186"/>
                  <a:gd name="connsiteX76" fmla="*/ 1508496 w 2598452"/>
                  <a:gd name="connsiteY76" fmla="*/ 2130714 h 2670186"/>
                  <a:gd name="connsiteX77" fmla="*/ 1507269 w 2598452"/>
                  <a:gd name="connsiteY77" fmla="*/ 2132187 h 2670186"/>
                  <a:gd name="connsiteX78" fmla="*/ 1501376 w 2598452"/>
                  <a:gd name="connsiteY78" fmla="*/ 2139798 h 2670186"/>
                  <a:gd name="connsiteX79" fmla="*/ 1498921 w 2598452"/>
                  <a:gd name="connsiteY79" fmla="*/ 2145691 h 2670186"/>
                  <a:gd name="connsiteX80" fmla="*/ 1497448 w 2598452"/>
                  <a:gd name="connsiteY80" fmla="*/ 2151829 h 2670186"/>
                  <a:gd name="connsiteX81" fmla="*/ 1490573 w 2598452"/>
                  <a:gd name="connsiteY81" fmla="*/ 2167542 h 2670186"/>
                  <a:gd name="connsiteX82" fmla="*/ 1481244 w 2598452"/>
                  <a:gd name="connsiteY82" fmla="*/ 2199705 h 2670186"/>
                  <a:gd name="connsiteX83" fmla="*/ 1480507 w 2598452"/>
                  <a:gd name="connsiteY83" fmla="*/ 2211489 h 2670186"/>
                  <a:gd name="connsiteX84" fmla="*/ 1431996 w 2598452"/>
                  <a:gd name="connsiteY84" fmla="*/ 2668973 h 2670186"/>
                  <a:gd name="connsiteX85" fmla="*/ 2598448 w 2598452"/>
                  <a:gd name="connsiteY85" fmla="*/ 2054358 h 2670186"/>
                  <a:gd name="connsiteX86" fmla="*/ 2497441 w 2598452"/>
                  <a:gd name="connsiteY86" fmla="*/ 1499243 h 2670186"/>
                  <a:gd name="connsiteX87" fmla="*/ 764087 w 2598452"/>
                  <a:gd name="connsiteY87" fmla="*/ 836100 h 2670186"/>
                  <a:gd name="connsiteX88" fmla="*/ 764087 w 2598452"/>
                  <a:gd name="connsiteY88" fmla="*/ 839291 h 2670186"/>
                  <a:gd name="connsiteX89" fmla="*/ 759176 w 2598452"/>
                  <a:gd name="connsiteY89" fmla="*/ 844447 h 2670186"/>
                  <a:gd name="connsiteX90" fmla="*/ 764087 w 2598452"/>
                  <a:gd name="connsiteY90" fmla="*/ 836100 h 2670186"/>
                  <a:gd name="connsiteX91" fmla="*/ 940859 w 2598452"/>
                  <a:gd name="connsiteY91" fmla="*/ 1341866 h 2670186"/>
                  <a:gd name="connsiteX92" fmla="*/ 770961 w 2598452"/>
                  <a:gd name="connsiteY92" fmla="*/ 1454313 h 2670186"/>
                  <a:gd name="connsiteX93" fmla="*/ 681102 w 2598452"/>
                  <a:gd name="connsiteY93" fmla="*/ 1422396 h 2670186"/>
                  <a:gd name="connsiteX94" fmla="*/ 575284 w 2598452"/>
                  <a:gd name="connsiteY94" fmla="*/ 1385077 h 2670186"/>
                  <a:gd name="connsiteX95" fmla="*/ 613339 w 2598452"/>
                  <a:gd name="connsiteY95" fmla="*/ 1349231 h 2670186"/>
                  <a:gd name="connsiteX96" fmla="*/ 828167 w 2598452"/>
                  <a:gd name="connsiteY96" fmla="*/ 1141769 h 2670186"/>
                  <a:gd name="connsiteX97" fmla="*/ 835778 w 2598452"/>
                  <a:gd name="connsiteY97" fmla="*/ 1134158 h 2670186"/>
                  <a:gd name="connsiteX98" fmla="*/ 848545 w 2598452"/>
                  <a:gd name="connsiteY98" fmla="*/ 1155027 h 2670186"/>
                  <a:gd name="connsiteX99" fmla="*/ 895684 w 2598452"/>
                  <a:gd name="connsiteY99" fmla="*/ 1228191 h 2670186"/>
                  <a:gd name="connsiteX100" fmla="*/ 940859 w 2598452"/>
                  <a:gd name="connsiteY100" fmla="*/ 1341866 h 2670186"/>
                  <a:gd name="connsiteX0" fmla="*/ 2497441 w 2598452"/>
                  <a:gd name="connsiteY0" fmla="*/ 1499243 h 2689699"/>
                  <a:gd name="connsiteX1" fmla="*/ 2419612 w 2598452"/>
                  <a:gd name="connsiteY1" fmla="*/ 1366418 h 2689699"/>
                  <a:gd name="connsiteX2" fmla="*/ 2388431 w 2598452"/>
                  <a:gd name="connsiteY2" fmla="*/ 1249797 h 2689699"/>
                  <a:gd name="connsiteX3" fmla="*/ 2325088 w 2598452"/>
                  <a:gd name="connsiteY3" fmla="*/ 987338 h 2689699"/>
                  <a:gd name="connsiteX4" fmla="*/ 2261499 w 2598452"/>
                  <a:gd name="connsiteY4" fmla="*/ 722916 h 2689699"/>
                  <a:gd name="connsiteX5" fmla="*/ 2260026 w 2598452"/>
                  <a:gd name="connsiteY5" fmla="*/ 717023 h 2689699"/>
                  <a:gd name="connsiteX6" fmla="*/ 2115416 w 2598452"/>
                  <a:gd name="connsiteY6" fmla="*/ 359550 h 2689699"/>
                  <a:gd name="connsiteX7" fmla="*/ 2026784 w 2598452"/>
                  <a:gd name="connsiteY7" fmla="*/ 244647 h 2689699"/>
                  <a:gd name="connsiteX8" fmla="*/ 1460129 w 2598452"/>
                  <a:gd name="connsiteY8" fmla="*/ 2567 h 2689699"/>
                  <a:gd name="connsiteX9" fmla="*/ 1219031 w 2598452"/>
                  <a:gd name="connsiteY9" fmla="*/ 71066 h 2689699"/>
                  <a:gd name="connsiteX10" fmla="*/ 817364 w 2598452"/>
                  <a:gd name="connsiteY10" fmla="*/ 430259 h 2689699"/>
                  <a:gd name="connsiteX11" fmla="*/ 814663 w 2598452"/>
                  <a:gd name="connsiteY11" fmla="*/ 434187 h 2689699"/>
                  <a:gd name="connsiteX12" fmla="*/ 812208 w 2598452"/>
                  <a:gd name="connsiteY12" fmla="*/ 438361 h 2689699"/>
                  <a:gd name="connsiteX13" fmla="*/ 812208 w 2598452"/>
                  <a:gd name="connsiteY13" fmla="*/ 438361 h 2689699"/>
                  <a:gd name="connsiteX14" fmla="*/ 812208 w 2598452"/>
                  <a:gd name="connsiteY14" fmla="*/ 438361 h 2689699"/>
                  <a:gd name="connsiteX15" fmla="*/ 812454 w 2598452"/>
                  <a:gd name="connsiteY15" fmla="*/ 439589 h 2689699"/>
                  <a:gd name="connsiteX16" fmla="*/ 812454 w 2598452"/>
                  <a:gd name="connsiteY16" fmla="*/ 439589 h 2689699"/>
                  <a:gd name="connsiteX17" fmla="*/ 778818 w 2598452"/>
                  <a:gd name="connsiteY17" fmla="*/ 514471 h 2689699"/>
                  <a:gd name="connsiteX18" fmla="*/ 743709 w 2598452"/>
                  <a:gd name="connsiteY18" fmla="*/ 698610 h 2689699"/>
                  <a:gd name="connsiteX19" fmla="*/ 746409 w 2598452"/>
                  <a:gd name="connsiteY19" fmla="*/ 782086 h 2689699"/>
                  <a:gd name="connsiteX20" fmla="*/ 758440 w 2598452"/>
                  <a:gd name="connsiteY20" fmla="*/ 845920 h 2689699"/>
                  <a:gd name="connsiteX21" fmla="*/ 710564 w 2598452"/>
                  <a:gd name="connsiteY21" fmla="*/ 889377 h 2689699"/>
                  <a:gd name="connsiteX22" fmla="*/ 633471 w 2598452"/>
                  <a:gd name="connsiteY22" fmla="*/ 962050 h 2689699"/>
                  <a:gd name="connsiteX23" fmla="*/ 544594 w 2598452"/>
                  <a:gd name="connsiteY23" fmla="*/ 1045280 h 2689699"/>
                  <a:gd name="connsiteX24" fmla="*/ 446878 w 2598452"/>
                  <a:gd name="connsiteY24" fmla="*/ 1136859 h 2689699"/>
                  <a:gd name="connsiteX25" fmla="*/ 399493 w 2598452"/>
                  <a:gd name="connsiteY25" fmla="*/ 1181297 h 2689699"/>
                  <a:gd name="connsiteX26" fmla="*/ 322646 w 2598452"/>
                  <a:gd name="connsiteY26" fmla="*/ 1259126 h 2689699"/>
                  <a:gd name="connsiteX27" fmla="*/ 285818 w 2598452"/>
                  <a:gd name="connsiteY27" fmla="*/ 1362980 h 2689699"/>
                  <a:gd name="connsiteX28" fmla="*/ 275998 w 2598452"/>
                  <a:gd name="connsiteY28" fmla="*/ 1427306 h 2689699"/>
                  <a:gd name="connsiteX29" fmla="*/ 256847 w 2598452"/>
                  <a:gd name="connsiteY29" fmla="*/ 1552029 h 2689699"/>
                  <a:gd name="connsiteX30" fmla="*/ 214373 w 2598452"/>
                  <a:gd name="connsiteY30" fmla="*/ 1832165 h 2689699"/>
                  <a:gd name="connsiteX31" fmla="*/ 205043 w 2598452"/>
                  <a:gd name="connsiteY31" fmla="*/ 1859172 h 2689699"/>
                  <a:gd name="connsiteX32" fmla="*/ 124513 w 2598452"/>
                  <a:gd name="connsiteY32" fmla="*/ 1994943 h 2689699"/>
                  <a:gd name="connsiteX33" fmla="*/ 33917 w 2598452"/>
                  <a:gd name="connsiteY33" fmla="*/ 2144709 h 2689699"/>
                  <a:gd name="connsiteX34" fmla="*/ 1264 w 2598452"/>
                  <a:gd name="connsiteY34" fmla="*/ 2220574 h 2689699"/>
                  <a:gd name="connsiteX35" fmla="*/ 2491 w 2598452"/>
                  <a:gd name="connsiteY35" fmla="*/ 2302085 h 2689699"/>
                  <a:gd name="connsiteX36" fmla="*/ 10102 w 2598452"/>
                  <a:gd name="connsiteY36" fmla="*/ 2309696 h 2689699"/>
                  <a:gd name="connsiteX37" fmla="*/ 180982 w 2598452"/>
                  <a:gd name="connsiteY37" fmla="*/ 2309696 h 2689699"/>
                  <a:gd name="connsiteX38" fmla="*/ 266423 w 2598452"/>
                  <a:gd name="connsiteY38" fmla="*/ 2309696 h 2689699"/>
                  <a:gd name="connsiteX39" fmla="*/ 311107 w 2598452"/>
                  <a:gd name="connsiteY39" fmla="*/ 2309696 h 2689699"/>
                  <a:gd name="connsiteX40" fmla="*/ 337623 w 2598452"/>
                  <a:gd name="connsiteY40" fmla="*/ 2295211 h 2689699"/>
                  <a:gd name="connsiteX41" fmla="*/ 410050 w 2598452"/>
                  <a:gd name="connsiteY41" fmla="*/ 2140289 h 2689699"/>
                  <a:gd name="connsiteX42" fmla="*/ 461609 w 2598452"/>
                  <a:gd name="connsiteY42" fmla="*/ 2029561 h 2689699"/>
                  <a:gd name="connsiteX43" fmla="*/ 503347 w 2598452"/>
                  <a:gd name="connsiteY43" fmla="*/ 1946330 h 2689699"/>
                  <a:gd name="connsiteX44" fmla="*/ 579458 w 2598452"/>
                  <a:gd name="connsiteY44" fmla="*/ 1861381 h 2689699"/>
                  <a:gd name="connsiteX45" fmla="*/ 673000 w 2598452"/>
                  <a:gd name="connsiteY45" fmla="*/ 1795091 h 2689699"/>
                  <a:gd name="connsiteX46" fmla="*/ 768015 w 2598452"/>
                  <a:gd name="connsiteY46" fmla="*/ 1688782 h 2689699"/>
                  <a:gd name="connsiteX47" fmla="*/ 831113 w 2598452"/>
                  <a:gd name="connsiteY47" fmla="*/ 1593521 h 2689699"/>
                  <a:gd name="connsiteX48" fmla="*/ 893720 w 2598452"/>
                  <a:gd name="connsiteY48" fmla="*/ 1541472 h 2689699"/>
                  <a:gd name="connsiteX49" fmla="*/ 962956 w 2598452"/>
                  <a:gd name="connsiteY49" fmla="*/ 1498015 h 2689699"/>
                  <a:gd name="connsiteX50" fmla="*/ 970813 w 2598452"/>
                  <a:gd name="connsiteY50" fmla="*/ 1554730 h 2689699"/>
                  <a:gd name="connsiteX51" fmla="*/ 970813 w 2598452"/>
                  <a:gd name="connsiteY51" fmla="*/ 1581737 h 2689699"/>
                  <a:gd name="connsiteX52" fmla="*/ 990945 w 2598452"/>
                  <a:gd name="connsiteY52" fmla="*/ 1612181 h 2689699"/>
                  <a:gd name="connsiteX53" fmla="*/ 1043731 w 2598452"/>
                  <a:gd name="connsiteY53" fmla="*/ 1631086 h 2689699"/>
                  <a:gd name="connsiteX54" fmla="*/ 1095536 w 2598452"/>
                  <a:gd name="connsiteY54" fmla="*/ 1743533 h 2689699"/>
                  <a:gd name="connsiteX55" fmla="*/ 1195952 w 2598452"/>
                  <a:gd name="connsiteY55" fmla="*/ 1761210 h 2689699"/>
                  <a:gd name="connsiteX56" fmla="*/ 1228606 w 2598452"/>
                  <a:gd name="connsiteY56" fmla="*/ 1765384 h 2689699"/>
                  <a:gd name="connsiteX57" fmla="*/ 1192270 w 2598452"/>
                  <a:gd name="connsiteY57" fmla="*/ 1794846 h 2689699"/>
                  <a:gd name="connsiteX58" fmla="*/ 1154460 w 2598452"/>
                  <a:gd name="connsiteY58" fmla="*/ 1805894 h 2689699"/>
                  <a:gd name="connsiteX59" fmla="*/ 1140465 w 2598452"/>
                  <a:gd name="connsiteY59" fmla="*/ 1854507 h 2689699"/>
                  <a:gd name="connsiteX60" fmla="*/ 1208719 w 2598452"/>
                  <a:gd name="connsiteY60" fmla="*/ 1905820 h 2689699"/>
                  <a:gd name="connsiteX61" fmla="*/ 1287776 w 2598452"/>
                  <a:gd name="connsiteY61" fmla="*/ 2064424 h 2689699"/>
                  <a:gd name="connsiteX62" fmla="*/ 1321657 w 2598452"/>
                  <a:gd name="connsiteY62" fmla="*/ 2080137 h 2689699"/>
                  <a:gd name="connsiteX63" fmla="*/ 1336879 w 2598452"/>
                  <a:gd name="connsiteY63" fmla="*/ 2082593 h 2689699"/>
                  <a:gd name="connsiteX64" fmla="*/ 1458411 w 2598452"/>
                  <a:gd name="connsiteY64" fmla="*/ 2064179 h 2689699"/>
                  <a:gd name="connsiteX65" fmla="*/ 1560055 w 2598452"/>
                  <a:gd name="connsiteY65" fmla="*/ 2029315 h 2689699"/>
                  <a:gd name="connsiteX66" fmla="*/ 1557109 w 2598452"/>
                  <a:gd name="connsiteY66" fmla="*/ 2024159 h 2689699"/>
                  <a:gd name="connsiteX67" fmla="*/ 1560300 w 2598452"/>
                  <a:gd name="connsiteY67" fmla="*/ 2029315 h 2689699"/>
                  <a:gd name="connsiteX68" fmla="*/ 1560055 w 2598452"/>
                  <a:gd name="connsiteY68" fmla="*/ 2029315 h 2689699"/>
                  <a:gd name="connsiteX69" fmla="*/ 1560546 w 2598452"/>
                  <a:gd name="connsiteY69" fmla="*/ 2029806 h 2689699"/>
                  <a:gd name="connsiteX70" fmla="*/ 1562756 w 2598452"/>
                  <a:gd name="connsiteY70" fmla="*/ 2033735 h 2689699"/>
                  <a:gd name="connsiteX71" fmla="*/ 1562510 w 2598452"/>
                  <a:gd name="connsiteY71" fmla="*/ 2044046 h 2689699"/>
                  <a:gd name="connsiteX72" fmla="*/ 1561773 w 2598452"/>
                  <a:gd name="connsiteY72" fmla="*/ 2044783 h 2689699"/>
                  <a:gd name="connsiteX73" fmla="*/ 1560546 w 2598452"/>
                  <a:gd name="connsiteY73" fmla="*/ 2063442 h 2689699"/>
                  <a:gd name="connsiteX74" fmla="*/ 1544833 w 2598452"/>
                  <a:gd name="connsiteY74" fmla="*/ 2090449 h 2689699"/>
                  <a:gd name="connsiteX75" fmla="*/ 1517335 w 2598452"/>
                  <a:gd name="connsiteY75" fmla="*/ 2119666 h 2689699"/>
                  <a:gd name="connsiteX76" fmla="*/ 1508496 w 2598452"/>
                  <a:gd name="connsiteY76" fmla="*/ 2130714 h 2689699"/>
                  <a:gd name="connsiteX77" fmla="*/ 1507269 w 2598452"/>
                  <a:gd name="connsiteY77" fmla="*/ 2132187 h 2689699"/>
                  <a:gd name="connsiteX78" fmla="*/ 1501376 w 2598452"/>
                  <a:gd name="connsiteY78" fmla="*/ 2139798 h 2689699"/>
                  <a:gd name="connsiteX79" fmla="*/ 1498921 w 2598452"/>
                  <a:gd name="connsiteY79" fmla="*/ 2145691 h 2689699"/>
                  <a:gd name="connsiteX80" fmla="*/ 1497448 w 2598452"/>
                  <a:gd name="connsiteY80" fmla="*/ 2151829 h 2689699"/>
                  <a:gd name="connsiteX81" fmla="*/ 1490573 w 2598452"/>
                  <a:gd name="connsiteY81" fmla="*/ 2167542 h 2689699"/>
                  <a:gd name="connsiteX82" fmla="*/ 1481244 w 2598452"/>
                  <a:gd name="connsiteY82" fmla="*/ 2199705 h 2689699"/>
                  <a:gd name="connsiteX83" fmla="*/ 1480507 w 2598452"/>
                  <a:gd name="connsiteY83" fmla="*/ 2211489 h 2689699"/>
                  <a:gd name="connsiteX84" fmla="*/ 1449605 w 2598452"/>
                  <a:gd name="connsiteY84" fmla="*/ 2688539 h 2689699"/>
                  <a:gd name="connsiteX85" fmla="*/ 2598448 w 2598452"/>
                  <a:gd name="connsiteY85" fmla="*/ 2054358 h 2689699"/>
                  <a:gd name="connsiteX86" fmla="*/ 2497441 w 2598452"/>
                  <a:gd name="connsiteY86" fmla="*/ 1499243 h 2689699"/>
                  <a:gd name="connsiteX87" fmla="*/ 764087 w 2598452"/>
                  <a:gd name="connsiteY87" fmla="*/ 836100 h 2689699"/>
                  <a:gd name="connsiteX88" fmla="*/ 764087 w 2598452"/>
                  <a:gd name="connsiteY88" fmla="*/ 839291 h 2689699"/>
                  <a:gd name="connsiteX89" fmla="*/ 759176 w 2598452"/>
                  <a:gd name="connsiteY89" fmla="*/ 844447 h 2689699"/>
                  <a:gd name="connsiteX90" fmla="*/ 764087 w 2598452"/>
                  <a:gd name="connsiteY90" fmla="*/ 836100 h 2689699"/>
                  <a:gd name="connsiteX91" fmla="*/ 940859 w 2598452"/>
                  <a:gd name="connsiteY91" fmla="*/ 1341866 h 2689699"/>
                  <a:gd name="connsiteX92" fmla="*/ 770961 w 2598452"/>
                  <a:gd name="connsiteY92" fmla="*/ 1454313 h 2689699"/>
                  <a:gd name="connsiteX93" fmla="*/ 681102 w 2598452"/>
                  <a:gd name="connsiteY93" fmla="*/ 1422396 h 2689699"/>
                  <a:gd name="connsiteX94" fmla="*/ 575284 w 2598452"/>
                  <a:gd name="connsiteY94" fmla="*/ 1385077 h 2689699"/>
                  <a:gd name="connsiteX95" fmla="*/ 613339 w 2598452"/>
                  <a:gd name="connsiteY95" fmla="*/ 1349231 h 2689699"/>
                  <a:gd name="connsiteX96" fmla="*/ 828167 w 2598452"/>
                  <a:gd name="connsiteY96" fmla="*/ 1141769 h 2689699"/>
                  <a:gd name="connsiteX97" fmla="*/ 835778 w 2598452"/>
                  <a:gd name="connsiteY97" fmla="*/ 1134158 h 2689699"/>
                  <a:gd name="connsiteX98" fmla="*/ 848545 w 2598452"/>
                  <a:gd name="connsiteY98" fmla="*/ 1155027 h 2689699"/>
                  <a:gd name="connsiteX99" fmla="*/ 895684 w 2598452"/>
                  <a:gd name="connsiteY99" fmla="*/ 1228191 h 2689699"/>
                  <a:gd name="connsiteX100" fmla="*/ 940859 w 2598452"/>
                  <a:gd name="connsiteY100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264925 w 2596954"/>
                  <a:gd name="connsiteY37" fmla="*/ 2309696 h 2689699"/>
                  <a:gd name="connsiteX38" fmla="*/ 309609 w 2596954"/>
                  <a:gd name="connsiteY38" fmla="*/ 2309696 h 2689699"/>
                  <a:gd name="connsiteX39" fmla="*/ 336125 w 2596954"/>
                  <a:gd name="connsiteY39" fmla="*/ 2295211 h 2689699"/>
                  <a:gd name="connsiteX40" fmla="*/ 408552 w 2596954"/>
                  <a:gd name="connsiteY40" fmla="*/ 2140289 h 2689699"/>
                  <a:gd name="connsiteX41" fmla="*/ 460111 w 2596954"/>
                  <a:gd name="connsiteY41" fmla="*/ 2029561 h 2689699"/>
                  <a:gd name="connsiteX42" fmla="*/ 501849 w 2596954"/>
                  <a:gd name="connsiteY42" fmla="*/ 1946330 h 2689699"/>
                  <a:gd name="connsiteX43" fmla="*/ 577960 w 2596954"/>
                  <a:gd name="connsiteY43" fmla="*/ 1861381 h 2689699"/>
                  <a:gd name="connsiteX44" fmla="*/ 671502 w 2596954"/>
                  <a:gd name="connsiteY44" fmla="*/ 1795091 h 2689699"/>
                  <a:gd name="connsiteX45" fmla="*/ 766517 w 2596954"/>
                  <a:gd name="connsiteY45" fmla="*/ 1688782 h 2689699"/>
                  <a:gd name="connsiteX46" fmla="*/ 829615 w 2596954"/>
                  <a:gd name="connsiteY46" fmla="*/ 1593521 h 2689699"/>
                  <a:gd name="connsiteX47" fmla="*/ 892222 w 2596954"/>
                  <a:gd name="connsiteY47" fmla="*/ 1541472 h 2689699"/>
                  <a:gd name="connsiteX48" fmla="*/ 961458 w 2596954"/>
                  <a:gd name="connsiteY48" fmla="*/ 1498015 h 2689699"/>
                  <a:gd name="connsiteX49" fmla="*/ 969315 w 2596954"/>
                  <a:gd name="connsiteY49" fmla="*/ 1554730 h 2689699"/>
                  <a:gd name="connsiteX50" fmla="*/ 969315 w 2596954"/>
                  <a:gd name="connsiteY50" fmla="*/ 1581737 h 2689699"/>
                  <a:gd name="connsiteX51" fmla="*/ 989447 w 2596954"/>
                  <a:gd name="connsiteY51" fmla="*/ 1612181 h 2689699"/>
                  <a:gd name="connsiteX52" fmla="*/ 1042233 w 2596954"/>
                  <a:gd name="connsiteY52" fmla="*/ 1631086 h 2689699"/>
                  <a:gd name="connsiteX53" fmla="*/ 1094038 w 2596954"/>
                  <a:gd name="connsiteY53" fmla="*/ 1743533 h 2689699"/>
                  <a:gd name="connsiteX54" fmla="*/ 1194454 w 2596954"/>
                  <a:gd name="connsiteY54" fmla="*/ 1761210 h 2689699"/>
                  <a:gd name="connsiteX55" fmla="*/ 1227108 w 2596954"/>
                  <a:gd name="connsiteY55" fmla="*/ 1765384 h 2689699"/>
                  <a:gd name="connsiteX56" fmla="*/ 1190772 w 2596954"/>
                  <a:gd name="connsiteY56" fmla="*/ 1794846 h 2689699"/>
                  <a:gd name="connsiteX57" fmla="*/ 1152962 w 2596954"/>
                  <a:gd name="connsiteY57" fmla="*/ 1805894 h 2689699"/>
                  <a:gd name="connsiteX58" fmla="*/ 1138967 w 2596954"/>
                  <a:gd name="connsiteY58" fmla="*/ 1854507 h 2689699"/>
                  <a:gd name="connsiteX59" fmla="*/ 1207221 w 2596954"/>
                  <a:gd name="connsiteY59" fmla="*/ 1905820 h 2689699"/>
                  <a:gd name="connsiteX60" fmla="*/ 1286278 w 2596954"/>
                  <a:gd name="connsiteY60" fmla="*/ 2064424 h 2689699"/>
                  <a:gd name="connsiteX61" fmla="*/ 1320159 w 2596954"/>
                  <a:gd name="connsiteY61" fmla="*/ 2080137 h 2689699"/>
                  <a:gd name="connsiteX62" fmla="*/ 1335381 w 2596954"/>
                  <a:gd name="connsiteY62" fmla="*/ 2082593 h 2689699"/>
                  <a:gd name="connsiteX63" fmla="*/ 1456913 w 2596954"/>
                  <a:gd name="connsiteY63" fmla="*/ 2064179 h 2689699"/>
                  <a:gd name="connsiteX64" fmla="*/ 1558557 w 2596954"/>
                  <a:gd name="connsiteY64" fmla="*/ 2029315 h 2689699"/>
                  <a:gd name="connsiteX65" fmla="*/ 1555611 w 2596954"/>
                  <a:gd name="connsiteY65" fmla="*/ 2024159 h 2689699"/>
                  <a:gd name="connsiteX66" fmla="*/ 1558802 w 2596954"/>
                  <a:gd name="connsiteY66" fmla="*/ 2029315 h 2689699"/>
                  <a:gd name="connsiteX67" fmla="*/ 1558557 w 2596954"/>
                  <a:gd name="connsiteY67" fmla="*/ 2029315 h 2689699"/>
                  <a:gd name="connsiteX68" fmla="*/ 1559048 w 2596954"/>
                  <a:gd name="connsiteY68" fmla="*/ 2029806 h 2689699"/>
                  <a:gd name="connsiteX69" fmla="*/ 1561258 w 2596954"/>
                  <a:gd name="connsiteY69" fmla="*/ 2033735 h 2689699"/>
                  <a:gd name="connsiteX70" fmla="*/ 1561012 w 2596954"/>
                  <a:gd name="connsiteY70" fmla="*/ 2044046 h 2689699"/>
                  <a:gd name="connsiteX71" fmla="*/ 1560275 w 2596954"/>
                  <a:gd name="connsiteY71" fmla="*/ 2044783 h 2689699"/>
                  <a:gd name="connsiteX72" fmla="*/ 1559048 w 2596954"/>
                  <a:gd name="connsiteY72" fmla="*/ 2063442 h 2689699"/>
                  <a:gd name="connsiteX73" fmla="*/ 1543335 w 2596954"/>
                  <a:gd name="connsiteY73" fmla="*/ 2090449 h 2689699"/>
                  <a:gd name="connsiteX74" fmla="*/ 1515837 w 2596954"/>
                  <a:gd name="connsiteY74" fmla="*/ 2119666 h 2689699"/>
                  <a:gd name="connsiteX75" fmla="*/ 1506998 w 2596954"/>
                  <a:gd name="connsiteY75" fmla="*/ 2130714 h 2689699"/>
                  <a:gd name="connsiteX76" fmla="*/ 1505771 w 2596954"/>
                  <a:gd name="connsiteY76" fmla="*/ 2132187 h 2689699"/>
                  <a:gd name="connsiteX77" fmla="*/ 1499878 w 2596954"/>
                  <a:gd name="connsiteY77" fmla="*/ 2139798 h 2689699"/>
                  <a:gd name="connsiteX78" fmla="*/ 1497423 w 2596954"/>
                  <a:gd name="connsiteY78" fmla="*/ 2145691 h 2689699"/>
                  <a:gd name="connsiteX79" fmla="*/ 1495950 w 2596954"/>
                  <a:gd name="connsiteY79" fmla="*/ 2151829 h 2689699"/>
                  <a:gd name="connsiteX80" fmla="*/ 1489075 w 2596954"/>
                  <a:gd name="connsiteY80" fmla="*/ 2167542 h 2689699"/>
                  <a:gd name="connsiteX81" fmla="*/ 1479746 w 2596954"/>
                  <a:gd name="connsiteY81" fmla="*/ 2199705 h 2689699"/>
                  <a:gd name="connsiteX82" fmla="*/ 1479009 w 2596954"/>
                  <a:gd name="connsiteY82" fmla="*/ 2211489 h 2689699"/>
                  <a:gd name="connsiteX83" fmla="*/ 1448107 w 2596954"/>
                  <a:gd name="connsiteY83" fmla="*/ 2688539 h 2689699"/>
                  <a:gd name="connsiteX84" fmla="*/ 2596950 w 2596954"/>
                  <a:gd name="connsiteY84" fmla="*/ 2054358 h 2689699"/>
                  <a:gd name="connsiteX85" fmla="*/ 2495943 w 2596954"/>
                  <a:gd name="connsiteY85" fmla="*/ 1499243 h 2689699"/>
                  <a:gd name="connsiteX86" fmla="*/ 762589 w 2596954"/>
                  <a:gd name="connsiteY86" fmla="*/ 836100 h 2689699"/>
                  <a:gd name="connsiteX87" fmla="*/ 762589 w 2596954"/>
                  <a:gd name="connsiteY87" fmla="*/ 839291 h 2689699"/>
                  <a:gd name="connsiteX88" fmla="*/ 757678 w 2596954"/>
                  <a:gd name="connsiteY88" fmla="*/ 844447 h 2689699"/>
                  <a:gd name="connsiteX89" fmla="*/ 762589 w 2596954"/>
                  <a:gd name="connsiteY89" fmla="*/ 836100 h 2689699"/>
                  <a:gd name="connsiteX90" fmla="*/ 939361 w 2596954"/>
                  <a:gd name="connsiteY90" fmla="*/ 1341866 h 2689699"/>
                  <a:gd name="connsiteX91" fmla="*/ 769463 w 2596954"/>
                  <a:gd name="connsiteY91" fmla="*/ 1454313 h 2689699"/>
                  <a:gd name="connsiteX92" fmla="*/ 679604 w 2596954"/>
                  <a:gd name="connsiteY92" fmla="*/ 1422396 h 2689699"/>
                  <a:gd name="connsiteX93" fmla="*/ 573786 w 2596954"/>
                  <a:gd name="connsiteY93" fmla="*/ 1385077 h 2689699"/>
                  <a:gd name="connsiteX94" fmla="*/ 611841 w 2596954"/>
                  <a:gd name="connsiteY94" fmla="*/ 1349231 h 2689699"/>
                  <a:gd name="connsiteX95" fmla="*/ 826669 w 2596954"/>
                  <a:gd name="connsiteY95" fmla="*/ 1141769 h 2689699"/>
                  <a:gd name="connsiteX96" fmla="*/ 834280 w 2596954"/>
                  <a:gd name="connsiteY96" fmla="*/ 1134158 h 2689699"/>
                  <a:gd name="connsiteX97" fmla="*/ 847047 w 2596954"/>
                  <a:gd name="connsiteY97" fmla="*/ 1155027 h 2689699"/>
                  <a:gd name="connsiteX98" fmla="*/ 894186 w 2596954"/>
                  <a:gd name="connsiteY98" fmla="*/ 1228191 h 2689699"/>
                  <a:gd name="connsiteX99" fmla="*/ 939361 w 2596954"/>
                  <a:gd name="connsiteY99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264925 w 2596954"/>
                  <a:gd name="connsiteY37" fmla="*/ 2309696 h 2689699"/>
                  <a:gd name="connsiteX38" fmla="*/ 336125 w 2596954"/>
                  <a:gd name="connsiteY38" fmla="*/ 2295211 h 2689699"/>
                  <a:gd name="connsiteX39" fmla="*/ 408552 w 2596954"/>
                  <a:gd name="connsiteY39" fmla="*/ 2140289 h 2689699"/>
                  <a:gd name="connsiteX40" fmla="*/ 460111 w 2596954"/>
                  <a:gd name="connsiteY40" fmla="*/ 2029561 h 2689699"/>
                  <a:gd name="connsiteX41" fmla="*/ 501849 w 2596954"/>
                  <a:gd name="connsiteY41" fmla="*/ 1946330 h 2689699"/>
                  <a:gd name="connsiteX42" fmla="*/ 577960 w 2596954"/>
                  <a:gd name="connsiteY42" fmla="*/ 1861381 h 2689699"/>
                  <a:gd name="connsiteX43" fmla="*/ 671502 w 2596954"/>
                  <a:gd name="connsiteY43" fmla="*/ 1795091 h 2689699"/>
                  <a:gd name="connsiteX44" fmla="*/ 766517 w 2596954"/>
                  <a:gd name="connsiteY44" fmla="*/ 1688782 h 2689699"/>
                  <a:gd name="connsiteX45" fmla="*/ 829615 w 2596954"/>
                  <a:gd name="connsiteY45" fmla="*/ 1593521 h 2689699"/>
                  <a:gd name="connsiteX46" fmla="*/ 892222 w 2596954"/>
                  <a:gd name="connsiteY46" fmla="*/ 1541472 h 2689699"/>
                  <a:gd name="connsiteX47" fmla="*/ 961458 w 2596954"/>
                  <a:gd name="connsiteY47" fmla="*/ 1498015 h 2689699"/>
                  <a:gd name="connsiteX48" fmla="*/ 969315 w 2596954"/>
                  <a:gd name="connsiteY48" fmla="*/ 1554730 h 2689699"/>
                  <a:gd name="connsiteX49" fmla="*/ 969315 w 2596954"/>
                  <a:gd name="connsiteY49" fmla="*/ 1581737 h 2689699"/>
                  <a:gd name="connsiteX50" fmla="*/ 989447 w 2596954"/>
                  <a:gd name="connsiteY50" fmla="*/ 1612181 h 2689699"/>
                  <a:gd name="connsiteX51" fmla="*/ 1042233 w 2596954"/>
                  <a:gd name="connsiteY51" fmla="*/ 1631086 h 2689699"/>
                  <a:gd name="connsiteX52" fmla="*/ 1094038 w 2596954"/>
                  <a:gd name="connsiteY52" fmla="*/ 1743533 h 2689699"/>
                  <a:gd name="connsiteX53" fmla="*/ 1194454 w 2596954"/>
                  <a:gd name="connsiteY53" fmla="*/ 1761210 h 2689699"/>
                  <a:gd name="connsiteX54" fmla="*/ 1227108 w 2596954"/>
                  <a:gd name="connsiteY54" fmla="*/ 1765384 h 2689699"/>
                  <a:gd name="connsiteX55" fmla="*/ 1190772 w 2596954"/>
                  <a:gd name="connsiteY55" fmla="*/ 1794846 h 2689699"/>
                  <a:gd name="connsiteX56" fmla="*/ 1152962 w 2596954"/>
                  <a:gd name="connsiteY56" fmla="*/ 1805894 h 2689699"/>
                  <a:gd name="connsiteX57" fmla="*/ 1138967 w 2596954"/>
                  <a:gd name="connsiteY57" fmla="*/ 1854507 h 2689699"/>
                  <a:gd name="connsiteX58" fmla="*/ 1207221 w 2596954"/>
                  <a:gd name="connsiteY58" fmla="*/ 1905820 h 2689699"/>
                  <a:gd name="connsiteX59" fmla="*/ 1286278 w 2596954"/>
                  <a:gd name="connsiteY59" fmla="*/ 2064424 h 2689699"/>
                  <a:gd name="connsiteX60" fmla="*/ 1320159 w 2596954"/>
                  <a:gd name="connsiteY60" fmla="*/ 2080137 h 2689699"/>
                  <a:gd name="connsiteX61" fmla="*/ 1335381 w 2596954"/>
                  <a:gd name="connsiteY61" fmla="*/ 2082593 h 2689699"/>
                  <a:gd name="connsiteX62" fmla="*/ 1456913 w 2596954"/>
                  <a:gd name="connsiteY62" fmla="*/ 2064179 h 2689699"/>
                  <a:gd name="connsiteX63" fmla="*/ 1558557 w 2596954"/>
                  <a:gd name="connsiteY63" fmla="*/ 2029315 h 2689699"/>
                  <a:gd name="connsiteX64" fmla="*/ 1555611 w 2596954"/>
                  <a:gd name="connsiteY64" fmla="*/ 2024159 h 2689699"/>
                  <a:gd name="connsiteX65" fmla="*/ 1558802 w 2596954"/>
                  <a:gd name="connsiteY65" fmla="*/ 2029315 h 2689699"/>
                  <a:gd name="connsiteX66" fmla="*/ 1558557 w 2596954"/>
                  <a:gd name="connsiteY66" fmla="*/ 2029315 h 2689699"/>
                  <a:gd name="connsiteX67" fmla="*/ 1559048 w 2596954"/>
                  <a:gd name="connsiteY67" fmla="*/ 2029806 h 2689699"/>
                  <a:gd name="connsiteX68" fmla="*/ 1561258 w 2596954"/>
                  <a:gd name="connsiteY68" fmla="*/ 2033735 h 2689699"/>
                  <a:gd name="connsiteX69" fmla="*/ 1561012 w 2596954"/>
                  <a:gd name="connsiteY69" fmla="*/ 2044046 h 2689699"/>
                  <a:gd name="connsiteX70" fmla="*/ 1560275 w 2596954"/>
                  <a:gd name="connsiteY70" fmla="*/ 2044783 h 2689699"/>
                  <a:gd name="connsiteX71" fmla="*/ 1559048 w 2596954"/>
                  <a:gd name="connsiteY71" fmla="*/ 2063442 h 2689699"/>
                  <a:gd name="connsiteX72" fmla="*/ 1543335 w 2596954"/>
                  <a:gd name="connsiteY72" fmla="*/ 2090449 h 2689699"/>
                  <a:gd name="connsiteX73" fmla="*/ 1515837 w 2596954"/>
                  <a:gd name="connsiteY73" fmla="*/ 2119666 h 2689699"/>
                  <a:gd name="connsiteX74" fmla="*/ 1506998 w 2596954"/>
                  <a:gd name="connsiteY74" fmla="*/ 2130714 h 2689699"/>
                  <a:gd name="connsiteX75" fmla="*/ 1505771 w 2596954"/>
                  <a:gd name="connsiteY75" fmla="*/ 2132187 h 2689699"/>
                  <a:gd name="connsiteX76" fmla="*/ 1499878 w 2596954"/>
                  <a:gd name="connsiteY76" fmla="*/ 2139798 h 2689699"/>
                  <a:gd name="connsiteX77" fmla="*/ 1497423 w 2596954"/>
                  <a:gd name="connsiteY77" fmla="*/ 2145691 h 2689699"/>
                  <a:gd name="connsiteX78" fmla="*/ 1495950 w 2596954"/>
                  <a:gd name="connsiteY78" fmla="*/ 2151829 h 2689699"/>
                  <a:gd name="connsiteX79" fmla="*/ 1489075 w 2596954"/>
                  <a:gd name="connsiteY79" fmla="*/ 2167542 h 2689699"/>
                  <a:gd name="connsiteX80" fmla="*/ 1479746 w 2596954"/>
                  <a:gd name="connsiteY80" fmla="*/ 2199705 h 2689699"/>
                  <a:gd name="connsiteX81" fmla="*/ 1479009 w 2596954"/>
                  <a:gd name="connsiteY81" fmla="*/ 2211489 h 2689699"/>
                  <a:gd name="connsiteX82" fmla="*/ 1448107 w 2596954"/>
                  <a:gd name="connsiteY82" fmla="*/ 2688539 h 2689699"/>
                  <a:gd name="connsiteX83" fmla="*/ 2596950 w 2596954"/>
                  <a:gd name="connsiteY83" fmla="*/ 2054358 h 2689699"/>
                  <a:gd name="connsiteX84" fmla="*/ 2495943 w 2596954"/>
                  <a:gd name="connsiteY84" fmla="*/ 1499243 h 2689699"/>
                  <a:gd name="connsiteX85" fmla="*/ 762589 w 2596954"/>
                  <a:gd name="connsiteY85" fmla="*/ 836100 h 2689699"/>
                  <a:gd name="connsiteX86" fmla="*/ 762589 w 2596954"/>
                  <a:gd name="connsiteY86" fmla="*/ 839291 h 2689699"/>
                  <a:gd name="connsiteX87" fmla="*/ 757678 w 2596954"/>
                  <a:gd name="connsiteY87" fmla="*/ 844447 h 2689699"/>
                  <a:gd name="connsiteX88" fmla="*/ 762589 w 2596954"/>
                  <a:gd name="connsiteY88" fmla="*/ 836100 h 2689699"/>
                  <a:gd name="connsiteX89" fmla="*/ 939361 w 2596954"/>
                  <a:gd name="connsiteY89" fmla="*/ 1341866 h 2689699"/>
                  <a:gd name="connsiteX90" fmla="*/ 769463 w 2596954"/>
                  <a:gd name="connsiteY90" fmla="*/ 1454313 h 2689699"/>
                  <a:gd name="connsiteX91" fmla="*/ 679604 w 2596954"/>
                  <a:gd name="connsiteY91" fmla="*/ 1422396 h 2689699"/>
                  <a:gd name="connsiteX92" fmla="*/ 573786 w 2596954"/>
                  <a:gd name="connsiteY92" fmla="*/ 1385077 h 2689699"/>
                  <a:gd name="connsiteX93" fmla="*/ 611841 w 2596954"/>
                  <a:gd name="connsiteY93" fmla="*/ 1349231 h 2689699"/>
                  <a:gd name="connsiteX94" fmla="*/ 826669 w 2596954"/>
                  <a:gd name="connsiteY94" fmla="*/ 1141769 h 2689699"/>
                  <a:gd name="connsiteX95" fmla="*/ 834280 w 2596954"/>
                  <a:gd name="connsiteY95" fmla="*/ 1134158 h 2689699"/>
                  <a:gd name="connsiteX96" fmla="*/ 847047 w 2596954"/>
                  <a:gd name="connsiteY96" fmla="*/ 1155027 h 2689699"/>
                  <a:gd name="connsiteX97" fmla="*/ 894186 w 2596954"/>
                  <a:gd name="connsiteY97" fmla="*/ 1228191 h 2689699"/>
                  <a:gd name="connsiteX98" fmla="*/ 939361 w 2596954"/>
                  <a:gd name="connsiteY98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336125 w 2596954"/>
                  <a:gd name="connsiteY37" fmla="*/ 2295211 h 2689699"/>
                  <a:gd name="connsiteX38" fmla="*/ 408552 w 2596954"/>
                  <a:gd name="connsiteY38" fmla="*/ 2140289 h 2689699"/>
                  <a:gd name="connsiteX39" fmla="*/ 460111 w 2596954"/>
                  <a:gd name="connsiteY39" fmla="*/ 2029561 h 2689699"/>
                  <a:gd name="connsiteX40" fmla="*/ 501849 w 2596954"/>
                  <a:gd name="connsiteY40" fmla="*/ 1946330 h 2689699"/>
                  <a:gd name="connsiteX41" fmla="*/ 577960 w 2596954"/>
                  <a:gd name="connsiteY41" fmla="*/ 1861381 h 2689699"/>
                  <a:gd name="connsiteX42" fmla="*/ 671502 w 2596954"/>
                  <a:gd name="connsiteY42" fmla="*/ 1795091 h 2689699"/>
                  <a:gd name="connsiteX43" fmla="*/ 766517 w 2596954"/>
                  <a:gd name="connsiteY43" fmla="*/ 1688782 h 2689699"/>
                  <a:gd name="connsiteX44" fmla="*/ 829615 w 2596954"/>
                  <a:gd name="connsiteY44" fmla="*/ 1593521 h 2689699"/>
                  <a:gd name="connsiteX45" fmla="*/ 892222 w 2596954"/>
                  <a:gd name="connsiteY45" fmla="*/ 1541472 h 2689699"/>
                  <a:gd name="connsiteX46" fmla="*/ 961458 w 2596954"/>
                  <a:gd name="connsiteY46" fmla="*/ 1498015 h 2689699"/>
                  <a:gd name="connsiteX47" fmla="*/ 969315 w 2596954"/>
                  <a:gd name="connsiteY47" fmla="*/ 1554730 h 2689699"/>
                  <a:gd name="connsiteX48" fmla="*/ 969315 w 2596954"/>
                  <a:gd name="connsiteY48" fmla="*/ 1581737 h 2689699"/>
                  <a:gd name="connsiteX49" fmla="*/ 989447 w 2596954"/>
                  <a:gd name="connsiteY49" fmla="*/ 1612181 h 2689699"/>
                  <a:gd name="connsiteX50" fmla="*/ 1042233 w 2596954"/>
                  <a:gd name="connsiteY50" fmla="*/ 1631086 h 2689699"/>
                  <a:gd name="connsiteX51" fmla="*/ 1094038 w 2596954"/>
                  <a:gd name="connsiteY51" fmla="*/ 1743533 h 2689699"/>
                  <a:gd name="connsiteX52" fmla="*/ 1194454 w 2596954"/>
                  <a:gd name="connsiteY52" fmla="*/ 1761210 h 2689699"/>
                  <a:gd name="connsiteX53" fmla="*/ 1227108 w 2596954"/>
                  <a:gd name="connsiteY53" fmla="*/ 1765384 h 2689699"/>
                  <a:gd name="connsiteX54" fmla="*/ 1190772 w 2596954"/>
                  <a:gd name="connsiteY54" fmla="*/ 1794846 h 2689699"/>
                  <a:gd name="connsiteX55" fmla="*/ 1152962 w 2596954"/>
                  <a:gd name="connsiteY55" fmla="*/ 1805894 h 2689699"/>
                  <a:gd name="connsiteX56" fmla="*/ 1138967 w 2596954"/>
                  <a:gd name="connsiteY56" fmla="*/ 1854507 h 2689699"/>
                  <a:gd name="connsiteX57" fmla="*/ 1207221 w 2596954"/>
                  <a:gd name="connsiteY57" fmla="*/ 1905820 h 2689699"/>
                  <a:gd name="connsiteX58" fmla="*/ 1286278 w 2596954"/>
                  <a:gd name="connsiteY58" fmla="*/ 2064424 h 2689699"/>
                  <a:gd name="connsiteX59" fmla="*/ 1320159 w 2596954"/>
                  <a:gd name="connsiteY59" fmla="*/ 2080137 h 2689699"/>
                  <a:gd name="connsiteX60" fmla="*/ 1335381 w 2596954"/>
                  <a:gd name="connsiteY60" fmla="*/ 2082593 h 2689699"/>
                  <a:gd name="connsiteX61" fmla="*/ 1456913 w 2596954"/>
                  <a:gd name="connsiteY61" fmla="*/ 2064179 h 2689699"/>
                  <a:gd name="connsiteX62" fmla="*/ 1558557 w 2596954"/>
                  <a:gd name="connsiteY62" fmla="*/ 2029315 h 2689699"/>
                  <a:gd name="connsiteX63" fmla="*/ 1555611 w 2596954"/>
                  <a:gd name="connsiteY63" fmla="*/ 2024159 h 2689699"/>
                  <a:gd name="connsiteX64" fmla="*/ 1558802 w 2596954"/>
                  <a:gd name="connsiteY64" fmla="*/ 2029315 h 2689699"/>
                  <a:gd name="connsiteX65" fmla="*/ 1558557 w 2596954"/>
                  <a:gd name="connsiteY65" fmla="*/ 2029315 h 2689699"/>
                  <a:gd name="connsiteX66" fmla="*/ 1559048 w 2596954"/>
                  <a:gd name="connsiteY66" fmla="*/ 2029806 h 2689699"/>
                  <a:gd name="connsiteX67" fmla="*/ 1561258 w 2596954"/>
                  <a:gd name="connsiteY67" fmla="*/ 2033735 h 2689699"/>
                  <a:gd name="connsiteX68" fmla="*/ 1561012 w 2596954"/>
                  <a:gd name="connsiteY68" fmla="*/ 2044046 h 2689699"/>
                  <a:gd name="connsiteX69" fmla="*/ 1560275 w 2596954"/>
                  <a:gd name="connsiteY69" fmla="*/ 2044783 h 2689699"/>
                  <a:gd name="connsiteX70" fmla="*/ 1559048 w 2596954"/>
                  <a:gd name="connsiteY70" fmla="*/ 2063442 h 2689699"/>
                  <a:gd name="connsiteX71" fmla="*/ 1543335 w 2596954"/>
                  <a:gd name="connsiteY71" fmla="*/ 2090449 h 2689699"/>
                  <a:gd name="connsiteX72" fmla="*/ 1515837 w 2596954"/>
                  <a:gd name="connsiteY72" fmla="*/ 2119666 h 2689699"/>
                  <a:gd name="connsiteX73" fmla="*/ 1506998 w 2596954"/>
                  <a:gd name="connsiteY73" fmla="*/ 2130714 h 2689699"/>
                  <a:gd name="connsiteX74" fmla="*/ 1505771 w 2596954"/>
                  <a:gd name="connsiteY74" fmla="*/ 2132187 h 2689699"/>
                  <a:gd name="connsiteX75" fmla="*/ 1499878 w 2596954"/>
                  <a:gd name="connsiteY75" fmla="*/ 2139798 h 2689699"/>
                  <a:gd name="connsiteX76" fmla="*/ 1497423 w 2596954"/>
                  <a:gd name="connsiteY76" fmla="*/ 2145691 h 2689699"/>
                  <a:gd name="connsiteX77" fmla="*/ 1495950 w 2596954"/>
                  <a:gd name="connsiteY77" fmla="*/ 2151829 h 2689699"/>
                  <a:gd name="connsiteX78" fmla="*/ 1489075 w 2596954"/>
                  <a:gd name="connsiteY78" fmla="*/ 2167542 h 2689699"/>
                  <a:gd name="connsiteX79" fmla="*/ 1479746 w 2596954"/>
                  <a:gd name="connsiteY79" fmla="*/ 2199705 h 2689699"/>
                  <a:gd name="connsiteX80" fmla="*/ 1479009 w 2596954"/>
                  <a:gd name="connsiteY80" fmla="*/ 2211489 h 2689699"/>
                  <a:gd name="connsiteX81" fmla="*/ 1448107 w 2596954"/>
                  <a:gd name="connsiteY81" fmla="*/ 2688539 h 2689699"/>
                  <a:gd name="connsiteX82" fmla="*/ 2596950 w 2596954"/>
                  <a:gd name="connsiteY82" fmla="*/ 2054358 h 2689699"/>
                  <a:gd name="connsiteX83" fmla="*/ 2495943 w 2596954"/>
                  <a:gd name="connsiteY83" fmla="*/ 1499243 h 2689699"/>
                  <a:gd name="connsiteX84" fmla="*/ 762589 w 2596954"/>
                  <a:gd name="connsiteY84" fmla="*/ 836100 h 2689699"/>
                  <a:gd name="connsiteX85" fmla="*/ 762589 w 2596954"/>
                  <a:gd name="connsiteY85" fmla="*/ 839291 h 2689699"/>
                  <a:gd name="connsiteX86" fmla="*/ 757678 w 2596954"/>
                  <a:gd name="connsiteY86" fmla="*/ 844447 h 2689699"/>
                  <a:gd name="connsiteX87" fmla="*/ 762589 w 2596954"/>
                  <a:gd name="connsiteY87" fmla="*/ 836100 h 2689699"/>
                  <a:gd name="connsiteX88" fmla="*/ 939361 w 2596954"/>
                  <a:gd name="connsiteY88" fmla="*/ 1341866 h 2689699"/>
                  <a:gd name="connsiteX89" fmla="*/ 769463 w 2596954"/>
                  <a:gd name="connsiteY89" fmla="*/ 1454313 h 2689699"/>
                  <a:gd name="connsiteX90" fmla="*/ 679604 w 2596954"/>
                  <a:gd name="connsiteY90" fmla="*/ 1422396 h 2689699"/>
                  <a:gd name="connsiteX91" fmla="*/ 573786 w 2596954"/>
                  <a:gd name="connsiteY91" fmla="*/ 1385077 h 2689699"/>
                  <a:gd name="connsiteX92" fmla="*/ 611841 w 2596954"/>
                  <a:gd name="connsiteY92" fmla="*/ 1349231 h 2689699"/>
                  <a:gd name="connsiteX93" fmla="*/ 826669 w 2596954"/>
                  <a:gd name="connsiteY93" fmla="*/ 1141769 h 2689699"/>
                  <a:gd name="connsiteX94" fmla="*/ 834280 w 2596954"/>
                  <a:gd name="connsiteY94" fmla="*/ 1134158 h 2689699"/>
                  <a:gd name="connsiteX95" fmla="*/ 847047 w 2596954"/>
                  <a:gd name="connsiteY95" fmla="*/ 1155027 h 2689699"/>
                  <a:gd name="connsiteX96" fmla="*/ 894186 w 2596954"/>
                  <a:gd name="connsiteY96" fmla="*/ 1228191 h 2689699"/>
                  <a:gd name="connsiteX97" fmla="*/ 939361 w 2596954"/>
                  <a:gd name="connsiteY97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336125 w 2596954"/>
                  <a:gd name="connsiteY36" fmla="*/ 2295211 h 2689699"/>
                  <a:gd name="connsiteX37" fmla="*/ 408552 w 2596954"/>
                  <a:gd name="connsiteY37" fmla="*/ 2140289 h 2689699"/>
                  <a:gd name="connsiteX38" fmla="*/ 460111 w 2596954"/>
                  <a:gd name="connsiteY38" fmla="*/ 2029561 h 2689699"/>
                  <a:gd name="connsiteX39" fmla="*/ 501849 w 2596954"/>
                  <a:gd name="connsiteY39" fmla="*/ 1946330 h 2689699"/>
                  <a:gd name="connsiteX40" fmla="*/ 577960 w 2596954"/>
                  <a:gd name="connsiteY40" fmla="*/ 1861381 h 2689699"/>
                  <a:gd name="connsiteX41" fmla="*/ 671502 w 2596954"/>
                  <a:gd name="connsiteY41" fmla="*/ 1795091 h 2689699"/>
                  <a:gd name="connsiteX42" fmla="*/ 766517 w 2596954"/>
                  <a:gd name="connsiteY42" fmla="*/ 1688782 h 2689699"/>
                  <a:gd name="connsiteX43" fmla="*/ 829615 w 2596954"/>
                  <a:gd name="connsiteY43" fmla="*/ 1593521 h 2689699"/>
                  <a:gd name="connsiteX44" fmla="*/ 892222 w 2596954"/>
                  <a:gd name="connsiteY44" fmla="*/ 1541472 h 2689699"/>
                  <a:gd name="connsiteX45" fmla="*/ 961458 w 2596954"/>
                  <a:gd name="connsiteY45" fmla="*/ 1498015 h 2689699"/>
                  <a:gd name="connsiteX46" fmla="*/ 969315 w 2596954"/>
                  <a:gd name="connsiteY46" fmla="*/ 1554730 h 2689699"/>
                  <a:gd name="connsiteX47" fmla="*/ 969315 w 2596954"/>
                  <a:gd name="connsiteY47" fmla="*/ 1581737 h 2689699"/>
                  <a:gd name="connsiteX48" fmla="*/ 989447 w 2596954"/>
                  <a:gd name="connsiteY48" fmla="*/ 1612181 h 2689699"/>
                  <a:gd name="connsiteX49" fmla="*/ 1042233 w 2596954"/>
                  <a:gd name="connsiteY49" fmla="*/ 1631086 h 2689699"/>
                  <a:gd name="connsiteX50" fmla="*/ 1094038 w 2596954"/>
                  <a:gd name="connsiteY50" fmla="*/ 1743533 h 2689699"/>
                  <a:gd name="connsiteX51" fmla="*/ 1194454 w 2596954"/>
                  <a:gd name="connsiteY51" fmla="*/ 1761210 h 2689699"/>
                  <a:gd name="connsiteX52" fmla="*/ 1227108 w 2596954"/>
                  <a:gd name="connsiteY52" fmla="*/ 1765384 h 2689699"/>
                  <a:gd name="connsiteX53" fmla="*/ 1190772 w 2596954"/>
                  <a:gd name="connsiteY53" fmla="*/ 1794846 h 2689699"/>
                  <a:gd name="connsiteX54" fmla="*/ 1152962 w 2596954"/>
                  <a:gd name="connsiteY54" fmla="*/ 1805894 h 2689699"/>
                  <a:gd name="connsiteX55" fmla="*/ 1138967 w 2596954"/>
                  <a:gd name="connsiteY55" fmla="*/ 1854507 h 2689699"/>
                  <a:gd name="connsiteX56" fmla="*/ 1207221 w 2596954"/>
                  <a:gd name="connsiteY56" fmla="*/ 1905820 h 2689699"/>
                  <a:gd name="connsiteX57" fmla="*/ 1286278 w 2596954"/>
                  <a:gd name="connsiteY57" fmla="*/ 2064424 h 2689699"/>
                  <a:gd name="connsiteX58" fmla="*/ 1320159 w 2596954"/>
                  <a:gd name="connsiteY58" fmla="*/ 2080137 h 2689699"/>
                  <a:gd name="connsiteX59" fmla="*/ 1335381 w 2596954"/>
                  <a:gd name="connsiteY59" fmla="*/ 2082593 h 2689699"/>
                  <a:gd name="connsiteX60" fmla="*/ 1456913 w 2596954"/>
                  <a:gd name="connsiteY60" fmla="*/ 2064179 h 2689699"/>
                  <a:gd name="connsiteX61" fmla="*/ 1558557 w 2596954"/>
                  <a:gd name="connsiteY61" fmla="*/ 2029315 h 2689699"/>
                  <a:gd name="connsiteX62" fmla="*/ 1555611 w 2596954"/>
                  <a:gd name="connsiteY62" fmla="*/ 2024159 h 2689699"/>
                  <a:gd name="connsiteX63" fmla="*/ 1558802 w 2596954"/>
                  <a:gd name="connsiteY63" fmla="*/ 2029315 h 2689699"/>
                  <a:gd name="connsiteX64" fmla="*/ 1558557 w 2596954"/>
                  <a:gd name="connsiteY64" fmla="*/ 2029315 h 2689699"/>
                  <a:gd name="connsiteX65" fmla="*/ 1559048 w 2596954"/>
                  <a:gd name="connsiteY65" fmla="*/ 2029806 h 2689699"/>
                  <a:gd name="connsiteX66" fmla="*/ 1561258 w 2596954"/>
                  <a:gd name="connsiteY66" fmla="*/ 2033735 h 2689699"/>
                  <a:gd name="connsiteX67" fmla="*/ 1561012 w 2596954"/>
                  <a:gd name="connsiteY67" fmla="*/ 2044046 h 2689699"/>
                  <a:gd name="connsiteX68" fmla="*/ 1560275 w 2596954"/>
                  <a:gd name="connsiteY68" fmla="*/ 2044783 h 2689699"/>
                  <a:gd name="connsiteX69" fmla="*/ 1559048 w 2596954"/>
                  <a:gd name="connsiteY69" fmla="*/ 2063442 h 2689699"/>
                  <a:gd name="connsiteX70" fmla="*/ 1543335 w 2596954"/>
                  <a:gd name="connsiteY70" fmla="*/ 2090449 h 2689699"/>
                  <a:gd name="connsiteX71" fmla="*/ 1515837 w 2596954"/>
                  <a:gd name="connsiteY71" fmla="*/ 2119666 h 2689699"/>
                  <a:gd name="connsiteX72" fmla="*/ 1506998 w 2596954"/>
                  <a:gd name="connsiteY72" fmla="*/ 2130714 h 2689699"/>
                  <a:gd name="connsiteX73" fmla="*/ 1505771 w 2596954"/>
                  <a:gd name="connsiteY73" fmla="*/ 2132187 h 2689699"/>
                  <a:gd name="connsiteX74" fmla="*/ 1499878 w 2596954"/>
                  <a:gd name="connsiteY74" fmla="*/ 2139798 h 2689699"/>
                  <a:gd name="connsiteX75" fmla="*/ 1497423 w 2596954"/>
                  <a:gd name="connsiteY75" fmla="*/ 2145691 h 2689699"/>
                  <a:gd name="connsiteX76" fmla="*/ 1495950 w 2596954"/>
                  <a:gd name="connsiteY76" fmla="*/ 2151829 h 2689699"/>
                  <a:gd name="connsiteX77" fmla="*/ 1489075 w 2596954"/>
                  <a:gd name="connsiteY77" fmla="*/ 2167542 h 2689699"/>
                  <a:gd name="connsiteX78" fmla="*/ 1479746 w 2596954"/>
                  <a:gd name="connsiteY78" fmla="*/ 2199705 h 2689699"/>
                  <a:gd name="connsiteX79" fmla="*/ 1479009 w 2596954"/>
                  <a:gd name="connsiteY79" fmla="*/ 2211489 h 2689699"/>
                  <a:gd name="connsiteX80" fmla="*/ 1448107 w 2596954"/>
                  <a:gd name="connsiteY80" fmla="*/ 2688539 h 2689699"/>
                  <a:gd name="connsiteX81" fmla="*/ 2596950 w 2596954"/>
                  <a:gd name="connsiteY81" fmla="*/ 2054358 h 2689699"/>
                  <a:gd name="connsiteX82" fmla="*/ 2495943 w 2596954"/>
                  <a:gd name="connsiteY82" fmla="*/ 1499243 h 2689699"/>
                  <a:gd name="connsiteX83" fmla="*/ 762589 w 2596954"/>
                  <a:gd name="connsiteY83" fmla="*/ 836100 h 2689699"/>
                  <a:gd name="connsiteX84" fmla="*/ 762589 w 2596954"/>
                  <a:gd name="connsiteY84" fmla="*/ 839291 h 2689699"/>
                  <a:gd name="connsiteX85" fmla="*/ 757678 w 2596954"/>
                  <a:gd name="connsiteY85" fmla="*/ 844447 h 2689699"/>
                  <a:gd name="connsiteX86" fmla="*/ 762589 w 2596954"/>
                  <a:gd name="connsiteY86" fmla="*/ 836100 h 2689699"/>
                  <a:gd name="connsiteX87" fmla="*/ 939361 w 2596954"/>
                  <a:gd name="connsiteY87" fmla="*/ 1341866 h 2689699"/>
                  <a:gd name="connsiteX88" fmla="*/ 769463 w 2596954"/>
                  <a:gd name="connsiteY88" fmla="*/ 1454313 h 2689699"/>
                  <a:gd name="connsiteX89" fmla="*/ 679604 w 2596954"/>
                  <a:gd name="connsiteY89" fmla="*/ 1422396 h 2689699"/>
                  <a:gd name="connsiteX90" fmla="*/ 573786 w 2596954"/>
                  <a:gd name="connsiteY90" fmla="*/ 1385077 h 2689699"/>
                  <a:gd name="connsiteX91" fmla="*/ 611841 w 2596954"/>
                  <a:gd name="connsiteY91" fmla="*/ 1349231 h 2689699"/>
                  <a:gd name="connsiteX92" fmla="*/ 826669 w 2596954"/>
                  <a:gd name="connsiteY92" fmla="*/ 1141769 h 2689699"/>
                  <a:gd name="connsiteX93" fmla="*/ 834280 w 2596954"/>
                  <a:gd name="connsiteY93" fmla="*/ 1134158 h 2689699"/>
                  <a:gd name="connsiteX94" fmla="*/ 847047 w 2596954"/>
                  <a:gd name="connsiteY94" fmla="*/ 1155027 h 2689699"/>
                  <a:gd name="connsiteX95" fmla="*/ 894186 w 2596954"/>
                  <a:gd name="connsiteY95" fmla="*/ 1228191 h 2689699"/>
                  <a:gd name="connsiteX96" fmla="*/ 939361 w 2596954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4825 w 2615836"/>
                  <a:gd name="connsiteY0" fmla="*/ 1499243 h 2689699"/>
                  <a:gd name="connsiteX1" fmla="*/ 2436996 w 2615836"/>
                  <a:gd name="connsiteY1" fmla="*/ 1366418 h 2689699"/>
                  <a:gd name="connsiteX2" fmla="*/ 2405815 w 2615836"/>
                  <a:gd name="connsiteY2" fmla="*/ 1249797 h 2689699"/>
                  <a:gd name="connsiteX3" fmla="*/ 2342472 w 2615836"/>
                  <a:gd name="connsiteY3" fmla="*/ 987338 h 2689699"/>
                  <a:gd name="connsiteX4" fmla="*/ 2278883 w 2615836"/>
                  <a:gd name="connsiteY4" fmla="*/ 722916 h 2689699"/>
                  <a:gd name="connsiteX5" fmla="*/ 2277410 w 2615836"/>
                  <a:gd name="connsiteY5" fmla="*/ 717023 h 2689699"/>
                  <a:gd name="connsiteX6" fmla="*/ 2132800 w 2615836"/>
                  <a:gd name="connsiteY6" fmla="*/ 359550 h 2689699"/>
                  <a:gd name="connsiteX7" fmla="*/ 2044168 w 2615836"/>
                  <a:gd name="connsiteY7" fmla="*/ 244647 h 2689699"/>
                  <a:gd name="connsiteX8" fmla="*/ 1477513 w 2615836"/>
                  <a:gd name="connsiteY8" fmla="*/ 2567 h 2689699"/>
                  <a:gd name="connsiteX9" fmla="*/ 1236415 w 2615836"/>
                  <a:gd name="connsiteY9" fmla="*/ 71066 h 2689699"/>
                  <a:gd name="connsiteX10" fmla="*/ 834748 w 2615836"/>
                  <a:gd name="connsiteY10" fmla="*/ 430259 h 2689699"/>
                  <a:gd name="connsiteX11" fmla="*/ 832047 w 2615836"/>
                  <a:gd name="connsiteY11" fmla="*/ 434187 h 2689699"/>
                  <a:gd name="connsiteX12" fmla="*/ 829592 w 2615836"/>
                  <a:gd name="connsiteY12" fmla="*/ 438361 h 2689699"/>
                  <a:gd name="connsiteX13" fmla="*/ 829592 w 2615836"/>
                  <a:gd name="connsiteY13" fmla="*/ 438361 h 2689699"/>
                  <a:gd name="connsiteX14" fmla="*/ 829592 w 2615836"/>
                  <a:gd name="connsiteY14" fmla="*/ 438361 h 2689699"/>
                  <a:gd name="connsiteX15" fmla="*/ 829838 w 2615836"/>
                  <a:gd name="connsiteY15" fmla="*/ 439589 h 2689699"/>
                  <a:gd name="connsiteX16" fmla="*/ 829838 w 2615836"/>
                  <a:gd name="connsiteY16" fmla="*/ 439589 h 2689699"/>
                  <a:gd name="connsiteX17" fmla="*/ 796202 w 2615836"/>
                  <a:gd name="connsiteY17" fmla="*/ 514471 h 2689699"/>
                  <a:gd name="connsiteX18" fmla="*/ 761093 w 2615836"/>
                  <a:gd name="connsiteY18" fmla="*/ 698610 h 2689699"/>
                  <a:gd name="connsiteX19" fmla="*/ 763793 w 2615836"/>
                  <a:gd name="connsiteY19" fmla="*/ 782086 h 2689699"/>
                  <a:gd name="connsiteX20" fmla="*/ 775824 w 2615836"/>
                  <a:gd name="connsiteY20" fmla="*/ 845920 h 2689699"/>
                  <a:gd name="connsiteX21" fmla="*/ 727948 w 2615836"/>
                  <a:gd name="connsiteY21" fmla="*/ 889377 h 2689699"/>
                  <a:gd name="connsiteX22" fmla="*/ 650855 w 2615836"/>
                  <a:gd name="connsiteY22" fmla="*/ 962050 h 2689699"/>
                  <a:gd name="connsiteX23" fmla="*/ 561978 w 2615836"/>
                  <a:gd name="connsiteY23" fmla="*/ 1045280 h 2689699"/>
                  <a:gd name="connsiteX24" fmla="*/ 464262 w 2615836"/>
                  <a:gd name="connsiteY24" fmla="*/ 1136859 h 2689699"/>
                  <a:gd name="connsiteX25" fmla="*/ 416877 w 2615836"/>
                  <a:gd name="connsiteY25" fmla="*/ 1181297 h 2689699"/>
                  <a:gd name="connsiteX26" fmla="*/ 340030 w 2615836"/>
                  <a:gd name="connsiteY26" fmla="*/ 1259126 h 2689699"/>
                  <a:gd name="connsiteX27" fmla="*/ 303202 w 2615836"/>
                  <a:gd name="connsiteY27" fmla="*/ 1362980 h 2689699"/>
                  <a:gd name="connsiteX28" fmla="*/ 293382 w 2615836"/>
                  <a:gd name="connsiteY28" fmla="*/ 1427306 h 2689699"/>
                  <a:gd name="connsiteX29" fmla="*/ 274231 w 2615836"/>
                  <a:gd name="connsiteY29" fmla="*/ 1552029 h 2689699"/>
                  <a:gd name="connsiteX30" fmla="*/ 231757 w 2615836"/>
                  <a:gd name="connsiteY30" fmla="*/ 1832165 h 2689699"/>
                  <a:gd name="connsiteX31" fmla="*/ 222427 w 2615836"/>
                  <a:gd name="connsiteY31" fmla="*/ 1859172 h 2689699"/>
                  <a:gd name="connsiteX32" fmla="*/ 141897 w 2615836"/>
                  <a:gd name="connsiteY32" fmla="*/ 1994943 h 2689699"/>
                  <a:gd name="connsiteX33" fmla="*/ 51301 w 2615836"/>
                  <a:gd name="connsiteY33" fmla="*/ 2144709 h 2689699"/>
                  <a:gd name="connsiteX34" fmla="*/ 19875 w 2615836"/>
                  <a:gd name="connsiteY34" fmla="*/ 2302085 h 2689699"/>
                  <a:gd name="connsiteX35" fmla="*/ 360519 w 2615836"/>
                  <a:gd name="connsiteY35" fmla="*/ 2412813 h 2689699"/>
                  <a:gd name="connsiteX36" fmla="*/ 427434 w 2615836"/>
                  <a:gd name="connsiteY36" fmla="*/ 2140289 h 2689699"/>
                  <a:gd name="connsiteX37" fmla="*/ 478993 w 2615836"/>
                  <a:gd name="connsiteY37" fmla="*/ 2029561 h 2689699"/>
                  <a:gd name="connsiteX38" fmla="*/ 520731 w 2615836"/>
                  <a:gd name="connsiteY38" fmla="*/ 1946330 h 2689699"/>
                  <a:gd name="connsiteX39" fmla="*/ 596842 w 2615836"/>
                  <a:gd name="connsiteY39" fmla="*/ 1861381 h 2689699"/>
                  <a:gd name="connsiteX40" fmla="*/ 690384 w 2615836"/>
                  <a:gd name="connsiteY40" fmla="*/ 1795091 h 2689699"/>
                  <a:gd name="connsiteX41" fmla="*/ 785399 w 2615836"/>
                  <a:gd name="connsiteY41" fmla="*/ 1688782 h 2689699"/>
                  <a:gd name="connsiteX42" fmla="*/ 848497 w 2615836"/>
                  <a:gd name="connsiteY42" fmla="*/ 1593521 h 2689699"/>
                  <a:gd name="connsiteX43" fmla="*/ 911104 w 2615836"/>
                  <a:gd name="connsiteY43" fmla="*/ 1541472 h 2689699"/>
                  <a:gd name="connsiteX44" fmla="*/ 980340 w 2615836"/>
                  <a:gd name="connsiteY44" fmla="*/ 1498015 h 2689699"/>
                  <a:gd name="connsiteX45" fmla="*/ 988197 w 2615836"/>
                  <a:gd name="connsiteY45" fmla="*/ 1554730 h 2689699"/>
                  <a:gd name="connsiteX46" fmla="*/ 988197 w 2615836"/>
                  <a:gd name="connsiteY46" fmla="*/ 1581737 h 2689699"/>
                  <a:gd name="connsiteX47" fmla="*/ 1008329 w 2615836"/>
                  <a:gd name="connsiteY47" fmla="*/ 1612181 h 2689699"/>
                  <a:gd name="connsiteX48" fmla="*/ 1061115 w 2615836"/>
                  <a:gd name="connsiteY48" fmla="*/ 1631086 h 2689699"/>
                  <a:gd name="connsiteX49" fmla="*/ 1112920 w 2615836"/>
                  <a:gd name="connsiteY49" fmla="*/ 1743533 h 2689699"/>
                  <a:gd name="connsiteX50" fmla="*/ 1213336 w 2615836"/>
                  <a:gd name="connsiteY50" fmla="*/ 1761210 h 2689699"/>
                  <a:gd name="connsiteX51" fmla="*/ 1245990 w 2615836"/>
                  <a:gd name="connsiteY51" fmla="*/ 1765384 h 2689699"/>
                  <a:gd name="connsiteX52" fmla="*/ 1209654 w 2615836"/>
                  <a:gd name="connsiteY52" fmla="*/ 1794846 h 2689699"/>
                  <a:gd name="connsiteX53" fmla="*/ 1171844 w 2615836"/>
                  <a:gd name="connsiteY53" fmla="*/ 1805894 h 2689699"/>
                  <a:gd name="connsiteX54" fmla="*/ 1157849 w 2615836"/>
                  <a:gd name="connsiteY54" fmla="*/ 1854507 h 2689699"/>
                  <a:gd name="connsiteX55" fmla="*/ 1226103 w 2615836"/>
                  <a:gd name="connsiteY55" fmla="*/ 1905820 h 2689699"/>
                  <a:gd name="connsiteX56" fmla="*/ 1305160 w 2615836"/>
                  <a:gd name="connsiteY56" fmla="*/ 2064424 h 2689699"/>
                  <a:gd name="connsiteX57" fmla="*/ 1339041 w 2615836"/>
                  <a:gd name="connsiteY57" fmla="*/ 2080137 h 2689699"/>
                  <a:gd name="connsiteX58" fmla="*/ 1354263 w 2615836"/>
                  <a:gd name="connsiteY58" fmla="*/ 2082593 h 2689699"/>
                  <a:gd name="connsiteX59" fmla="*/ 1475795 w 2615836"/>
                  <a:gd name="connsiteY59" fmla="*/ 2064179 h 2689699"/>
                  <a:gd name="connsiteX60" fmla="*/ 1577439 w 2615836"/>
                  <a:gd name="connsiteY60" fmla="*/ 2029315 h 2689699"/>
                  <a:gd name="connsiteX61" fmla="*/ 1574493 w 2615836"/>
                  <a:gd name="connsiteY61" fmla="*/ 2024159 h 2689699"/>
                  <a:gd name="connsiteX62" fmla="*/ 1577684 w 2615836"/>
                  <a:gd name="connsiteY62" fmla="*/ 2029315 h 2689699"/>
                  <a:gd name="connsiteX63" fmla="*/ 1577439 w 2615836"/>
                  <a:gd name="connsiteY63" fmla="*/ 2029315 h 2689699"/>
                  <a:gd name="connsiteX64" fmla="*/ 1577930 w 2615836"/>
                  <a:gd name="connsiteY64" fmla="*/ 2029806 h 2689699"/>
                  <a:gd name="connsiteX65" fmla="*/ 1580140 w 2615836"/>
                  <a:gd name="connsiteY65" fmla="*/ 2033735 h 2689699"/>
                  <a:gd name="connsiteX66" fmla="*/ 1579894 w 2615836"/>
                  <a:gd name="connsiteY66" fmla="*/ 2044046 h 2689699"/>
                  <a:gd name="connsiteX67" fmla="*/ 1579157 w 2615836"/>
                  <a:gd name="connsiteY67" fmla="*/ 2044783 h 2689699"/>
                  <a:gd name="connsiteX68" fmla="*/ 1577930 w 2615836"/>
                  <a:gd name="connsiteY68" fmla="*/ 2063442 h 2689699"/>
                  <a:gd name="connsiteX69" fmla="*/ 1562217 w 2615836"/>
                  <a:gd name="connsiteY69" fmla="*/ 2090449 h 2689699"/>
                  <a:gd name="connsiteX70" fmla="*/ 1534719 w 2615836"/>
                  <a:gd name="connsiteY70" fmla="*/ 2119666 h 2689699"/>
                  <a:gd name="connsiteX71" fmla="*/ 1525880 w 2615836"/>
                  <a:gd name="connsiteY71" fmla="*/ 2130714 h 2689699"/>
                  <a:gd name="connsiteX72" fmla="*/ 1524653 w 2615836"/>
                  <a:gd name="connsiteY72" fmla="*/ 2132187 h 2689699"/>
                  <a:gd name="connsiteX73" fmla="*/ 1518760 w 2615836"/>
                  <a:gd name="connsiteY73" fmla="*/ 2139798 h 2689699"/>
                  <a:gd name="connsiteX74" fmla="*/ 1516305 w 2615836"/>
                  <a:gd name="connsiteY74" fmla="*/ 2145691 h 2689699"/>
                  <a:gd name="connsiteX75" fmla="*/ 1514832 w 2615836"/>
                  <a:gd name="connsiteY75" fmla="*/ 2151829 h 2689699"/>
                  <a:gd name="connsiteX76" fmla="*/ 1507957 w 2615836"/>
                  <a:gd name="connsiteY76" fmla="*/ 2167542 h 2689699"/>
                  <a:gd name="connsiteX77" fmla="*/ 1498628 w 2615836"/>
                  <a:gd name="connsiteY77" fmla="*/ 2199705 h 2689699"/>
                  <a:gd name="connsiteX78" fmla="*/ 1497891 w 2615836"/>
                  <a:gd name="connsiteY78" fmla="*/ 2211489 h 2689699"/>
                  <a:gd name="connsiteX79" fmla="*/ 1466989 w 2615836"/>
                  <a:gd name="connsiteY79" fmla="*/ 2688539 h 2689699"/>
                  <a:gd name="connsiteX80" fmla="*/ 2615832 w 2615836"/>
                  <a:gd name="connsiteY80" fmla="*/ 2054358 h 2689699"/>
                  <a:gd name="connsiteX81" fmla="*/ 2514825 w 2615836"/>
                  <a:gd name="connsiteY81" fmla="*/ 1499243 h 2689699"/>
                  <a:gd name="connsiteX82" fmla="*/ 781471 w 2615836"/>
                  <a:gd name="connsiteY82" fmla="*/ 836100 h 2689699"/>
                  <a:gd name="connsiteX83" fmla="*/ 781471 w 2615836"/>
                  <a:gd name="connsiteY83" fmla="*/ 839291 h 2689699"/>
                  <a:gd name="connsiteX84" fmla="*/ 776560 w 2615836"/>
                  <a:gd name="connsiteY84" fmla="*/ 844447 h 2689699"/>
                  <a:gd name="connsiteX85" fmla="*/ 781471 w 2615836"/>
                  <a:gd name="connsiteY85" fmla="*/ 836100 h 2689699"/>
                  <a:gd name="connsiteX86" fmla="*/ 958243 w 2615836"/>
                  <a:gd name="connsiteY86" fmla="*/ 1341866 h 2689699"/>
                  <a:gd name="connsiteX87" fmla="*/ 788345 w 2615836"/>
                  <a:gd name="connsiteY87" fmla="*/ 1454313 h 2689699"/>
                  <a:gd name="connsiteX88" fmla="*/ 698486 w 2615836"/>
                  <a:gd name="connsiteY88" fmla="*/ 1422396 h 2689699"/>
                  <a:gd name="connsiteX89" fmla="*/ 592668 w 2615836"/>
                  <a:gd name="connsiteY89" fmla="*/ 1385077 h 2689699"/>
                  <a:gd name="connsiteX90" fmla="*/ 630723 w 2615836"/>
                  <a:gd name="connsiteY90" fmla="*/ 1349231 h 2689699"/>
                  <a:gd name="connsiteX91" fmla="*/ 845551 w 2615836"/>
                  <a:gd name="connsiteY91" fmla="*/ 1141769 h 2689699"/>
                  <a:gd name="connsiteX92" fmla="*/ 853162 w 2615836"/>
                  <a:gd name="connsiteY92" fmla="*/ 1134158 h 2689699"/>
                  <a:gd name="connsiteX93" fmla="*/ 865929 w 2615836"/>
                  <a:gd name="connsiteY93" fmla="*/ 1155027 h 2689699"/>
                  <a:gd name="connsiteX94" fmla="*/ 913068 w 2615836"/>
                  <a:gd name="connsiteY94" fmla="*/ 1228191 h 2689699"/>
                  <a:gd name="connsiteX95" fmla="*/ 958243 w 2615836"/>
                  <a:gd name="connsiteY95" fmla="*/ 1341866 h 2689699"/>
                  <a:gd name="connsiteX0" fmla="*/ 2471607 w 2572618"/>
                  <a:gd name="connsiteY0" fmla="*/ 1499243 h 2689699"/>
                  <a:gd name="connsiteX1" fmla="*/ 2393778 w 2572618"/>
                  <a:gd name="connsiteY1" fmla="*/ 1366418 h 2689699"/>
                  <a:gd name="connsiteX2" fmla="*/ 2362597 w 2572618"/>
                  <a:gd name="connsiteY2" fmla="*/ 1249797 h 2689699"/>
                  <a:gd name="connsiteX3" fmla="*/ 2299254 w 2572618"/>
                  <a:gd name="connsiteY3" fmla="*/ 987338 h 2689699"/>
                  <a:gd name="connsiteX4" fmla="*/ 2235665 w 2572618"/>
                  <a:gd name="connsiteY4" fmla="*/ 722916 h 2689699"/>
                  <a:gd name="connsiteX5" fmla="*/ 2234192 w 2572618"/>
                  <a:gd name="connsiteY5" fmla="*/ 717023 h 2689699"/>
                  <a:gd name="connsiteX6" fmla="*/ 2089582 w 2572618"/>
                  <a:gd name="connsiteY6" fmla="*/ 359550 h 2689699"/>
                  <a:gd name="connsiteX7" fmla="*/ 2000950 w 2572618"/>
                  <a:gd name="connsiteY7" fmla="*/ 244647 h 2689699"/>
                  <a:gd name="connsiteX8" fmla="*/ 1434295 w 2572618"/>
                  <a:gd name="connsiteY8" fmla="*/ 2567 h 2689699"/>
                  <a:gd name="connsiteX9" fmla="*/ 1193197 w 2572618"/>
                  <a:gd name="connsiteY9" fmla="*/ 71066 h 2689699"/>
                  <a:gd name="connsiteX10" fmla="*/ 791530 w 2572618"/>
                  <a:gd name="connsiteY10" fmla="*/ 430259 h 2689699"/>
                  <a:gd name="connsiteX11" fmla="*/ 788829 w 2572618"/>
                  <a:gd name="connsiteY11" fmla="*/ 434187 h 2689699"/>
                  <a:gd name="connsiteX12" fmla="*/ 786374 w 2572618"/>
                  <a:gd name="connsiteY12" fmla="*/ 438361 h 2689699"/>
                  <a:gd name="connsiteX13" fmla="*/ 786374 w 2572618"/>
                  <a:gd name="connsiteY13" fmla="*/ 438361 h 2689699"/>
                  <a:gd name="connsiteX14" fmla="*/ 786374 w 2572618"/>
                  <a:gd name="connsiteY14" fmla="*/ 438361 h 2689699"/>
                  <a:gd name="connsiteX15" fmla="*/ 786620 w 2572618"/>
                  <a:gd name="connsiteY15" fmla="*/ 439589 h 2689699"/>
                  <a:gd name="connsiteX16" fmla="*/ 786620 w 2572618"/>
                  <a:gd name="connsiteY16" fmla="*/ 439589 h 2689699"/>
                  <a:gd name="connsiteX17" fmla="*/ 752984 w 2572618"/>
                  <a:gd name="connsiteY17" fmla="*/ 514471 h 2689699"/>
                  <a:gd name="connsiteX18" fmla="*/ 717875 w 2572618"/>
                  <a:gd name="connsiteY18" fmla="*/ 698610 h 2689699"/>
                  <a:gd name="connsiteX19" fmla="*/ 720575 w 2572618"/>
                  <a:gd name="connsiteY19" fmla="*/ 782086 h 2689699"/>
                  <a:gd name="connsiteX20" fmla="*/ 732606 w 2572618"/>
                  <a:gd name="connsiteY20" fmla="*/ 845920 h 2689699"/>
                  <a:gd name="connsiteX21" fmla="*/ 684730 w 2572618"/>
                  <a:gd name="connsiteY21" fmla="*/ 889377 h 2689699"/>
                  <a:gd name="connsiteX22" fmla="*/ 607637 w 2572618"/>
                  <a:gd name="connsiteY22" fmla="*/ 962050 h 2689699"/>
                  <a:gd name="connsiteX23" fmla="*/ 518760 w 2572618"/>
                  <a:gd name="connsiteY23" fmla="*/ 1045280 h 2689699"/>
                  <a:gd name="connsiteX24" fmla="*/ 421044 w 2572618"/>
                  <a:gd name="connsiteY24" fmla="*/ 1136859 h 2689699"/>
                  <a:gd name="connsiteX25" fmla="*/ 373659 w 2572618"/>
                  <a:gd name="connsiteY25" fmla="*/ 1181297 h 2689699"/>
                  <a:gd name="connsiteX26" fmla="*/ 296812 w 2572618"/>
                  <a:gd name="connsiteY26" fmla="*/ 1259126 h 2689699"/>
                  <a:gd name="connsiteX27" fmla="*/ 259984 w 2572618"/>
                  <a:gd name="connsiteY27" fmla="*/ 1362980 h 2689699"/>
                  <a:gd name="connsiteX28" fmla="*/ 250164 w 2572618"/>
                  <a:gd name="connsiteY28" fmla="*/ 1427306 h 2689699"/>
                  <a:gd name="connsiteX29" fmla="*/ 231013 w 2572618"/>
                  <a:gd name="connsiteY29" fmla="*/ 1552029 h 2689699"/>
                  <a:gd name="connsiteX30" fmla="*/ 188539 w 2572618"/>
                  <a:gd name="connsiteY30" fmla="*/ 1832165 h 2689699"/>
                  <a:gd name="connsiteX31" fmla="*/ 179209 w 2572618"/>
                  <a:gd name="connsiteY31" fmla="*/ 1859172 h 2689699"/>
                  <a:gd name="connsiteX32" fmla="*/ 98679 w 2572618"/>
                  <a:gd name="connsiteY32" fmla="*/ 1994943 h 2689699"/>
                  <a:gd name="connsiteX33" fmla="*/ 8083 w 2572618"/>
                  <a:gd name="connsiteY33" fmla="*/ 2144709 h 2689699"/>
                  <a:gd name="connsiteX34" fmla="*/ 317301 w 2572618"/>
                  <a:gd name="connsiteY34" fmla="*/ 2412813 h 2689699"/>
                  <a:gd name="connsiteX35" fmla="*/ 384216 w 2572618"/>
                  <a:gd name="connsiteY35" fmla="*/ 2140289 h 2689699"/>
                  <a:gd name="connsiteX36" fmla="*/ 435775 w 2572618"/>
                  <a:gd name="connsiteY36" fmla="*/ 2029561 h 2689699"/>
                  <a:gd name="connsiteX37" fmla="*/ 477513 w 2572618"/>
                  <a:gd name="connsiteY37" fmla="*/ 1946330 h 2689699"/>
                  <a:gd name="connsiteX38" fmla="*/ 553624 w 2572618"/>
                  <a:gd name="connsiteY38" fmla="*/ 1861381 h 2689699"/>
                  <a:gd name="connsiteX39" fmla="*/ 647166 w 2572618"/>
                  <a:gd name="connsiteY39" fmla="*/ 1795091 h 2689699"/>
                  <a:gd name="connsiteX40" fmla="*/ 742181 w 2572618"/>
                  <a:gd name="connsiteY40" fmla="*/ 1688782 h 2689699"/>
                  <a:gd name="connsiteX41" fmla="*/ 805279 w 2572618"/>
                  <a:gd name="connsiteY41" fmla="*/ 1593521 h 2689699"/>
                  <a:gd name="connsiteX42" fmla="*/ 867886 w 2572618"/>
                  <a:gd name="connsiteY42" fmla="*/ 1541472 h 2689699"/>
                  <a:gd name="connsiteX43" fmla="*/ 937122 w 2572618"/>
                  <a:gd name="connsiteY43" fmla="*/ 1498015 h 2689699"/>
                  <a:gd name="connsiteX44" fmla="*/ 944979 w 2572618"/>
                  <a:gd name="connsiteY44" fmla="*/ 1554730 h 2689699"/>
                  <a:gd name="connsiteX45" fmla="*/ 944979 w 2572618"/>
                  <a:gd name="connsiteY45" fmla="*/ 1581737 h 2689699"/>
                  <a:gd name="connsiteX46" fmla="*/ 965111 w 2572618"/>
                  <a:gd name="connsiteY46" fmla="*/ 1612181 h 2689699"/>
                  <a:gd name="connsiteX47" fmla="*/ 1017897 w 2572618"/>
                  <a:gd name="connsiteY47" fmla="*/ 1631086 h 2689699"/>
                  <a:gd name="connsiteX48" fmla="*/ 1069702 w 2572618"/>
                  <a:gd name="connsiteY48" fmla="*/ 1743533 h 2689699"/>
                  <a:gd name="connsiteX49" fmla="*/ 1170118 w 2572618"/>
                  <a:gd name="connsiteY49" fmla="*/ 1761210 h 2689699"/>
                  <a:gd name="connsiteX50" fmla="*/ 1202772 w 2572618"/>
                  <a:gd name="connsiteY50" fmla="*/ 1765384 h 2689699"/>
                  <a:gd name="connsiteX51" fmla="*/ 1166436 w 2572618"/>
                  <a:gd name="connsiteY51" fmla="*/ 1794846 h 2689699"/>
                  <a:gd name="connsiteX52" fmla="*/ 1128626 w 2572618"/>
                  <a:gd name="connsiteY52" fmla="*/ 1805894 h 2689699"/>
                  <a:gd name="connsiteX53" fmla="*/ 1114631 w 2572618"/>
                  <a:gd name="connsiteY53" fmla="*/ 1854507 h 2689699"/>
                  <a:gd name="connsiteX54" fmla="*/ 1182885 w 2572618"/>
                  <a:gd name="connsiteY54" fmla="*/ 1905820 h 2689699"/>
                  <a:gd name="connsiteX55" fmla="*/ 1261942 w 2572618"/>
                  <a:gd name="connsiteY55" fmla="*/ 2064424 h 2689699"/>
                  <a:gd name="connsiteX56" fmla="*/ 1295823 w 2572618"/>
                  <a:gd name="connsiteY56" fmla="*/ 2080137 h 2689699"/>
                  <a:gd name="connsiteX57" fmla="*/ 1311045 w 2572618"/>
                  <a:gd name="connsiteY57" fmla="*/ 2082593 h 2689699"/>
                  <a:gd name="connsiteX58" fmla="*/ 1432577 w 2572618"/>
                  <a:gd name="connsiteY58" fmla="*/ 2064179 h 2689699"/>
                  <a:gd name="connsiteX59" fmla="*/ 1534221 w 2572618"/>
                  <a:gd name="connsiteY59" fmla="*/ 2029315 h 2689699"/>
                  <a:gd name="connsiteX60" fmla="*/ 1531275 w 2572618"/>
                  <a:gd name="connsiteY60" fmla="*/ 2024159 h 2689699"/>
                  <a:gd name="connsiteX61" fmla="*/ 1534466 w 2572618"/>
                  <a:gd name="connsiteY61" fmla="*/ 2029315 h 2689699"/>
                  <a:gd name="connsiteX62" fmla="*/ 1534221 w 2572618"/>
                  <a:gd name="connsiteY62" fmla="*/ 2029315 h 2689699"/>
                  <a:gd name="connsiteX63" fmla="*/ 1534712 w 2572618"/>
                  <a:gd name="connsiteY63" fmla="*/ 2029806 h 2689699"/>
                  <a:gd name="connsiteX64" fmla="*/ 1536922 w 2572618"/>
                  <a:gd name="connsiteY64" fmla="*/ 2033735 h 2689699"/>
                  <a:gd name="connsiteX65" fmla="*/ 1536676 w 2572618"/>
                  <a:gd name="connsiteY65" fmla="*/ 2044046 h 2689699"/>
                  <a:gd name="connsiteX66" fmla="*/ 1535939 w 2572618"/>
                  <a:gd name="connsiteY66" fmla="*/ 2044783 h 2689699"/>
                  <a:gd name="connsiteX67" fmla="*/ 1534712 w 2572618"/>
                  <a:gd name="connsiteY67" fmla="*/ 2063442 h 2689699"/>
                  <a:gd name="connsiteX68" fmla="*/ 1518999 w 2572618"/>
                  <a:gd name="connsiteY68" fmla="*/ 2090449 h 2689699"/>
                  <a:gd name="connsiteX69" fmla="*/ 1491501 w 2572618"/>
                  <a:gd name="connsiteY69" fmla="*/ 2119666 h 2689699"/>
                  <a:gd name="connsiteX70" fmla="*/ 1482662 w 2572618"/>
                  <a:gd name="connsiteY70" fmla="*/ 2130714 h 2689699"/>
                  <a:gd name="connsiteX71" fmla="*/ 1481435 w 2572618"/>
                  <a:gd name="connsiteY71" fmla="*/ 2132187 h 2689699"/>
                  <a:gd name="connsiteX72" fmla="*/ 1475542 w 2572618"/>
                  <a:gd name="connsiteY72" fmla="*/ 2139798 h 2689699"/>
                  <a:gd name="connsiteX73" fmla="*/ 1473087 w 2572618"/>
                  <a:gd name="connsiteY73" fmla="*/ 2145691 h 2689699"/>
                  <a:gd name="connsiteX74" fmla="*/ 1471614 w 2572618"/>
                  <a:gd name="connsiteY74" fmla="*/ 2151829 h 2689699"/>
                  <a:gd name="connsiteX75" fmla="*/ 1464739 w 2572618"/>
                  <a:gd name="connsiteY75" fmla="*/ 2167542 h 2689699"/>
                  <a:gd name="connsiteX76" fmla="*/ 1455410 w 2572618"/>
                  <a:gd name="connsiteY76" fmla="*/ 2199705 h 2689699"/>
                  <a:gd name="connsiteX77" fmla="*/ 1454673 w 2572618"/>
                  <a:gd name="connsiteY77" fmla="*/ 2211489 h 2689699"/>
                  <a:gd name="connsiteX78" fmla="*/ 1423771 w 2572618"/>
                  <a:gd name="connsiteY78" fmla="*/ 2688539 h 2689699"/>
                  <a:gd name="connsiteX79" fmla="*/ 2572614 w 2572618"/>
                  <a:gd name="connsiteY79" fmla="*/ 2054358 h 2689699"/>
                  <a:gd name="connsiteX80" fmla="*/ 2471607 w 2572618"/>
                  <a:gd name="connsiteY80" fmla="*/ 1499243 h 2689699"/>
                  <a:gd name="connsiteX81" fmla="*/ 738253 w 2572618"/>
                  <a:gd name="connsiteY81" fmla="*/ 836100 h 2689699"/>
                  <a:gd name="connsiteX82" fmla="*/ 738253 w 2572618"/>
                  <a:gd name="connsiteY82" fmla="*/ 839291 h 2689699"/>
                  <a:gd name="connsiteX83" fmla="*/ 733342 w 2572618"/>
                  <a:gd name="connsiteY83" fmla="*/ 844447 h 2689699"/>
                  <a:gd name="connsiteX84" fmla="*/ 738253 w 2572618"/>
                  <a:gd name="connsiteY84" fmla="*/ 836100 h 2689699"/>
                  <a:gd name="connsiteX85" fmla="*/ 915025 w 2572618"/>
                  <a:gd name="connsiteY85" fmla="*/ 1341866 h 2689699"/>
                  <a:gd name="connsiteX86" fmla="*/ 745127 w 2572618"/>
                  <a:gd name="connsiteY86" fmla="*/ 1454313 h 2689699"/>
                  <a:gd name="connsiteX87" fmla="*/ 655268 w 2572618"/>
                  <a:gd name="connsiteY87" fmla="*/ 1422396 h 2689699"/>
                  <a:gd name="connsiteX88" fmla="*/ 549450 w 2572618"/>
                  <a:gd name="connsiteY88" fmla="*/ 1385077 h 2689699"/>
                  <a:gd name="connsiteX89" fmla="*/ 587505 w 2572618"/>
                  <a:gd name="connsiteY89" fmla="*/ 1349231 h 2689699"/>
                  <a:gd name="connsiteX90" fmla="*/ 802333 w 2572618"/>
                  <a:gd name="connsiteY90" fmla="*/ 1141769 h 2689699"/>
                  <a:gd name="connsiteX91" fmla="*/ 809944 w 2572618"/>
                  <a:gd name="connsiteY91" fmla="*/ 1134158 h 2689699"/>
                  <a:gd name="connsiteX92" fmla="*/ 822711 w 2572618"/>
                  <a:gd name="connsiteY92" fmla="*/ 1155027 h 2689699"/>
                  <a:gd name="connsiteX93" fmla="*/ 869850 w 2572618"/>
                  <a:gd name="connsiteY93" fmla="*/ 1228191 h 2689699"/>
                  <a:gd name="connsiteX94" fmla="*/ 915025 w 2572618"/>
                  <a:gd name="connsiteY94" fmla="*/ 1341866 h 2689699"/>
                  <a:gd name="connsiteX0" fmla="*/ 2377326 w 2478337"/>
                  <a:gd name="connsiteY0" fmla="*/ 1499243 h 2689699"/>
                  <a:gd name="connsiteX1" fmla="*/ 2299497 w 2478337"/>
                  <a:gd name="connsiteY1" fmla="*/ 1366418 h 2689699"/>
                  <a:gd name="connsiteX2" fmla="*/ 2268316 w 2478337"/>
                  <a:gd name="connsiteY2" fmla="*/ 1249797 h 2689699"/>
                  <a:gd name="connsiteX3" fmla="*/ 2204973 w 2478337"/>
                  <a:gd name="connsiteY3" fmla="*/ 987338 h 2689699"/>
                  <a:gd name="connsiteX4" fmla="*/ 2141384 w 2478337"/>
                  <a:gd name="connsiteY4" fmla="*/ 722916 h 2689699"/>
                  <a:gd name="connsiteX5" fmla="*/ 2139911 w 2478337"/>
                  <a:gd name="connsiteY5" fmla="*/ 717023 h 2689699"/>
                  <a:gd name="connsiteX6" fmla="*/ 1995301 w 2478337"/>
                  <a:gd name="connsiteY6" fmla="*/ 359550 h 2689699"/>
                  <a:gd name="connsiteX7" fmla="*/ 1906669 w 2478337"/>
                  <a:gd name="connsiteY7" fmla="*/ 244647 h 2689699"/>
                  <a:gd name="connsiteX8" fmla="*/ 1340014 w 2478337"/>
                  <a:gd name="connsiteY8" fmla="*/ 2567 h 2689699"/>
                  <a:gd name="connsiteX9" fmla="*/ 1098916 w 2478337"/>
                  <a:gd name="connsiteY9" fmla="*/ 71066 h 2689699"/>
                  <a:gd name="connsiteX10" fmla="*/ 697249 w 2478337"/>
                  <a:gd name="connsiteY10" fmla="*/ 430259 h 2689699"/>
                  <a:gd name="connsiteX11" fmla="*/ 694548 w 2478337"/>
                  <a:gd name="connsiteY11" fmla="*/ 434187 h 2689699"/>
                  <a:gd name="connsiteX12" fmla="*/ 692093 w 2478337"/>
                  <a:gd name="connsiteY12" fmla="*/ 438361 h 2689699"/>
                  <a:gd name="connsiteX13" fmla="*/ 692093 w 2478337"/>
                  <a:gd name="connsiteY13" fmla="*/ 438361 h 2689699"/>
                  <a:gd name="connsiteX14" fmla="*/ 692093 w 2478337"/>
                  <a:gd name="connsiteY14" fmla="*/ 438361 h 2689699"/>
                  <a:gd name="connsiteX15" fmla="*/ 692339 w 2478337"/>
                  <a:gd name="connsiteY15" fmla="*/ 439589 h 2689699"/>
                  <a:gd name="connsiteX16" fmla="*/ 692339 w 2478337"/>
                  <a:gd name="connsiteY16" fmla="*/ 439589 h 2689699"/>
                  <a:gd name="connsiteX17" fmla="*/ 658703 w 2478337"/>
                  <a:gd name="connsiteY17" fmla="*/ 514471 h 2689699"/>
                  <a:gd name="connsiteX18" fmla="*/ 623594 w 2478337"/>
                  <a:gd name="connsiteY18" fmla="*/ 698610 h 2689699"/>
                  <a:gd name="connsiteX19" fmla="*/ 626294 w 2478337"/>
                  <a:gd name="connsiteY19" fmla="*/ 782086 h 2689699"/>
                  <a:gd name="connsiteX20" fmla="*/ 638325 w 2478337"/>
                  <a:gd name="connsiteY20" fmla="*/ 845920 h 2689699"/>
                  <a:gd name="connsiteX21" fmla="*/ 590449 w 2478337"/>
                  <a:gd name="connsiteY21" fmla="*/ 889377 h 2689699"/>
                  <a:gd name="connsiteX22" fmla="*/ 513356 w 2478337"/>
                  <a:gd name="connsiteY22" fmla="*/ 962050 h 2689699"/>
                  <a:gd name="connsiteX23" fmla="*/ 424479 w 2478337"/>
                  <a:gd name="connsiteY23" fmla="*/ 1045280 h 2689699"/>
                  <a:gd name="connsiteX24" fmla="*/ 326763 w 2478337"/>
                  <a:gd name="connsiteY24" fmla="*/ 1136859 h 2689699"/>
                  <a:gd name="connsiteX25" fmla="*/ 279378 w 2478337"/>
                  <a:gd name="connsiteY25" fmla="*/ 1181297 h 2689699"/>
                  <a:gd name="connsiteX26" fmla="*/ 202531 w 2478337"/>
                  <a:gd name="connsiteY26" fmla="*/ 1259126 h 2689699"/>
                  <a:gd name="connsiteX27" fmla="*/ 165703 w 2478337"/>
                  <a:gd name="connsiteY27" fmla="*/ 1362980 h 2689699"/>
                  <a:gd name="connsiteX28" fmla="*/ 155883 w 2478337"/>
                  <a:gd name="connsiteY28" fmla="*/ 1427306 h 2689699"/>
                  <a:gd name="connsiteX29" fmla="*/ 136732 w 2478337"/>
                  <a:gd name="connsiteY29" fmla="*/ 1552029 h 2689699"/>
                  <a:gd name="connsiteX30" fmla="*/ 94258 w 2478337"/>
                  <a:gd name="connsiteY30" fmla="*/ 1832165 h 2689699"/>
                  <a:gd name="connsiteX31" fmla="*/ 84928 w 2478337"/>
                  <a:gd name="connsiteY31" fmla="*/ 1859172 h 2689699"/>
                  <a:gd name="connsiteX32" fmla="*/ 4398 w 2478337"/>
                  <a:gd name="connsiteY32" fmla="*/ 1994943 h 2689699"/>
                  <a:gd name="connsiteX33" fmla="*/ 223020 w 2478337"/>
                  <a:gd name="connsiteY33" fmla="*/ 2412813 h 2689699"/>
                  <a:gd name="connsiteX34" fmla="*/ 289935 w 2478337"/>
                  <a:gd name="connsiteY34" fmla="*/ 2140289 h 2689699"/>
                  <a:gd name="connsiteX35" fmla="*/ 341494 w 2478337"/>
                  <a:gd name="connsiteY35" fmla="*/ 2029561 h 2689699"/>
                  <a:gd name="connsiteX36" fmla="*/ 383232 w 2478337"/>
                  <a:gd name="connsiteY36" fmla="*/ 1946330 h 2689699"/>
                  <a:gd name="connsiteX37" fmla="*/ 459343 w 2478337"/>
                  <a:gd name="connsiteY37" fmla="*/ 1861381 h 2689699"/>
                  <a:gd name="connsiteX38" fmla="*/ 552885 w 2478337"/>
                  <a:gd name="connsiteY38" fmla="*/ 1795091 h 2689699"/>
                  <a:gd name="connsiteX39" fmla="*/ 647900 w 2478337"/>
                  <a:gd name="connsiteY39" fmla="*/ 1688782 h 2689699"/>
                  <a:gd name="connsiteX40" fmla="*/ 710998 w 2478337"/>
                  <a:gd name="connsiteY40" fmla="*/ 1593521 h 2689699"/>
                  <a:gd name="connsiteX41" fmla="*/ 773605 w 2478337"/>
                  <a:gd name="connsiteY41" fmla="*/ 1541472 h 2689699"/>
                  <a:gd name="connsiteX42" fmla="*/ 842841 w 2478337"/>
                  <a:gd name="connsiteY42" fmla="*/ 1498015 h 2689699"/>
                  <a:gd name="connsiteX43" fmla="*/ 850698 w 2478337"/>
                  <a:gd name="connsiteY43" fmla="*/ 1554730 h 2689699"/>
                  <a:gd name="connsiteX44" fmla="*/ 850698 w 2478337"/>
                  <a:gd name="connsiteY44" fmla="*/ 1581737 h 2689699"/>
                  <a:gd name="connsiteX45" fmla="*/ 870830 w 2478337"/>
                  <a:gd name="connsiteY45" fmla="*/ 1612181 h 2689699"/>
                  <a:gd name="connsiteX46" fmla="*/ 923616 w 2478337"/>
                  <a:gd name="connsiteY46" fmla="*/ 1631086 h 2689699"/>
                  <a:gd name="connsiteX47" fmla="*/ 975421 w 2478337"/>
                  <a:gd name="connsiteY47" fmla="*/ 1743533 h 2689699"/>
                  <a:gd name="connsiteX48" fmla="*/ 1075837 w 2478337"/>
                  <a:gd name="connsiteY48" fmla="*/ 1761210 h 2689699"/>
                  <a:gd name="connsiteX49" fmla="*/ 1108491 w 2478337"/>
                  <a:gd name="connsiteY49" fmla="*/ 1765384 h 2689699"/>
                  <a:gd name="connsiteX50" fmla="*/ 1072155 w 2478337"/>
                  <a:gd name="connsiteY50" fmla="*/ 1794846 h 2689699"/>
                  <a:gd name="connsiteX51" fmla="*/ 1034345 w 2478337"/>
                  <a:gd name="connsiteY51" fmla="*/ 1805894 h 2689699"/>
                  <a:gd name="connsiteX52" fmla="*/ 1020350 w 2478337"/>
                  <a:gd name="connsiteY52" fmla="*/ 1854507 h 2689699"/>
                  <a:gd name="connsiteX53" fmla="*/ 1088604 w 2478337"/>
                  <a:gd name="connsiteY53" fmla="*/ 1905820 h 2689699"/>
                  <a:gd name="connsiteX54" fmla="*/ 1167661 w 2478337"/>
                  <a:gd name="connsiteY54" fmla="*/ 2064424 h 2689699"/>
                  <a:gd name="connsiteX55" fmla="*/ 1201542 w 2478337"/>
                  <a:gd name="connsiteY55" fmla="*/ 2080137 h 2689699"/>
                  <a:gd name="connsiteX56" fmla="*/ 1216764 w 2478337"/>
                  <a:gd name="connsiteY56" fmla="*/ 2082593 h 2689699"/>
                  <a:gd name="connsiteX57" fmla="*/ 1338296 w 2478337"/>
                  <a:gd name="connsiteY57" fmla="*/ 2064179 h 2689699"/>
                  <a:gd name="connsiteX58" fmla="*/ 1439940 w 2478337"/>
                  <a:gd name="connsiteY58" fmla="*/ 2029315 h 2689699"/>
                  <a:gd name="connsiteX59" fmla="*/ 1436994 w 2478337"/>
                  <a:gd name="connsiteY59" fmla="*/ 2024159 h 2689699"/>
                  <a:gd name="connsiteX60" fmla="*/ 1440185 w 2478337"/>
                  <a:gd name="connsiteY60" fmla="*/ 2029315 h 2689699"/>
                  <a:gd name="connsiteX61" fmla="*/ 1439940 w 2478337"/>
                  <a:gd name="connsiteY61" fmla="*/ 2029315 h 2689699"/>
                  <a:gd name="connsiteX62" fmla="*/ 1440431 w 2478337"/>
                  <a:gd name="connsiteY62" fmla="*/ 2029806 h 2689699"/>
                  <a:gd name="connsiteX63" fmla="*/ 1442641 w 2478337"/>
                  <a:gd name="connsiteY63" fmla="*/ 2033735 h 2689699"/>
                  <a:gd name="connsiteX64" fmla="*/ 1442395 w 2478337"/>
                  <a:gd name="connsiteY64" fmla="*/ 2044046 h 2689699"/>
                  <a:gd name="connsiteX65" fmla="*/ 1441658 w 2478337"/>
                  <a:gd name="connsiteY65" fmla="*/ 2044783 h 2689699"/>
                  <a:gd name="connsiteX66" fmla="*/ 1440431 w 2478337"/>
                  <a:gd name="connsiteY66" fmla="*/ 2063442 h 2689699"/>
                  <a:gd name="connsiteX67" fmla="*/ 1424718 w 2478337"/>
                  <a:gd name="connsiteY67" fmla="*/ 2090449 h 2689699"/>
                  <a:gd name="connsiteX68" fmla="*/ 1397220 w 2478337"/>
                  <a:gd name="connsiteY68" fmla="*/ 2119666 h 2689699"/>
                  <a:gd name="connsiteX69" fmla="*/ 1388381 w 2478337"/>
                  <a:gd name="connsiteY69" fmla="*/ 2130714 h 2689699"/>
                  <a:gd name="connsiteX70" fmla="*/ 1387154 w 2478337"/>
                  <a:gd name="connsiteY70" fmla="*/ 2132187 h 2689699"/>
                  <a:gd name="connsiteX71" fmla="*/ 1381261 w 2478337"/>
                  <a:gd name="connsiteY71" fmla="*/ 2139798 h 2689699"/>
                  <a:gd name="connsiteX72" fmla="*/ 1378806 w 2478337"/>
                  <a:gd name="connsiteY72" fmla="*/ 2145691 h 2689699"/>
                  <a:gd name="connsiteX73" fmla="*/ 1377333 w 2478337"/>
                  <a:gd name="connsiteY73" fmla="*/ 2151829 h 2689699"/>
                  <a:gd name="connsiteX74" fmla="*/ 1370458 w 2478337"/>
                  <a:gd name="connsiteY74" fmla="*/ 2167542 h 2689699"/>
                  <a:gd name="connsiteX75" fmla="*/ 1361129 w 2478337"/>
                  <a:gd name="connsiteY75" fmla="*/ 2199705 h 2689699"/>
                  <a:gd name="connsiteX76" fmla="*/ 1360392 w 2478337"/>
                  <a:gd name="connsiteY76" fmla="*/ 2211489 h 2689699"/>
                  <a:gd name="connsiteX77" fmla="*/ 1329490 w 2478337"/>
                  <a:gd name="connsiteY77" fmla="*/ 2688539 h 2689699"/>
                  <a:gd name="connsiteX78" fmla="*/ 2478333 w 2478337"/>
                  <a:gd name="connsiteY78" fmla="*/ 2054358 h 2689699"/>
                  <a:gd name="connsiteX79" fmla="*/ 2377326 w 2478337"/>
                  <a:gd name="connsiteY79" fmla="*/ 1499243 h 2689699"/>
                  <a:gd name="connsiteX80" fmla="*/ 643972 w 2478337"/>
                  <a:gd name="connsiteY80" fmla="*/ 836100 h 2689699"/>
                  <a:gd name="connsiteX81" fmla="*/ 643972 w 2478337"/>
                  <a:gd name="connsiteY81" fmla="*/ 839291 h 2689699"/>
                  <a:gd name="connsiteX82" fmla="*/ 639061 w 2478337"/>
                  <a:gd name="connsiteY82" fmla="*/ 844447 h 2689699"/>
                  <a:gd name="connsiteX83" fmla="*/ 643972 w 2478337"/>
                  <a:gd name="connsiteY83" fmla="*/ 836100 h 2689699"/>
                  <a:gd name="connsiteX84" fmla="*/ 820744 w 2478337"/>
                  <a:gd name="connsiteY84" fmla="*/ 1341866 h 2689699"/>
                  <a:gd name="connsiteX85" fmla="*/ 650846 w 2478337"/>
                  <a:gd name="connsiteY85" fmla="*/ 1454313 h 2689699"/>
                  <a:gd name="connsiteX86" fmla="*/ 560987 w 2478337"/>
                  <a:gd name="connsiteY86" fmla="*/ 1422396 h 2689699"/>
                  <a:gd name="connsiteX87" fmla="*/ 455169 w 2478337"/>
                  <a:gd name="connsiteY87" fmla="*/ 1385077 h 2689699"/>
                  <a:gd name="connsiteX88" fmla="*/ 493224 w 2478337"/>
                  <a:gd name="connsiteY88" fmla="*/ 1349231 h 2689699"/>
                  <a:gd name="connsiteX89" fmla="*/ 708052 w 2478337"/>
                  <a:gd name="connsiteY89" fmla="*/ 1141769 h 2689699"/>
                  <a:gd name="connsiteX90" fmla="*/ 715663 w 2478337"/>
                  <a:gd name="connsiteY90" fmla="*/ 1134158 h 2689699"/>
                  <a:gd name="connsiteX91" fmla="*/ 728430 w 2478337"/>
                  <a:gd name="connsiteY91" fmla="*/ 1155027 h 2689699"/>
                  <a:gd name="connsiteX92" fmla="*/ 775569 w 2478337"/>
                  <a:gd name="connsiteY92" fmla="*/ 1228191 h 2689699"/>
                  <a:gd name="connsiteX93" fmla="*/ 820744 w 2478337"/>
                  <a:gd name="connsiteY93" fmla="*/ 1341866 h 2689699"/>
                  <a:gd name="connsiteX0" fmla="*/ 2434314 w 2535325"/>
                  <a:gd name="connsiteY0" fmla="*/ 1499243 h 2689699"/>
                  <a:gd name="connsiteX1" fmla="*/ 2356485 w 2535325"/>
                  <a:gd name="connsiteY1" fmla="*/ 1366418 h 2689699"/>
                  <a:gd name="connsiteX2" fmla="*/ 2325304 w 2535325"/>
                  <a:gd name="connsiteY2" fmla="*/ 1249797 h 2689699"/>
                  <a:gd name="connsiteX3" fmla="*/ 2261961 w 2535325"/>
                  <a:gd name="connsiteY3" fmla="*/ 987338 h 2689699"/>
                  <a:gd name="connsiteX4" fmla="*/ 2198372 w 2535325"/>
                  <a:gd name="connsiteY4" fmla="*/ 722916 h 2689699"/>
                  <a:gd name="connsiteX5" fmla="*/ 2196899 w 2535325"/>
                  <a:gd name="connsiteY5" fmla="*/ 717023 h 2689699"/>
                  <a:gd name="connsiteX6" fmla="*/ 2052289 w 2535325"/>
                  <a:gd name="connsiteY6" fmla="*/ 359550 h 2689699"/>
                  <a:gd name="connsiteX7" fmla="*/ 1963657 w 2535325"/>
                  <a:gd name="connsiteY7" fmla="*/ 244647 h 2689699"/>
                  <a:gd name="connsiteX8" fmla="*/ 1397002 w 2535325"/>
                  <a:gd name="connsiteY8" fmla="*/ 2567 h 2689699"/>
                  <a:gd name="connsiteX9" fmla="*/ 1155904 w 2535325"/>
                  <a:gd name="connsiteY9" fmla="*/ 71066 h 2689699"/>
                  <a:gd name="connsiteX10" fmla="*/ 754237 w 2535325"/>
                  <a:gd name="connsiteY10" fmla="*/ 430259 h 2689699"/>
                  <a:gd name="connsiteX11" fmla="*/ 751536 w 2535325"/>
                  <a:gd name="connsiteY11" fmla="*/ 434187 h 2689699"/>
                  <a:gd name="connsiteX12" fmla="*/ 749081 w 2535325"/>
                  <a:gd name="connsiteY12" fmla="*/ 438361 h 2689699"/>
                  <a:gd name="connsiteX13" fmla="*/ 749081 w 2535325"/>
                  <a:gd name="connsiteY13" fmla="*/ 438361 h 2689699"/>
                  <a:gd name="connsiteX14" fmla="*/ 749081 w 2535325"/>
                  <a:gd name="connsiteY14" fmla="*/ 438361 h 2689699"/>
                  <a:gd name="connsiteX15" fmla="*/ 749327 w 2535325"/>
                  <a:gd name="connsiteY15" fmla="*/ 439589 h 2689699"/>
                  <a:gd name="connsiteX16" fmla="*/ 749327 w 2535325"/>
                  <a:gd name="connsiteY16" fmla="*/ 439589 h 2689699"/>
                  <a:gd name="connsiteX17" fmla="*/ 715691 w 2535325"/>
                  <a:gd name="connsiteY17" fmla="*/ 514471 h 2689699"/>
                  <a:gd name="connsiteX18" fmla="*/ 680582 w 2535325"/>
                  <a:gd name="connsiteY18" fmla="*/ 698610 h 2689699"/>
                  <a:gd name="connsiteX19" fmla="*/ 683282 w 2535325"/>
                  <a:gd name="connsiteY19" fmla="*/ 782086 h 2689699"/>
                  <a:gd name="connsiteX20" fmla="*/ 695313 w 2535325"/>
                  <a:gd name="connsiteY20" fmla="*/ 845920 h 2689699"/>
                  <a:gd name="connsiteX21" fmla="*/ 647437 w 2535325"/>
                  <a:gd name="connsiteY21" fmla="*/ 889377 h 2689699"/>
                  <a:gd name="connsiteX22" fmla="*/ 570344 w 2535325"/>
                  <a:gd name="connsiteY22" fmla="*/ 962050 h 2689699"/>
                  <a:gd name="connsiteX23" fmla="*/ 481467 w 2535325"/>
                  <a:gd name="connsiteY23" fmla="*/ 1045280 h 2689699"/>
                  <a:gd name="connsiteX24" fmla="*/ 383751 w 2535325"/>
                  <a:gd name="connsiteY24" fmla="*/ 1136859 h 2689699"/>
                  <a:gd name="connsiteX25" fmla="*/ 336366 w 2535325"/>
                  <a:gd name="connsiteY25" fmla="*/ 1181297 h 2689699"/>
                  <a:gd name="connsiteX26" fmla="*/ 259519 w 2535325"/>
                  <a:gd name="connsiteY26" fmla="*/ 1259126 h 2689699"/>
                  <a:gd name="connsiteX27" fmla="*/ 222691 w 2535325"/>
                  <a:gd name="connsiteY27" fmla="*/ 1362980 h 2689699"/>
                  <a:gd name="connsiteX28" fmla="*/ 212871 w 2535325"/>
                  <a:gd name="connsiteY28" fmla="*/ 1427306 h 2689699"/>
                  <a:gd name="connsiteX29" fmla="*/ 193720 w 2535325"/>
                  <a:gd name="connsiteY29" fmla="*/ 1552029 h 2689699"/>
                  <a:gd name="connsiteX30" fmla="*/ 151246 w 2535325"/>
                  <a:gd name="connsiteY30" fmla="*/ 1832165 h 2689699"/>
                  <a:gd name="connsiteX31" fmla="*/ 141916 w 2535325"/>
                  <a:gd name="connsiteY31" fmla="*/ 1859172 h 2689699"/>
                  <a:gd name="connsiteX32" fmla="*/ 2585 w 2535325"/>
                  <a:gd name="connsiteY32" fmla="*/ 2105196 h 2689699"/>
                  <a:gd name="connsiteX33" fmla="*/ 280008 w 2535325"/>
                  <a:gd name="connsiteY33" fmla="*/ 2412813 h 2689699"/>
                  <a:gd name="connsiteX34" fmla="*/ 346923 w 2535325"/>
                  <a:gd name="connsiteY34" fmla="*/ 2140289 h 2689699"/>
                  <a:gd name="connsiteX35" fmla="*/ 398482 w 2535325"/>
                  <a:gd name="connsiteY35" fmla="*/ 2029561 h 2689699"/>
                  <a:gd name="connsiteX36" fmla="*/ 440220 w 2535325"/>
                  <a:gd name="connsiteY36" fmla="*/ 1946330 h 2689699"/>
                  <a:gd name="connsiteX37" fmla="*/ 516331 w 2535325"/>
                  <a:gd name="connsiteY37" fmla="*/ 1861381 h 2689699"/>
                  <a:gd name="connsiteX38" fmla="*/ 609873 w 2535325"/>
                  <a:gd name="connsiteY38" fmla="*/ 1795091 h 2689699"/>
                  <a:gd name="connsiteX39" fmla="*/ 704888 w 2535325"/>
                  <a:gd name="connsiteY39" fmla="*/ 1688782 h 2689699"/>
                  <a:gd name="connsiteX40" fmla="*/ 767986 w 2535325"/>
                  <a:gd name="connsiteY40" fmla="*/ 1593521 h 2689699"/>
                  <a:gd name="connsiteX41" fmla="*/ 830593 w 2535325"/>
                  <a:gd name="connsiteY41" fmla="*/ 1541472 h 2689699"/>
                  <a:gd name="connsiteX42" fmla="*/ 899829 w 2535325"/>
                  <a:gd name="connsiteY42" fmla="*/ 1498015 h 2689699"/>
                  <a:gd name="connsiteX43" fmla="*/ 907686 w 2535325"/>
                  <a:gd name="connsiteY43" fmla="*/ 1554730 h 2689699"/>
                  <a:gd name="connsiteX44" fmla="*/ 907686 w 2535325"/>
                  <a:gd name="connsiteY44" fmla="*/ 1581737 h 2689699"/>
                  <a:gd name="connsiteX45" fmla="*/ 927818 w 2535325"/>
                  <a:gd name="connsiteY45" fmla="*/ 1612181 h 2689699"/>
                  <a:gd name="connsiteX46" fmla="*/ 980604 w 2535325"/>
                  <a:gd name="connsiteY46" fmla="*/ 1631086 h 2689699"/>
                  <a:gd name="connsiteX47" fmla="*/ 1032409 w 2535325"/>
                  <a:gd name="connsiteY47" fmla="*/ 1743533 h 2689699"/>
                  <a:gd name="connsiteX48" fmla="*/ 1132825 w 2535325"/>
                  <a:gd name="connsiteY48" fmla="*/ 1761210 h 2689699"/>
                  <a:gd name="connsiteX49" fmla="*/ 1165479 w 2535325"/>
                  <a:gd name="connsiteY49" fmla="*/ 1765384 h 2689699"/>
                  <a:gd name="connsiteX50" fmla="*/ 1129143 w 2535325"/>
                  <a:gd name="connsiteY50" fmla="*/ 1794846 h 2689699"/>
                  <a:gd name="connsiteX51" fmla="*/ 1091333 w 2535325"/>
                  <a:gd name="connsiteY51" fmla="*/ 1805894 h 2689699"/>
                  <a:gd name="connsiteX52" fmla="*/ 1077338 w 2535325"/>
                  <a:gd name="connsiteY52" fmla="*/ 1854507 h 2689699"/>
                  <a:gd name="connsiteX53" fmla="*/ 1145592 w 2535325"/>
                  <a:gd name="connsiteY53" fmla="*/ 1905820 h 2689699"/>
                  <a:gd name="connsiteX54" fmla="*/ 1224649 w 2535325"/>
                  <a:gd name="connsiteY54" fmla="*/ 2064424 h 2689699"/>
                  <a:gd name="connsiteX55" fmla="*/ 1258530 w 2535325"/>
                  <a:gd name="connsiteY55" fmla="*/ 2080137 h 2689699"/>
                  <a:gd name="connsiteX56" fmla="*/ 1273752 w 2535325"/>
                  <a:gd name="connsiteY56" fmla="*/ 2082593 h 2689699"/>
                  <a:gd name="connsiteX57" fmla="*/ 1395284 w 2535325"/>
                  <a:gd name="connsiteY57" fmla="*/ 2064179 h 2689699"/>
                  <a:gd name="connsiteX58" fmla="*/ 1496928 w 2535325"/>
                  <a:gd name="connsiteY58" fmla="*/ 2029315 h 2689699"/>
                  <a:gd name="connsiteX59" fmla="*/ 1493982 w 2535325"/>
                  <a:gd name="connsiteY59" fmla="*/ 2024159 h 2689699"/>
                  <a:gd name="connsiteX60" fmla="*/ 1497173 w 2535325"/>
                  <a:gd name="connsiteY60" fmla="*/ 2029315 h 2689699"/>
                  <a:gd name="connsiteX61" fmla="*/ 1496928 w 2535325"/>
                  <a:gd name="connsiteY61" fmla="*/ 2029315 h 2689699"/>
                  <a:gd name="connsiteX62" fmla="*/ 1497419 w 2535325"/>
                  <a:gd name="connsiteY62" fmla="*/ 2029806 h 2689699"/>
                  <a:gd name="connsiteX63" fmla="*/ 1499629 w 2535325"/>
                  <a:gd name="connsiteY63" fmla="*/ 2033735 h 2689699"/>
                  <a:gd name="connsiteX64" fmla="*/ 1499383 w 2535325"/>
                  <a:gd name="connsiteY64" fmla="*/ 2044046 h 2689699"/>
                  <a:gd name="connsiteX65" fmla="*/ 1498646 w 2535325"/>
                  <a:gd name="connsiteY65" fmla="*/ 2044783 h 2689699"/>
                  <a:gd name="connsiteX66" fmla="*/ 1497419 w 2535325"/>
                  <a:gd name="connsiteY66" fmla="*/ 2063442 h 2689699"/>
                  <a:gd name="connsiteX67" fmla="*/ 1481706 w 2535325"/>
                  <a:gd name="connsiteY67" fmla="*/ 2090449 h 2689699"/>
                  <a:gd name="connsiteX68" fmla="*/ 1454208 w 2535325"/>
                  <a:gd name="connsiteY68" fmla="*/ 2119666 h 2689699"/>
                  <a:gd name="connsiteX69" fmla="*/ 1445369 w 2535325"/>
                  <a:gd name="connsiteY69" fmla="*/ 2130714 h 2689699"/>
                  <a:gd name="connsiteX70" fmla="*/ 1444142 w 2535325"/>
                  <a:gd name="connsiteY70" fmla="*/ 2132187 h 2689699"/>
                  <a:gd name="connsiteX71" fmla="*/ 1438249 w 2535325"/>
                  <a:gd name="connsiteY71" fmla="*/ 2139798 h 2689699"/>
                  <a:gd name="connsiteX72" fmla="*/ 1435794 w 2535325"/>
                  <a:gd name="connsiteY72" fmla="*/ 2145691 h 2689699"/>
                  <a:gd name="connsiteX73" fmla="*/ 1434321 w 2535325"/>
                  <a:gd name="connsiteY73" fmla="*/ 2151829 h 2689699"/>
                  <a:gd name="connsiteX74" fmla="*/ 1427446 w 2535325"/>
                  <a:gd name="connsiteY74" fmla="*/ 2167542 h 2689699"/>
                  <a:gd name="connsiteX75" fmla="*/ 1418117 w 2535325"/>
                  <a:gd name="connsiteY75" fmla="*/ 2199705 h 2689699"/>
                  <a:gd name="connsiteX76" fmla="*/ 1417380 w 2535325"/>
                  <a:gd name="connsiteY76" fmla="*/ 2211489 h 2689699"/>
                  <a:gd name="connsiteX77" fmla="*/ 1386478 w 2535325"/>
                  <a:gd name="connsiteY77" fmla="*/ 2688539 h 2689699"/>
                  <a:gd name="connsiteX78" fmla="*/ 2535321 w 2535325"/>
                  <a:gd name="connsiteY78" fmla="*/ 2054358 h 2689699"/>
                  <a:gd name="connsiteX79" fmla="*/ 2434314 w 2535325"/>
                  <a:gd name="connsiteY79" fmla="*/ 1499243 h 2689699"/>
                  <a:gd name="connsiteX80" fmla="*/ 700960 w 2535325"/>
                  <a:gd name="connsiteY80" fmla="*/ 836100 h 2689699"/>
                  <a:gd name="connsiteX81" fmla="*/ 700960 w 2535325"/>
                  <a:gd name="connsiteY81" fmla="*/ 839291 h 2689699"/>
                  <a:gd name="connsiteX82" fmla="*/ 696049 w 2535325"/>
                  <a:gd name="connsiteY82" fmla="*/ 844447 h 2689699"/>
                  <a:gd name="connsiteX83" fmla="*/ 700960 w 2535325"/>
                  <a:gd name="connsiteY83" fmla="*/ 836100 h 2689699"/>
                  <a:gd name="connsiteX84" fmla="*/ 877732 w 2535325"/>
                  <a:gd name="connsiteY84" fmla="*/ 1341866 h 2689699"/>
                  <a:gd name="connsiteX85" fmla="*/ 707834 w 2535325"/>
                  <a:gd name="connsiteY85" fmla="*/ 1454313 h 2689699"/>
                  <a:gd name="connsiteX86" fmla="*/ 617975 w 2535325"/>
                  <a:gd name="connsiteY86" fmla="*/ 1422396 h 2689699"/>
                  <a:gd name="connsiteX87" fmla="*/ 512157 w 2535325"/>
                  <a:gd name="connsiteY87" fmla="*/ 1385077 h 2689699"/>
                  <a:gd name="connsiteX88" fmla="*/ 550212 w 2535325"/>
                  <a:gd name="connsiteY88" fmla="*/ 1349231 h 2689699"/>
                  <a:gd name="connsiteX89" fmla="*/ 765040 w 2535325"/>
                  <a:gd name="connsiteY89" fmla="*/ 1141769 h 2689699"/>
                  <a:gd name="connsiteX90" fmla="*/ 772651 w 2535325"/>
                  <a:gd name="connsiteY90" fmla="*/ 1134158 h 2689699"/>
                  <a:gd name="connsiteX91" fmla="*/ 785418 w 2535325"/>
                  <a:gd name="connsiteY91" fmla="*/ 1155027 h 2689699"/>
                  <a:gd name="connsiteX92" fmla="*/ 832557 w 2535325"/>
                  <a:gd name="connsiteY92" fmla="*/ 1228191 h 2689699"/>
                  <a:gd name="connsiteX93" fmla="*/ 877732 w 2535325"/>
                  <a:gd name="connsiteY93" fmla="*/ 1341866 h 2689699"/>
                  <a:gd name="connsiteX0" fmla="*/ 2431729 w 2532740"/>
                  <a:gd name="connsiteY0" fmla="*/ 1499243 h 2689699"/>
                  <a:gd name="connsiteX1" fmla="*/ 2353900 w 2532740"/>
                  <a:gd name="connsiteY1" fmla="*/ 1366418 h 2689699"/>
                  <a:gd name="connsiteX2" fmla="*/ 2322719 w 2532740"/>
                  <a:gd name="connsiteY2" fmla="*/ 1249797 h 2689699"/>
                  <a:gd name="connsiteX3" fmla="*/ 2259376 w 2532740"/>
                  <a:gd name="connsiteY3" fmla="*/ 987338 h 2689699"/>
                  <a:gd name="connsiteX4" fmla="*/ 2195787 w 2532740"/>
                  <a:gd name="connsiteY4" fmla="*/ 722916 h 2689699"/>
                  <a:gd name="connsiteX5" fmla="*/ 2194314 w 2532740"/>
                  <a:gd name="connsiteY5" fmla="*/ 717023 h 2689699"/>
                  <a:gd name="connsiteX6" fmla="*/ 2049704 w 2532740"/>
                  <a:gd name="connsiteY6" fmla="*/ 359550 h 2689699"/>
                  <a:gd name="connsiteX7" fmla="*/ 1961072 w 2532740"/>
                  <a:gd name="connsiteY7" fmla="*/ 244647 h 2689699"/>
                  <a:gd name="connsiteX8" fmla="*/ 1394417 w 2532740"/>
                  <a:gd name="connsiteY8" fmla="*/ 2567 h 2689699"/>
                  <a:gd name="connsiteX9" fmla="*/ 1153319 w 2532740"/>
                  <a:gd name="connsiteY9" fmla="*/ 71066 h 2689699"/>
                  <a:gd name="connsiteX10" fmla="*/ 751652 w 2532740"/>
                  <a:gd name="connsiteY10" fmla="*/ 430259 h 2689699"/>
                  <a:gd name="connsiteX11" fmla="*/ 748951 w 2532740"/>
                  <a:gd name="connsiteY11" fmla="*/ 434187 h 2689699"/>
                  <a:gd name="connsiteX12" fmla="*/ 746496 w 2532740"/>
                  <a:gd name="connsiteY12" fmla="*/ 438361 h 2689699"/>
                  <a:gd name="connsiteX13" fmla="*/ 746496 w 2532740"/>
                  <a:gd name="connsiteY13" fmla="*/ 438361 h 2689699"/>
                  <a:gd name="connsiteX14" fmla="*/ 746496 w 2532740"/>
                  <a:gd name="connsiteY14" fmla="*/ 438361 h 2689699"/>
                  <a:gd name="connsiteX15" fmla="*/ 746742 w 2532740"/>
                  <a:gd name="connsiteY15" fmla="*/ 439589 h 2689699"/>
                  <a:gd name="connsiteX16" fmla="*/ 746742 w 2532740"/>
                  <a:gd name="connsiteY16" fmla="*/ 439589 h 2689699"/>
                  <a:gd name="connsiteX17" fmla="*/ 713106 w 2532740"/>
                  <a:gd name="connsiteY17" fmla="*/ 514471 h 2689699"/>
                  <a:gd name="connsiteX18" fmla="*/ 677997 w 2532740"/>
                  <a:gd name="connsiteY18" fmla="*/ 698610 h 2689699"/>
                  <a:gd name="connsiteX19" fmla="*/ 680697 w 2532740"/>
                  <a:gd name="connsiteY19" fmla="*/ 782086 h 2689699"/>
                  <a:gd name="connsiteX20" fmla="*/ 692728 w 2532740"/>
                  <a:gd name="connsiteY20" fmla="*/ 845920 h 2689699"/>
                  <a:gd name="connsiteX21" fmla="*/ 644852 w 2532740"/>
                  <a:gd name="connsiteY21" fmla="*/ 889377 h 2689699"/>
                  <a:gd name="connsiteX22" fmla="*/ 567759 w 2532740"/>
                  <a:gd name="connsiteY22" fmla="*/ 962050 h 2689699"/>
                  <a:gd name="connsiteX23" fmla="*/ 478882 w 2532740"/>
                  <a:gd name="connsiteY23" fmla="*/ 1045280 h 2689699"/>
                  <a:gd name="connsiteX24" fmla="*/ 381166 w 2532740"/>
                  <a:gd name="connsiteY24" fmla="*/ 1136859 h 2689699"/>
                  <a:gd name="connsiteX25" fmla="*/ 333781 w 2532740"/>
                  <a:gd name="connsiteY25" fmla="*/ 1181297 h 2689699"/>
                  <a:gd name="connsiteX26" fmla="*/ 256934 w 2532740"/>
                  <a:gd name="connsiteY26" fmla="*/ 1259126 h 2689699"/>
                  <a:gd name="connsiteX27" fmla="*/ 220106 w 2532740"/>
                  <a:gd name="connsiteY27" fmla="*/ 1362980 h 2689699"/>
                  <a:gd name="connsiteX28" fmla="*/ 210286 w 2532740"/>
                  <a:gd name="connsiteY28" fmla="*/ 1427306 h 2689699"/>
                  <a:gd name="connsiteX29" fmla="*/ 191135 w 2532740"/>
                  <a:gd name="connsiteY29" fmla="*/ 1552029 h 2689699"/>
                  <a:gd name="connsiteX30" fmla="*/ 148661 w 2532740"/>
                  <a:gd name="connsiteY30" fmla="*/ 1832165 h 2689699"/>
                  <a:gd name="connsiteX31" fmla="*/ 139331 w 2532740"/>
                  <a:gd name="connsiteY31" fmla="*/ 1859172 h 2689699"/>
                  <a:gd name="connsiteX32" fmla="*/ 0 w 2532740"/>
                  <a:gd name="connsiteY32" fmla="*/ 2105196 h 2689699"/>
                  <a:gd name="connsiteX33" fmla="*/ 277423 w 2532740"/>
                  <a:gd name="connsiteY33" fmla="*/ 2412813 h 2689699"/>
                  <a:gd name="connsiteX34" fmla="*/ 344338 w 2532740"/>
                  <a:gd name="connsiteY34" fmla="*/ 2140289 h 2689699"/>
                  <a:gd name="connsiteX35" fmla="*/ 395897 w 2532740"/>
                  <a:gd name="connsiteY35" fmla="*/ 2029561 h 2689699"/>
                  <a:gd name="connsiteX36" fmla="*/ 437635 w 2532740"/>
                  <a:gd name="connsiteY36" fmla="*/ 1946330 h 2689699"/>
                  <a:gd name="connsiteX37" fmla="*/ 513746 w 2532740"/>
                  <a:gd name="connsiteY37" fmla="*/ 1861381 h 2689699"/>
                  <a:gd name="connsiteX38" fmla="*/ 607288 w 2532740"/>
                  <a:gd name="connsiteY38" fmla="*/ 1795091 h 2689699"/>
                  <a:gd name="connsiteX39" fmla="*/ 702303 w 2532740"/>
                  <a:gd name="connsiteY39" fmla="*/ 1688782 h 2689699"/>
                  <a:gd name="connsiteX40" fmla="*/ 765401 w 2532740"/>
                  <a:gd name="connsiteY40" fmla="*/ 1593521 h 2689699"/>
                  <a:gd name="connsiteX41" fmla="*/ 828008 w 2532740"/>
                  <a:gd name="connsiteY41" fmla="*/ 1541472 h 2689699"/>
                  <a:gd name="connsiteX42" fmla="*/ 897244 w 2532740"/>
                  <a:gd name="connsiteY42" fmla="*/ 1498015 h 2689699"/>
                  <a:gd name="connsiteX43" fmla="*/ 905101 w 2532740"/>
                  <a:gd name="connsiteY43" fmla="*/ 1554730 h 2689699"/>
                  <a:gd name="connsiteX44" fmla="*/ 905101 w 2532740"/>
                  <a:gd name="connsiteY44" fmla="*/ 1581737 h 2689699"/>
                  <a:gd name="connsiteX45" fmla="*/ 925233 w 2532740"/>
                  <a:gd name="connsiteY45" fmla="*/ 1612181 h 2689699"/>
                  <a:gd name="connsiteX46" fmla="*/ 978019 w 2532740"/>
                  <a:gd name="connsiteY46" fmla="*/ 1631086 h 2689699"/>
                  <a:gd name="connsiteX47" fmla="*/ 1029824 w 2532740"/>
                  <a:gd name="connsiteY47" fmla="*/ 1743533 h 2689699"/>
                  <a:gd name="connsiteX48" fmla="*/ 1130240 w 2532740"/>
                  <a:gd name="connsiteY48" fmla="*/ 1761210 h 2689699"/>
                  <a:gd name="connsiteX49" fmla="*/ 1162894 w 2532740"/>
                  <a:gd name="connsiteY49" fmla="*/ 1765384 h 2689699"/>
                  <a:gd name="connsiteX50" fmla="*/ 1126558 w 2532740"/>
                  <a:gd name="connsiteY50" fmla="*/ 1794846 h 2689699"/>
                  <a:gd name="connsiteX51" fmla="*/ 1088748 w 2532740"/>
                  <a:gd name="connsiteY51" fmla="*/ 1805894 h 2689699"/>
                  <a:gd name="connsiteX52" fmla="*/ 1074753 w 2532740"/>
                  <a:gd name="connsiteY52" fmla="*/ 1854507 h 2689699"/>
                  <a:gd name="connsiteX53" fmla="*/ 1143007 w 2532740"/>
                  <a:gd name="connsiteY53" fmla="*/ 1905820 h 2689699"/>
                  <a:gd name="connsiteX54" fmla="*/ 1222064 w 2532740"/>
                  <a:gd name="connsiteY54" fmla="*/ 2064424 h 2689699"/>
                  <a:gd name="connsiteX55" fmla="*/ 1255945 w 2532740"/>
                  <a:gd name="connsiteY55" fmla="*/ 2080137 h 2689699"/>
                  <a:gd name="connsiteX56" fmla="*/ 1271167 w 2532740"/>
                  <a:gd name="connsiteY56" fmla="*/ 2082593 h 2689699"/>
                  <a:gd name="connsiteX57" fmla="*/ 1392699 w 2532740"/>
                  <a:gd name="connsiteY57" fmla="*/ 2064179 h 2689699"/>
                  <a:gd name="connsiteX58" fmla="*/ 1494343 w 2532740"/>
                  <a:gd name="connsiteY58" fmla="*/ 2029315 h 2689699"/>
                  <a:gd name="connsiteX59" fmla="*/ 1491397 w 2532740"/>
                  <a:gd name="connsiteY59" fmla="*/ 2024159 h 2689699"/>
                  <a:gd name="connsiteX60" fmla="*/ 1494588 w 2532740"/>
                  <a:gd name="connsiteY60" fmla="*/ 2029315 h 2689699"/>
                  <a:gd name="connsiteX61" fmla="*/ 1494343 w 2532740"/>
                  <a:gd name="connsiteY61" fmla="*/ 2029315 h 2689699"/>
                  <a:gd name="connsiteX62" fmla="*/ 1494834 w 2532740"/>
                  <a:gd name="connsiteY62" fmla="*/ 2029806 h 2689699"/>
                  <a:gd name="connsiteX63" fmla="*/ 1497044 w 2532740"/>
                  <a:gd name="connsiteY63" fmla="*/ 2033735 h 2689699"/>
                  <a:gd name="connsiteX64" fmla="*/ 1496798 w 2532740"/>
                  <a:gd name="connsiteY64" fmla="*/ 2044046 h 2689699"/>
                  <a:gd name="connsiteX65" fmla="*/ 1496061 w 2532740"/>
                  <a:gd name="connsiteY65" fmla="*/ 2044783 h 2689699"/>
                  <a:gd name="connsiteX66" fmla="*/ 1494834 w 2532740"/>
                  <a:gd name="connsiteY66" fmla="*/ 2063442 h 2689699"/>
                  <a:gd name="connsiteX67" fmla="*/ 1479121 w 2532740"/>
                  <a:gd name="connsiteY67" fmla="*/ 2090449 h 2689699"/>
                  <a:gd name="connsiteX68" fmla="*/ 1451623 w 2532740"/>
                  <a:gd name="connsiteY68" fmla="*/ 2119666 h 2689699"/>
                  <a:gd name="connsiteX69" fmla="*/ 1442784 w 2532740"/>
                  <a:gd name="connsiteY69" fmla="*/ 2130714 h 2689699"/>
                  <a:gd name="connsiteX70" fmla="*/ 1441557 w 2532740"/>
                  <a:gd name="connsiteY70" fmla="*/ 2132187 h 2689699"/>
                  <a:gd name="connsiteX71" fmla="*/ 1435664 w 2532740"/>
                  <a:gd name="connsiteY71" fmla="*/ 2139798 h 2689699"/>
                  <a:gd name="connsiteX72" fmla="*/ 1433209 w 2532740"/>
                  <a:gd name="connsiteY72" fmla="*/ 2145691 h 2689699"/>
                  <a:gd name="connsiteX73" fmla="*/ 1431736 w 2532740"/>
                  <a:gd name="connsiteY73" fmla="*/ 2151829 h 2689699"/>
                  <a:gd name="connsiteX74" fmla="*/ 1424861 w 2532740"/>
                  <a:gd name="connsiteY74" fmla="*/ 2167542 h 2689699"/>
                  <a:gd name="connsiteX75" fmla="*/ 1415532 w 2532740"/>
                  <a:gd name="connsiteY75" fmla="*/ 2199705 h 2689699"/>
                  <a:gd name="connsiteX76" fmla="*/ 1414795 w 2532740"/>
                  <a:gd name="connsiteY76" fmla="*/ 2211489 h 2689699"/>
                  <a:gd name="connsiteX77" fmla="*/ 1383893 w 2532740"/>
                  <a:gd name="connsiteY77" fmla="*/ 2688539 h 2689699"/>
                  <a:gd name="connsiteX78" fmla="*/ 2532736 w 2532740"/>
                  <a:gd name="connsiteY78" fmla="*/ 2054358 h 2689699"/>
                  <a:gd name="connsiteX79" fmla="*/ 2431729 w 2532740"/>
                  <a:gd name="connsiteY79" fmla="*/ 1499243 h 2689699"/>
                  <a:gd name="connsiteX80" fmla="*/ 698375 w 2532740"/>
                  <a:gd name="connsiteY80" fmla="*/ 836100 h 2689699"/>
                  <a:gd name="connsiteX81" fmla="*/ 698375 w 2532740"/>
                  <a:gd name="connsiteY81" fmla="*/ 839291 h 2689699"/>
                  <a:gd name="connsiteX82" fmla="*/ 693464 w 2532740"/>
                  <a:gd name="connsiteY82" fmla="*/ 844447 h 2689699"/>
                  <a:gd name="connsiteX83" fmla="*/ 698375 w 2532740"/>
                  <a:gd name="connsiteY83" fmla="*/ 836100 h 2689699"/>
                  <a:gd name="connsiteX84" fmla="*/ 875147 w 2532740"/>
                  <a:gd name="connsiteY84" fmla="*/ 1341866 h 2689699"/>
                  <a:gd name="connsiteX85" fmla="*/ 705249 w 2532740"/>
                  <a:gd name="connsiteY85" fmla="*/ 1454313 h 2689699"/>
                  <a:gd name="connsiteX86" fmla="*/ 615390 w 2532740"/>
                  <a:gd name="connsiteY86" fmla="*/ 1422396 h 2689699"/>
                  <a:gd name="connsiteX87" fmla="*/ 509572 w 2532740"/>
                  <a:gd name="connsiteY87" fmla="*/ 1385077 h 2689699"/>
                  <a:gd name="connsiteX88" fmla="*/ 547627 w 2532740"/>
                  <a:gd name="connsiteY88" fmla="*/ 1349231 h 2689699"/>
                  <a:gd name="connsiteX89" fmla="*/ 762455 w 2532740"/>
                  <a:gd name="connsiteY89" fmla="*/ 1141769 h 2689699"/>
                  <a:gd name="connsiteX90" fmla="*/ 770066 w 2532740"/>
                  <a:gd name="connsiteY90" fmla="*/ 1134158 h 2689699"/>
                  <a:gd name="connsiteX91" fmla="*/ 782833 w 2532740"/>
                  <a:gd name="connsiteY91" fmla="*/ 1155027 h 2689699"/>
                  <a:gd name="connsiteX92" fmla="*/ 829972 w 2532740"/>
                  <a:gd name="connsiteY92" fmla="*/ 1228191 h 2689699"/>
                  <a:gd name="connsiteX93" fmla="*/ 875147 w 2532740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6175 w 2530902"/>
                  <a:gd name="connsiteY34" fmla="*/ 2167851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32164 w 2533175"/>
                  <a:gd name="connsiteY0" fmla="*/ 1499243 h 2689699"/>
                  <a:gd name="connsiteX1" fmla="*/ 2354335 w 2533175"/>
                  <a:gd name="connsiteY1" fmla="*/ 1366418 h 2689699"/>
                  <a:gd name="connsiteX2" fmla="*/ 2323154 w 2533175"/>
                  <a:gd name="connsiteY2" fmla="*/ 1249797 h 2689699"/>
                  <a:gd name="connsiteX3" fmla="*/ 2259811 w 2533175"/>
                  <a:gd name="connsiteY3" fmla="*/ 987338 h 2689699"/>
                  <a:gd name="connsiteX4" fmla="*/ 2196222 w 2533175"/>
                  <a:gd name="connsiteY4" fmla="*/ 722916 h 2689699"/>
                  <a:gd name="connsiteX5" fmla="*/ 2194749 w 2533175"/>
                  <a:gd name="connsiteY5" fmla="*/ 717023 h 2689699"/>
                  <a:gd name="connsiteX6" fmla="*/ 2050139 w 2533175"/>
                  <a:gd name="connsiteY6" fmla="*/ 359550 h 2689699"/>
                  <a:gd name="connsiteX7" fmla="*/ 1961507 w 2533175"/>
                  <a:gd name="connsiteY7" fmla="*/ 244647 h 2689699"/>
                  <a:gd name="connsiteX8" fmla="*/ 1394852 w 2533175"/>
                  <a:gd name="connsiteY8" fmla="*/ 2567 h 2689699"/>
                  <a:gd name="connsiteX9" fmla="*/ 1153754 w 2533175"/>
                  <a:gd name="connsiteY9" fmla="*/ 71066 h 2689699"/>
                  <a:gd name="connsiteX10" fmla="*/ 752087 w 2533175"/>
                  <a:gd name="connsiteY10" fmla="*/ 430259 h 2689699"/>
                  <a:gd name="connsiteX11" fmla="*/ 749386 w 2533175"/>
                  <a:gd name="connsiteY11" fmla="*/ 434187 h 2689699"/>
                  <a:gd name="connsiteX12" fmla="*/ 746931 w 2533175"/>
                  <a:gd name="connsiteY12" fmla="*/ 438361 h 2689699"/>
                  <a:gd name="connsiteX13" fmla="*/ 746931 w 2533175"/>
                  <a:gd name="connsiteY13" fmla="*/ 438361 h 2689699"/>
                  <a:gd name="connsiteX14" fmla="*/ 746931 w 2533175"/>
                  <a:gd name="connsiteY14" fmla="*/ 438361 h 2689699"/>
                  <a:gd name="connsiteX15" fmla="*/ 747177 w 2533175"/>
                  <a:gd name="connsiteY15" fmla="*/ 439589 h 2689699"/>
                  <a:gd name="connsiteX16" fmla="*/ 747177 w 2533175"/>
                  <a:gd name="connsiteY16" fmla="*/ 439589 h 2689699"/>
                  <a:gd name="connsiteX17" fmla="*/ 713541 w 2533175"/>
                  <a:gd name="connsiteY17" fmla="*/ 514471 h 2689699"/>
                  <a:gd name="connsiteX18" fmla="*/ 678432 w 2533175"/>
                  <a:gd name="connsiteY18" fmla="*/ 698610 h 2689699"/>
                  <a:gd name="connsiteX19" fmla="*/ 681132 w 2533175"/>
                  <a:gd name="connsiteY19" fmla="*/ 782086 h 2689699"/>
                  <a:gd name="connsiteX20" fmla="*/ 693163 w 2533175"/>
                  <a:gd name="connsiteY20" fmla="*/ 845920 h 2689699"/>
                  <a:gd name="connsiteX21" fmla="*/ 645287 w 2533175"/>
                  <a:gd name="connsiteY21" fmla="*/ 889377 h 2689699"/>
                  <a:gd name="connsiteX22" fmla="*/ 568194 w 2533175"/>
                  <a:gd name="connsiteY22" fmla="*/ 962050 h 2689699"/>
                  <a:gd name="connsiteX23" fmla="*/ 479317 w 2533175"/>
                  <a:gd name="connsiteY23" fmla="*/ 1045280 h 2689699"/>
                  <a:gd name="connsiteX24" fmla="*/ 381601 w 2533175"/>
                  <a:gd name="connsiteY24" fmla="*/ 1136859 h 2689699"/>
                  <a:gd name="connsiteX25" fmla="*/ 334216 w 2533175"/>
                  <a:gd name="connsiteY25" fmla="*/ 1181297 h 2689699"/>
                  <a:gd name="connsiteX26" fmla="*/ 257369 w 2533175"/>
                  <a:gd name="connsiteY26" fmla="*/ 1259126 h 2689699"/>
                  <a:gd name="connsiteX27" fmla="*/ 220541 w 2533175"/>
                  <a:gd name="connsiteY27" fmla="*/ 1362980 h 2689699"/>
                  <a:gd name="connsiteX28" fmla="*/ 210721 w 2533175"/>
                  <a:gd name="connsiteY28" fmla="*/ 1427306 h 2689699"/>
                  <a:gd name="connsiteX29" fmla="*/ 191570 w 2533175"/>
                  <a:gd name="connsiteY29" fmla="*/ 1552029 h 2689699"/>
                  <a:gd name="connsiteX30" fmla="*/ 149096 w 2533175"/>
                  <a:gd name="connsiteY30" fmla="*/ 1832165 h 2689699"/>
                  <a:gd name="connsiteX31" fmla="*/ 2273 w 2533175"/>
                  <a:gd name="connsiteY31" fmla="*/ 2094171 h 2689699"/>
                  <a:gd name="connsiteX32" fmla="*/ 277858 w 2533175"/>
                  <a:gd name="connsiteY32" fmla="*/ 2412813 h 2689699"/>
                  <a:gd name="connsiteX33" fmla="*/ 396332 w 2533175"/>
                  <a:gd name="connsiteY33" fmla="*/ 2029561 h 2689699"/>
                  <a:gd name="connsiteX34" fmla="*/ 438070 w 2533175"/>
                  <a:gd name="connsiteY34" fmla="*/ 1946330 h 2689699"/>
                  <a:gd name="connsiteX35" fmla="*/ 514181 w 2533175"/>
                  <a:gd name="connsiteY35" fmla="*/ 1861381 h 2689699"/>
                  <a:gd name="connsiteX36" fmla="*/ 607723 w 2533175"/>
                  <a:gd name="connsiteY36" fmla="*/ 1795091 h 2689699"/>
                  <a:gd name="connsiteX37" fmla="*/ 702738 w 2533175"/>
                  <a:gd name="connsiteY37" fmla="*/ 1688782 h 2689699"/>
                  <a:gd name="connsiteX38" fmla="*/ 765836 w 2533175"/>
                  <a:gd name="connsiteY38" fmla="*/ 1593521 h 2689699"/>
                  <a:gd name="connsiteX39" fmla="*/ 828443 w 2533175"/>
                  <a:gd name="connsiteY39" fmla="*/ 1541472 h 2689699"/>
                  <a:gd name="connsiteX40" fmla="*/ 897679 w 2533175"/>
                  <a:gd name="connsiteY40" fmla="*/ 1498015 h 2689699"/>
                  <a:gd name="connsiteX41" fmla="*/ 905536 w 2533175"/>
                  <a:gd name="connsiteY41" fmla="*/ 1554730 h 2689699"/>
                  <a:gd name="connsiteX42" fmla="*/ 905536 w 2533175"/>
                  <a:gd name="connsiteY42" fmla="*/ 1581737 h 2689699"/>
                  <a:gd name="connsiteX43" fmla="*/ 925668 w 2533175"/>
                  <a:gd name="connsiteY43" fmla="*/ 1612181 h 2689699"/>
                  <a:gd name="connsiteX44" fmla="*/ 978454 w 2533175"/>
                  <a:gd name="connsiteY44" fmla="*/ 1631086 h 2689699"/>
                  <a:gd name="connsiteX45" fmla="*/ 1030259 w 2533175"/>
                  <a:gd name="connsiteY45" fmla="*/ 1743533 h 2689699"/>
                  <a:gd name="connsiteX46" fmla="*/ 1130675 w 2533175"/>
                  <a:gd name="connsiteY46" fmla="*/ 1761210 h 2689699"/>
                  <a:gd name="connsiteX47" fmla="*/ 1163329 w 2533175"/>
                  <a:gd name="connsiteY47" fmla="*/ 1765384 h 2689699"/>
                  <a:gd name="connsiteX48" fmla="*/ 1126993 w 2533175"/>
                  <a:gd name="connsiteY48" fmla="*/ 1794846 h 2689699"/>
                  <a:gd name="connsiteX49" fmla="*/ 1089183 w 2533175"/>
                  <a:gd name="connsiteY49" fmla="*/ 1805894 h 2689699"/>
                  <a:gd name="connsiteX50" fmla="*/ 1075188 w 2533175"/>
                  <a:gd name="connsiteY50" fmla="*/ 1854507 h 2689699"/>
                  <a:gd name="connsiteX51" fmla="*/ 1143442 w 2533175"/>
                  <a:gd name="connsiteY51" fmla="*/ 1905820 h 2689699"/>
                  <a:gd name="connsiteX52" fmla="*/ 1222499 w 2533175"/>
                  <a:gd name="connsiteY52" fmla="*/ 2064424 h 2689699"/>
                  <a:gd name="connsiteX53" fmla="*/ 1256380 w 2533175"/>
                  <a:gd name="connsiteY53" fmla="*/ 2080137 h 2689699"/>
                  <a:gd name="connsiteX54" fmla="*/ 1271602 w 2533175"/>
                  <a:gd name="connsiteY54" fmla="*/ 2082593 h 2689699"/>
                  <a:gd name="connsiteX55" fmla="*/ 1393134 w 2533175"/>
                  <a:gd name="connsiteY55" fmla="*/ 2064179 h 2689699"/>
                  <a:gd name="connsiteX56" fmla="*/ 1494778 w 2533175"/>
                  <a:gd name="connsiteY56" fmla="*/ 2029315 h 2689699"/>
                  <a:gd name="connsiteX57" fmla="*/ 1491832 w 2533175"/>
                  <a:gd name="connsiteY57" fmla="*/ 2024159 h 2689699"/>
                  <a:gd name="connsiteX58" fmla="*/ 1495023 w 2533175"/>
                  <a:gd name="connsiteY58" fmla="*/ 2029315 h 2689699"/>
                  <a:gd name="connsiteX59" fmla="*/ 1494778 w 2533175"/>
                  <a:gd name="connsiteY59" fmla="*/ 2029315 h 2689699"/>
                  <a:gd name="connsiteX60" fmla="*/ 1495269 w 2533175"/>
                  <a:gd name="connsiteY60" fmla="*/ 2029806 h 2689699"/>
                  <a:gd name="connsiteX61" fmla="*/ 1497479 w 2533175"/>
                  <a:gd name="connsiteY61" fmla="*/ 2033735 h 2689699"/>
                  <a:gd name="connsiteX62" fmla="*/ 1497233 w 2533175"/>
                  <a:gd name="connsiteY62" fmla="*/ 2044046 h 2689699"/>
                  <a:gd name="connsiteX63" fmla="*/ 1496496 w 2533175"/>
                  <a:gd name="connsiteY63" fmla="*/ 2044783 h 2689699"/>
                  <a:gd name="connsiteX64" fmla="*/ 1495269 w 2533175"/>
                  <a:gd name="connsiteY64" fmla="*/ 2063442 h 2689699"/>
                  <a:gd name="connsiteX65" fmla="*/ 1479556 w 2533175"/>
                  <a:gd name="connsiteY65" fmla="*/ 2090449 h 2689699"/>
                  <a:gd name="connsiteX66" fmla="*/ 1452058 w 2533175"/>
                  <a:gd name="connsiteY66" fmla="*/ 2119666 h 2689699"/>
                  <a:gd name="connsiteX67" fmla="*/ 1443219 w 2533175"/>
                  <a:gd name="connsiteY67" fmla="*/ 2130714 h 2689699"/>
                  <a:gd name="connsiteX68" fmla="*/ 1441992 w 2533175"/>
                  <a:gd name="connsiteY68" fmla="*/ 2132187 h 2689699"/>
                  <a:gd name="connsiteX69" fmla="*/ 1436099 w 2533175"/>
                  <a:gd name="connsiteY69" fmla="*/ 2139798 h 2689699"/>
                  <a:gd name="connsiteX70" fmla="*/ 1433644 w 2533175"/>
                  <a:gd name="connsiteY70" fmla="*/ 2145691 h 2689699"/>
                  <a:gd name="connsiteX71" fmla="*/ 1432171 w 2533175"/>
                  <a:gd name="connsiteY71" fmla="*/ 2151829 h 2689699"/>
                  <a:gd name="connsiteX72" fmla="*/ 1425296 w 2533175"/>
                  <a:gd name="connsiteY72" fmla="*/ 2167542 h 2689699"/>
                  <a:gd name="connsiteX73" fmla="*/ 1415967 w 2533175"/>
                  <a:gd name="connsiteY73" fmla="*/ 2199705 h 2689699"/>
                  <a:gd name="connsiteX74" fmla="*/ 1415230 w 2533175"/>
                  <a:gd name="connsiteY74" fmla="*/ 2211489 h 2689699"/>
                  <a:gd name="connsiteX75" fmla="*/ 1384328 w 2533175"/>
                  <a:gd name="connsiteY75" fmla="*/ 2688539 h 2689699"/>
                  <a:gd name="connsiteX76" fmla="*/ 2533171 w 2533175"/>
                  <a:gd name="connsiteY76" fmla="*/ 2054358 h 2689699"/>
                  <a:gd name="connsiteX77" fmla="*/ 2432164 w 2533175"/>
                  <a:gd name="connsiteY77" fmla="*/ 1499243 h 2689699"/>
                  <a:gd name="connsiteX78" fmla="*/ 698810 w 2533175"/>
                  <a:gd name="connsiteY78" fmla="*/ 836100 h 2689699"/>
                  <a:gd name="connsiteX79" fmla="*/ 698810 w 2533175"/>
                  <a:gd name="connsiteY79" fmla="*/ 839291 h 2689699"/>
                  <a:gd name="connsiteX80" fmla="*/ 693899 w 2533175"/>
                  <a:gd name="connsiteY80" fmla="*/ 844447 h 2689699"/>
                  <a:gd name="connsiteX81" fmla="*/ 698810 w 2533175"/>
                  <a:gd name="connsiteY81" fmla="*/ 836100 h 2689699"/>
                  <a:gd name="connsiteX82" fmla="*/ 875582 w 2533175"/>
                  <a:gd name="connsiteY82" fmla="*/ 1341866 h 2689699"/>
                  <a:gd name="connsiteX83" fmla="*/ 705684 w 2533175"/>
                  <a:gd name="connsiteY83" fmla="*/ 1454313 h 2689699"/>
                  <a:gd name="connsiteX84" fmla="*/ 615825 w 2533175"/>
                  <a:gd name="connsiteY84" fmla="*/ 1422396 h 2689699"/>
                  <a:gd name="connsiteX85" fmla="*/ 510007 w 2533175"/>
                  <a:gd name="connsiteY85" fmla="*/ 1385077 h 2689699"/>
                  <a:gd name="connsiteX86" fmla="*/ 548062 w 2533175"/>
                  <a:gd name="connsiteY86" fmla="*/ 1349231 h 2689699"/>
                  <a:gd name="connsiteX87" fmla="*/ 762890 w 2533175"/>
                  <a:gd name="connsiteY87" fmla="*/ 1141769 h 2689699"/>
                  <a:gd name="connsiteX88" fmla="*/ 770501 w 2533175"/>
                  <a:gd name="connsiteY88" fmla="*/ 1134158 h 2689699"/>
                  <a:gd name="connsiteX89" fmla="*/ 783268 w 2533175"/>
                  <a:gd name="connsiteY89" fmla="*/ 1155027 h 2689699"/>
                  <a:gd name="connsiteX90" fmla="*/ 830407 w 2533175"/>
                  <a:gd name="connsiteY90" fmla="*/ 1228191 h 2689699"/>
                  <a:gd name="connsiteX91" fmla="*/ 875582 w 2533175"/>
                  <a:gd name="connsiteY91" fmla="*/ 1341866 h 2689699"/>
                  <a:gd name="connsiteX0" fmla="*/ 2432015 w 2533026"/>
                  <a:gd name="connsiteY0" fmla="*/ 1499243 h 2689699"/>
                  <a:gd name="connsiteX1" fmla="*/ 2354186 w 2533026"/>
                  <a:gd name="connsiteY1" fmla="*/ 1366418 h 2689699"/>
                  <a:gd name="connsiteX2" fmla="*/ 2323005 w 2533026"/>
                  <a:gd name="connsiteY2" fmla="*/ 1249797 h 2689699"/>
                  <a:gd name="connsiteX3" fmla="*/ 2259662 w 2533026"/>
                  <a:gd name="connsiteY3" fmla="*/ 987338 h 2689699"/>
                  <a:gd name="connsiteX4" fmla="*/ 2196073 w 2533026"/>
                  <a:gd name="connsiteY4" fmla="*/ 722916 h 2689699"/>
                  <a:gd name="connsiteX5" fmla="*/ 2194600 w 2533026"/>
                  <a:gd name="connsiteY5" fmla="*/ 717023 h 2689699"/>
                  <a:gd name="connsiteX6" fmla="*/ 2049990 w 2533026"/>
                  <a:gd name="connsiteY6" fmla="*/ 359550 h 2689699"/>
                  <a:gd name="connsiteX7" fmla="*/ 1961358 w 2533026"/>
                  <a:gd name="connsiteY7" fmla="*/ 244647 h 2689699"/>
                  <a:gd name="connsiteX8" fmla="*/ 1394703 w 2533026"/>
                  <a:gd name="connsiteY8" fmla="*/ 2567 h 2689699"/>
                  <a:gd name="connsiteX9" fmla="*/ 1153605 w 2533026"/>
                  <a:gd name="connsiteY9" fmla="*/ 71066 h 2689699"/>
                  <a:gd name="connsiteX10" fmla="*/ 751938 w 2533026"/>
                  <a:gd name="connsiteY10" fmla="*/ 430259 h 2689699"/>
                  <a:gd name="connsiteX11" fmla="*/ 749237 w 2533026"/>
                  <a:gd name="connsiteY11" fmla="*/ 434187 h 2689699"/>
                  <a:gd name="connsiteX12" fmla="*/ 746782 w 2533026"/>
                  <a:gd name="connsiteY12" fmla="*/ 438361 h 2689699"/>
                  <a:gd name="connsiteX13" fmla="*/ 746782 w 2533026"/>
                  <a:gd name="connsiteY13" fmla="*/ 438361 h 2689699"/>
                  <a:gd name="connsiteX14" fmla="*/ 746782 w 2533026"/>
                  <a:gd name="connsiteY14" fmla="*/ 438361 h 2689699"/>
                  <a:gd name="connsiteX15" fmla="*/ 747028 w 2533026"/>
                  <a:gd name="connsiteY15" fmla="*/ 439589 h 2689699"/>
                  <a:gd name="connsiteX16" fmla="*/ 747028 w 2533026"/>
                  <a:gd name="connsiteY16" fmla="*/ 439589 h 2689699"/>
                  <a:gd name="connsiteX17" fmla="*/ 713392 w 2533026"/>
                  <a:gd name="connsiteY17" fmla="*/ 514471 h 2689699"/>
                  <a:gd name="connsiteX18" fmla="*/ 678283 w 2533026"/>
                  <a:gd name="connsiteY18" fmla="*/ 698610 h 2689699"/>
                  <a:gd name="connsiteX19" fmla="*/ 680983 w 2533026"/>
                  <a:gd name="connsiteY19" fmla="*/ 782086 h 2689699"/>
                  <a:gd name="connsiteX20" fmla="*/ 693014 w 2533026"/>
                  <a:gd name="connsiteY20" fmla="*/ 845920 h 2689699"/>
                  <a:gd name="connsiteX21" fmla="*/ 645138 w 2533026"/>
                  <a:gd name="connsiteY21" fmla="*/ 889377 h 2689699"/>
                  <a:gd name="connsiteX22" fmla="*/ 568045 w 2533026"/>
                  <a:gd name="connsiteY22" fmla="*/ 962050 h 2689699"/>
                  <a:gd name="connsiteX23" fmla="*/ 479168 w 2533026"/>
                  <a:gd name="connsiteY23" fmla="*/ 1045280 h 2689699"/>
                  <a:gd name="connsiteX24" fmla="*/ 381452 w 2533026"/>
                  <a:gd name="connsiteY24" fmla="*/ 1136859 h 2689699"/>
                  <a:gd name="connsiteX25" fmla="*/ 334067 w 2533026"/>
                  <a:gd name="connsiteY25" fmla="*/ 1181297 h 2689699"/>
                  <a:gd name="connsiteX26" fmla="*/ 257220 w 2533026"/>
                  <a:gd name="connsiteY26" fmla="*/ 1259126 h 2689699"/>
                  <a:gd name="connsiteX27" fmla="*/ 220392 w 2533026"/>
                  <a:gd name="connsiteY27" fmla="*/ 1362980 h 2689699"/>
                  <a:gd name="connsiteX28" fmla="*/ 210572 w 2533026"/>
                  <a:gd name="connsiteY28" fmla="*/ 1427306 h 2689699"/>
                  <a:gd name="connsiteX29" fmla="*/ 191421 w 2533026"/>
                  <a:gd name="connsiteY29" fmla="*/ 1552029 h 2689699"/>
                  <a:gd name="connsiteX30" fmla="*/ 148947 w 2533026"/>
                  <a:gd name="connsiteY30" fmla="*/ 1832165 h 2689699"/>
                  <a:gd name="connsiteX31" fmla="*/ 2124 w 2533026"/>
                  <a:gd name="connsiteY31" fmla="*/ 2094171 h 2689699"/>
                  <a:gd name="connsiteX32" fmla="*/ 277709 w 2533026"/>
                  <a:gd name="connsiteY32" fmla="*/ 2412813 h 2689699"/>
                  <a:gd name="connsiteX33" fmla="*/ 396183 w 2533026"/>
                  <a:gd name="connsiteY33" fmla="*/ 2029561 h 2689699"/>
                  <a:gd name="connsiteX34" fmla="*/ 437921 w 2533026"/>
                  <a:gd name="connsiteY34" fmla="*/ 1946330 h 2689699"/>
                  <a:gd name="connsiteX35" fmla="*/ 514032 w 2533026"/>
                  <a:gd name="connsiteY35" fmla="*/ 1861381 h 2689699"/>
                  <a:gd name="connsiteX36" fmla="*/ 607574 w 2533026"/>
                  <a:gd name="connsiteY36" fmla="*/ 1795091 h 2689699"/>
                  <a:gd name="connsiteX37" fmla="*/ 702589 w 2533026"/>
                  <a:gd name="connsiteY37" fmla="*/ 1688782 h 2689699"/>
                  <a:gd name="connsiteX38" fmla="*/ 765687 w 2533026"/>
                  <a:gd name="connsiteY38" fmla="*/ 1593521 h 2689699"/>
                  <a:gd name="connsiteX39" fmla="*/ 828294 w 2533026"/>
                  <a:gd name="connsiteY39" fmla="*/ 1541472 h 2689699"/>
                  <a:gd name="connsiteX40" fmla="*/ 897530 w 2533026"/>
                  <a:gd name="connsiteY40" fmla="*/ 1498015 h 2689699"/>
                  <a:gd name="connsiteX41" fmla="*/ 905387 w 2533026"/>
                  <a:gd name="connsiteY41" fmla="*/ 1554730 h 2689699"/>
                  <a:gd name="connsiteX42" fmla="*/ 905387 w 2533026"/>
                  <a:gd name="connsiteY42" fmla="*/ 1581737 h 2689699"/>
                  <a:gd name="connsiteX43" fmla="*/ 925519 w 2533026"/>
                  <a:gd name="connsiteY43" fmla="*/ 1612181 h 2689699"/>
                  <a:gd name="connsiteX44" fmla="*/ 978305 w 2533026"/>
                  <a:gd name="connsiteY44" fmla="*/ 1631086 h 2689699"/>
                  <a:gd name="connsiteX45" fmla="*/ 1030110 w 2533026"/>
                  <a:gd name="connsiteY45" fmla="*/ 1743533 h 2689699"/>
                  <a:gd name="connsiteX46" fmla="*/ 1130526 w 2533026"/>
                  <a:gd name="connsiteY46" fmla="*/ 1761210 h 2689699"/>
                  <a:gd name="connsiteX47" fmla="*/ 1163180 w 2533026"/>
                  <a:gd name="connsiteY47" fmla="*/ 1765384 h 2689699"/>
                  <a:gd name="connsiteX48" fmla="*/ 1126844 w 2533026"/>
                  <a:gd name="connsiteY48" fmla="*/ 1794846 h 2689699"/>
                  <a:gd name="connsiteX49" fmla="*/ 1089034 w 2533026"/>
                  <a:gd name="connsiteY49" fmla="*/ 1805894 h 2689699"/>
                  <a:gd name="connsiteX50" fmla="*/ 1075039 w 2533026"/>
                  <a:gd name="connsiteY50" fmla="*/ 1854507 h 2689699"/>
                  <a:gd name="connsiteX51" fmla="*/ 1143293 w 2533026"/>
                  <a:gd name="connsiteY51" fmla="*/ 1905820 h 2689699"/>
                  <a:gd name="connsiteX52" fmla="*/ 1222350 w 2533026"/>
                  <a:gd name="connsiteY52" fmla="*/ 2064424 h 2689699"/>
                  <a:gd name="connsiteX53" fmla="*/ 1256231 w 2533026"/>
                  <a:gd name="connsiteY53" fmla="*/ 2080137 h 2689699"/>
                  <a:gd name="connsiteX54" fmla="*/ 1271453 w 2533026"/>
                  <a:gd name="connsiteY54" fmla="*/ 2082593 h 2689699"/>
                  <a:gd name="connsiteX55" fmla="*/ 1392985 w 2533026"/>
                  <a:gd name="connsiteY55" fmla="*/ 2064179 h 2689699"/>
                  <a:gd name="connsiteX56" fmla="*/ 1494629 w 2533026"/>
                  <a:gd name="connsiteY56" fmla="*/ 2029315 h 2689699"/>
                  <a:gd name="connsiteX57" fmla="*/ 1491683 w 2533026"/>
                  <a:gd name="connsiteY57" fmla="*/ 2024159 h 2689699"/>
                  <a:gd name="connsiteX58" fmla="*/ 1494874 w 2533026"/>
                  <a:gd name="connsiteY58" fmla="*/ 2029315 h 2689699"/>
                  <a:gd name="connsiteX59" fmla="*/ 1494629 w 2533026"/>
                  <a:gd name="connsiteY59" fmla="*/ 2029315 h 2689699"/>
                  <a:gd name="connsiteX60" fmla="*/ 1495120 w 2533026"/>
                  <a:gd name="connsiteY60" fmla="*/ 2029806 h 2689699"/>
                  <a:gd name="connsiteX61" fmla="*/ 1497330 w 2533026"/>
                  <a:gd name="connsiteY61" fmla="*/ 2033735 h 2689699"/>
                  <a:gd name="connsiteX62" fmla="*/ 1497084 w 2533026"/>
                  <a:gd name="connsiteY62" fmla="*/ 2044046 h 2689699"/>
                  <a:gd name="connsiteX63" fmla="*/ 1496347 w 2533026"/>
                  <a:gd name="connsiteY63" fmla="*/ 2044783 h 2689699"/>
                  <a:gd name="connsiteX64" fmla="*/ 1495120 w 2533026"/>
                  <a:gd name="connsiteY64" fmla="*/ 2063442 h 2689699"/>
                  <a:gd name="connsiteX65" fmla="*/ 1479407 w 2533026"/>
                  <a:gd name="connsiteY65" fmla="*/ 2090449 h 2689699"/>
                  <a:gd name="connsiteX66" fmla="*/ 1451909 w 2533026"/>
                  <a:gd name="connsiteY66" fmla="*/ 2119666 h 2689699"/>
                  <a:gd name="connsiteX67" fmla="*/ 1443070 w 2533026"/>
                  <a:gd name="connsiteY67" fmla="*/ 2130714 h 2689699"/>
                  <a:gd name="connsiteX68" fmla="*/ 1441843 w 2533026"/>
                  <a:gd name="connsiteY68" fmla="*/ 2132187 h 2689699"/>
                  <a:gd name="connsiteX69" fmla="*/ 1435950 w 2533026"/>
                  <a:gd name="connsiteY69" fmla="*/ 2139798 h 2689699"/>
                  <a:gd name="connsiteX70" fmla="*/ 1433495 w 2533026"/>
                  <a:gd name="connsiteY70" fmla="*/ 2145691 h 2689699"/>
                  <a:gd name="connsiteX71" fmla="*/ 1432022 w 2533026"/>
                  <a:gd name="connsiteY71" fmla="*/ 2151829 h 2689699"/>
                  <a:gd name="connsiteX72" fmla="*/ 1425147 w 2533026"/>
                  <a:gd name="connsiteY72" fmla="*/ 2167542 h 2689699"/>
                  <a:gd name="connsiteX73" fmla="*/ 1415818 w 2533026"/>
                  <a:gd name="connsiteY73" fmla="*/ 2199705 h 2689699"/>
                  <a:gd name="connsiteX74" fmla="*/ 1415081 w 2533026"/>
                  <a:gd name="connsiteY74" fmla="*/ 2211489 h 2689699"/>
                  <a:gd name="connsiteX75" fmla="*/ 1384179 w 2533026"/>
                  <a:gd name="connsiteY75" fmla="*/ 2688539 h 2689699"/>
                  <a:gd name="connsiteX76" fmla="*/ 2533022 w 2533026"/>
                  <a:gd name="connsiteY76" fmla="*/ 2054358 h 2689699"/>
                  <a:gd name="connsiteX77" fmla="*/ 2432015 w 2533026"/>
                  <a:gd name="connsiteY77" fmla="*/ 1499243 h 2689699"/>
                  <a:gd name="connsiteX78" fmla="*/ 698661 w 2533026"/>
                  <a:gd name="connsiteY78" fmla="*/ 836100 h 2689699"/>
                  <a:gd name="connsiteX79" fmla="*/ 698661 w 2533026"/>
                  <a:gd name="connsiteY79" fmla="*/ 839291 h 2689699"/>
                  <a:gd name="connsiteX80" fmla="*/ 693750 w 2533026"/>
                  <a:gd name="connsiteY80" fmla="*/ 844447 h 2689699"/>
                  <a:gd name="connsiteX81" fmla="*/ 698661 w 2533026"/>
                  <a:gd name="connsiteY81" fmla="*/ 836100 h 2689699"/>
                  <a:gd name="connsiteX82" fmla="*/ 875433 w 2533026"/>
                  <a:gd name="connsiteY82" fmla="*/ 1341866 h 2689699"/>
                  <a:gd name="connsiteX83" fmla="*/ 705535 w 2533026"/>
                  <a:gd name="connsiteY83" fmla="*/ 1454313 h 2689699"/>
                  <a:gd name="connsiteX84" fmla="*/ 615676 w 2533026"/>
                  <a:gd name="connsiteY84" fmla="*/ 1422396 h 2689699"/>
                  <a:gd name="connsiteX85" fmla="*/ 509858 w 2533026"/>
                  <a:gd name="connsiteY85" fmla="*/ 1385077 h 2689699"/>
                  <a:gd name="connsiteX86" fmla="*/ 547913 w 2533026"/>
                  <a:gd name="connsiteY86" fmla="*/ 1349231 h 2689699"/>
                  <a:gd name="connsiteX87" fmla="*/ 762741 w 2533026"/>
                  <a:gd name="connsiteY87" fmla="*/ 1141769 h 2689699"/>
                  <a:gd name="connsiteX88" fmla="*/ 770352 w 2533026"/>
                  <a:gd name="connsiteY88" fmla="*/ 1134158 h 2689699"/>
                  <a:gd name="connsiteX89" fmla="*/ 783119 w 2533026"/>
                  <a:gd name="connsiteY89" fmla="*/ 1155027 h 2689699"/>
                  <a:gd name="connsiteX90" fmla="*/ 830258 w 2533026"/>
                  <a:gd name="connsiteY90" fmla="*/ 1228191 h 2689699"/>
                  <a:gd name="connsiteX91" fmla="*/ 875433 w 2533026"/>
                  <a:gd name="connsiteY91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0 w 2530902"/>
                  <a:gd name="connsiteY31" fmla="*/ 2094171 h 2689699"/>
                  <a:gd name="connsiteX32" fmla="*/ 275585 w 2530902"/>
                  <a:gd name="connsiteY32" fmla="*/ 2412813 h 2689699"/>
                  <a:gd name="connsiteX33" fmla="*/ 394059 w 2530902"/>
                  <a:gd name="connsiteY33" fmla="*/ 2029561 h 2689699"/>
                  <a:gd name="connsiteX34" fmla="*/ 435797 w 2530902"/>
                  <a:gd name="connsiteY34" fmla="*/ 1946330 h 2689699"/>
                  <a:gd name="connsiteX35" fmla="*/ 511908 w 2530902"/>
                  <a:gd name="connsiteY35" fmla="*/ 1861381 h 2689699"/>
                  <a:gd name="connsiteX36" fmla="*/ 605450 w 2530902"/>
                  <a:gd name="connsiteY36" fmla="*/ 1795091 h 2689699"/>
                  <a:gd name="connsiteX37" fmla="*/ 700465 w 2530902"/>
                  <a:gd name="connsiteY37" fmla="*/ 1688782 h 2689699"/>
                  <a:gd name="connsiteX38" fmla="*/ 763563 w 2530902"/>
                  <a:gd name="connsiteY38" fmla="*/ 1593521 h 2689699"/>
                  <a:gd name="connsiteX39" fmla="*/ 826170 w 2530902"/>
                  <a:gd name="connsiteY39" fmla="*/ 1541472 h 2689699"/>
                  <a:gd name="connsiteX40" fmla="*/ 895406 w 2530902"/>
                  <a:gd name="connsiteY40" fmla="*/ 1498015 h 2689699"/>
                  <a:gd name="connsiteX41" fmla="*/ 903263 w 2530902"/>
                  <a:gd name="connsiteY41" fmla="*/ 1554730 h 2689699"/>
                  <a:gd name="connsiteX42" fmla="*/ 903263 w 2530902"/>
                  <a:gd name="connsiteY42" fmla="*/ 1581737 h 2689699"/>
                  <a:gd name="connsiteX43" fmla="*/ 923395 w 2530902"/>
                  <a:gd name="connsiteY43" fmla="*/ 1612181 h 2689699"/>
                  <a:gd name="connsiteX44" fmla="*/ 976181 w 2530902"/>
                  <a:gd name="connsiteY44" fmla="*/ 1631086 h 2689699"/>
                  <a:gd name="connsiteX45" fmla="*/ 1027986 w 2530902"/>
                  <a:gd name="connsiteY45" fmla="*/ 1743533 h 2689699"/>
                  <a:gd name="connsiteX46" fmla="*/ 1128402 w 2530902"/>
                  <a:gd name="connsiteY46" fmla="*/ 1761210 h 2689699"/>
                  <a:gd name="connsiteX47" fmla="*/ 1161056 w 2530902"/>
                  <a:gd name="connsiteY47" fmla="*/ 1765384 h 2689699"/>
                  <a:gd name="connsiteX48" fmla="*/ 1124720 w 2530902"/>
                  <a:gd name="connsiteY48" fmla="*/ 1794846 h 2689699"/>
                  <a:gd name="connsiteX49" fmla="*/ 1086910 w 2530902"/>
                  <a:gd name="connsiteY49" fmla="*/ 1805894 h 2689699"/>
                  <a:gd name="connsiteX50" fmla="*/ 1072915 w 2530902"/>
                  <a:gd name="connsiteY50" fmla="*/ 1854507 h 2689699"/>
                  <a:gd name="connsiteX51" fmla="*/ 1141169 w 2530902"/>
                  <a:gd name="connsiteY51" fmla="*/ 1905820 h 2689699"/>
                  <a:gd name="connsiteX52" fmla="*/ 1220226 w 2530902"/>
                  <a:gd name="connsiteY52" fmla="*/ 2064424 h 2689699"/>
                  <a:gd name="connsiteX53" fmla="*/ 1254107 w 2530902"/>
                  <a:gd name="connsiteY53" fmla="*/ 2080137 h 2689699"/>
                  <a:gd name="connsiteX54" fmla="*/ 1269329 w 2530902"/>
                  <a:gd name="connsiteY54" fmla="*/ 2082593 h 2689699"/>
                  <a:gd name="connsiteX55" fmla="*/ 1390861 w 2530902"/>
                  <a:gd name="connsiteY55" fmla="*/ 2064179 h 2689699"/>
                  <a:gd name="connsiteX56" fmla="*/ 1492505 w 2530902"/>
                  <a:gd name="connsiteY56" fmla="*/ 2029315 h 2689699"/>
                  <a:gd name="connsiteX57" fmla="*/ 1489559 w 2530902"/>
                  <a:gd name="connsiteY57" fmla="*/ 2024159 h 2689699"/>
                  <a:gd name="connsiteX58" fmla="*/ 1492750 w 2530902"/>
                  <a:gd name="connsiteY58" fmla="*/ 2029315 h 2689699"/>
                  <a:gd name="connsiteX59" fmla="*/ 1492505 w 2530902"/>
                  <a:gd name="connsiteY59" fmla="*/ 2029315 h 2689699"/>
                  <a:gd name="connsiteX60" fmla="*/ 1492996 w 2530902"/>
                  <a:gd name="connsiteY60" fmla="*/ 2029806 h 2689699"/>
                  <a:gd name="connsiteX61" fmla="*/ 1495206 w 2530902"/>
                  <a:gd name="connsiteY61" fmla="*/ 2033735 h 2689699"/>
                  <a:gd name="connsiteX62" fmla="*/ 1494960 w 2530902"/>
                  <a:gd name="connsiteY62" fmla="*/ 2044046 h 2689699"/>
                  <a:gd name="connsiteX63" fmla="*/ 1494223 w 2530902"/>
                  <a:gd name="connsiteY63" fmla="*/ 2044783 h 2689699"/>
                  <a:gd name="connsiteX64" fmla="*/ 1492996 w 2530902"/>
                  <a:gd name="connsiteY64" fmla="*/ 2063442 h 2689699"/>
                  <a:gd name="connsiteX65" fmla="*/ 1477283 w 2530902"/>
                  <a:gd name="connsiteY65" fmla="*/ 2090449 h 2689699"/>
                  <a:gd name="connsiteX66" fmla="*/ 1449785 w 2530902"/>
                  <a:gd name="connsiteY66" fmla="*/ 2119666 h 2689699"/>
                  <a:gd name="connsiteX67" fmla="*/ 1440946 w 2530902"/>
                  <a:gd name="connsiteY67" fmla="*/ 2130714 h 2689699"/>
                  <a:gd name="connsiteX68" fmla="*/ 1439719 w 2530902"/>
                  <a:gd name="connsiteY68" fmla="*/ 2132187 h 2689699"/>
                  <a:gd name="connsiteX69" fmla="*/ 1433826 w 2530902"/>
                  <a:gd name="connsiteY69" fmla="*/ 2139798 h 2689699"/>
                  <a:gd name="connsiteX70" fmla="*/ 1431371 w 2530902"/>
                  <a:gd name="connsiteY70" fmla="*/ 2145691 h 2689699"/>
                  <a:gd name="connsiteX71" fmla="*/ 1429898 w 2530902"/>
                  <a:gd name="connsiteY71" fmla="*/ 2151829 h 2689699"/>
                  <a:gd name="connsiteX72" fmla="*/ 1423023 w 2530902"/>
                  <a:gd name="connsiteY72" fmla="*/ 2167542 h 2689699"/>
                  <a:gd name="connsiteX73" fmla="*/ 1413694 w 2530902"/>
                  <a:gd name="connsiteY73" fmla="*/ 2199705 h 2689699"/>
                  <a:gd name="connsiteX74" fmla="*/ 1412957 w 2530902"/>
                  <a:gd name="connsiteY74" fmla="*/ 2211489 h 2689699"/>
                  <a:gd name="connsiteX75" fmla="*/ 1382055 w 2530902"/>
                  <a:gd name="connsiteY75" fmla="*/ 2688539 h 2689699"/>
                  <a:gd name="connsiteX76" fmla="*/ 2530898 w 2530902"/>
                  <a:gd name="connsiteY76" fmla="*/ 2054358 h 2689699"/>
                  <a:gd name="connsiteX77" fmla="*/ 2429891 w 2530902"/>
                  <a:gd name="connsiteY77" fmla="*/ 1499243 h 2689699"/>
                  <a:gd name="connsiteX78" fmla="*/ 696537 w 2530902"/>
                  <a:gd name="connsiteY78" fmla="*/ 836100 h 2689699"/>
                  <a:gd name="connsiteX79" fmla="*/ 696537 w 2530902"/>
                  <a:gd name="connsiteY79" fmla="*/ 839291 h 2689699"/>
                  <a:gd name="connsiteX80" fmla="*/ 691626 w 2530902"/>
                  <a:gd name="connsiteY80" fmla="*/ 844447 h 2689699"/>
                  <a:gd name="connsiteX81" fmla="*/ 696537 w 2530902"/>
                  <a:gd name="connsiteY81" fmla="*/ 836100 h 2689699"/>
                  <a:gd name="connsiteX82" fmla="*/ 873309 w 2530902"/>
                  <a:gd name="connsiteY82" fmla="*/ 1341866 h 2689699"/>
                  <a:gd name="connsiteX83" fmla="*/ 703411 w 2530902"/>
                  <a:gd name="connsiteY83" fmla="*/ 1454313 h 2689699"/>
                  <a:gd name="connsiteX84" fmla="*/ 613552 w 2530902"/>
                  <a:gd name="connsiteY84" fmla="*/ 1422396 h 2689699"/>
                  <a:gd name="connsiteX85" fmla="*/ 507734 w 2530902"/>
                  <a:gd name="connsiteY85" fmla="*/ 1385077 h 2689699"/>
                  <a:gd name="connsiteX86" fmla="*/ 545789 w 2530902"/>
                  <a:gd name="connsiteY86" fmla="*/ 1349231 h 2689699"/>
                  <a:gd name="connsiteX87" fmla="*/ 760617 w 2530902"/>
                  <a:gd name="connsiteY87" fmla="*/ 1141769 h 2689699"/>
                  <a:gd name="connsiteX88" fmla="*/ 768228 w 2530902"/>
                  <a:gd name="connsiteY88" fmla="*/ 1134158 h 2689699"/>
                  <a:gd name="connsiteX89" fmla="*/ 780995 w 2530902"/>
                  <a:gd name="connsiteY89" fmla="*/ 1155027 h 2689699"/>
                  <a:gd name="connsiteX90" fmla="*/ 828134 w 2530902"/>
                  <a:gd name="connsiteY90" fmla="*/ 1228191 h 2689699"/>
                  <a:gd name="connsiteX91" fmla="*/ 873309 w 2530902"/>
                  <a:gd name="connsiteY91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0 w 2530902"/>
                  <a:gd name="connsiteY31" fmla="*/ 2094171 h 2689699"/>
                  <a:gd name="connsiteX32" fmla="*/ 275585 w 2530902"/>
                  <a:gd name="connsiteY32" fmla="*/ 2412813 h 2689699"/>
                  <a:gd name="connsiteX33" fmla="*/ 394059 w 2530902"/>
                  <a:gd name="connsiteY33" fmla="*/ 2029561 h 2689699"/>
                  <a:gd name="connsiteX34" fmla="*/ 435797 w 2530902"/>
                  <a:gd name="connsiteY34" fmla="*/ 1946330 h 2689699"/>
                  <a:gd name="connsiteX35" fmla="*/ 511908 w 2530902"/>
                  <a:gd name="connsiteY35" fmla="*/ 1861381 h 2689699"/>
                  <a:gd name="connsiteX36" fmla="*/ 605450 w 2530902"/>
                  <a:gd name="connsiteY36" fmla="*/ 1795091 h 2689699"/>
                  <a:gd name="connsiteX37" fmla="*/ 700465 w 2530902"/>
                  <a:gd name="connsiteY37" fmla="*/ 1688782 h 2689699"/>
                  <a:gd name="connsiteX38" fmla="*/ 763563 w 2530902"/>
                  <a:gd name="connsiteY38" fmla="*/ 1593521 h 2689699"/>
                  <a:gd name="connsiteX39" fmla="*/ 826170 w 2530902"/>
                  <a:gd name="connsiteY39" fmla="*/ 1541472 h 2689699"/>
                  <a:gd name="connsiteX40" fmla="*/ 895406 w 2530902"/>
                  <a:gd name="connsiteY40" fmla="*/ 1498015 h 2689699"/>
                  <a:gd name="connsiteX41" fmla="*/ 903263 w 2530902"/>
                  <a:gd name="connsiteY41" fmla="*/ 1554730 h 2689699"/>
                  <a:gd name="connsiteX42" fmla="*/ 903263 w 2530902"/>
                  <a:gd name="connsiteY42" fmla="*/ 1581737 h 2689699"/>
                  <a:gd name="connsiteX43" fmla="*/ 923395 w 2530902"/>
                  <a:gd name="connsiteY43" fmla="*/ 1612181 h 2689699"/>
                  <a:gd name="connsiteX44" fmla="*/ 976181 w 2530902"/>
                  <a:gd name="connsiteY44" fmla="*/ 1631086 h 2689699"/>
                  <a:gd name="connsiteX45" fmla="*/ 1027986 w 2530902"/>
                  <a:gd name="connsiteY45" fmla="*/ 1743533 h 2689699"/>
                  <a:gd name="connsiteX46" fmla="*/ 1128402 w 2530902"/>
                  <a:gd name="connsiteY46" fmla="*/ 1761210 h 2689699"/>
                  <a:gd name="connsiteX47" fmla="*/ 1161056 w 2530902"/>
                  <a:gd name="connsiteY47" fmla="*/ 1765384 h 2689699"/>
                  <a:gd name="connsiteX48" fmla="*/ 1124720 w 2530902"/>
                  <a:gd name="connsiteY48" fmla="*/ 1794846 h 2689699"/>
                  <a:gd name="connsiteX49" fmla="*/ 1086910 w 2530902"/>
                  <a:gd name="connsiteY49" fmla="*/ 1805894 h 2689699"/>
                  <a:gd name="connsiteX50" fmla="*/ 1072915 w 2530902"/>
                  <a:gd name="connsiteY50" fmla="*/ 1854507 h 2689699"/>
                  <a:gd name="connsiteX51" fmla="*/ 1141169 w 2530902"/>
                  <a:gd name="connsiteY51" fmla="*/ 1905820 h 2689699"/>
                  <a:gd name="connsiteX52" fmla="*/ 1220226 w 2530902"/>
                  <a:gd name="connsiteY52" fmla="*/ 2064424 h 2689699"/>
                  <a:gd name="connsiteX53" fmla="*/ 1254107 w 2530902"/>
                  <a:gd name="connsiteY53" fmla="*/ 2080137 h 2689699"/>
                  <a:gd name="connsiteX54" fmla="*/ 1269329 w 2530902"/>
                  <a:gd name="connsiteY54" fmla="*/ 2082593 h 2689699"/>
                  <a:gd name="connsiteX55" fmla="*/ 1390861 w 2530902"/>
                  <a:gd name="connsiteY55" fmla="*/ 2064179 h 2689699"/>
                  <a:gd name="connsiteX56" fmla="*/ 1492505 w 2530902"/>
                  <a:gd name="connsiteY56" fmla="*/ 2029315 h 2689699"/>
                  <a:gd name="connsiteX57" fmla="*/ 1489559 w 2530902"/>
                  <a:gd name="connsiteY57" fmla="*/ 2024159 h 2689699"/>
                  <a:gd name="connsiteX58" fmla="*/ 1492750 w 2530902"/>
                  <a:gd name="connsiteY58" fmla="*/ 2029315 h 2689699"/>
                  <a:gd name="connsiteX59" fmla="*/ 1492505 w 2530902"/>
                  <a:gd name="connsiteY59" fmla="*/ 2029315 h 2689699"/>
                  <a:gd name="connsiteX60" fmla="*/ 1492996 w 2530902"/>
                  <a:gd name="connsiteY60" fmla="*/ 2029806 h 2689699"/>
                  <a:gd name="connsiteX61" fmla="*/ 1495206 w 2530902"/>
                  <a:gd name="connsiteY61" fmla="*/ 2033735 h 2689699"/>
                  <a:gd name="connsiteX62" fmla="*/ 1494960 w 2530902"/>
                  <a:gd name="connsiteY62" fmla="*/ 2044046 h 2689699"/>
                  <a:gd name="connsiteX63" fmla="*/ 1494223 w 2530902"/>
                  <a:gd name="connsiteY63" fmla="*/ 2044783 h 2689699"/>
                  <a:gd name="connsiteX64" fmla="*/ 1492996 w 2530902"/>
                  <a:gd name="connsiteY64" fmla="*/ 2063442 h 2689699"/>
                  <a:gd name="connsiteX65" fmla="*/ 1477283 w 2530902"/>
                  <a:gd name="connsiteY65" fmla="*/ 2090449 h 2689699"/>
                  <a:gd name="connsiteX66" fmla="*/ 1449785 w 2530902"/>
                  <a:gd name="connsiteY66" fmla="*/ 2119666 h 2689699"/>
                  <a:gd name="connsiteX67" fmla="*/ 1440946 w 2530902"/>
                  <a:gd name="connsiteY67" fmla="*/ 2130714 h 2689699"/>
                  <a:gd name="connsiteX68" fmla="*/ 1439719 w 2530902"/>
                  <a:gd name="connsiteY68" fmla="*/ 2132187 h 2689699"/>
                  <a:gd name="connsiteX69" fmla="*/ 1433826 w 2530902"/>
                  <a:gd name="connsiteY69" fmla="*/ 2139798 h 2689699"/>
                  <a:gd name="connsiteX70" fmla="*/ 1431371 w 2530902"/>
                  <a:gd name="connsiteY70" fmla="*/ 2145691 h 2689699"/>
                  <a:gd name="connsiteX71" fmla="*/ 1429898 w 2530902"/>
                  <a:gd name="connsiteY71" fmla="*/ 2151829 h 2689699"/>
                  <a:gd name="connsiteX72" fmla="*/ 1423023 w 2530902"/>
                  <a:gd name="connsiteY72" fmla="*/ 2167542 h 2689699"/>
                  <a:gd name="connsiteX73" fmla="*/ 1413694 w 2530902"/>
                  <a:gd name="connsiteY73" fmla="*/ 2199705 h 2689699"/>
                  <a:gd name="connsiteX74" fmla="*/ 1412957 w 2530902"/>
                  <a:gd name="connsiteY74" fmla="*/ 2211489 h 2689699"/>
                  <a:gd name="connsiteX75" fmla="*/ 1382055 w 2530902"/>
                  <a:gd name="connsiteY75" fmla="*/ 2688539 h 2689699"/>
                  <a:gd name="connsiteX76" fmla="*/ 2530898 w 2530902"/>
                  <a:gd name="connsiteY76" fmla="*/ 2054358 h 2689699"/>
                  <a:gd name="connsiteX77" fmla="*/ 2429891 w 2530902"/>
                  <a:gd name="connsiteY77" fmla="*/ 1499243 h 2689699"/>
                  <a:gd name="connsiteX78" fmla="*/ 696537 w 2530902"/>
                  <a:gd name="connsiteY78" fmla="*/ 836100 h 2689699"/>
                  <a:gd name="connsiteX79" fmla="*/ 696537 w 2530902"/>
                  <a:gd name="connsiteY79" fmla="*/ 839291 h 2689699"/>
                  <a:gd name="connsiteX80" fmla="*/ 691626 w 2530902"/>
                  <a:gd name="connsiteY80" fmla="*/ 844447 h 2689699"/>
                  <a:gd name="connsiteX81" fmla="*/ 696537 w 2530902"/>
                  <a:gd name="connsiteY81" fmla="*/ 836100 h 2689699"/>
                  <a:gd name="connsiteX82" fmla="*/ 873309 w 2530902"/>
                  <a:gd name="connsiteY82" fmla="*/ 1341866 h 2689699"/>
                  <a:gd name="connsiteX83" fmla="*/ 703411 w 2530902"/>
                  <a:gd name="connsiteY83" fmla="*/ 1454313 h 2689699"/>
                  <a:gd name="connsiteX84" fmla="*/ 613552 w 2530902"/>
                  <a:gd name="connsiteY84" fmla="*/ 1422396 h 2689699"/>
                  <a:gd name="connsiteX85" fmla="*/ 507734 w 2530902"/>
                  <a:gd name="connsiteY85" fmla="*/ 1385077 h 2689699"/>
                  <a:gd name="connsiteX86" fmla="*/ 545789 w 2530902"/>
                  <a:gd name="connsiteY86" fmla="*/ 1349231 h 2689699"/>
                  <a:gd name="connsiteX87" fmla="*/ 760617 w 2530902"/>
                  <a:gd name="connsiteY87" fmla="*/ 1141769 h 2689699"/>
                  <a:gd name="connsiteX88" fmla="*/ 768228 w 2530902"/>
                  <a:gd name="connsiteY88" fmla="*/ 1134158 h 2689699"/>
                  <a:gd name="connsiteX89" fmla="*/ 780995 w 2530902"/>
                  <a:gd name="connsiteY89" fmla="*/ 1155027 h 2689699"/>
                  <a:gd name="connsiteX90" fmla="*/ 828134 w 2530902"/>
                  <a:gd name="connsiteY90" fmla="*/ 1228191 h 2689699"/>
                  <a:gd name="connsiteX91" fmla="*/ 873309 w 2530902"/>
                  <a:gd name="connsiteY91" fmla="*/ 1341866 h 26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530902" h="2689699">
                    <a:moveTo>
                      <a:pt x="2429891" y="1499243"/>
                    </a:moveTo>
                    <a:cubicBezTo>
                      <a:pt x="2408531" y="1459223"/>
                      <a:pt x="2373913" y="1406191"/>
                      <a:pt x="2352062" y="1366418"/>
                    </a:cubicBezTo>
                    <a:cubicBezTo>
                      <a:pt x="2332421" y="1330572"/>
                      <a:pt x="2330457" y="1288834"/>
                      <a:pt x="2320881" y="1249797"/>
                    </a:cubicBezTo>
                    <a:lnTo>
                      <a:pt x="2257538" y="987338"/>
                    </a:lnTo>
                    <a:cubicBezTo>
                      <a:pt x="2236669" y="900916"/>
                      <a:pt x="2217518" y="811302"/>
                      <a:pt x="2193949" y="722916"/>
                    </a:cubicBezTo>
                    <a:cubicBezTo>
                      <a:pt x="2194194" y="720706"/>
                      <a:pt x="2194685" y="718497"/>
                      <a:pt x="2192476" y="717023"/>
                    </a:cubicBezTo>
                    <a:cubicBezTo>
                      <a:pt x="2158840" y="591318"/>
                      <a:pt x="2116365" y="468069"/>
                      <a:pt x="2047866" y="359550"/>
                    </a:cubicBezTo>
                    <a:cubicBezTo>
                      <a:pt x="2021595" y="317812"/>
                      <a:pt x="1990906" y="281721"/>
                      <a:pt x="1959234" y="244647"/>
                    </a:cubicBezTo>
                    <a:cubicBezTo>
                      <a:pt x="1821253" y="82360"/>
                      <a:pt x="1607407" y="-17565"/>
                      <a:pt x="1392579" y="2567"/>
                    </a:cubicBezTo>
                    <a:cubicBezTo>
                      <a:pt x="1308858" y="10424"/>
                      <a:pt x="1227100" y="33993"/>
                      <a:pt x="1151481" y="71066"/>
                    </a:cubicBezTo>
                    <a:cubicBezTo>
                      <a:pt x="990667" y="149632"/>
                      <a:pt x="837464" y="271163"/>
                      <a:pt x="749814" y="430259"/>
                    </a:cubicBezTo>
                    <a:cubicBezTo>
                      <a:pt x="748832" y="431486"/>
                      <a:pt x="748095" y="432959"/>
                      <a:pt x="747113" y="434187"/>
                    </a:cubicBezTo>
                    <a:cubicBezTo>
                      <a:pt x="744658" y="434433"/>
                      <a:pt x="744413" y="436397"/>
                      <a:pt x="744658" y="438361"/>
                    </a:cubicBezTo>
                    <a:lnTo>
                      <a:pt x="744658" y="438361"/>
                    </a:lnTo>
                    <a:lnTo>
                      <a:pt x="744658" y="438361"/>
                    </a:lnTo>
                    <a:cubicBezTo>
                      <a:pt x="744658" y="438852"/>
                      <a:pt x="744658" y="439097"/>
                      <a:pt x="744904" y="439589"/>
                    </a:cubicBezTo>
                    <a:lnTo>
                      <a:pt x="744904" y="439589"/>
                    </a:lnTo>
                    <a:cubicBezTo>
                      <a:pt x="732137" y="463649"/>
                      <a:pt x="720843" y="488692"/>
                      <a:pt x="711268" y="514471"/>
                    </a:cubicBezTo>
                    <a:cubicBezTo>
                      <a:pt x="689417" y="573150"/>
                      <a:pt x="678368" y="636003"/>
                      <a:pt x="676159" y="698610"/>
                    </a:cubicBezTo>
                    <a:cubicBezTo>
                      <a:pt x="675177" y="726353"/>
                      <a:pt x="676159" y="754342"/>
                      <a:pt x="678859" y="782086"/>
                    </a:cubicBezTo>
                    <a:cubicBezTo>
                      <a:pt x="679842" y="791170"/>
                      <a:pt x="692608" y="836591"/>
                      <a:pt x="690890" y="845920"/>
                    </a:cubicBezTo>
                    <a:cubicBezTo>
                      <a:pt x="675913" y="861142"/>
                      <a:pt x="657254" y="875628"/>
                      <a:pt x="643014" y="889377"/>
                    </a:cubicBezTo>
                    <a:cubicBezTo>
                      <a:pt x="617726" y="913929"/>
                      <a:pt x="591701" y="937989"/>
                      <a:pt x="565921" y="962050"/>
                    </a:cubicBezTo>
                    <a:lnTo>
                      <a:pt x="477044" y="1045280"/>
                    </a:lnTo>
                    <a:lnTo>
                      <a:pt x="379328" y="1136859"/>
                    </a:lnTo>
                    <a:lnTo>
                      <a:pt x="331943" y="1181297"/>
                    </a:lnTo>
                    <a:cubicBezTo>
                      <a:pt x="305427" y="1206095"/>
                      <a:pt x="276947" y="1229910"/>
                      <a:pt x="255096" y="1259126"/>
                    </a:cubicBezTo>
                    <a:cubicBezTo>
                      <a:pt x="231035" y="1291535"/>
                      <a:pt x="224406" y="1324189"/>
                      <a:pt x="218268" y="1362980"/>
                    </a:cubicBezTo>
                    <a:cubicBezTo>
                      <a:pt x="215077" y="1384340"/>
                      <a:pt x="211639" y="1405946"/>
                      <a:pt x="208448" y="1427306"/>
                    </a:cubicBezTo>
                    <a:cubicBezTo>
                      <a:pt x="202064" y="1468798"/>
                      <a:pt x="195681" y="1510536"/>
                      <a:pt x="189297" y="1552029"/>
                    </a:cubicBezTo>
                    <a:cubicBezTo>
                      <a:pt x="173830" y="1644835"/>
                      <a:pt x="156889" y="1738622"/>
                      <a:pt x="146823" y="1832165"/>
                    </a:cubicBezTo>
                    <a:cubicBezTo>
                      <a:pt x="126300" y="1942735"/>
                      <a:pt x="48366" y="2013933"/>
                      <a:pt x="0" y="2094171"/>
                    </a:cubicBezTo>
                    <a:cubicBezTo>
                      <a:pt x="37715" y="2184608"/>
                      <a:pt x="182056" y="2327950"/>
                      <a:pt x="275585" y="2412813"/>
                    </a:cubicBezTo>
                    <a:cubicBezTo>
                      <a:pt x="315536" y="2293631"/>
                      <a:pt x="367357" y="2107308"/>
                      <a:pt x="394059" y="2029561"/>
                    </a:cubicBezTo>
                    <a:cubicBezTo>
                      <a:pt x="407317" y="2001326"/>
                      <a:pt x="415910" y="1970882"/>
                      <a:pt x="435797" y="1946330"/>
                    </a:cubicBezTo>
                    <a:cubicBezTo>
                      <a:pt x="458876" y="1917850"/>
                      <a:pt x="480481" y="1881759"/>
                      <a:pt x="511908" y="1861381"/>
                    </a:cubicBezTo>
                    <a:cubicBezTo>
                      <a:pt x="544070" y="1840267"/>
                      <a:pt x="575988" y="1821362"/>
                      <a:pt x="605450" y="1795091"/>
                    </a:cubicBezTo>
                    <a:cubicBezTo>
                      <a:pt x="641050" y="1763420"/>
                      <a:pt x="672967" y="1727820"/>
                      <a:pt x="700465" y="1688782"/>
                    </a:cubicBezTo>
                    <a:cubicBezTo>
                      <a:pt x="722807" y="1657356"/>
                      <a:pt x="737047" y="1622002"/>
                      <a:pt x="763563" y="1593521"/>
                    </a:cubicBezTo>
                    <a:cubicBezTo>
                      <a:pt x="782222" y="1573635"/>
                      <a:pt x="803828" y="1556939"/>
                      <a:pt x="826170" y="1541472"/>
                    </a:cubicBezTo>
                    <a:cubicBezTo>
                      <a:pt x="846548" y="1527477"/>
                      <a:pt x="872082" y="1505135"/>
                      <a:pt x="895406" y="1498015"/>
                    </a:cubicBezTo>
                    <a:cubicBezTo>
                      <a:pt x="902281" y="1496051"/>
                      <a:pt x="903263" y="1549083"/>
                      <a:pt x="903263" y="1554730"/>
                    </a:cubicBezTo>
                    <a:lnTo>
                      <a:pt x="903263" y="1581737"/>
                    </a:lnTo>
                    <a:cubicBezTo>
                      <a:pt x="903508" y="1592539"/>
                      <a:pt x="903017" y="1608007"/>
                      <a:pt x="923395" y="1612181"/>
                    </a:cubicBezTo>
                    <a:cubicBezTo>
                      <a:pt x="942054" y="1617337"/>
                      <a:pt x="970534" y="1616846"/>
                      <a:pt x="976181" y="1631086"/>
                    </a:cubicBezTo>
                    <a:cubicBezTo>
                      <a:pt x="976918" y="1633050"/>
                      <a:pt x="1013009" y="1737640"/>
                      <a:pt x="1027986" y="1743533"/>
                    </a:cubicBezTo>
                    <a:cubicBezTo>
                      <a:pt x="1056711" y="1750653"/>
                      <a:pt x="1103605" y="1757527"/>
                      <a:pt x="1128402" y="1761210"/>
                    </a:cubicBezTo>
                    <a:cubicBezTo>
                      <a:pt x="1133067" y="1761947"/>
                      <a:pt x="1158601" y="1762192"/>
                      <a:pt x="1161056" y="1765384"/>
                    </a:cubicBezTo>
                    <a:cubicBezTo>
                      <a:pt x="1171122" y="1778642"/>
                      <a:pt x="1131839" y="1792145"/>
                      <a:pt x="1124720" y="1794846"/>
                    </a:cubicBezTo>
                    <a:cubicBezTo>
                      <a:pt x="1112935" y="1799511"/>
                      <a:pt x="1097958" y="1799020"/>
                      <a:pt x="1086910" y="1805894"/>
                    </a:cubicBezTo>
                    <a:cubicBezTo>
                      <a:pt x="1072915" y="1814733"/>
                      <a:pt x="1053519" y="1845177"/>
                      <a:pt x="1072915" y="1854507"/>
                    </a:cubicBezTo>
                    <a:cubicBezTo>
                      <a:pt x="1095012" y="1865309"/>
                      <a:pt x="1138959" y="1876112"/>
                      <a:pt x="1141169" y="1905820"/>
                    </a:cubicBezTo>
                    <a:cubicBezTo>
                      <a:pt x="1146079" y="1968918"/>
                      <a:pt x="1163511" y="2029315"/>
                      <a:pt x="1220226" y="2064424"/>
                    </a:cubicBezTo>
                    <a:cubicBezTo>
                      <a:pt x="1230783" y="2071053"/>
                      <a:pt x="1241340" y="2077928"/>
                      <a:pt x="1254107" y="2080137"/>
                    </a:cubicBezTo>
                    <a:cubicBezTo>
                      <a:pt x="1259263" y="2080383"/>
                      <a:pt x="1264419" y="2081611"/>
                      <a:pt x="1269329" y="2082593"/>
                    </a:cubicBezTo>
                    <a:cubicBezTo>
                      <a:pt x="1309349" y="2091677"/>
                      <a:pt x="1355015" y="2083820"/>
                      <a:pt x="1390861" y="2064179"/>
                    </a:cubicBezTo>
                    <a:cubicBezTo>
                      <a:pt x="1425233" y="2045274"/>
                      <a:pt x="1451012" y="2016794"/>
                      <a:pt x="1492505" y="2029315"/>
                    </a:cubicBezTo>
                    <a:cubicBezTo>
                      <a:pt x="1491277" y="2027842"/>
                      <a:pt x="1490050" y="2026124"/>
                      <a:pt x="1489559" y="2024159"/>
                    </a:cubicBezTo>
                    <a:cubicBezTo>
                      <a:pt x="1490541" y="2025878"/>
                      <a:pt x="1491523" y="2027597"/>
                      <a:pt x="1492750" y="2029315"/>
                    </a:cubicBezTo>
                    <a:lnTo>
                      <a:pt x="1492505" y="2029315"/>
                    </a:lnTo>
                    <a:lnTo>
                      <a:pt x="1492996" y="2029806"/>
                    </a:lnTo>
                    <a:cubicBezTo>
                      <a:pt x="1493733" y="2031034"/>
                      <a:pt x="1494469" y="2032261"/>
                      <a:pt x="1495206" y="2033735"/>
                    </a:cubicBezTo>
                    <a:cubicBezTo>
                      <a:pt x="1496188" y="2035699"/>
                      <a:pt x="1498397" y="2040609"/>
                      <a:pt x="1494960" y="2044046"/>
                    </a:cubicBezTo>
                    <a:lnTo>
                      <a:pt x="1494223" y="2044783"/>
                    </a:lnTo>
                    <a:cubicBezTo>
                      <a:pt x="1492996" y="2050921"/>
                      <a:pt x="1495697" y="2057304"/>
                      <a:pt x="1492996" y="2063442"/>
                    </a:cubicBezTo>
                    <a:cubicBezTo>
                      <a:pt x="1490541" y="2073999"/>
                      <a:pt x="1485139" y="2082838"/>
                      <a:pt x="1477283" y="2090449"/>
                    </a:cubicBezTo>
                    <a:cubicBezTo>
                      <a:pt x="1467708" y="2099779"/>
                      <a:pt x="1458869" y="2109845"/>
                      <a:pt x="1449785" y="2119666"/>
                    </a:cubicBezTo>
                    <a:cubicBezTo>
                      <a:pt x="1447330" y="2123594"/>
                      <a:pt x="1443892" y="2127031"/>
                      <a:pt x="1440946" y="2130714"/>
                    </a:cubicBezTo>
                    <a:cubicBezTo>
                      <a:pt x="1440455" y="2131205"/>
                      <a:pt x="1440210" y="2131696"/>
                      <a:pt x="1439719" y="2132187"/>
                    </a:cubicBezTo>
                    <a:cubicBezTo>
                      <a:pt x="1438245" y="2135133"/>
                      <a:pt x="1436036" y="2137343"/>
                      <a:pt x="1433826" y="2139798"/>
                    </a:cubicBezTo>
                    <a:cubicBezTo>
                      <a:pt x="1432599" y="2141517"/>
                      <a:pt x="1431616" y="2143481"/>
                      <a:pt x="1431371" y="2145691"/>
                    </a:cubicBezTo>
                    <a:cubicBezTo>
                      <a:pt x="1431126" y="2147900"/>
                      <a:pt x="1431616" y="2150110"/>
                      <a:pt x="1429898" y="2151829"/>
                    </a:cubicBezTo>
                    <a:cubicBezTo>
                      <a:pt x="1425724" y="2156248"/>
                      <a:pt x="1424497" y="2161895"/>
                      <a:pt x="1423023" y="2167542"/>
                    </a:cubicBezTo>
                    <a:cubicBezTo>
                      <a:pt x="1420077" y="2178345"/>
                      <a:pt x="1415167" y="2188411"/>
                      <a:pt x="1413694" y="2199705"/>
                    </a:cubicBezTo>
                    <a:cubicBezTo>
                      <a:pt x="1413448" y="2203633"/>
                      <a:pt x="1414185" y="2207561"/>
                      <a:pt x="1412957" y="2211489"/>
                    </a:cubicBezTo>
                    <a:cubicBezTo>
                      <a:pt x="1404749" y="2289700"/>
                      <a:pt x="1195732" y="2714728"/>
                      <a:pt x="1382055" y="2688539"/>
                    </a:cubicBezTo>
                    <a:cubicBezTo>
                      <a:pt x="1568379" y="2662351"/>
                      <a:pt x="2434409" y="2055340"/>
                      <a:pt x="2530898" y="2054358"/>
                    </a:cubicBezTo>
                    <a:cubicBezTo>
                      <a:pt x="2531634" y="1904838"/>
                      <a:pt x="2430873" y="1554730"/>
                      <a:pt x="2429891" y="1499243"/>
                    </a:cubicBezTo>
                    <a:close/>
                    <a:moveTo>
                      <a:pt x="696537" y="836100"/>
                    </a:moveTo>
                    <a:lnTo>
                      <a:pt x="696537" y="839291"/>
                    </a:lnTo>
                    <a:cubicBezTo>
                      <a:pt x="695064" y="841010"/>
                      <a:pt x="693345" y="842728"/>
                      <a:pt x="691626" y="844447"/>
                    </a:cubicBezTo>
                    <a:cubicBezTo>
                      <a:pt x="693345" y="841746"/>
                      <a:pt x="694818" y="838800"/>
                      <a:pt x="696537" y="836100"/>
                    </a:cubicBezTo>
                    <a:close/>
                    <a:moveTo>
                      <a:pt x="873309" y="1341866"/>
                    </a:moveTo>
                    <a:cubicBezTo>
                      <a:pt x="859560" y="1363226"/>
                      <a:pt x="724280" y="1455541"/>
                      <a:pt x="703411" y="1454313"/>
                    </a:cubicBezTo>
                    <a:cubicBezTo>
                      <a:pt x="701447" y="1454313"/>
                      <a:pt x="630247" y="1428288"/>
                      <a:pt x="613552" y="1422396"/>
                    </a:cubicBezTo>
                    <a:cubicBezTo>
                      <a:pt x="578443" y="1410120"/>
                      <a:pt x="542597" y="1398335"/>
                      <a:pt x="507734" y="1385077"/>
                    </a:cubicBezTo>
                    <a:cubicBezTo>
                      <a:pt x="515345" y="1371574"/>
                      <a:pt x="534004" y="1359789"/>
                      <a:pt x="545789" y="1349231"/>
                    </a:cubicBezTo>
                    <a:cubicBezTo>
                      <a:pt x="569359" y="1328117"/>
                      <a:pt x="760126" y="1142260"/>
                      <a:pt x="760617" y="1141769"/>
                    </a:cubicBezTo>
                    <a:cubicBezTo>
                      <a:pt x="763809" y="1140050"/>
                      <a:pt x="764791" y="1135877"/>
                      <a:pt x="768228" y="1134158"/>
                    </a:cubicBezTo>
                    <a:cubicBezTo>
                      <a:pt x="772647" y="1141278"/>
                      <a:pt x="776821" y="1148152"/>
                      <a:pt x="780995" y="1155027"/>
                    </a:cubicBezTo>
                    <a:cubicBezTo>
                      <a:pt x="796217" y="1179824"/>
                      <a:pt x="814140" y="1202657"/>
                      <a:pt x="828134" y="1228191"/>
                    </a:cubicBezTo>
                    <a:cubicBezTo>
                      <a:pt x="845075" y="1259863"/>
                      <a:pt x="874537" y="1339902"/>
                      <a:pt x="873309" y="1341866"/>
                    </a:cubicBezTo>
                    <a:close/>
                  </a:path>
                </a:pathLst>
              </a:custGeom>
              <a:solidFill>
                <a:srgbClr val="FBCA8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3DF204D-CE9B-47D2-AC1A-BF156100E83C}"/>
                  </a:ext>
                </a:extLst>
              </p:cNvPr>
              <p:cNvSpPr/>
              <p:nvPr/>
            </p:nvSpPr>
            <p:spPr>
              <a:xfrm flipH="1">
                <a:off x="1253772" y="2442538"/>
                <a:ext cx="2772899" cy="2912807"/>
              </a:xfrm>
              <a:custGeom>
                <a:avLst/>
                <a:gdLst>
                  <a:gd name="connsiteX0" fmla="*/ 1524829 w 1754633"/>
                  <a:gd name="connsiteY0" fmla="*/ 1816447 h 1914407"/>
                  <a:gd name="connsiteX1" fmla="*/ 1334553 w 1754633"/>
                  <a:gd name="connsiteY1" fmla="*/ 1455536 h 1914407"/>
                  <a:gd name="connsiteX2" fmla="*/ 1328415 w 1754633"/>
                  <a:gd name="connsiteY2" fmla="*/ 1341370 h 1914407"/>
                  <a:gd name="connsiteX3" fmla="*/ 1344128 w 1754633"/>
                  <a:gd name="connsiteY3" fmla="*/ 1238007 h 1914407"/>
                  <a:gd name="connsiteX4" fmla="*/ 1382920 w 1754633"/>
                  <a:gd name="connsiteY4" fmla="*/ 1162388 h 1914407"/>
                  <a:gd name="connsiteX5" fmla="*/ 1445036 w 1754633"/>
                  <a:gd name="connsiteY5" fmla="*/ 941422 h 1914407"/>
                  <a:gd name="connsiteX6" fmla="*/ 1405753 w 1754633"/>
                  <a:gd name="connsiteY6" fmla="*/ 853035 h 1914407"/>
                  <a:gd name="connsiteX7" fmla="*/ 1331852 w 1754633"/>
                  <a:gd name="connsiteY7" fmla="*/ 809333 h 1914407"/>
                  <a:gd name="connsiteX8" fmla="*/ 1253777 w 1754633"/>
                  <a:gd name="connsiteY8" fmla="*/ 889617 h 1914407"/>
                  <a:gd name="connsiteX9" fmla="*/ 1182823 w 1754633"/>
                  <a:gd name="connsiteY9" fmla="*/ 1026862 h 1914407"/>
                  <a:gd name="connsiteX10" fmla="*/ 1138384 w 1754633"/>
                  <a:gd name="connsiteY10" fmla="*/ 1081121 h 1914407"/>
                  <a:gd name="connsiteX11" fmla="*/ 1046561 w 1754633"/>
                  <a:gd name="connsiteY11" fmla="*/ 1090942 h 1914407"/>
                  <a:gd name="connsiteX12" fmla="*/ 1014889 w 1754633"/>
                  <a:gd name="connsiteY12" fmla="*/ 1067863 h 1914407"/>
                  <a:gd name="connsiteX13" fmla="*/ 886238 w 1754633"/>
                  <a:gd name="connsiteY13" fmla="*/ 955662 h 1914407"/>
                  <a:gd name="connsiteX14" fmla="*/ 755131 w 1754633"/>
                  <a:gd name="connsiteY14" fmla="*/ 851808 h 1914407"/>
                  <a:gd name="connsiteX15" fmla="*/ 355920 w 1754633"/>
                  <a:gd name="connsiteY15" fmla="*/ 712845 h 1914407"/>
                  <a:gd name="connsiteX16" fmla="*/ 14896 w 1754633"/>
                  <a:gd name="connsiteY16" fmla="*/ 846897 h 1914407"/>
                  <a:gd name="connsiteX17" fmla="*/ 3111 w 1754633"/>
                  <a:gd name="connsiteY17" fmla="*/ 781835 h 1914407"/>
                  <a:gd name="connsiteX18" fmla="*/ 410 w 1754633"/>
                  <a:gd name="connsiteY18" fmla="*/ 698359 h 1914407"/>
                  <a:gd name="connsiteX19" fmla="*/ 35519 w 1754633"/>
                  <a:gd name="connsiteY19" fmla="*/ 514221 h 1914407"/>
                  <a:gd name="connsiteX20" fmla="*/ 475732 w 1754633"/>
                  <a:gd name="connsiteY20" fmla="*/ 71062 h 1914407"/>
                  <a:gd name="connsiteX21" fmla="*/ 716830 w 1754633"/>
                  <a:gd name="connsiteY21" fmla="*/ 2562 h 1914407"/>
                  <a:gd name="connsiteX22" fmla="*/ 1283731 w 1754633"/>
                  <a:gd name="connsiteY22" fmla="*/ 244643 h 1914407"/>
                  <a:gd name="connsiteX23" fmla="*/ 1372362 w 1754633"/>
                  <a:gd name="connsiteY23" fmla="*/ 359545 h 1914407"/>
                  <a:gd name="connsiteX24" fmla="*/ 1582035 w 1754633"/>
                  <a:gd name="connsiteY24" fmla="*/ 987088 h 1914407"/>
                  <a:gd name="connsiteX25" fmla="*/ 1645378 w 1754633"/>
                  <a:gd name="connsiteY25" fmla="*/ 1249546 h 1914407"/>
                  <a:gd name="connsiteX26" fmla="*/ 1682206 w 1754633"/>
                  <a:gd name="connsiteY26" fmla="*/ 1376479 h 1914407"/>
                  <a:gd name="connsiteX27" fmla="*/ 1754142 w 1754633"/>
                  <a:gd name="connsiteY27" fmla="*/ 1498992 h 1914407"/>
                  <a:gd name="connsiteX28" fmla="*/ 1754633 w 1754633"/>
                  <a:gd name="connsiteY28" fmla="*/ 1914408 h 1914407"/>
                  <a:gd name="connsiteX29" fmla="*/ 1704302 w 1754633"/>
                  <a:gd name="connsiteY29" fmla="*/ 1895012 h 1914407"/>
                  <a:gd name="connsiteX30" fmla="*/ 1524829 w 1754633"/>
                  <a:gd name="connsiteY30" fmla="*/ 1816447 h 1914407"/>
                  <a:gd name="connsiteX0" fmla="*/ 1524829 w 2106329"/>
                  <a:gd name="connsiteY0" fmla="*/ 1816447 h 1914408"/>
                  <a:gd name="connsiteX1" fmla="*/ 1334553 w 2106329"/>
                  <a:gd name="connsiteY1" fmla="*/ 1455536 h 1914408"/>
                  <a:gd name="connsiteX2" fmla="*/ 1328415 w 2106329"/>
                  <a:gd name="connsiteY2" fmla="*/ 1341370 h 1914408"/>
                  <a:gd name="connsiteX3" fmla="*/ 1344128 w 2106329"/>
                  <a:gd name="connsiteY3" fmla="*/ 1238007 h 1914408"/>
                  <a:gd name="connsiteX4" fmla="*/ 1382920 w 2106329"/>
                  <a:gd name="connsiteY4" fmla="*/ 1162388 h 1914408"/>
                  <a:gd name="connsiteX5" fmla="*/ 1445036 w 2106329"/>
                  <a:gd name="connsiteY5" fmla="*/ 941422 h 1914408"/>
                  <a:gd name="connsiteX6" fmla="*/ 1405753 w 2106329"/>
                  <a:gd name="connsiteY6" fmla="*/ 853035 h 1914408"/>
                  <a:gd name="connsiteX7" fmla="*/ 1331852 w 2106329"/>
                  <a:gd name="connsiteY7" fmla="*/ 809333 h 1914408"/>
                  <a:gd name="connsiteX8" fmla="*/ 1253777 w 2106329"/>
                  <a:gd name="connsiteY8" fmla="*/ 889617 h 1914408"/>
                  <a:gd name="connsiteX9" fmla="*/ 1182823 w 2106329"/>
                  <a:gd name="connsiteY9" fmla="*/ 1026862 h 1914408"/>
                  <a:gd name="connsiteX10" fmla="*/ 1138384 w 2106329"/>
                  <a:gd name="connsiteY10" fmla="*/ 1081121 h 1914408"/>
                  <a:gd name="connsiteX11" fmla="*/ 1046561 w 2106329"/>
                  <a:gd name="connsiteY11" fmla="*/ 1090942 h 1914408"/>
                  <a:gd name="connsiteX12" fmla="*/ 1014889 w 2106329"/>
                  <a:gd name="connsiteY12" fmla="*/ 1067863 h 1914408"/>
                  <a:gd name="connsiteX13" fmla="*/ 886238 w 2106329"/>
                  <a:gd name="connsiteY13" fmla="*/ 955662 h 1914408"/>
                  <a:gd name="connsiteX14" fmla="*/ 755131 w 2106329"/>
                  <a:gd name="connsiteY14" fmla="*/ 851808 h 1914408"/>
                  <a:gd name="connsiteX15" fmla="*/ 355920 w 2106329"/>
                  <a:gd name="connsiteY15" fmla="*/ 712845 h 1914408"/>
                  <a:gd name="connsiteX16" fmla="*/ 14896 w 2106329"/>
                  <a:gd name="connsiteY16" fmla="*/ 846897 h 1914408"/>
                  <a:gd name="connsiteX17" fmla="*/ 3111 w 2106329"/>
                  <a:gd name="connsiteY17" fmla="*/ 781835 h 1914408"/>
                  <a:gd name="connsiteX18" fmla="*/ 410 w 2106329"/>
                  <a:gd name="connsiteY18" fmla="*/ 698359 h 1914408"/>
                  <a:gd name="connsiteX19" fmla="*/ 35519 w 2106329"/>
                  <a:gd name="connsiteY19" fmla="*/ 514221 h 1914408"/>
                  <a:gd name="connsiteX20" fmla="*/ 475732 w 2106329"/>
                  <a:gd name="connsiteY20" fmla="*/ 71062 h 1914408"/>
                  <a:gd name="connsiteX21" fmla="*/ 716830 w 2106329"/>
                  <a:gd name="connsiteY21" fmla="*/ 2562 h 1914408"/>
                  <a:gd name="connsiteX22" fmla="*/ 1283731 w 2106329"/>
                  <a:gd name="connsiteY22" fmla="*/ 244643 h 1914408"/>
                  <a:gd name="connsiteX23" fmla="*/ 1372362 w 2106329"/>
                  <a:gd name="connsiteY23" fmla="*/ 359545 h 1914408"/>
                  <a:gd name="connsiteX24" fmla="*/ 1582035 w 2106329"/>
                  <a:gd name="connsiteY24" fmla="*/ 987088 h 1914408"/>
                  <a:gd name="connsiteX25" fmla="*/ 1645378 w 2106329"/>
                  <a:gd name="connsiteY25" fmla="*/ 1249546 h 1914408"/>
                  <a:gd name="connsiteX26" fmla="*/ 1682206 w 2106329"/>
                  <a:gd name="connsiteY26" fmla="*/ 1376479 h 1914408"/>
                  <a:gd name="connsiteX27" fmla="*/ 2106329 w 2106329"/>
                  <a:gd name="connsiteY27" fmla="*/ 1688781 h 1914408"/>
                  <a:gd name="connsiteX28" fmla="*/ 1754633 w 2106329"/>
                  <a:gd name="connsiteY28" fmla="*/ 1914408 h 1914408"/>
                  <a:gd name="connsiteX29" fmla="*/ 1704302 w 2106329"/>
                  <a:gd name="connsiteY29" fmla="*/ 1895012 h 1914408"/>
                  <a:gd name="connsiteX30" fmla="*/ 1524829 w 2106329"/>
                  <a:gd name="connsiteY30" fmla="*/ 1816447 h 1914408"/>
                  <a:gd name="connsiteX0" fmla="*/ 1524829 w 2106329"/>
                  <a:gd name="connsiteY0" fmla="*/ 1816447 h 1914408"/>
                  <a:gd name="connsiteX1" fmla="*/ 1334553 w 2106329"/>
                  <a:gd name="connsiteY1" fmla="*/ 1455536 h 1914408"/>
                  <a:gd name="connsiteX2" fmla="*/ 1328415 w 2106329"/>
                  <a:gd name="connsiteY2" fmla="*/ 1341370 h 1914408"/>
                  <a:gd name="connsiteX3" fmla="*/ 1344128 w 2106329"/>
                  <a:gd name="connsiteY3" fmla="*/ 1238007 h 1914408"/>
                  <a:gd name="connsiteX4" fmla="*/ 1382920 w 2106329"/>
                  <a:gd name="connsiteY4" fmla="*/ 1162388 h 1914408"/>
                  <a:gd name="connsiteX5" fmla="*/ 1445036 w 2106329"/>
                  <a:gd name="connsiteY5" fmla="*/ 941422 h 1914408"/>
                  <a:gd name="connsiteX6" fmla="*/ 1405753 w 2106329"/>
                  <a:gd name="connsiteY6" fmla="*/ 853035 h 1914408"/>
                  <a:gd name="connsiteX7" fmla="*/ 1331852 w 2106329"/>
                  <a:gd name="connsiteY7" fmla="*/ 809333 h 1914408"/>
                  <a:gd name="connsiteX8" fmla="*/ 1253777 w 2106329"/>
                  <a:gd name="connsiteY8" fmla="*/ 889617 h 1914408"/>
                  <a:gd name="connsiteX9" fmla="*/ 1182823 w 2106329"/>
                  <a:gd name="connsiteY9" fmla="*/ 1026862 h 1914408"/>
                  <a:gd name="connsiteX10" fmla="*/ 1138384 w 2106329"/>
                  <a:gd name="connsiteY10" fmla="*/ 1081121 h 1914408"/>
                  <a:gd name="connsiteX11" fmla="*/ 1046561 w 2106329"/>
                  <a:gd name="connsiteY11" fmla="*/ 1090942 h 1914408"/>
                  <a:gd name="connsiteX12" fmla="*/ 1014889 w 2106329"/>
                  <a:gd name="connsiteY12" fmla="*/ 1067863 h 1914408"/>
                  <a:gd name="connsiteX13" fmla="*/ 886238 w 2106329"/>
                  <a:gd name="connsiteY13" fmla="*/ 955662 h 1914408"/>
                  <a:gd name="connsiteX14" fmla="*/ 755131 w 2106329"/>
                  <a:gd name="connsiteY14" fmla="*/ 851808 h 1914408"/>
                  <a:gd name="connsiteX15" fmla="*/ 355920 w 2106329"/>
                  <a:gd name="connsiteY15" fmla="*/ 712845 h 1914408"/>
                  <a:gd name="connsiteX16" fmla="*/ 14896 w 2106329"/>
                  <a:gd name="connsiteY16" fmla="*/ 846897 h 1914408"/>
                  <a:gd name="connsiteX17" fmla="*/ 3111 w 2106329"/>
                  <a:gd name="connsiteY17" fmla="*/ 781835 h 1914408"/>
                  <a:gd name="connsiteX18" fmla="*/ 410 w 2106329"/>
                  <a:gd name="connsiteY18" fmla="*/ 698359 h 1914408"/>
                  <a:gd name="connsiteX19" fmla="*/ 35519 w 2106329"/>
                  <a:gd name="connsiteY19" fmla="*/ 514221 h 1914408"/>
                  <a:gd name="connsiteX20" fmla="*/ 475732 w 2106329"/>
                  <a:gd name="connsiteY20" fmla="*/ 71062 h 1914408"/>
                  <a:gd name="connsiteX21" fmla="*/ 716830 w 2106329"/>
                  <a:gd name="connsiteY21" fmla="*/ 2562 h 1914408"/>
                  <a:gd name="connsiteX22" fmla="*/ 1283731 w 2106329"/>
                  <a:gd name="connsiteY22" fmla="*/ 244643 h 1914408"/>
                  <a:gd name="connsiteX23" fmla="*/ 1372362 w 2106329"/>
                  <a:gd name="connsiteY23" fmla="*/ 359545 h 1914408"/>
                  <a:gd name="connsiteX24" fmla="*/ 1582035 w 2106329"/>
                  <a:gd name="connsiteY24" fmla="*/ 987088 h 1914408"/>
                  <a:gd name="connsiteX25" fmla="*/ 1645378 w 2106329"/>
                  <a:gd name="connsiteY25" fmla="*/ 1249546 h 1914408"/>
                  <a:gd name="connsiteX26" fmla="*/ 1746774 w 2106329"/>
                  <a:gd name="connsiteY26" fmla="*/ 1405828 h 1914408"/>
                  <a:gd name="connsiteX27" fmla="*/ 2106329 w 2106329"/>
                  <a:gd name="connsiteY27" fmla="*/ 1688781 h 1914408"/>
                  <a:gd name="connsiteX28" fmla="*/ 1754633 w 2106329"/>
                  <a:gd name="connsiteY28" fmla="*/ 1914408 h 1914408"/>
                  <a:gd name="connsiteX29" fmla="*/ 1704302 w 2106329"/>
                  <a:gd name="connsiteY29" fmla="*/ 1895012 h 1914408"/>
                  <a:gd name="connsiteX30" fmla="*/ 1524829 w 2106329"/>
                  <a:gd name="connsiteY30" fmla="*/ 1816447 h 1914408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34853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30"/>
                  <a:gd name="connsiteY0" fmla="*/ 1816447 h 2227463"/>
                  <a:gd name="connsiteX1" fmla="*/ 1334553 w 2106330"/>
                  <a:gd name="connsiteY1" fmla="*/ 1455536 h 2227463"/>
                  <a:gd name="connsiteX2" fmla="*/ 1328415 w 2106330"/>
                  <a:gd name="connsiteY2" fmla="*/ 1341370 h 2227463"/>
                  <a:gd name="connsiteX3" fmla="*/ 1344128 w 2106330"/>
                  <a:gd name="connsiteY3" fmla="*/ 1238007 h 2227463"/>
                  <a:gd name="connsiteX4" fmla="*/ 1382920 w 2106330"/>
                  <a:gd name="connsiteY4" fmla="*/ 1162388 h 2227463"/>
                  <a:gd name="connsiteX5" fmla="*/ 1445036 w 2106330"/>
                  <a:gd name="connsiteY5" fmla="*/ 941422 h 2227463"/>
                  <a:gd name="connsiteX6" fmla="*/ 1405753 w 2106330"/>
                  <a:gd name="connsiteY6" fmla="*/ 853035 h 2227463"/>
                  <a:gd name="connsiteX7" fmla="*/ 1331852 w 2106330"/>
                  <a:gd name="connsiteY7" fmla="*/ 809333 h 2227463"/>
                  <a:gd name="connsiteX8" fmla="*/ 1253777 w 2106330"/>
                  <a:gd name="connsiteY8" fmla="*/ 889617 h 2227463"/>
                  <a:gd name="connsiteX9" fmla="*/ 1182823 w 2106330"/>
                  <a:gd name="connsiteY9" fmla="*/ 1026862 h 2227463"/>
                  <a:gd name="connsiteX10" fmla="*/ 1138384 w 2106330"/>
                  <a:gd name="connsiteY10" fmla="*/ 1081121 h 2227463"/>
                  <a:gd name="connsiteX11" fmla="*/ 1046561 w 2106330"/>
                  <a:gd name="connsiteY11" fmla="*/ 1090942 h 2227463"/>
                  <a:gd name="connsiteX12" fmla="*/ 1014889 w 2106330"/>
                  <a:gd name="connsiteY12" fmla="*/ 1067863 h 2227463"/>
                  <a:gd name="connsiteX13" fmla="*/ 886238 w 2106330"/>
                  <a:gd name="connsiteY13" fmla="*/ 955662 h 2227463"/>
                  <a:gd name="connsiteX14" fmla="*/ 755131 w 2106330"/>
                  <a:gd name="connsiteY14" fmla="*/ 851808 h 2227463"/>
                  <a:gd name="connsiteX15" fmla="*/ 355920 w 2106330"/>
                  <a:gd name="connsiteY15" fmla="*/ 712845 h 2227463"/>
                  <a:gd name="connsiteX16" fmla="*/ 14896 w 2106330"/>
                  <a:gd name="connsiteY16" fmla="*/ 846897 h 2227463"/>
                  <a:gd name="connsiteX17" fmla="*/ 3111 w 2106330"/>
                  <a:gd name="connsiteY17" fmla="*/ 781835 h 2227463"/>
                  <a:gd name="connsiteX18" fmla="*/ 410 w 2106330"/>
                  <a:gd name="connsiteY18" fmla="*/ 698359 h 2227463"/>
                  <a:gd name="connsiteX19" fmla="*/ 35519 w 2106330"/>
                  <a:gd name="connsiteY19" fmla="*/ 514221 h 2227463"/>
                  <a:gd name="connsiteX20" fmla="*/ 475732 w 2106330"/>
                  <a:gd name="connsiteY20" fmla="*/ 71062 h 2227463"/>
                  <a:gd name="connsiteX21" fmla="*/ 716830 w 2106330"/>
                  <a:gd name="connsiteY21" fmla="*/ 2562 h 2227463"/>
                  <a:gd name="connsiteX22" fmla="*/ 1283731 w 2106330"/>
                  <a:gd name="connsiteY22" fmla="*/ 244643 h 2227463"/>
                  <a:gd name="connsiteX23" fmla="*/ 1372362 w 2106330"/>
                  <a:gd name="connsiteY23" fmla="*/ 359545 h 2227463"/>
                  <a:gd name="connsiteX24" fmla="*/ 1582035 w 2106330"/>
                  <a:gd name="connsiteY24" fmla="*/ 987088 h 2227463"/>
                  <a:gd name="connsiteX25" fmla="*/ 1645378 w 2106330"/>
                  <a:gd name="connsiteY25" fmla="*/ 1249546 h 2227463"/>
                  <a:gd name="connsiteX26" fmla="*/ 1746774 w 2106330"/>
                  <a:gd name="connsiteY26" fmla="*/ 1405828 h 2227463"/>
                  <a:gd name="connsiteX27" fmla="*/ 2106329 w 2106330"/>
                  <a:gd name="connsiteY27" fmla="*/ 1688781 h 2227463"/>
                  <a:gd name="connsiteX28" fmla="*/ 1834853 w 2106330"/>
                  <a:gd name="connsiteY28" fmla="*/ 2227463 h 2227463"/>
                  <a:gd name="connsiteX29" fmla="*/ 1704302 w 2106330"/>
                  <a:gd name="connsiteY29" fmla="*/ 1895012 h 2227463"/>
                  <a:gd name="connsiteX30" fmla="*/ 1524829 w 2106330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524829 w 2106329"/>
                  <a:gd name="connsiteY30" fmla="*/ 1816447 h 2227463"/>
                  <a:gd name="connsiteX0" fmla="*/ 1499393 w 2106329"/>
                  <a:gd name="connsiteY0" fmla="*/ 1837969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499393 w 2106329"/>
                  <a:gd name="connsiteY30" fmla="*/ 1837969 h 2227463"/>
                  <a:gd name="connsiteX0" fmla="*/ 1499393 w 2106329"/>
                  <a:gd name="connsiteY0" fmla="*/ 1837969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38056 h 2227463"/>
                  <a:gd name="connsiteX30" fmla="*/ 1499393 w 2106329"/>
                  <a:gd name="connsiteY30" fmla="*/ 1837969 h 2227463"/>
                  <a:gd name="connsiteX0" fmla="*/ 1499393 w 2106329"/>
                  <a:gd name="connsiteY0" fmla="*/ 1837969 h 2211810"/>
                  <a:gd name="connsiteX1" fmla="*/ 1334553 w 2106329"/>
                  <a:gd name="connsiteY1" fmla="*/ 1455536 h 2211810"/>
                  <a:gd name="connsiteX2" fmla="*/ 1328415 w 2106329"/>
                  <a:gd name="connsiteY2" fmla="*/ 1341370 h 2211810"/>
                  <a:gd name="connsiteX3" fmla="*/ 1344128 w 2106329"/>
                  <a:gd name="connsiteY3" fmla="*/ 1238007 h 2211810"/>
                  <a:gd name="connsiteX4" fmla="*/ 1382920 w 2106329"/>
                  <a:gd name="connsiteY4" fmla="*/ 1162388 h 2211810"/>
                  <a:gd name="connsiteX5" fmla="*/ 1445036 w 2106329"/>
                  <a:gd name="connsiteY5" fmla="*/ 941422 h 2211810"/>
                  <a:gd name="connsiteX6" fmla="*/ 1405753 w 2106329"/>
                  <a:gd name="connsiteY6" fmla="*/ 853035 h 2211810"/>
                  <a:gd name="connsiteX7" fmla="*/ 1331852 w 2106329"/>
                  <a:gd name="connsiteY7" fmla="*/ 809333 h 2211810"/>
                  <a:gd name="connsiteX8" fmla="*/ 1253777 w 2106329"/>
                  <a:gd name="connsiteY8" fmla="*/ 889617 h 2211810"/>
                  <a:gd name="connsiteX9" fmla="*/ 1182823 w 2106329"/>
                  <a:gd name="connsiteY9" fmla="*/ 1026862 h 2211810"/>
                  <a:gd name="connsiteX10" fmla="*/ 1138384 w 2106329"/>
                  <a:gd name="connsiteY10" fmla="*/ 1081121 h 2211810"/>
                  <a:gd name="connsiteX11" fmla="*/ 1046561 w 2106329"/>
                  <a:gd name="connsiteY11" fmla="*/ 1090942 h 2211810"/>
                  <a:gd name="connsiteX12" fmla="*/ 1014889 w 2106329"/>
                  <a:gd name="connsiteY12" fmla="*/ 1067863 h 2211810"/>
                  <a:gd name="connsiteX13" fmla="*/ 886238 w 2106329"/>
                  <a:gd name="connsiteY13" fmla="*/ 955662 h 2211810"/>
                  <a:gd name="connsiteX14" fmla="*/ 755131 w 2106329"/>
                  <a:gd name="connsiteY14" fmla="*/ 851808 h 2211810"/>
                  <a:gd name="connsiteX15" fmla="*/ 355920 w 2106329"/>
                  <a:gd name="connsiteY15" fmla="*/ 712845 h 2211810"/>
                  <a:gd name="connsiteX16" fmla="*/ 14896 w 2106329"/>
                  <a:gd name="connsiteY16" fmla="*/ 846897 h 2211810"/>
                  <a:gd name="connsiteX17" fmla="*/ 3111 w 2106329"/>
                  <a:gd name="connsiteY17" fmla="*/ 781835 h 2211810"/>
                  <a:gd name="connsiteX18" fmla="*/ 410 w 2106329"/>
                  <a:gd name="connsiteY18" fmla="*/ 698359 h 2211810"/>
                  <a:gd name="connsiteX19" fmla="*/ 35519 w 2106329"/>
                  <a:gd name="connsiteY19" fmla="*/ 514221 h 2211810"/>
                  <a:gd name="connsiteX20" fmla="*/ 475732 w 2106329"/>
                  <a:gd name="connsiteY20" fmla="*/ 71062 h 2211810"/>
                  <a:gd name="connsiteX21" fmla="*/ 716830 w 2106329"/>
                  <a:gd name="connsiteY21" fmla="*/ 2562 h 2211810"/>
                  <a:gd name="connsiteX22" fmla="*/ 1283731 w 2106329"/>
                  <a:gd name="connsiteY22" fmla="*/ 244643 h 2211810"/>
                  <a:gd name="connsiteX23" fmla="*/ 1372362 w 2106329"/>
                  <a:gd name="connsiteY23" fmla="*/ 359545 h 2211810"/>
                  <a:gd name="connsiteX24" fmla="*/ 1582035 w 2106329"/>
                  <a:gd name="connsiteY24" fmla="*/ 987088 h 2211810"/>
                  <a:gd name="connsiteX25" fmla="*/ 1645378 w 2106329"/>
                  <a:gd name="connsiteY25" fmla="*/ 1249546 h 2211810"/>
                  <a:gd name="connsiteX26" fmla="*/ 1746774 w 2106329"/>
                  <a:gd name="connsiteY26" fmla="*/ 1405828 h 2211810"/>
                  <a:gd name="connsiteX27" fmla="*/ 2106329 w 2106329"/>
                  <a:gd name="connsiteY27" fmla="*/ 1688781 h 2211810"/>
                  <a:gd name="connsiteX28" fmla="*/ 1836809 w 2106329"/>
                  <a:gd name="connsiteY28" fmla="*/ 2211810 h 2211810"/>
                  <a:gd name="connsiteX29" fmla="*/ 1692562 w 2106329"/>
                  <a:gd name="connsiteY29" fmla="*/ 1938056 h 2211810"/>
                  <a:gd name="connsiteX30" fmla="*/ 1499393 w 2106329"/>
                  <a:gd name="connsiteY30" fmla="*/ 1837969 h 2211810"/>
                  <a:gd name="connsiteX0" fmla="*/ 1499393 w 2106329"/>
                  <a:gd name="connsiteY0" fmla="*/ 1837969 h 2211810"/>
                  <a:gd name="connsiteX1" fmla="*/ 1334553 w 2106329"/>
                  <a:gd name="connsiteY1" fmla="*/ 1455536 h 2211810"/>
                  <a:gd name="connsiteX2" fmla="*/ 1328415 w 2106329"/>
                  <a:gd name="connsiteY2" fmla="*/ 1341370 h 2211810"/>
                  <a:gd name="connsiteX3" fmla="*/ 1344128 w 2106329"/>
                  <a:gd name="connsiteY3" fmla="*/ 1238007 h 2211810"/>
                  <a:gd name="connsiteX4" fmla="*/ 1382920 w 2106329"/>
                  <a:gd name="connsiteY4" fmla="*/ 1162388 h 2211810"/>
                  <a:gd name="connsiteX5" fmla="*/ 1445036 w 2106329"/>
                  <a:gd name="connsiteY5" fmla="*/ 941422 h 2211810"/>
                  <a:gd name="connsiteX6" fmla="*/ 1405753 w 2106329"/>
                  <a:gd name="connsiteY6" fmla="*/ 853035 h 2211810"/>
                  <a:gd name="connsiteX7" fmla="*/ 1331852 w 2106329"/>
                  <a:gd name="connsiteY7" fmla="*/ 809333 h 2211810"/>
                  <a:gd name="connsiteX8" fmla="*/ 1253777 w 2106329"/>
                  <a:gd name="connsiteY8" fmla="*/ 889617 h 2211810"/>
                  <a:gd name="connsiteX9" fmla="*/ 1182823 w 2106329"/>
                  <a:gd name="connsiteY9" fmla="*/ 1026862 h 2211810"/>
                  <a:gd name="connsiteX10" fmla="*/ 1138384 w 2106329"/>
                  <a:gd name="connsiteY10" fmla="*/ 1081121 h 2211810"/>
                  <a:gd name="connsiteX11" fmla="*/ 1046561 w 2106329"/>
                  <a:gd name="connsiteY11" fmla="*/ 1090942 h 2211810"/>
                  <a:gd name="connsiteX12" fmla="*/ 1014889 w 2106329"/>
                  <a:gd name="connsiteY12" fmla="*/ 1067863 h 2211810"/>
                  <a:gd name="connsiteX13" fmla="*/ 886238 w 2106329"/>
                  <a:gd name="connsiteY13" fmla="*/ 955662 h 2211810"/>
                  <a:gd name="connsiteX14" fmla="*/ 755131 w 2106329"/>
                  <a:gd name="connsiteY14" fmla="*/ 851808 h 2211810"/>
                  <a:gd name="connsiteX15" fmla="*/ 355920 w 2106329"/>
                  <a:gd name="connsiteY15" fmla="*/ 712845 h 2211810"/>
                  <a:gd name="connsiteX16" fmla="*/ 14896 w 2106329"/>
                  <a:gd name="connsiteY16" fmla="*/ 846897 h 2211810"/>
                  <a:gd name="connsiteX17" fmla="*/ 3111 w 2106329"/>
                  <a:gd name="connsiteY17" fmla="*/ 781835 h 2211810"/>
                  <a:gd name="connsiteX18" fmla="*/ 410 w 2106329"/>
                  <a:gd name="connsiteY18" fmla="*/ 698359 h 2211810"/>
                  <a:gd name="connsiteX19" fmla="*/ 35519 w 2106329"/>
                  <a:gd name="connsiteY19" fmla="*/ 514221 h 2211810"/>
                  <a:gd name="connsiteX20" fmla="*/ 475732 w 2106329"/>
                  <a:gd name="connsiteY20" fmla="*/ 71062 h 2211810"/>
                  <a:gd name="connsiteX21" fmla="*/ 716830 w 2106329"/>
                  <a:gd name="connsiteY21" fmla="*/ 2562 h 2211810"/>
                  <a:gd name="connsiteX22" fmla="*/ 1283731 w 2106329"/>
                  <a:gd name="connsiteY22" fmla="*/ 244643 h 2211810"/>
                  <a:gd name="connsiteX23" fmla="*/ 1372362 w 2106329"/>
                  <a:gd name="connsiteY23" fmla="*/ 359545 h 2211810"/>
                  <a:gd name="connsiteX24" fmla="*/ 1610977 w 2106329"/>
                  <a:gd name="connsiteY24" fmla="*/ 979853 h 2211810"/>
                  <a:gd name="connsiteX25" fmla="*/ 1645378 w 2106329"/>
                  <a:gd name="connsiteY25" fmla="*/ 1249546 h 2211810"/>
                  <a:gd name="connsiteX26" fmla="*/ 1746774 w 2106329"/>
                  <a:gd name="connsiteY26" fmla="*/ 1405828 h 2211810"/>
                  <a:gd name="connsiteX27" fmla="*/ 2106329 w 2106329"/>
                  <a:gd name="connsiteY27" fmla="*/ 1688781 h 2211810"/>
                  <a:gd name="connsiteX28" fmla="*/ 1836809 w 2106329"/>
                  <a:gd name="connsiteY28" fmla="*/ 2211810 h 2211810"/>
                  <a:gd name="connsiteX29" fmla="*/ 1692562 w 2106329"/>
                  <a:gd name="connsiteY29" fmla="*/ 1938056 h 2211810"/>
                  <a:gd name="connsiteX30" fmla="*/ 1499393 w 2106329"/>
                  <a:gd name="connsiteY30" fmla="*/ 1837969 h 2211810"/>
                  <a:gd name="connsiteX0" fmla="*/ 1499393 w 2106329"/>
                  <a:gd name="connsiteY0" fmla="*/ 1836888 h 2210729"/>
                  <a:gd name="connsiteX1" fmla="*/ 1334553 w 2106329"/>
                  <a:gd name="connsiteY1" fmla="*/ 1454455 h 2210729"/>
                  <a:gd name="connsiteX2" fmla="*/ 1328415 w 2106329"/>
                  <a:gd name="connsiteY2" fmla="*/ 1340289 h 2210729"/>
                  <a:gd name="connsiteX3" fmla="*/ 1344128 w 2106329"/>
                  <a:gd name="connsiteY3" fmla="*/ 1236926 h 2210729"/>
                  <a:gd name="connsiteX4" fmla="*/ 1382920 w 2106329"/>
                  <a:gd name="connsiteY4" fmla="*/ 1161307 h 2210729"/>
                  <a:gd name="connsiteX5" fmla="*/ 1445036 w 2106329"/>
                  <a:gd name="connsiteY5" fmla="*/ 940341 h 2210729"/>
                  <a:gd name="connsiteX6" fmla="*/ 1405753 w 2106329"/>
                  <a:gd name="connsiteY6" fmla="*/ 851954 h 2210729"/>
                  <a:gd name="connsiteX7" fmla="*/ 1331852 w 2106329"/>
                  <a:gd name="connsiteY7" fmla="*/ 808252 h 2210729"/>
                  <a:gd name="connsiteX8" fmla="*/ 1253777 w 2106329"/>
                  <a:gd name="connsiteY8" fmla="*/ 888536 h 2210729"/>
                  <a:gd name="connsiteX9" fmla="*/ 1182823 w 2106329"/>
                  <a:gd name="connsiteY9" fmla="*/ 1025781 h 2210729"/>
                  <a:gd name="connsiteX10" fmla="*/ 1138384 w 2106329"/>
                  <a:gd name="connsiteY10" fmla="*/ 1080040 h 2210729"/>
                  <a:gd name="connsiteX11" fmla="*/ 1046561 w 2106329"/>
                  <a:gd name="connsiteY11" fmla="*/ 1089861 h 2210729"/>
                  <a:gd name="connsiteX12" fmla="*/ 1014889 w 2106329"/>
                  <a:gd name="connsiteY12" fmla="*/ 1066782 h 2210729"/>
                  <a:gd name="connsiteX13" fmla="*/ 886238 w 2106329"/>
                  <a:gd name="connsiteY13" fmla="*/ 954581 h 2210729"/>
                  <a:gd name="connsiteX14" fmla="*/ 755131 w 2106329"/>
                  <a:gd name="connsiteY14" fmla="*/ 850727 h 2210729"/>
                  <a:gd name="connsiteX15" fmla="*/ 355920 w 2106329"/>
                  <a:gd name="connsiteY15" fmla="*/ 711764 h 2210729"/>
                  <a:gd name="connsiteX16" fmla="*/ 14896 w 2106329"/>
                  <a:gd name="connsiteY16" fmla="*/ 845816 h 2210729"/>
                  <a:gd name="connsiteX17" fmla="*/ 3111 w 2106329"/>
                  <a:gd name="connsiteY17" fmla="*/ 780754 h 2210729"/>
                  <a:gd name="connsiteX18" fmla="*/ 410 w 2106329"/>
                  <a:gd name="connsiteY18" fmla="*/ 697278 h 2210729"/>
                  <a:gd name="connsiteX19" fmla="*/ 35519 w 2106329"/>
                  <a:gd name="connsiteY19" fmla="*/ 513140 h 2210729"/>
                  <a:gd name="connsiteX20" fmla="*/ 475732 w 2106329"/>
                  <a:gd name="connsiteY20" fmla="*/ 69981 h 2210729"/>
                  <a:gd name="connsiteX21" fmla="*/ 716830 w 2106329"/>
                  <a:gd name="connsiteY21" fmla="*/ 1481 h 2210729"/>
                  <a:gd name="connsiteX22" fmla="*/ 1283731 w 2106329"/>
                  <a:gd name="connsiteY22" fmla="*/ 243562 h 2210729"/>
                  <a:gd name="connsiteX23" fmla="*/ 1444715 w 2106329"/>
                  <a:gd name="connsiteY23" fmla="*/ 430817 h 2210729"/>
                  <a:gd name="connsiteX24" fmla="*/ 1610977 w 2106329"/>
                  <a:gd name="connsiteY24" fmla="*/ 978772 h 2210729"/>
                  <a:gd name="connsiteX25" fmla="*/ 1645378 w 2106329"/>
                  <a:gd name="connsiteY25" fmla="*/ 1248465 h 2210729"/>
                  <a:gd name="connsiteX26" fmla="*/ 1746774 w 2106329"/>
                  <a:gd name="connsiteY26" fmla="*/ 1404747 h 2210729"/>
                  <a:gd name="connsiteX27" fmla="*/ 2106329 w 2106329"/>
                  <a:gd name="connsiteY27" fmla="*/ 1687700 h 2210729"/>
                  <a:gd name="connsiteX28" fmla="*/ 1836809 w 2106329"/>
                  <a:gd name="connsiteY28" fmla="*/ 2210729 h 2210729"/>
                  <a:gd name="connsiteX29" fmla="*/ 1692562 w 2106329"/>
                  <a:gd name="connsiteY29" fmla="*/ 1936975 h 2210729"/>
                  <a:gd name="connsiteX30" fmla="*/ 1499393 w 2106329"/>
                  <a:gd name="connsiteY30" fmla="*/ 1836888 h 2210729"/>
                  <a:gd name="connsiteX0" fmla="*/ 1499393 w 2106329"/>
                  <a:gd name="connsiteY0" fmla="*/ 1837780 h 2211621"/>
                  <a:gd name="connsiteX1" fmla="*/ 1334553 w 2106329"/>
                  <a:gd name="connsiteY1" fmla="*/ 1455347 h 2211621"/>
                  <a:gd name="connsiteX2" fmla="*/ 1328415 w 2106329"/>
                  <a:gd name="connsiteY2" fmla="*/ 1341181 h 2211621"/>
                  <a:gd name="connsiteX3" fmla="*/ 1344128 w 2106329"/>
                  <a:gd name="connsiteY3" fmla="*/ 1237818 h 2211621"/>
                  <a:gd name="connsiteX4" fmla="*/ 1382920 w 2106329"/>
                  <a:gd name="connsiteY4" fmla="*/ 1162199 h 2211621"/>
                  <a:gd name="connsiteX5" fmla="*/ 1445036 w 2106329"/>
                  <a:gd name="connsiteY5" fmla="*/ 941233 h 2211621"/>
                  <a:gd name="connsiteX6" fmla="*/ 1405753 w 2106329"/>
                  <a:gd name="connsiteY6" fmla="*/ 852846 h 2211621"/>
                  <a:gd name="connsiteX7" fmla="*/ 1331852 w 2106329"/>
                  <a:gd name="connsiteY7" fmla="*/ 809144 h 2211621"/>
                  <a:gd name="connsiteX8" fmla="*/ 1253777 w 2106329"/>
                  <a:gd name="connsiteY8" fmla="*/ 889428 h 2211621"/>
                  <a:gd name="connsiteX9" fmla="*/ 1182823 w 2106329"/>
                  <a:gd name="connsiteY9" fmla="*/ 1026673 h 2211621"/>
                  <a:gd name="connsiteX10" fmla="*/ 1138384 w 2106329"/>
                  <a:gd name="connsiteY10" fmla="*/ 1080932 h 2211621"/>
                  <a:gd name="connsiteX11" fmla="*/ 1046561 w 2106329"/>
                  <a:gd name="connsiteY11" fmla="*/ 1090753 h 2211621"/>
                  <a:gd name="connsiteX12" fmla="*/ 1014889 w 2106329"/>
                  <a:gd name="connsiteY12" fmla="*/ 1067674 h 2211621"/>
                  <a:gd name="connsiteX13" fmla="*/ 886238 w 2106329"/>
                  <a:gd name="connsiteY13" fmla="*/ 955473 h 2211621"/>
                  <a:gd name="connsiteX14" fmla="*/ 755131 w 2106329"/>
                  <a:gd name="connsiteY14" fmla="*/ 851619 h 2211621"/>
                  <a:gd name="connsiteX15" fmla="*/ 355920 w 2106329"/>
                  <a:gd name="connsiteY15" fmla="*/ 712656 h 2211621"/>
                  <a:gd name="connsiteX16" fmla="*/ 14896 w 2106329"/>
                  <a:gd name="connsiteY16" fmla="*/ 846708 h 2211621"/>
                  <a:gd name="connsiteX17" fmla="*/ 3111 w 2106329"/>
                  <a:gd name="connsiteY17" fmla="*/ 781646 h 2211621"/>
                  <a:gd name="connsiteX18" fmla="*/ 410 w 2106329"/>
                  <a:gd name="connsiteY18" fmla="*/ 698170 h 2211621"/>
                  <a:gd name="connsiteX19" fmla="*/ 35519 w 2106329"/>
                  <a:gd name="connsiteY19" fmla="*/ 514032 h 2211621"/>
                  <a:gd name="connsiteX20" fmla="*/ 475732 w 2106329"/>
                  <a:gd name="connsiteY20" fmla="*/ 70873 h 2211621"/>
                  <a:gd name="connsiteX21" fmla="*/ 716830 w 2106329"/>
                  <a:gd name="connsiteY21" fmla="*/ 2373 h 2211621"/>
                  <a:gd name="connsiteX22" fmla="*/ 1211378 w 2106329"/>
                  <a:gd name="connsiteY22" fmla="*/ 150395 h 2211621"/>
                  <a:gd name="connsiteX23" fmla="*/ 1444715 w 2106329"/>
                  <a:gd name="connsiteY23" fmla="*/ 431709 h 2211621"/>
                  <a:gd name="connsiteX24" fmla="*/ 1610977 w 2106329"/>
                  <a:gd name="connsiteY24" fmla="*/ 979664 h 2211621"/>
                  <a:gd name="connsiteX25" fmla="*/ 1645378 w 2106329"/>
                  <a:gd name="connsiteY25" fmla="*/ 1249357 h 2211621"/>
                  <a:gd name="connsiteX26" fmla="*/ 1746774 w 2106329"/>
                  <a:gd name="connsiteY26" fmla="*/ 1405639 h 2211621"/>
                  <a:gd name="connsiteX27" fmla="*/ 2106329 w 2106329"/>
                  <a:gd name="connsiteY27" fmla="*/ 1688592 h 2211621"/>
                  <a:gd name="connsiteX28" fmla="*/ 1836809 w 2106329"/>
                  <a:gd name="connsiteY28" fmla="*/ 2211621 h 2211621"/>
                  <a:gd name="connsiteX29" fmla="*/ 1692562 w 2106329"/>
                  <a:gd name="connsiteY29" fmla="*/ 1937867 h 2211621"/>
                  <a:gd name="connsiteX30" fmla="*/ 1499393 w 2106329"/>
                  <a:gd name="connsiteY30" fmla="*/ 1837780 h 2211621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645378 w 2106329"/>
                  <a:gd name="connsiteY25" fmla="*/ 1250341 h 2212605"/>
                  <a:gd name="connsiteX26" fmla="*/ 1746774 w 2106329"/>
                  <a:gd name="connsiteY26" fmla="*/ 1406623 h 2212605"/>
                  <a:gd name="connsiteX27" fmla="*/ 2106329 w 2106329"/>
                  <a:gd name="connsiteY27" fmla="*/ 1689576 h 2212605"/>
                  <a:gd name="connsiteX28" fmla="*/ 1836809 w 2106329"/>
                  <a:gd name="connsiteY28" fmla="*/ 2212605 h 2212605"/>
                  <a:gd name="connsiteX29" fmla="*/ 1692562 w 2106329"/>
                  <a:gd name="connsiteY29" fmla="*/ 1938851 h 2212605"/>
                  <a:gd name="connsiteX30" fmla="*/ 1499393 w 2106329"/>
                  <a:gd name="connsiteY30" fmla="*/ 1838764 h 2212605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746774 w 2106329"/>
                  <a:gd name="connsiteY25" fmla="*/ 1406623 h 2212605"/>
                  <a:gd name="connsiteX26" fmla="*/ 2106329 w 2106329"/>
                  <a:gd name="connsiteY26" fmla="*/ 1689576 h 2212605"/>
                  <a:gd name="connsiteX27" fmla="*/ 1836809 w 2106329"/>
                  <a:gd name="connsiteY27" fmla="*/ 2212605 h 2212605"/>
                  <a:gd name="connsiteX28" fmla="*/ 1692562 w 2106329"/>
                  <a:gd name="connsiteY28" fmla="*/ 1938851 h 2212605"/>
                  <a:gd name="connsiteX29" fmla="*/ 1499393 w 2106329"/>
                  <a:gd name="connsiteY29" fmla="*/ 1838764 h 2212605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754009 w 2106329"/>
                  <a:gd name="connsiteY25" fmla="*/ 1392153 h 2212605"/>
                  <a:gd name="connsiteX26" fmla="*/ 2106329 w 2106329"/>
                  <a:gd name="connsiteY26" fmla="*/ 1689576 h 2212605"/>
                  <a:gd name="connsiteX27" fmla="*/ 1836809 w 2106329"/>
                  <a:gd name="connsiteY27" fmla="*/ 2212605 h 2212605"/>
                  <a:gd name="connsiteX28" fmla="*/ 1692562 w 2106329"/>
                  <a:gd name="connsiteY28" fmla="*/ 1938851 h 2212605"/>
                  <a:gd name="connsiteX29" fmla="*/ 1499393 w 2106329"/>
                  <a:gd name="connsiteY29" fmla="*/ 1838764 h 221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06329" h="2212605">
                    <a:moveTo>
                      <a:pt x="1499393" y="1838764"/>
                    </a:moveTo>
                    <a:cubicBezTo>
                      <a:pt x="1364113" y="1752096"/>
                      <a:pt x="1332098" y="1617881"/>
                      <a:pt x="1334553" y="1456331"/>
                    </a:cubicBezTo>
                    <a:cubicBezTo>
                      <a:pt x="1335044" y="1418766"/>
                      <a:pt x="1327924" y="1379484"/>
                      <a:pt x="1328415" y="1342165"/>
                    </a:cubicBezTo>
                    <a:cubicBezTo>
                      <a:pt x="1328906" y="1314421"/>
                      <a:pt x="1339463" y="1266054"/>
                      <a:pt x="1344128" y="1238802"/>
                    </a:cubicBezTo>
                    <a:cubicBezTo>
                      <a:pt x="1348547" y="1213514"/>
                      <a:pt x="1371380" y="1186507"/>
                      <a:pt x="1382920" y="1163183"/>
                    </a:cubicBezTo>
                    <a:cubicBezTo>
                      <a:pt x="1416310" y="1096647"/>
                      <a:pt x="1452401" y="1018573"/>
                      <a:pt x="1445036" y="942217"/>
                    </a:cubicBezTo>
                    <a:cubicBezTo>
                      <a:pt x="1440125" y="892622"/>
                      <a:pt x="1415819" y="865124"/>
                      <a:pt x="1405753" y="853830"/>
                    </a:cubicBezTo>
                    <a:cubicBezTo>
                      <a:pt x="1387339" y="833452"/>
                      <a:pt x="1361560" y="809146"/>
                      <a:pt x="1331852" y="810128"/>
                    </a:cubicBezTo>
                    <a:cubicBezTo>
                      <a:pt x="1288886" y="811601"/>
                      <a:pt x="1268017" y="856531"/>
                      <a:pt x="1253777" y="890412"/>
                    </a:cubicBezTo>
                    <a:cubicBezTo>
                      <a:pt x="1233645" y="937797"/>
                      <a:pt x="1209830" y="983955"/>
                      <a:pt x="1182823" y="1027657"/>
                    </a:cubicBezTo>
                    <a:cubicBezTo>
                      <a:pt x="1170547" y="1047544"/>
                      <a:pt x="1157043" y="1067676"/>
                      <a:pt x="1138384" y="1081916"/>
                    </a:cubicBezTo>
                    <a:cubicBezTo>
                      <a:pt x="1115306" y="1099593"/>
                      <a:pt x="1072831" y="1104749"/>
                      <a:pt x="1046561" y="1091737"/>
                    </a:cubicBezTo>
                    <a:cubicBezTo>
                      <a:pt x="1034776" y="1085844"/>
                      <a:pt x="1024710" y="1077251"/>
                      <a:pt x="1014889" y="1068658"/>
                    </a:cubicBezTo>
                    <a:cubicBezTo>
                      <a:pt x="974378" y="1028148"/>
                      <a:pt x="927485" y="995739"/>
                      <a:pt x="886238" y="956457"/>
                    </a:cubicBezTo>
                    <a:cubicBezTo>
                      <a:pt x="845727" y="917910"/>
                      <a:pt x="801780" y="883292"/>
                      <a:pt x="755131" y="852603"/>
                    </a:cubicBezTo>
                    <a:cubicBezTo>
                      <a:pt x="635810" y="774283"/>
                      <a:pt x="499056" y="720023"/>
                      <a:pt x="355920" y="713640"/>
                    </a:cubicBezTo>
                    <a:cubicBezTo>
                      <a:pt x="227023" y="707747"/>
                      <a:pt x="82658" y="720760"/>
                      <a:pt x="14896" y="847692"/>
                    </a:cubicBezTo>
                    <a:cubicBezTo>
                      <a:pt x="18087" y="841554"/>
                      <a:pt x="4093" y="792451"/>
                      <a:pt x="3111" y="782630"/>
                    </a:cubicBezTo>
                    <a:cubicBezTo>
                      <a:pt x="165" y="754887"/>
                      <a:pt x="-572" y="727143"/>
                      <a:pt x="410" y="699154"/>
                    </a:cubicBezTo>
                    <a:cubicBezTo>
                      <a:pt x="2620" y="636793"/>
                      <a:pt x="13914" y="573695"/>
                      <a:pt x="35519" y="515016"/>
                    </a:cubicBezTo>
                    <a:cubicBezTo>
                      <a:pt x="109911" y="314182"/>
                      <a:pt x="287420" y="163926"/>
                      <a:pt x="475732" y="71857"/>
                    </a:cubicBezTo>
                    <a:cubicBezTo>
                      <a:pt x="551106" y="35029"/>
                      <a:pt x="595386" y="24797"/>
                      <a:pt x="716830" y="3357"/>
                    </a:cubicBezTo>
                    <a:cubicBezTo>
                      <a:pt x="846673" y="-19566"/>
                      <a:pt x="1090064" y="79823"/>
                      <a:pt x="1211378" y="151379"/>
                    </a:cubicBezTo>
                    <a:cubicBezTo>
                      <a:pt x="1332692" y="222935"/>
                      <a:pt x="1378115" y="294482"/>
                      <a:pt x="1444715" y="432693"/>
                    </a:cubicBezTo>
                    <a:cubicBezTo>
                      <a:pt x="1511315" y="570904"/>
                      <a:pt x="1559428" y="820738"/>
                      <a:pt x="1610977" y="980648"/>
                    </a:cubicBezTo>
                    <a:cubicBezTo>
                      <a:pt x="1662526" y="1140558"/>
                      <a:pt x="1671450" y="1273998"/>
                      <a:pt x="1754009" y="1392153"/>
                    </a:cubicBezTo>
                    <a:cubicBezTo>
                      <a:pt x="1836568" y="1510308"/>
                      <a:pt x="2085215" y="1649557"/>
                      <a:pt x="2106329" y="1689576"/>
                    </a:cubicBezTo>
                    <a:cubicBezTo>
                      <a:pt x="2069645" y="1897394"/>
                      <a:pt x="1930480" y="2069230"/>
                      <a:pt x="1836809" y="2212605"/>
                    </a:cubicBezTo>
                    <a:cubicBezTo>
                      <a:pt x="1812503" y="2203521"/>
                      <a:pt x="1718587" y="1949163"/>
                      <a:pt x="1692562" y="1938851"/>
                    </a:cubicBezTo>
                    <a:cubicBezTo>
                      <a:pt x="1658159" y="1880093"/>
                      <a:pt x="1517807" y="1850548"/>
                      <a:pt x="1499393" y="1838764"/>
                    </a:cubicBezTo>
                    <a:close/>
                  </a:path>
                </a:pathLst>
              </a:custGeom>
              <a:solidFill>
                <a:srgbClr val="58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DECE89E-9C5A-45EF-BFE3-635EB7B35BDD}"/>
                  </a:ext>
                </a:extLst>
              </p:cNvPr>
              <p:cNvSpPr/>
              <p:nvPr/>
            </p:nvSpPr>
            <p:spPr>
              <a:xfrm flipH="1">
                <a:off x="3925591" y="3014996"/>
                <a:ext cx="10687" cy="19459"/>
              </a:xfrm>
              <a:custGeom>
                <a:avLst/>
                <a:gdLst>
                  <a:gd name="connsiteX0" fmla="*/ 7857 w 8118"/>
                  <a:gd name="connsiteY0" fmla="*/ 0 h 14781"/>
                  <a:gd name="connsiteX1" fmla="*/ 4665 w 8118"/>
                  <a:gd name="connsiteY1" fmla="*/ 13503 h 14781"/>
                  <a:gd name="connsiteX2" fmla="*/ 246 w 8118"/>
                  <a:gd name="connsiteY2" fmla="*/ 13012 h 14781"/>
                  <a:gd name="connsiteX3" fmla="*/ 0 w 8118"/>
                  <a:gd name="connsiteY3" fmla="*/ 11785 h 14781"/>
                  <a:gd name="connsiteX4" fmla="*/ 2455 w 8118"/>
                  <a:gd name="connsiteY4" fmla="*/ 7611 h 14781"/>
                  <a:gd name="connsiteX5" fmla="*/ 7857 w 8118"/>
                  <a:gd name="connsiteY5" fmla="*/ 0 h 1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18" h="14781">
                    <a:moveTo>
                      <a:pt x="7857" y="0"/>
                    </a:moveTo>
                    <a:cubicBezTo>
                      <a:pt x="9084" y="4910"/>
                      <a:pt x="5647" y="8839"/>
                      <a:pt x="4665" y="13503"/>
                    </a:cubicBezTo>
                    <a:cubicBezTo>
                      <a:pt x="4174" y="16941"/>
                      <a:pt x="1964" y="12276"/>
                      <a:pt x="246" y="13012"/>
                    </a:cubicBezTo>
                    <a:cubicBezTo>
                      <a:pt x="246" y="12521"/>
                      <a:pt x="0" y="12276"/>
                      <a:pt x="0" y="11785"/>
                    </a:cubicBezTo>
                    <a:cubicBezTo>
                      <a:pt x="737" y="10312"/>
                      <a:pt x="1228" y="8839"/>
                      <a:pt x="2455" y="7611"/>
                    </a:cubicBezTo>
                    <a:cubicBezTo>
                      <a:pt x="4419" y="5156"/>
                      <a:pt x="6138" y="2455"/>
                      <a:pt x="7857" y="0"/>
                    </a:cubicBezTo>
                    <a:close/>
                  </a:path>
                </a:pathLst>
              </a:custGeom>
              <a:solidFill>
                <a:srgbClr val="44432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78D5DA1-74E0-4BD7-8E7B-2981826E39B9}"/>
                  </a:ext>
                </a:extLst>
              </p:cNvPr>
              <p:cNvSpPr/>
              <p:nvPr/>
            </p:nvSpPr>
            <p:spPr>
              <a:xfrm flipH="1">
                <a:off x="3932724" y="3025016"/>
                <a:ext cx="3331" cy="5494"/>
              </a:xfrm>
              <a:custGeom>
                <a:avLst/>
                <a:gdLst>
                  <a:gd name="connsiteX0" fmla="*/ 2530 w 2530"/>
                  <a:gd name="connsiteY0" fmla="*/ 0 h 4173"/>
                  <a:gd name="connsiteX1" fmla="*/ 75 w 2530"/>
                  <a:gd name="connsiteY1" fmla="*/ 4174 h 4173"/>
                  <a:gd name="connsiteX2" fmla="*/ 2530 w 2530"/>
                  <a:gd name="connsiteY2" fmla="*/ 0 h 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30" h="4173">
                    <a:moveTo>
                      <a:pt x="2530" y="0"/>
                    </a:moveTo>
                    <a:cubicBezTo>
                      <a:pt x="2530" y="1964"/>
                      <a:pt x="1303" y="3192"/>
                      <a:pt x="75" y="4174"/>
                    </a:cubicBezTo>
                    <a:cubicBezTo>
                      <a:pt x="-171" y="2210"/>
                      <a:pt x="75" y="245"/>
                      <a:pt x="2530" y="0"/>
                    </a:cubicBezTo>
                    <a:close/>
                  </a:path>
                </a:pathLst>
              </a:custGeom>
              <a:solidFill>
                <a:srgbClr val="31836F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0BA9F64-C49E-47DA-862F-859953EC2C52}"/>
                  </a:ext>
                </a:extLst>
              </p:cNvPr>
              <p:cNvSpPr/>
              <p:nvPr/>
            </p:nvSpPr>
            <p:spPr>
              <a:xfrm flipH="1">
                <a:off x="3881558" y="2944536"/>
                <a:ext cx="3652" cy="5171"/>
              </a:xfrm>
              <a:custGeom>
                <a:avLst/>
                <a:gdLst>
                  <a:gd name="connsiteX0" fmla="*/ 2701 w 2774"/>
                  <a:gd name="connsiteY0" fmla="*/ 0 h 3928"/>
                  <a:gd name="connsiteX1" fmla="*/ 0 w 2774"/>
                  <a:gd name="connsiteY1" fmla="*/ 3928 h 3928"/>
                  <a:gd name="connsiteX2" fmla="*/ 2701 w 2774"/>
                  <a:gd name="connsiteY2" fmla="*/ 0 h 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4" h="3928">
                    <a:moveTo>
                      <a:pt x="2701" y="0"/>
                    </a:moveTo>
                    <a:cubicBezTo>
                      <a:pt x="2946" y="2210"/>
                      <a:pt x="2701" y="3928"/>
                      <a:pt x="0" y="3928"/>
                    </a:cubicBezTo>
                    <a:cubicBezTo>
                      <a:pt x="0" y="2210"/>
                      <a:pt x="1228" y="982"/>
                      <a:pt x="2701" y="0"/>
                    </a:cubicBezTo>
                    <a:close/>
                  </a:path>
                </a:pathLst>
              </a:custGeom>
              <a:solidFill>
                <a:srgbClr val="284D39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FDAFC8-A1BC-43DD-AF0D-0CB8E296D25C}"/>
                  </a:ext>
                </a:extLst>
              </p:cNvPr>
              <p:cNvSpPr/>
              <p:nvPr/>
            </p:nvSpPr>
            <p:spPr>
              <a:xfrm flipH="1">
                <a:off x="2432687" y="4521824"/>
                <a:ext cx="739415" cy="1489577"/>
              </a:xfrm>
              <a:custGeom>
                <a:avLst/>
                <a:gdLst>
                  <a:gd name="connsiteX0" fmla="*/ 389697 w 472681"/>
                  <a:gd name="connsiteY0" fmla="*/ 737535 h 739743"/>
                  <a:gd name="connsiteX1" fmla="*/ 41307 w 472681"/>
                  <a:gd name="connsiteY1" fmla="*/ 738026 h 739743"/>
                  <a:gd name="connsiteX2" fmla="*/ 11600 w 472681"/>
                  <a:gd name="connsiteY2" fmla="*/ 691623 h 739743"/>
                  <a:gd name="connsiteX3" fmla="*/ 306 w 472681"/>
                  <a:gd name="connsiteY3" fmla="*/ 643256 h 739743"/>
                  <a:gd name="connsiteX4" fmla="*/ 22893 w 472681"/>
                  <a:gd name="connsiteY4" fmla="*/ 568864 h 739743"/>
                  <a:gd name="connsiteX5" fmla="*/ 52356 w 472681"/>
                  <a:gd name="connsiteY5" fmla="*/ 529091 h 739743"/>
                  <a:gd name="connsiteX6" fmla="*/ 80590 w 472681"/>
                  <a:gd name="connsiteY6" fmla="*/ 486616 h 739743"/>
                  <a:gd name="connsiteX7" fmla="*/ 61194 w 472681"/>
                  <a:gd name="connsiteY7" fmla="*/ 440459 h 739743"/>
                  <a:gd name="connsiteX8" fmla="*/ 87710 w 472681"/>
                  <a:gd name="connsiteY8" fmla="*/ 424254 h 739743"/>
                  <a:gd name="connsiteX9" fmla="*/ 124783 w 472681"/>
                  <a:gd name="connsiteY9" fmla="*/ 404613 h 739743"/>
                  <a:gd name="connsiteX10" fmla="*/ 195492 w 472681"/>
                  <a:gd name="connsiteY10" fmla="*/ 359683 h 739743"/>
                  <a:gd name="connsiteX11" fmla="*/ 318497 w 472681"/>
                  <a:gd name="connsiteY11" fmla="*/ 246009 h 739743"/>
                  <a:gd name="connsiteX12" fmla="*/ 337402 w 472681"/>
                  <a:gd name="connsiteY12" fmla="*/ 222193 h 739743"/>
                  <a:gd name="connsiteX13" fmla="*/ 400991 w 472681"/>
                  <a:gd name="connsiteY13" fmla="*/ 127915 h 739743"/>
                  <a:gd name="connsiteX14" fmla="*/ 437327 w 472681"/>
                  <a:gd name="connsiteY14" fmla="*/ 64571 h 739743"/>
                  <a:gd name="connsiteX15" fmla="*/ 472682 w 472681"/>
                  <a:gd name="connsiteY15" fmla="*/ 0 h 739743"/>
                  <a:gd name="connsiteX16" fmla="*/ 471945 w 472681"/>
                  <a:gd name="connsiteY16" fmla="*/ 16695 h 739743"/>
                  <a:gd name="connsiteX17" fmla="*/ 468999 w 472681"/>
                  <a:gd name="connsiteY17" fmla="*/ 43211 h 739743"/>
                  <a:gd name="connsiteX18" fmla="*/ 463106 w 472681"/>
                  <a:gd name="connsiteY18" fmla="*/ 94033 h 739743"/>
                  <a:gd name="connsiteX19" fmla="*/ 451567 w 472681"/>
                  <a:gd name="connsiteY19" fmla="*/ 195677 h 739743"/>
                  <a:gd name="connsiteX20" fmla="*/ 428489 w 472681"/>
                  <a:gd name="connsiteY20" fmla="*/ 398721 h 739743"/>
                  <a:gd name="connsiteX21" fmla="*/ 409093 w 472681"/>
                  <a:gd name="connsiteY21" fmla="*/ 565427 h 739743"/>
                  <a:gd name="connsiteX22" fmla="*/ 389697 w 472681"/>
                  <a:gd name="connsiteY22" fmla="*/ 737535 h 739743"/>
                  <a:gd name="connsiteX0" fmla="*/ 392402 w 475387"/>
                  <a:gd name="connsiteY0" fmla="*/ 737535 h 746006"/>
                  <a:gd name="connsiteX1" fmla="*/ 44012 w 475387"/>
                  <a:gd name="connsiteY1" fmla="*/ 738026 h 746006"/>
                  <a:gd name="connsiteX2" fmla="*/ 3011 w 475387"/>
                  <a:gd name="connsiteY2" fmla="*/ 643256 h 746006"/>
                  <a:gd name="connsiteX3" fmla="*/ 25598 w 475387"/>
                  <a:gd name="connsiteY3" fmla="*/ 568864 h 746006"/>
                  <a:gd name="connsiteX4" fmla="*/ 55061 w 475387"/>
                  <a:gd name="connsiteY4" fmla="*/ 529091 h 746006"/>
                  <a:gd name="connsiteX5" fmla="*/ 83295 w 475387"/>
                  <a:gd name="connsiteY5" fmla="*/ 486616 h 746006"/>
                  <a:gd name="connsiteX6" fmla="*/ 63899 w 475387"/>
                  <a:gd name="connsiteY6" fmla="*/ 440459 h 746006"/>
                  <a:gd name="connsiteX7" fmla="*/ 90415 w 475387"/>
                  <a:gd name="connsiteY7" fmla="*/ 424254 h 746006"/>
                  <a:gd name="connsiteX8" fmla="*/ 127488 w 475387"/>
                  <a:gd name="connsiteY8" fmla="*/ 404613 h 746006"/>
                  <a:gd name="connsiteX9" fmla="*/ 198197 w 475387"/>
                  <a:gd name="connsiteY9" fmla="*/ 359683 h 746006"/>
                  <a:gd name="connsiteX10" fmla="*/ 321202 w 475387"/>
                  <a:gd name="connsiteY10" fmla="*/ 246009 h 746006"/>
                  <a:gd name="connsiteX11" fmla="*/ 340107 w 475387"/>
                  <a:gd name="connsiteY11" fmla="*/ 222193 h 746006"/>
                  <a:gd name="connsiteX12" fmla="*/ 403696 w 475387"/>
                  <a:gd name="connsiteY12" fmla="*/ 127915 h 746006"/>
                  <a:gd name="connsiteX13" fmla="*/ 440032 w 475387"/>
                  <a:gd name="connsiteY13" fmla="*/ 64571 h 746006"/>
                  <a:gd name="connsiteX14" fmla="*/ 475387 w 475387"/>
                  <a:gd name="connsiteY14" fmla="*/ 0 h 746006"/>
                  <a:gd name="connsiteX15" fmla="*/ 474650 w 475387"/>
                  <a:gd name="connsiteY15" fmla="*/ 16695 h 746006"/>
                  <a:gd name="connsiteX16" fmla="*/ 471704 w 475387"/>
                  <a:gd name="connsiteY16" fmla="*/ 43211 h 746006"/>
                  <a:gd name="connsiteX17" fmla="*/ 465811 w 475387"/>
                  <a:gd name="connsiteY17" fmla="*/ 94033 h 746006"/>
                  <a:gd name="connsiteX18" fmla="*/ 454272 w 475387"/>
                  <a:gd name="connsiteY18" fmla="*/ 195677 h 746006"/>
                  <a:gd name="connsiteX19" fmla="*/ 431194 w 475387"/>
                  <a:gd name="connsiteY19" fmla="*/ 398721 h 746006"/>
                  <a:gd name="connsiteX20" fmla="*/ 411798 w 475387"/>
                  <a:gd name="connsiteY20" fmla="*/ 565427 h 746006"/>
                  <a:gd name="connsiteX21" fmla="*/ 392402 w 475387"/>
                  <a:gd name="connsiteY21" fmla="*/ 737535 h 746006"/>
                  <a:gd name="connsiteX0" fmla="*/ 409140 w 492125"/>
                  <a:gd name="connsiteY0" fmla="*/ 737535 h 918948"/>
                  <a:gd name="connsiteX1" fmla="*/ 31402 w 492125"/>
                  <a:gd name="connsiteY1" fmla="*/ 918032 h 918948"/>
                  <a:gd name="connsiteX2" fmla="*/ 19749 w 492125"/>
                  <a:gd name="connsiteY2" fmla="*/ 643256 h 918948"/>
                  <a:gd name="connsiteX3" fmla="*/ 42336 w 492125"/>
                  <a:gd name="connsiteY3" fmla="*/ 568864 h 918948"/>
                  <a:gd name="connsiteX4" fmla="*/ 71799 w 492125"/>
                  <a:gd name="connsiteY4" fmla="*/ 529091 h 918948"/>
                  <a:gd name="connsiteX5" fmla="*/ 100033 w 492125"/>
                  <a:gd name="connsiteY5" fmla="*/ 486616 h 918948"/>
                  <a:gd name="connsiteX6" fmla="*/ 80637 w 492125"/>
                  <a:gd name="connsiteY6" fmla="*/ 440459 h 918948"/>
                  <a:gd name="connsiteX7" fmla="*/ 107153 w 492125"/>
                  <a:gd name="connsiteY7" fmla="*/ 424254 h 918948"/>
                  <a:gd name="connsiteX8" fmla="*/ 144226 w 492125"/>
                  <a:gd name="connsiteY8" fmla="*/ 404613 h 918948"/>
                  <a:gd name="connsiteX9" fmla="*/ 214935 w 492125"/>
                  <a:gd name="connsiteY9" fmla="*/ 359683 h 918948"/>
                  <a:gd name="connsiteX10" fmla="*/ 337940 w 492125"/>
                  <a:gd name="connsiteY10" fmla="*/ 246009 h 918948"/>
                  <a:gd name="connsiteX11" fmla="*/ 356845 w 492125"/>
                  <a:gd name="connsiteY11" fmla="*/ 222193 h 918948"/>
                  <a:gd name="connsiteX12" fmla="*/ 420434 w 492125"/>
                  <a:gd name="connsiteY12" fmla="*/ 127915 h 918948"/>
                  <a:gd name="connsiteX13" fmla="*/ 456770 w 492125"/>
                  <a:gd name="connsiteY13" fmla="*/ 64571 h 918948"/>
                  <a:gd name="connsiteX14" fmla="*/ 492125 w 492125"/>
                  <a:gd name="connsiteY14" fmla="*/ 0 h 918948"/>
                  <a:gd name="connsiteX15" fmla="*/ 491388 w 492125"/>
                  <a:gd name="connsiteY15" fmla="*/ 16695 h 918948"/>
                  <a:gd name="connsiteX16" fmla="*/ 488442 w 492125"/>
                  <a:gd name="connsiteY16" fmla="*/ 43211 h 918948"/>
                  <a:gd name="connsiteX17" fmla="*/ 482549 w 492125"/>
                  <a:gd name="connsiteY17" fmla="*/ 94033 h 918948"/>
                  <a:gd name="connsiteX18" fmla="*/ 471010 w 492125"/>
                  <a:gd name="connsiteY18" fmla="*/ 195677 h 918948"/>
                  <a:gd name="connsiteX19" fmla="*/ 447932 w 492125"/>
                  <a:gd name="connsiteY19" fmla="*/ 398721 h 918948"/>
                  <a:gd name="connsiteX20" fmla="*/ 428536 w 492125"/>
                  <a:gd name="connsiteY20" fmla="*/ 565427 h 918948"/>
                  <a:gd name="connsiteX21" fmla="*/ 409140 w 492125"/>
                  <a:gd name="connsiteY21" fmla="*/ 737535 h 918948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2336 w 492125"/>
                  <a:gd name="connsiteY3" fmla="*/ 568864 h 919763"/>
                  <a:gd name="connsiteX4" fmla="*/ 71799 w 492125"/>
                  <a:gd name="connsiteY4" fmla="*/ 529091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4293 w 492125"/>
                  <a:gd name="connsiteY3" fmla="*/ 615822 h 919763"/>
                  <a:gd name="connsiteX4" fmla="*/ 71799 w 492125"/>
                  <a:gd name="connsiteY4" fmla="*/ 529091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4293 w 492125"/>
                  <a:gd name="connsiteY3" fmla="*/ 615822 h 919763"/>
                  <a:gd name="connsiteX4" fmla="*/ 63973 w 492125"/>
                  <a:gd name="connsiteY4" fmla="*/ 550614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17862 w 500847"/>
                  <a:gd name="connsiteY0" fmla="*/ 737535 h 918242"/>
                  <a:gd name="connsiteX1" fmla="*/ 40124 w 500847"/>
                  <a:gd name="connsiteY1" fmla="*/ 918032 h 918242"/>
                  <a:gd name="connsiteX2" fmla="*/ 8905 w 500847"/>
                  <a:gd name="connsiteY2" fmla="*/ 707824 h 918242"/>
                  <a:gd name="connsiteX3" fmla="*/ 53015 w 500847"/>
                  <a:gd name="connsiteY3" fmla="*/ 615822 h 918242"/>
                  <a:gd name="connsiteX4" fmla="*/ 72695 w 500847"/>
                  <a:gd name="connsiteY4" fmla="*/ 550614 h 918242"/>
                  <a:gd name="connsiteX5" fmla="*/ 108755 w 500847"/>
                  <a:gd name="connsiteY5" fmla="*/ 486616 h 918242"/>
                  <a:gd name="connsiteX6" fmla="*/ 89359 w 500847"/>
                  <a:gd name="connsiteY6" fmla="*/ 440459 h 918242"/>
                  <a:gd name="connsiteX7" fmla="*/ 115875 w 500847"/>
                  <a:gd name="connsiteY7" fmla="*/ 424254 h 918242"/>
                  <a:gd name="connsiteX8" fmla="*/ 152948 w 500847"/>
                  <a:gd name="connsiteY8" fmla="*/ 404613 h 918242"/>
                  <a:gd name="connsiteX9" fmla="*/ 223657 w 500847"/>
                  <a:gd name="connsiteY9" fmla="*/ 359683 h 918242"/>
                  <a:gd name="connsiteX10" fmla="*/ 346662 w 500847"/>
                  <a:gd name="connsiteY10" fmla="*/ 246009 h 918242"/>
                  <a:gd name="connsiteX11" fmla="*/ 365567 w 500847"/>
                  <a:gd name="connsiteY11" fmla="*/ 222193 h 918242"/>
                  <a:gd name="connsiteX12" fmla="*/ 429156 w 500847"/>
                  <a:gd name="connsiteY12" fmla="*/ 127915 h 918242"/>
                  <a:gd name="connsiteX13" fmla="*/ 465492 w 500847"/>
                  <a:gd name="connsiteY13" fmla="*/ 64571 h 918242"/>
                  <a:gd name="connsiteX14" fmla="*/ 500847 w 500847"/>
                  <a:gd name="connsiteY14" fmla="*/ 0 h 918242"/>
                  <a:gd name="connsiteX15" fmla="*/ 500110 w 500847"/>
                  <a:gd name="connsiteY15" fmla="*/ 16695 h 918242"/>
                  <a:gd name="connsiteX16" fmla="*/ 497164 w 500847"/>
                  <a:gd name="connsiteY16" fmla="*/ 43211 h 918242"/>
                  <a:gd name="connsiteX17" fmla="*/ 491271 w 500847"/>
                  <a:gd name="connsiteY17" fmla="*/ 94033 h 918242"/>
                  <a:gd name="connsiteX18" fmla="*/ 479732 w 500847"/>
                  <a:gd name="connsiteY18" fmla="*/ 195677 h 918242"/>
                  <a:gd name="connsiteX19" fmla="*/ 456654 w 500847"/>
                  <a:gd name="connsiteY19" fmla="*/ 398721 h 918242"/>
                  <a:gd name="connsiteX20" fmla="*/ 437258 w 500847"/>
                  <a:gd name="connsiteY20" fmla="*/ 565427 h 918242"/>
                  <a:gd name="connsiteX21" fmla="*/ 417862 w 500847"/>
                  <a:gd name="connsiteY21" fmla="*/ 737535 h 918242"/>
                  <a:gd name="connsiteX0" fmla="*/ 477199 w 560184"/>
                  <a:gd name="connsiteY0" fmla="*/ 737535 h 1127450"/>
                  <a:gd name="connsiteX1" fmla="*/ 21198 w 560184"/>
                  <a:gd name="connsiteY1" fmla="*/ 1127388 h 1127450"/>
                  <a:gd name="connsiteX2" fmla="*/ 68242 w 560184"/>
                  <a:gd name="connsiteY2" fmla="*/ 707824 h 1127450"/>
                  <a:gd name="connsiteX3" fmla="*/ 112352 w 560184"/>
                  <a:gd name="connsiteY3" fmla="*/ 615822 h 1127450"/>
                  <a:gd name="connsiteX4" fmla="*/ 132032 w 560184"/>
                  <a:gd name="connsiteY4" fmla="*/ 550614 h 1127450"/>
                  <a:gd name="connsiteX5" fmla="*/ 168092 w 560184"/>
                  <a:gd name="connsiteY5" fmla="*/ 486616 h 1127450"/>
                  <a:gd name="connsiteX6" fmla="*/ 148696 w 560184"/>
                  <a:gd name="connsiteY6" fmla="*/ 440459 h 1127450"/>
                  <a:gd name="connsiteX7" fmla="*/ 175212 w 560184"/>
                  <a:gd name="connsiteY7" fmla="*/ 424254 h 1127450"/>
                  <a:gd name="connsiteX8" fmla="*/ 212285 w 560184"/>
                  <a:gd name="connsiteY8" fmla="*/ 404613 h 1127450"/>
                  <a:gd name="connsiteX9" fmla="*/ 282994 w 560184"/>
                  <a:gd name="connsiteY9" fmla="*/ 359683 h 1127450"/>
                  <a:gd name="connsiteX10" fmla="*/ 405999 w 560184"/>
                  <a:gd name="connsiteY10" fmla="*/ 246009 h 1127450"/>
                  <a:gd name="connsiteX11" fmla="*/ 424904 w 560184"/>
                  <a:gd name="connsiteY11" fmla="*/ 222193 h 1127450"/>
                  <a:gd name="connsiteX12" fmla="*/ 488493 w 560184"/>
                  <a:gd name="connsiteY12" fmla="*/ 127915 h 1127450"/>
                  <a:gd name="connsiteX13" fmla="*/ 524829 w 560184"/>
                  <a:gd name="connsiteY13" fmla="*/ 64571 h 1127450"/>
                  <a:gd name="connsiteX14" fmla="*/ 560184 w 560184"/>
                  <a:gd name="connsiteY14" fmla="*/ 0 h 1127450"/>
                  <a:gd name="connsiteX15" fmla="*/ 559447 w 560184"/>
                  <a:gd name="connsiteY15" fmla="*/ 16695 h 1127450"/>
                  <a:gd name="connsiteX16" fmla="*/ 556501 w 560184"/>
                  <a:gd name="connsiteY16" fmla="*/ 43211 h 1127450"/>
                  <a:gd name="connsiteX17" fmla="*/ 550608 w 560184"/>
                  <a:gd name="connsiteY17" fmla="*/ 94033 h 1127450"/>
                  <a:gd name="connsiteX18" fmla="*/ 539069 w 560184"/>
                  <a:gd name="connsiteY18" fmla="*/ 195677 h 1127450"/>
                  <a:gd name="connsiteX19" fmla="*/ 515991 w 560184"/>
                  <a:gd name="connsiteY19" fmla="*/ 398721 h 1127450"/>
                  <a:gd name="connsiteX20" fmla="*/ 496595 w 560184"/>
                  <a:gd name="connsiteY20" fmla="*/ 565427 h 1127450"/>
                  <a:gd name="connsiteX21" fmla="*/ 477199 w 560184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8986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8986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1160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08247 w 561669"/>
                  <a:gd name="connsiteY0" fmla="*/ 897976 h 1131501"/>
                  <a:gd name="connsiteX1" fmla="*/ 22683 w 561669"/>
                  <a:gd name="connsiteY1" fmla="*/ 1127388 h 1131501"/>
                  <a:gd name="connsiteX2" fmla="*/ 69727 w 561669"/>
                  <a:gd name="connsiteY2" fmla="*/ 707824 h 1131501"/>
                  <a:gd name="connsiteX3" fmla="*/ 106011 w 561669"/>
                  <a:gd name="connsiteY3" fmla="*/ 615822 h 1131501"/>
                  <a:gd name="connsiteX4" fmla="*/ 133517 w 561669"/>
                  <a:gd name="connsiteY4" fmla="*/ 550614 h 1131501"/>
                  <a:gd name="connsiteX5" fmla="*/ 169577 w 561669"/>
                  <a:gd name="connsiteY5" fmla="*/ 486616 h 1131501"/>
                  <a:gd name="connsiteX6" fmla="*/ 150181 w 561669"/>
                  <a:gd name="connsiteY6" fmla="*/ 440459 h 1131501"/>
                  <a:gd name="connsiteX7" fmla="*/ 176697 w 561669"/>
                  <a:gd name="connsiteY7" fmla="*/ 424254 h 1131501"/>
                  <a:gd name="connsiteX8" fmla="*/ 213770 w 561669"/>
                  <a:gd name="connsiteY8" fmla="*/ 404613 h 1131501"/>
                  <a:gd name="connsiteX9" fmla="*/ 284479 w 561669"/>
                  <a:gd name="connsiteY9" fmla="*/ 359683 h 1131501"/>
                  <a:gd name="connsiteX10" fmla="*/ 407484 w 561669"/>
                  <a:gd name="connsiteY10" fmla="*/ 246009 h 1131501"/>
                  <a:gd name="connsiteX11" fmla="*/ 426389 w 561669"/>
                  <a:gd name="connsiteY11" fmla="*/ 222193 h 1131501"/>
                  <a:gd name="connsiteX12" fmla="*/ 489978 w 561669"/>
                  <a:gd name="connsiteY12" fmla="*/ 127915 h 1131501"/>
                  <a:gd name="connsiteX13" fmla="*/ 526314 w 561669"/>
                  <a:gd name="connsiteY13" fmla="*/ 64571 h 1131501"/>
                  <a:gd name="connsiteX14" fmla="*/ 561669 w 561669"/>
                  <a:gd name="connsiteY14" fmla="*/ 0 h 1131501"/>
                  <a:gd name="connsiteX15" fmla="*/ 560932 w 561669"/>
                  <a:gd name="connsiteY15" fmla="*/ 16695 h 1131501"/>
                  <a:gd name="connsiteX16" fmla="*/ 557986 w 561669"/>
                  <a:gd name="connsiteY16" fmla="*/ 43211 h 1131501"/>
                  <a:gd name="connsiteX17" fmla="*/ 552093 w 561669"/>
                  <a:gd name="connsiteY17" fmla="*/ 94033 h 1131501"/>
                  <a:gd name="connsiteX18" fmla="*/ 540554 w 561669"/>
                  <a:gd name="connsiteY18" fmla="*/ 195677 h 1131501"/>
                  <a:gd name="connsiteX19" fmla="*/ 517476 w 561669"/>
                  <a:gd name="connsiteY19" fmla="*/ 398721 h 1131501"/>
                  <a:gd name="connsiteX20" fmla="*/ 498080 w 561669"/>
                  <a:gd name="connsiteY20" fmla="*/ 565427 h 1131501"/>
                  <a:gd name="connsiteX21" fmla="*/ 408247 w 561669"/>
                  <a:gd name="connsiteY21" fmla="*/ 897976 h 113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1669" h="1131501">
                    <a:moveTo>
                      <a:pt x="408247" y="897976"/>
                    </a:moveTo>
                    <a:cubicBezTo>
                      <a:pt x="284536" y="1000470"/>
                      <a:pt x="79103" y="1159080"/>
                      <a:pt x="22683" y="1127388"/>
                    </a:cubicBezTo>
                    <a:cubicBezTo>
                      <a:pt x="-33737" y="1095696"/>
                      <a:pt x="27794" y="755583"/>
                      <a:pt x="69727" y="707824"/>
                    </a:cubicBezTo>
                    <a:cubicBezTo>
                      <a:pt x="80968" y="667128"/>
                      <a:pt x="95379" y="642024"/>
                      <a:pt x="106011" y="615822"/>
                    </a:cubicBezTo>
                    <a:cubicBezTo>
                      <a:pt x="116643" y="589620"/>
                      <a:pt x="122223" y="562644"/>
                      <a:pt x="133517" y="550614"/>
                    </a:cubicBezTo>
                    <a:cubicBezTo>
                      <a:pt x="144810" y="538338"/>
                      <a:pt x="166631" y="503802"/>
                      <a:pt x="169577" y="486616"/>
                    </a:cubicBezTo>
                    <a:cubicBezTo>
                      <a:pt x="172278" y="471148"/>
                      <a:pt x="157056" y="453962"/>
                      <a:pt x="150181" y="440459"/>
                    </a:cubicBezTo>
                    <a:cubicBezTo>
                      <a:pt x="168595" y="426955"/>
                      <a:pt x="165158" y="429901"/>
                      <a:pt x="176697" y="424254"/>
                    </a:cubicBezTo>
                    <a:cubicBezTo>
                      <a:pt x="189218" y="418117"/>
                      <a:pt x="201740" y="411488"/>
                      <a:pt x="213770" y="404613"/>
                    </a:cubicBezTo>
                    <a:cubicBezTo>
                      <a:pt x="238077" y="390864"/>
                      <a:pt x="261892" y="375887"/>
                      <a:pt x="284479" y="359683"/>
                    </a:cubicBezTo>
                    <a:cubicBezTo>
                      <a:pt x="329900" y="327029"/>
                      <a:pt x="371638" y="288974"/>
                      <a:pt x="407484" y="246009"/>
                    </a:cubicBezTo>
                    <a:cubicBezTo>
                      <a:pt x="413867" y="238152"/>
                      <a:pt x="420251" y="230296"/>
                      <a:pt x="426389" y="222193"/>
                    </a:cubicBezTo>
                    <a:cubicBezTo>
                      <a:pt x="449222" y="191995"/>
                      <a:pt x="470336" y="160323"/>
                      <a:pt x="489978" y="127915"/>
                    </a:cubicBezTo>
                    <a:cubicBezTo>
                      <a:pt x="502745" y="107046"/>
                      <a:pt x="514529" y="85931"/>
                      <a:pt x="526314" y="64571"/>
                    </a:cubicBezTo>
                    <a:cubicBezTo>
                      <a:pt x="537608" y="44193"/>
                      <a:pt x="547183" y="18168"/>
                      <a:pt x="561669" y="0"/>
                    </a:cubicBezTo>
                    <a:cubicBezTo>
                      <a:pt x="560196" y="1719"/>
                      <a:pt x="561178" y="13503"/>
                      <a:pt x="560932" y="16695"/>
                    </a:cubicBezTo>
                    <a:lnTo>
                      <a:pt x="557986" y="43211"/>
                    </a:lnTo>
                    <a:lnTo>
                      <a:pt x="552093" y="94033"/>
                    </a:lnTo>
                    <a:cubicBezTo>
                      <a:pt x="548165" y="127915"/>
                      <a:pt x="544483" y="161796"/>
                      <a:pt x="540554" y="195677"/>
                    </a:cubicBezTo>
                    <a:cubicBezTo>
                      <a:pt x="532943" y="263440"/>
                      <a:pt x="525087" y="330958"/>
                      <a:pt x="517476" y="398721"/>
                    </a:cubicBezTo>
                    <a:cubicBezTo>
                      <a:pt x="511092" y="454208"/>
                      <a:pt x="504463" y="509940"/>
                      <a:pt x="498080" y="565427"/>
                    </a:cubicBezTo>
                    <a:cubicBezTo>
                      <a:pt x="491696" y="622633"/>
                      <a:pt x="414876" y="840525"/>
                      <a:pt x="408247" y="897976"/>
                    </a:cubicBezTo>
                    <a:close/>
                  </a:path>
                </a:pathLst>
              </a:custGeom>
              <a:solidFill>
                <a:srgbClr val="FDC38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E6F97BA-B610-4643-9F65-92CB1808B876}"/>
                  </a:ext>
                </a:extLst>
              </p:cNvPr>
              <p:cNvSpPr/>
              <p:nvPr/>
            </p:nvSpPr>
            <p:spPr>
              <a:xfrm flipH="1">
                <a:off x="2220982" y="3681535"/>
                <a:ext cx="203778" cy="325556"/>
              </a:xfrm>
              <a:custGeom>
                <a:avLst/>
                <a:gdLst>
                  <a:gd name="connsiteX0" fmla="*/ 154792 w 154792"/>
                  <a:gd name="connsiteY0" fmla="*/ 91033 h 247296"/>
                  <a:gd name="connsiteX1" fmla="*/ 111581 w 154792"/>
                  <a:gd name="connsiteY1" fmla="*/ 165916 h 247296"/>
                  <a:gd name="connsiteX2" fmla="*/ 12637 w 154792"/>
                  <a:gd name="connsiteY2" fmla="*/ 242518 h 247296"/>
                  <a:gd name="connsiteX3" fmla="*/ 11655 w 154792"/>
                  <a:gd name="connsiteY3" fmla="*/ 243254 h 247296"/>
                  <a:gd name="connsiteX4" fmla="*/ 116 w 154792"/>
                  <a:gd name="connsiteY4" fmla="*/ 246201 h 247296"/>
                  <a:gd name="connsiteX5" fmla="*/ 17057 w 154792"/>
                  <a:gd name="connsiteY5" fmla="*/ 172300 h 247296"/>
                  <a:gd name="connsiteX6" fmla="*/ 7727 w 154792"/>
                  <a:gd name="connsiteY6" fmla="*/ 65254 h 247296"/>
                  <a:gd name="connsiteX7" fmla="*/ 11901 w 154792"/>
                  <a:gd name="connsiteY7" fmla="*/ 57889 h 247296"/>
                  <a:gd name="connsiteX8" fmla="*/ 97341 w 154792"/>
                  <a:gd name="connsiteY8" fmla="*/ 928 h 247296"/>
                  <a:gd name="connsiteX9" fmla="*/ 152828 w 154792"/>
                  <a:gd name="connsiteY9" fmla="*/ 74338 h 247296"/>
                  <a:gd name="connsiteX10" fmla="*/ 154792 w 154792"/>
                  <a:gd name="connsiteY10" fmla="*/ 91033 h 24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792" h="247296">
                    <a:moveTo>
                      <a:pt x="154792" y="91033"/>
                    </a:moveTo>
                    <a:cubicBezTo>
                      <a:pt x="154056" y="120741"/>
                      <a:pt x="132205" y="144802"/>
                      <a:pt x="111581" y="165916"/>
                    </a:cubicBezTo>
                    <a:cubicBezTo>
                      <a:pt x="82119" y="196360"/>
                      <a:pt x="47255" y="218211"/>
                      <a:pt x="12637" y="242518"/>
                    </a:cubicBezTo>
                    <a:cubicBezTo>
                      <a:pt x="12392" y="242763"/>
                      <a:pt x="11901" y="243009"/>
                      <a:pt x="11655" y="243254"/>
                    </a:cubicBezTo>
                    <a:cubicBezTo>
                      <a:pt x="7973" y="245464"/>
                      <a:pt x="3553" y="249147"/>
                      <a:pt x="116" y="246201"/>
                    </a:cubicBezTo>
                    <a:cubicBezTo>
                      <a:pt x="-1603" y="244727"/>
                      <a:pt x="16320" y="180156"/>
                      <a:pt x="17057" y="172300"/>
                    </a:cubicBezTo>
                    <a:cubicBezTo>
                      <a:pt x="20249" y="136209"/>
                      <a:pt x="15093" y="100609"/>
                      <a:pt x="7727" y="65254"/>
                    </a:cubicBezTo>
                    <a:cubicBezTo>
                      <a:pt x="6991" y="61326"/>
                      <a:pt x="9691" y="59607"/>
                      <a:pt x="11901" y="57889"/>
                    </a:cubicBezTo>
                    <a:cubicBezTo>
                      <a:pt x="23440" y="49050"/>
                      <a:pt x="87029" y="-7910"/>
                      <a:pt x="97341" y="928"/>
                    </a:cubicBezTo>
                    <a:cubicBezTo>
                      <a:pt x="119929" y="19833"/>
                      <a:pt x="145463" y="43894"/>
                      <a:pt x="152828" y="74338"/>
                    </a:cubicBezTo>
                    <a:cubicBezTo>
                      <a:pt x="154301" y="79985"/>
                      <a:pt x="154792" y="85387"/>
                      <a:pt x="154792" y="91033"/>
                    </a:cubicBezTo>
                    <a:close/>
                  </a:path>
                </a:pathLst>
              </a:custGeom>
              <a:solidFill>
                <a:srgbClr val="FDBE8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8FE6F15-767D-4470-B40B-BCCA3E852501}"/>
                  </a:ext>
                </a:extLst>
              </p:cNvPr>
              <p:cNvSpPr/>
              <p:nvPr/>
            </p:nvSpPr>
            <p:spPr>
              <a:xfrm flipH="1">
                <a:off x="4073821" y="4291029"/>
                <a:ext cx="202661" cy="358138"/>
              </a:xfrm>
              <a:custGeom>
                <a:avLst/>
                <a:gdLst>
                  <a:gd name="connsiteX0" fmla="*/ 66673 w 153944"/>
                  <a:gd name="connsiteY0" fmla="*/ 22601 h 272046"/>
                  <a:gd name="connsiteX1" fmla="*/ 137628 w 153944"/>
                  <a:gd name="connsiteY1" fmla="*/ 60656 h 272046"/>
                  <a:gd name="connsiteX2" fmla="*/ 148676 w 153944"/>
                  <a:gd name="connsiteY2" fmla="*/ 92082 h 272046"/>
                  <a:gd name="connsiteX3" fmla="*/ 103992 w 153944"/>
                  <a:gd name="connsiteY3" fmla="*/ 147815 h 272046"/>
                  <a:gd name="connsiteX4" fmla="*/ 4066 w 153944"/>
                  <a:gd name="connsiteY4" fmla="*/ 272047 h 272046"/>
                  <a:gd name="connsiteX5" fmla="*/ 874 w 153944"/>
                  <a:gd name="connsiteY5" fmla="*/ 94047 h 272046"/>
                  <a:gd name="connsiteX6" fmla="*/ 8240 w 153944"/>
                  <a:gd name="connsiteY6" fmla="*/ 4678 h 272046"/>
                  <a:gd name="connsiteX7" fmla="*/ 66673 w 153944"/>
                  <a:gd name="connsiteY7" fmla="*/ 22601 h 27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944" h="272046">
                    <a:moveTo>
                      <a:pt x="66673" y="22601"/>
                    </a:moveTo>
                    <a:cubicBezTo>
                      <a:pt x="89997" y="36350"/>
                      <a:pt x="114303" y="46907"/>
                      <a:pt x="137628" y="60656"/>
                    </a:cubicBezTo>
                    <a:cubicBezTo>
                      <a:pt x="153095" y="69740"/>
                      <a:pt x="159233" y="76369"/>
                      <a:pt x="148676" y="92082"/>
                    </a:cubicBezTo>
                    <a:cubicBezTo>
                      <a:pt x="135418" y="111478"/>
                      <a:pt x="118968" y="129401"/>
                      <a:pt x="103992" y="147815"/>
                    </a:cubicBezTo>
                    <a:cubicBezTo>
                      <a:pt x="70601" y="189307"/>
                      <a:pt x="37456" y="230554"/>
                      <a:pt x="4066" y="272047"/>
                    </a:cubicBezTo>
                    <a:cubicBezTo>
                      <a:pt x="9958" y="228345"/>
                      <a:pt x="3575" y="132347"/>
                      <a:pt x="874" y="94047"/>
                    </a:cubicBezTo>
                    <a:cubicBezTo>
                      <a:pt x="-353" y="78088"/>
                      <a:pt x="-1826" y="30458"/>
                      <a:pt x="8240" y="4678"/>
                    </a:cubicBezTo>
                    <a:cubicBezTo>
                      <a:pt x="14378" y="-11035"/>
                      <a:pt x="57834" y="17445"/>
                      <a:pt x="66673" y="22601"/>
                    </a:cubicBezTo>
                    <a:close/>
                  </a:path>
                </a:pathLst>
              </a:custGeom>
              <a:solidFill>
                <a:srgbClr val="FDBF80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0FF19A6-70D7-42B6-BBC9-8C6012DE065D}"/>
                  </a:ext>
                </a:extLst>
              </p:cNvPr>
              <p:cNvSpPr/>
              <p:nvPr/>
            </p:nvSpPr>
            <p:spPr>
              <a:xfrm flipH="1">
                <a:off x="3352973" y="4363446"/>
                <a:ext cx="272050" cy="224933"/>
              </a:xfrm>
              <a:custGeom>
                <a:avLst/>
                <a:gdLst>
                  <a:gd name="connsiteX0" fmla="*/ 0 w 206653"/>
                  <a:gd name="connsiteY0" fmla="*/ 169898 h 170862"/>
                  <a:gd name="connsiteX1" fmla="*/ 38546 w 206653"/>
                  <a:gd name="connsiteY1" fmla="*/ 159095 h 170862"/>
                  <a:gd name="connsiteX2" fmla="*/ 89614 w 206653"/>
                  <a:gd name="connsiteY2" fmla="*/ 153694 h 170862"/>
                  <a:gd name="connsiteX3" fmla="*/ 132334 w 206653"/>
                  <a:gd name="connsiteY3" fmla="*/ 147311 h 170862"/>
                  <a:gd name="connsiteX4" fmla="*/ 169653 w 206653"/>
                  <a:gd name="connsiteY4" fmla="*/ 104836 h 170862"/>
                  <a:gd name="connsiteX5" fmla="*/ 168425 w 206653"/>
                  <a:gd name="connsiteY5" fmla="*/ 38055 h 170862"/>
                  <a:gd name="connsiteX6" fmla="*/ 162778 w 206653"/>
                  <a:gd name="connsiteY6" fmla="*/ 0 h 170862"/>
                  <a:gd name="connsiteX7" fmla="*/ 169898 w 206653"/>
                  <a:gd name="connsiteY7" fmla="*/ 23815 h 170862"/>
                  <a:gd name="connsiteX8" fmla="*/ 195187 w 206653"/>
                  <a:gd name="connsiteY8" fmla="*/ 108519 h 170862"/>
                  <a:gd name="connsiteX9" fmla="*/ 205989 w 206653"/>
                  <a:gd name="connsiteY9" fmla="*/ 146328 h 170862"/>
                  <a:gd name="connsiteX10" fmla="*/ 201815 w 206653"/>
                  <a:gd name="connsiteY10" fmla="*/ 153203 h 170862"/>
                  <a:gd name="connsiteX11" fmla="*/ 160077 w 206653"/>
                  <a:gd name="connsiteY11" fmla="*/ 156886 h 170862"/>
                  <a:gd name="connsiteX12" fmla="*/ 109501 w 206653"/>
                  <a:gd name="connsiteY12" fmla="*/ 161796 h 170862"/>
                  <a:gd name="connsiteX13" fmla="*/ 70955 w 206653"/>
                  <a:gd name="connsiteY13" fmla="*/ 164742 h 170862"/>
                  <a:gd name="connsiteX14" fmla="*/ 21606 w 206653"/>
                  <a:gd name="connsiteY14" fmla="*/ 169407 h 170862"/>
                  <a:gd name="connsiteX15" fmla="*/ 0 w 206653"/>
                  <a:gd name="connsiteY15" fmla="*/ 169898 h 1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6653" h="170862">
                    <a:moveTo>
                      <a:pt x="0" y="169898"/>
                    </a:moveTo>
                    <a:cubicBezTo>
                      <a:pt x="11294" y="167197"/>
                      <a:pt x="27252" y="161060"/>
                      <a:pt x="38546" y="159095"/>
                    </a:cubicBezTo>
                    <a:cubicBezTo>
                      <a:pt x="50086" y="156886"/>
                      <a:pt x="77829" y="154676"/>
                      <a:pt x="89614" y="153694"/>
                    </a:cubicBezTo>
                    <a:cubicBezTo>
                      <a:pt x="111219" y="151730"/>
                      <a:pt x="111465" y="154185"/>
                      <a:pt x="132334" y="147311"/>
                    </a:cubicBezTo>
                    <a:cubicBezTo>
                      <a:pt x="150257" y="141418"/>
                      <a:pt x="165479" y="128406"/>
                      <a:pt x="169653" y="104836"/>
                    </a:cubicBezTo>
                    <a:cubicBezTo>
                      <a:pt x="173581" y="82248"/>
                      <a:pt x="171126" y="60397"/>
                      <a:pt x="168425" y="38055"/>
                    </a:cubicBezTo>
                    <a:cubicBezTo>
                      <a:pt x="166952" y="25288"/>
                      <a:pt x="163024" y="13012"/>
                      <a:pt x="162778" y="0"/>
                    </a:cubicBezTo>
                    <a:cubicBezTo>
                      <a:pt x="165233" y="7856"/>
                      <a:pt x="167688" y="15959"/>
                      <a:pt x="169898" y="23815"/>
                    </a:cubicBezTo>
                    <a:cubicBezTo>
                      <a:pt x="178246" y="52050"/>
                      <a:pt x="186839" y="80284"/>
                      <a:pt x="195187" y="108519"/>
                    </a:cubicBezTo>
                    <a:cubicBezTo>
                      <a:pt x="198869" y="121040"/>
                      <a:pt x="202306" y="133807"/>
                      <a:pt x="205989" y="146328"/>
                    </a:cubicBezTo>
                    <a:cubicBezTo>
                      <a:pt x="207217" y="150257"/>
                      <a:pt x="207217" y="152957"/>
                      <a:pt x="201815" y="153203"/>
                    </a:cubicBezTo>
                    <a:cubicBezTo>
                      <a:pt x="187821" y="154185"/>
                      <a:pt x="174072" y="155658"/>
                      <a:pt x="160077" y="156886"/>
                    </a:cubicBezTo>
                    <a:cubicBezTo>
                      <a:pt x="143137" y="158604"/>
                      <a:pt x="126442" y="160323"/>
                      <a:pt x="109501" y="161796"/>
                    </a:cubicBezTo>
                    <a:cubicBezTo>
                      <a:pt x="96734" y="163024"/>
                      <a:pt x="83722" y="163515"/>
                      <a:pt x="70955" y="164742"/>
                    </a:cubicBezTo>
                    <a:cubicBezTo>
                      <a:pt x="54505" y="166215"/>
                      <a:pt x="38055" y="168180"/>
                      <a:pt x="21606" y="169407"/>
                    </a:cubicBezTo>
                    <a:cubicBezTo>
                      <a:pt x="14731" y="169898"/>
                      <a:pt x="7366" y="172108"/>
                      <a:pt x="0" y="169898"/>
                    </a:cubicBezTo>
                    <a:close/>
                  </a:path>
                </a:pathLst>
              </a:custGeom>
              <a:solidFill>
                <a:srgbClr val="FDBD7F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C905B7-EA1F-4DF3-9327-A2C6016D5049}"/>
                  </a:ext>
                </a:extLst>
              </p:cNvPr>
              <p:cNvSpPr/>
              <p:nvPr/>
            </p:nvSpPr>
            <p:spPr>
              <a:xfrm flipH="1">
                <a:off x="2758165" y="3731886"/>
                <a:ext cx="79784" cy="67889"/>
              </a:xfrm>
              <a:custGeom>
                <a:avLst/>
                <a:gdLst>
                  <a:gd name="connsiteX0" fmla="*/ 1682 w 60605"/>
                  <a:gd name="connsiteY0" fmla="*/ 0 h 51569"/>
                  <a:gd name="connsiteX1" fmla="*/ 48821 w 60605"/>
                  <a:gd name="connsiteY1" fmla="*/ 40756 h 51569"/>
                  <a:gd name="connsiteX2" fmla="*/ 60606 w 60605"/>
                  <a:gd name="connsiteY2" fmla="*/ 51559 h 51569"/>
                  <a:gd name="connsiteX3" fmla="*/ 51031 w 60605"/>
                  <a:gd name="connsiteY3" fmla="*/ 46403 h 51569"/>
                  <a:gd name="connsiteX4" fmla="*/ 44402 w 60605"/>
                  <a:gd name="connsiteY4" fmla="*/ 41738 h 51569"/>
                  <a:gd name="connsiteX5" fmla="*/ 18377 w 60605"/>
                  <a:gd name="connsiteY5" fmla="*/ 17677 h 51569"/>
                  <a:gd name="connsiteX6" fmla="*/ 4628 w 60605"/>
                  <a:gd name="connsiteY6" fmla="*/ 4910 h 51569"/>
                  <a:gd name="connsiteX7" fmla="*/ 945 w 60605"/>
                  <a:gd name="connsiteY7" fmla="*/ 4910 h 51569"/>
                  <a:gd name="connsiteX8" fmla="*/ 1682 w 60605"/>
                  <a:gd name="connsiteY8" fmla="*/ 0 h 5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05" h="51569">
                    <a:moveTo>
                      <a:pt x="1682" y="0"/>
                    </a:moveTo>
                    <a:cubicBezTo>
                      <a:pt x="17886" y="13012"/>
                      <a:pt x="33108" y="27252"/>
                      <a:pt x="48821" y="40756"/>
                    </a:cubicBezTo>
                    <a:cubicBezTo>
                      <a:pt x="52749" y="44193"/>
                      <a:pt x="56678" y="47876"/>
                      <a:pt x="60606" y="51559"/>
                    </a:cubicBezTo>
                    <a:cubicBezTo>
                      <a:pt x="56678" y="51559"/>
                      <a:pt x="52504" y="52050"/>
                      <a:pt x="51031" y="46403"/>
                    </a:cubicBezTo>
                    <a:cubicBezTo>
                      <a:pt x="50294" y="43457"/>
                      <a:pt x="46366" y="43948"/>
                      <a:pt x="44402" y="41738"/>
                    </a:cubicBezTo>
                    <a:cubicBezTo>
                      <a:pt x="36545" y="32899"/>
                      <a:pt x="26233" y="26516"/>
                      <a:pt x="18377" y="17677"/>
                    </a:cubicBezTo>
                    <a:cubicBezTo>
                      <a:pt x="14203" y="13012"/>
                      <a:pt x="9293" y="8839"/>
                      <a:pt x="4628" y="4910"/>
                    </a:cubicBezTo>
                    <a:cubicBezTo>
                      <a:pt x="3400" y="6138"/>
                      <a:pt x="1682" y="6383"/>
                      <a:pt x="945" y="4910"/>
                    </a:cubicBezTo>
                    <a:cubicBezTo>
                      <a:pt x="454" y="3683"/>
                      <a:pt x="-1265" y="1228"/>
                      <a:pt x="1682" y="0"/>
                    </a:cubicBezTo>
                    <a:close/>
                  </a:path>
                </a:pathLst>
              </a:custGeom>
              <a:solidFill>
                <a:srgbClr val="F8CF9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ABB43E8-6226-4214-B6D8-7FA89A7F72B2}"/>
                  </a:ext>
                </a:extLst>
              </p:cNvPr>
              <p:cNvSpPr/>
              <p:nvPr/>
            </p:nvSpPr>
            <p:spPr>
              <a:xfrm flipH="1">
                <a:off x="2560034" y="3878625"/>
                <a:ext cx="108862" cy="25098"/>
              </a:xfrm>
              <a:custGeom>
                <a:avLst/>
                <a:gdLst>
                  <a:gd name="connsiteX0" fmla="*/ 691 w 82693"/>
                  <a:gd name="connsiteY0" fmla="*/ 0 h 19065"/>
                  <a:gd name="connsiteX1" fmla="*/ 24260 w 82693"/>
                  <a:gd name="connsiteY1" fmla="*/ 11294 h 19065"/>
                  <a:gd name="connsiteX2" fmla="*/ 34081 w 82693"/>
                  <a:gd name="connsiteY2" fmla="*/ 13503 h 19065"/>
                  <a:gd name="connsiteX3" fmla="*/ 57405 w 82693"/>
                  <a:gd name="connsiteY3" fmla="*/ 15959 h 19065"/>
                  <a:gd name="connsiteX4" fmla="*/ 80484 w 82693"/>
                  <a:gd name="connsiteY4" fmla="*/ 11048 h 19065"/>
                  <a:gd name="connsiteX5" fmla="*/ 82693 w 82693"/>
                  <a:gd name="connsiteY5" fmla="*/ 12767 h 19065"/>
                  <a:gd name="connsiteX6" fmla="*/ 73609 w 82693"/>
                  <a:gd name="connsiteY6" fmla="*/ 17186 h 19065"/>
                  <a:gd name="connsiteX7" fmla="*/ 26715 w 82693"/>
                  <a:gd name="connsiteY7" fmla="*/ 15959 h 19065"/>
                  <a:gd name="connsiteX8" fmla="*/ 2900 w 82693"/>
                  <a:gd name="connsiteY8" fmla="*/ 3683 h 19065"/>
                  <a:gd name="connsiteX9" fmla="*/ 691 w 82693"/>
                  <a:gd name="connsiteY9" fmla="*/ 0 h 1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693" h="19065">
                    <a:moveTo>
                      <a:pt x="691" y="0"/>
                    </a:moveTo>
                    <a:cubicBezTo>
                      <a:pt x="8301" y="4174"/>
                      <a:pt x="15667" y="8839"/>
                      <a:pt x="24260" y="11294"/>
                    </a:cubicBezTo>
                    <a:cubicBezTo>
                      <a:pt x="27697" y="11294"/>
                      <a:pt x="30889" y="12521"/>
                      <a:pt x="34081" y="13503"/>
                    </a:cubicBezTo>
                    <a:cubicBezTo>
                      <a:pt x="41692" y="15959"/>
                      <a:pt x="49548" y="15959"/>
                      <a:pt x="57405" y="15959"/>
                    </a:cubicBezTo>
                    <a:cubicBezTo>
                      <a:pt x="65262" y="14977"/>
                      <a:pt x="72873" y="12521"/>
                      <a:pt x="80484" y="11048"/>
                    </a:cubicBezTo>
                    <a:cubicBezTo>
                      <a:pt x="81711" y="11048"/>
                      <a:pt x="82448" y="11785"/>
                      <a:pt x="82693" y="12767"/>
                    </a:cubicBezTo>
                    <a:cubicBezTo>
                      <a:pt x="80729" y="16450"/>
                      <a:pt x="76064" y="16695"/>
                      <a:pt x="73609" y="17186"/>
                    </a:cubicBezTo>
                    <a:cubicBezTo>
                      <a:pt x="57896" y="18905"/>
                      <a:pt x="41937" y="20869"/>
                      <a:pt x="26715" y="15959"/>
                    </a:cubicBezTo>
                    <a:cubicBezTo>
                      <a:pt x="18368" y="13258"/>
                      <a:pt x="10757" y="7857"/>
                      <a:pt x="2900" y="3683"/>
                    </a:cubicBezTo>
                    <a:cubicBezTo>
                      <a:pt x="1427" y="2946"/>
                      <a:pt x="-1274" y="2455"/>
                      <a:pt x="691" y="0"/>
                    </a:cubicBezTo>
                    <a:close/>
                  </a:path>
                </a:pathLst>
              </a:custGeom>
              <a:solidFill>
                <a:srgbClr val="F2CC92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0037073-2B4B-458D-808F-222CEDF822F8}"/>
                  </a:ext>
                </a:extLst>
              </p:cNvPr>
              <p:cNvSpPr/>
              <p:nvPr/>
            </p:nvSpPr>
            <p:spPr>
              <a:xfrm flipH="1">
                <a:off x="2831857" y="3698594"/>
                <a:ext cx="42340" cy="43526"/>
              </a:xfrm>
              <a:custGeom>
                <a:avLst/>
                <a:gdLst>
                  <a:gd name="connsiteX0" fmla="*/ 29217 w 32162"/>
                  <a:gd name="connsiteY0" fmla="*/ 25288 h 33063"/>
                  <a:gd name="connsiteX1" fmla="*/ 32163 w 32162"/>
                  <a:gd name="connsiteY1" fmla="*/ 30444 h 33063"/>
                  <a:gd name="connsiteX2" fmla="*/ 25534 w 32162"/>
                  <a:gd name="connsiteY2" fmla="*/ 28971 h 33063"/>
                  <a:gd name="connsiteX3" fmla="*/ 9821 w 32162"/>
                  <a:gd name="connsiteY3" fmla="*/ 13012 h 33063"/>
                  <a:gd name="connsiteX4" fmla="*/ 0 w 32162"/>
                  <a:gd name="connsiteY4" fmla="*/ 0 h 33063"/>
                  <a:gd name="connsiteX5" fmla="*/ 29217 w 32162"/>
                  <a:gd name="connsiteY5" fmla="*/ 25288 h 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62" h="33063">
                    <a:moveTo>
                      <a:pt x="29217" y="25288"/>
                    </a:moveTo>
                    <a:cubicBezTo>
                      <a:pt x="29462" y="27498"/>
                      <a:pt x="27989" y="30444"/>
                      <a:pt x="32163" y="30444"/>
                    </a:cubicBezTo>
                    <a:cubicBezTo>
                      <a:pt x="28725" y="36337"/>
                      <a:pt x="26025" y="30690"/>
                      <a:pt x="25534" y="28971"/>
                    </a:cubicBezTo>
                    <a:cubicBezTo>
                      <a:pt x="23079" y="20869"/>
                      <a:pt x="16204" y="16941"/>
                      <a:pt x="9821" y="13012"/>
                    </a:cubicBezTo>
                    <a:cubicBezTo>
                      <a:pt x="4419" y="9821"/>
                      <a:pt x="1473" y="5647"/>
                      <a:pt x="0" y="0"/>
                    </a:cubicBezTo>
                    <a:cubicBezTo>
                      <a:pt x="10066" y="8102"/>
                      <a:pt x="19887" y="16204"/>
                      <a:pt x="29217" y="25288"/>
                    </a:cubicBezTo>
                    <a:close/>
                  </a:path>
                </a:pathLst>
              </a:custGeom>
              <a:solidFill>
                <a:srgbClr val="F8CF90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8F90196-FD57-41AD-A25D-A1D292F5C855}"/>
                  </a:ext>
                </a:extLst>
              </p:cNvPr>
              <p:cNvSpPr/>
              <p:nvPr/>
            </p:nvSpPr>
            <p:spPr>
              <a:xfrm flipH="1">
                <a:off x="2973101" y="3588378"/>
                <a:ext cx="43804" cy="30880"/>
              </a:xfrm>
              <a:custGeom>
                <a:avLst/>
                <a:gdLst>
                  <a:gd name="connsiteX0" fmla="*/ 1848 w 33274"/>
                  <a:gd name="connsiteY0" fmla="*/ 0 h 23457"/>
                  <a:gd name="connsiteX1" fmla="*/ 33274 w 33274"/>
                  <a:gd name="connsiteY1" fmla="*/ 23324 h 23457"/>
                  <a:gd name="connsiteX2" fmla="*/ 21244 w 33274"/>
                  <a:gd name="connsiteY2" fmla="*/ 18905 h 23457"/>
                  <a:gd name="connsiteX3" fmla="*/ 3566 w 33274"/>
                  <a:gd name="connsiteY3" fmla="*/ 4910 h 23457"/>
                  <a:gd name="connsiteX4" fmla="*/ 1848 w 33274"/>
                  <a:gd name="connsiteY4" fmla="*/ 0 h 2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74" h="23457">
                    <a:moveTo>
                      <a:pt x="1848" y="0"/>
                    </a:moveTo>
                    <a:cubicBezTo>
                      <a:pt x="12405" y="7611"/>
                      <a:pt x="23453" y="14486"/>
                      <a:pt x="33274" y="23324"/>
                    </a:cubicBezTo>
                    <a:cubicBezTo>
                      <a:pt x="28609" y="23815"/>
                      <a:pt x="25172" y="23079"/>
                      <a:pt x="21244" y="18905"/>
                    </a:cubicBezTo>
                    <a:cubicBezTo>
                      <a:pt x="16088" y="13749"/>
                      <a:pt x="10932" y="7857"/>
                      <a:pt x="3566" y="4910"/>
                    </a:cubicBezTo>
                    <a:cubicBezTo>
                      <a:pt x="1602" y="4174"/>
                      <a:pt x="-2326" y="3192"/>
                      <a:pt x="1848" y="0"/>
                    </a:cubicBezTo>
                    <a:close/>
                  </a:path>
                </a:pathLst>
              </a:custGeom>
              <a:solidFill>
                <a:srgbClr val="F6CF9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82C602C-231C-4136-A219-B9E2872B8B88}"/>
                  </a:ext>
                </a:extLst>
              </p:cNvPr>
              <p:cNvSpPr/>
              <p:nvPr/>
            </p:nvSpPr>
            <p:spPr>
              <a:xfrm flipH="1">
                <a:off x="2505410" y="3856628"/>
                <a:ext cx="33230" cy="26198"/>
              </a:xfrm>
              <a:custGeom>
                <a:avLst/>
                <a:gdLst>
                  <a:gd name="connsiteX0" fmla="*/ 445 w 25242"/>
                  <a:gd name="connsiteY0" fmla="*/ 19900 h 19900"/>
                  <a:gd name="connsiteX1" fmla="*/ 5110 w 25242"/>
                  <a:gd name="connsiteY1" fmla="*/ 12780 h 19900"/>
                  <a:gd name="connsiteX2" fmla="*/ 15422 w 25242"/>
                  <a:gd name="connsiteY2" fmla="*/ 6151 h 19900"/>
                  <a:gd name="connsiteX3" fmla="*/ 25243 w 25242"/>
                  <a:gd name="connsiteY3" fmla="*/ 13 h 19900"/>
                  <a:gd name="connsiteX4" fmla="*/ 445 w 25242"/>
                  <a:gd name="connsiteY4" fmla="*/ 19900 h 1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" h="19900">
                    <a:moveTo>
                      <a:pt x="445" y="19900"/>
                    </a:moveTo>
                    <a:cubicBezTo>
                      <a:pt x="200" y="16217"/>
                      <a:pt x="-1764" y="12780"/>
                      <a:pt x="5110" y="12780"/>
                    </a:cubicBezTo>
                    <a:cubicBezTo>
                      <a:pt x="7811" y="12780"/>
                      <a:pt x="12721" y="9834"/>
                      <a:pt x="15422" y="6151"/>
                    </a:cubicBezTo>
                    <a:cubicBezTo>
                      <a:pt x="17877" y="2959"/>
                      <a:pt x="20578" y="-232"/>
                      <a:pt x="25243" y="13"/>
                    </a:cubicBezTo>
                    <a:cubicBezTo>
                      <a:pt x="18368" y="8115"/>
                      <a:pt x="9775" y="14499"/>
                      <a:pt x="445" y="19900"/>
                    </a:cubicBezTo>
                    <a:close/>
                  </a:path>
                </a:pathLst>
              </a:custGeom>
              <a:solidFill>
                <a:srgbClr val="57380C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392FEB0-236B-4865-A365-C31EC71B1B18}"/>
                  </a:ext>
                </a:extLst>
              </p:cNvPr>
              <p:cNvSpPr/>
              <p:nvPr/>
            </p:nvSpPr>
            <p:spPr>
              <a:xfrm flipH="1">
                <a:off x="2235849" y="4035375"/>
                <a:ext cx="20686" cy="32977"/>
              </a:xfrm>
              <a:custGeom>
                <a:avLst/>
                <a:gdLst>
                  <a:gd name="connsiteX0" fmla="*/ 1473 w 15713"/>
                  <a:gd name="connsiteY0" fmla="*/ 25050 h 25050"/>
                  <a:gd name="connsiteX1" fmla="*/ 0 w 15713"/>
                  <a:gd name="connsiteY1" fmla="*/ 23577 h 25050"/>
                  <a:gd name="connsiteX2" fmla="*/ 10557 w 15713"/>
                  <a:gd name="connsiteY2" fmla="*/ 1971 h 25050"/>
                  <a:gd name="connsiteX3" fmla="*/ 15713 w 15713"/>
                  <a:gd name="connsiteY3" fmla="*/ 253 h 25050"/>
                  <a:gd name="connsiteX4" fmla="*/ 1473 w 15713"/>
                  <a:gd name="connsiteY4" fmla="*/ 25050 h 2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3" h="25050">
                    <a:moveTo>
                      <a:pt x="1473" y="25050"/>
                    </a:moveTo>
                    <a:cubicBezTo>
                      <a:pt x="982" y="24559"/>
                      <a:pt x="491" y="24068"/>
                      <a:pt x="0" y="23577"/>
                    </a:cubicBezTo>
                    <a:cubicBezTo>
                      <a:pt x="1964" y="15720"/>
                      <a:pt x="8593" y="10073"/>
                      <a:pt x="10557" y="1971"/>
                    </a:cubicBezTo>
                    <a:cubicBezTo>
                      <a:pt x="12767" y="2708"/>
                      <a:pt x="13503" y="-975"/>
                      <a:pt x="15713" y="253"/>
                    </a:cubicBezTo>
                    <a:cubicBezTo>
                      <a:pt x="10803" y="8600"/>
                      <a:pt x="6138" y="16702"/>
                      <a:pt x="1473" y="25050"/>
                    </a:cubicBezTo>
                    <a:close/>
                  </a:path>
                </a:pathLst>
              </a:custGeom>
              <a:solidFill>
                <a:srgbClr val="F5CE96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EC57791-96F1-4686-A292-28DA3981CF70}"/>
                  </a:ext>
                </a:extLst>
              </p:cNvPr>
              <p:cNvSpPr/>
              <p:nvPr/>
            </p:nvSpPr>
            <p:spPr>
              <a:xfrm flipH="1">
                <a:off x="2537611" y="3883796"/>
                <a:ext cx="24361" cy="12088"/>
              </a:xfrm>
              <a:custGeom>
                <a:avLst/>
                <a:gdLst>
                  <a:gd name="connsiteX0" fmla="*/ 1228 w 18505"/>
                  <a:gd name="connsiteY0" fmla="*/ 9084 h 9182"/>
                  <a:gd name="connsiteX1" fmla="*/ 0 w 18505"/>
                  <a:gd name="connsiteY1" fmla="*/ 8102 h 9182"/>
                  <a:gd name="connsiteX2" fmla="*/ 3928 w 18505"/>
                  <a:gd name="connsiteY2" fmla="*/ 6383 h 9182"/>
                  <a:gd name="connsiteX3" fmla="*/ 18168 w 18505"/>
                  <a:gd name="connsiteY3" fmla="*/ 0 h 9182"/>
                  <a:gd name="connsiteX4" fmla="*/ 12767 w 18505"/>
                  <a:gd name="connsiteY4" fmla="*/ 6874 h 9182"/>
                  <a:gd name="connsiteX5" fmla="*/ 1228 w 18505"/>
                  <a:gd name="connsiteY5" fmla="*/ 9084 h 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05" h="9182">
                    <a:moveTo>
                      <a:pt x="1228" y="9084"/>
                    </a:moveTo>
                    <a:cubicBezTo>
                      <a:pt x="737" y="8839"/>
                      <a:pt x="245" y="8348"/>
                      <a:pt x="0" y="8102"/>
                    </a:cubicBezTo>
                    <a:cubicBezTo>
                      <a:pt x="737" y="6383"/>
                      <a:pt x="2210" y="5892"/>
                      <a:pt x="3928" y="6383"/>
                    </a:cubicBezTo>
                    <a:cubicBezTo>
                      <a:pt x="9084" y="5156"/>
                      <a:pt x="13503" y="1964"/>
                      <a:pt x="18168" y="0"/>
                    </a:cubicBezTo>
                    <a:cubicBezTo>
                      <a:pt x="19150" y="4419"/>
                      <a:pt x="18168" y="7611"/>
                      <a:pt x="12767" y="6874"/>
                    </a:cubicBezTo>
                    <a:cubicBezTo>
                      <a:pt x="8593" y="6138"/>
                      <a:pt x="5401" y="9821"/>
                      <a:pt x="1228" y="9084"/>
                    </a:cubicBezTo>
                    <a:close/>
                  </a:path>
                </a:pathLst>
              </a:custGeom>
              <a:solidFill>
                <a:srgbClr val="F6D198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01302D6-7DA7-4C61-8429-D41611C83EC0}"/>
                  </a:ext>
                </a:extLst>
              </p:cNvPr>
              <p:cNvSpPr/>
              <p:nvPr/>
            </p:nvSpPr>
            <p:spPr>
              <a:xfrm flipH="1">
                <a:off x="2824016" y="3753137"/>
                <a:ext cx="2992" cy="3312"/>
              </a:xfrm>
              <a:custGeom>
                <a:avLst/>
                <a:gdLst>
                  <a:gd name="connsiteX0" fmla="*/ 2210 w 2273"/>
                  <a:gd name="connsiteY0" fmla="*/ 1535 h 2516"/>
                  <a:gd name="connsiteX1" fmla="*/ 491 w 2273"/>
                  <a:gd name="connsiteY1" fmla="*/ 2517 h 2516"/>
                  <a:gd name="connsiteX2" fmla="*/ 0 w 2273"/>
                  <a:gd name="connsiteY2" fmla="*/ 1289 h 2516"/>
                  <a:gd name="connsiteX3" fmla="*/ 1228 w 2273"/>
                  <a:gd name="connsiteY3" fmla="*/ 61 h 2516"/>
                  <a:gd name="connsiteX4" fmla="*/ 2210 w 2273"/>
                  <a:gd name="connsiteY4" fmla="*/ 1535 h 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3" h="2516">
                    <a:moveTo>
                      <a:pt x="2210" y="1535"/>
                    </a:moveTo>
                    <a:cubicBezTo>
                      <a:pt x="1964" y="1780"/>
                      <a:pt x="1228" y="2271"/>
                      <a:pt x="491" y="2517"/>
                    </a:cubicBezTo>
                    <a:cubicBezTo>
                      <a:pt x="245" y="2025"/>
                      <a:pt x="0" y="1535"/>
                      <a:pt x="0" y="1289"/>
                    </a:cubicBezTo>
                    <a:cubicBezTo>
                      <a:pt x="245" y="798"/>
                      <a:pt x="737" y="307"/>
                      <a:pt x="1228" y="61"/>
                    </a:cubicBezTo>
                    <a:cubicBezTo>
                      <a:pt x="1964" y="-184"/>
                      <a:pt x="2455" y="307"/>
                      <a:pt x="2210" y="1535"/>
                    </a:cubicBezTo>
                    <a:close/>
                  </a:path>
                </a:pathLst>
              </a:custGeom>
              <a:solidFill>
                <a:srgbClr val="F8CF9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11BF1DE-81B0-42B3-B3BF-2A4E1652908D}"/>
                  </a:ext>
                </a:extLst>
              </p:cNvPr>
              <p:cNvSpPr/>
              <p:nvPr/>
            </p:nvSpPr>
            <p:spPr>
              <a:xfrm flipH="1">
                <a:off x="2557124" y="3890906"/>
                <a:ext cx="36649" cy="9755"/>
              </a:xfrm>
              <a:custGeom>
                <a:avLst/>
                <a:gdLst>
                  <a:gd name="connsiteX0" fmla="*/ 27840 w 27839"/>
                  <a:gd name="connsiteY0" fmla="*/ 982 h 7410"/>
                  <a:gd name="connsiteX1" fmla="*/ 23912 w 27839"/>
                  <a:gd name="connsiteY1" fmla="*/ 2701 h 7410"/>
                  <a:gd name="connsiteX2" fmla="*/ 587 w 27839"/>
                  <a:gd name="connsiteY2" fmla="*/ 7366 h 7410"/>
                  <a:gd name="connsiteX3" fmla="*/ 96 w 27839"/>
                  <a:gd name="connsiteY3" fmla="*/ 6629 h 7410"/>
                  <a:gd name="connsiteX4" fmla="*/ 587 w 27839"/>
                  <a:gd name="connsiteY4" fmla="*/ 6138 h 7410"/>
                  <a:gd name="connsiteX5" fmla="*/ 1078 w 27839"/>
                  <a:gd name="connsiteY5" fmla="*/ 4910 h 7410"/>
                  <a:gd name="connsiteX6" fmla="*/ 26858 w 27839"/>
                  <a:gd name="connsiteY6" fmla="*/ 0 h 7410"/>
                  <a:gd name="connsiteX7" fmla="*/ 27840 w 27839"/>
                  <a:gd name="connsiteY7" fmla="*/ 982 h 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9" h="7410">
                    <a:moveTo>
                      <a:pt x="27840" y="982"/>
                    </a:moveTo>
                    <a:cubicBezTo>
                      <a:pt x="26612" y="1473"/>
                      <a:pt x="25385" y="2210"/>
                      <a:pt x="23912" y="2701"/>
                    </a:cubicBezTo>
                    <a:cubicBezTo>
                      <a:pt x="16055" y="4174"/>
                      <a:pt x="8689" y="7857"/>
                      <a:pt x="587" y="7366"/>
                    </a:cubicBezTo>
                    <a:cubicBezTo>
                      <a:pt x="96" y="7120"/>
                      <a:pt x="-149" y="6874"/>
                      <a:pt x="96" y="6629"/>
                    </a:cubicBezTo>
                    <a:cubicBezTo>
                      <a:pt x="342" y="6383"/>
                      <a:pt x="342" y="6138"/>
                      <a:pt x="587" y="6138"/>
                    </a:cubicBezTo>
                    <a:cubicBezTo>
                      <a:pt x="833" y="5647"/>
                      <a:pt x="833" y="4910"/>
                      <a:pt x="1078" y="4910"/>
                    </a:cubicBezTo>
                    <a:cubicBezTo>
                      <a:pt x="9917" y="4665"/>
                      <a:pt x="18019" y="0"/>
                      <a:pt x="26858" y="0"/>
                    </a:cubicBezTo>
                    <a:cubicBezTo>
                      <a:pt x="27103" y="245"/>
                      <a:pt x="27594" y="737"/>
                      <a:pt x="27840" y="982"/>
                    </a:cubicBezTo>
                    <a:close/>
                  </a:path>
                </a:pathLst>
              </a:custGeom>
              <a:solidFill>
                <a:srgbClr val="593A0C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5C27331-87CB-4AC4-94D4-119FC2A4F26E}"/>
                  </a:ext>
                </a:extLst>
              </p:cNvPr>
              <p:cNvSpPr/>
              <p:nvPr/>
            </p:nvSpPr>
            <p:spPr>
              <a:xfrm flipH="1">
                <a:off x="2593002" y="3892440"/>
                <a:ext cx="44279" cy="8608"/>
              </a:xfrm>
              <a:custGeom>
                <a:avLst/>
                <a:gdLst>
                  <a:gd name="connsiteX0" fmla="*/ 33636 w 33635"/>
                  <a:gd name="connsiteY0" fmla="*/ 4974 h 6539"/>
                  <a:gd name="connsiteX1" fmla="*/ 33636 w 33635"/>
                  <a:gd name="connsiteY1" fmla="*/ 6201 h 6539"/>
                  <a:gd name="connsiteX2" fmla="*/ 0 w 33635"/>
                  <a:gd name="connsiteY2" fmla="*/ 1046 h 6539"/>
                  <a:gd name="connsiteX3" fmla="*/ 7857 w 33635"/>
                  <a:gd name="connsiteY3" fmla="*/ 1291 h 6539"/>
                  <a:gd name="connsiteX4" fmla="*/ 33636 w 33635"/>
                  <a:gd name="connsiteY4" fmla="*/ 4974 h 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35" h="6539">
                    <a:moveTo>
                      <a:pt x="33636" y="4974"/>
                    </a:moveTo>
                    <a:cubicBezTo>
                      <a:pt x="33636" y="5465"/>
                      <a:pt x="33636" y="5710"/>
                      <a:pt x="33636" y="6201"/>
                    </a:cubicBezTo>
                    <a:cubicBezTo>
                      <a:pt x="21851" y="7429"/>
                      <a:pt x="10803" y="5219"/>
                      <a:pt x="0" y="1046"/>
                    </a:cubicBezTo>
                    <a:cubicBezTo>
                      <a:pt x="2701" y="-919"/>
                      <a:pt x="5892" y="309"/>
                      <a:pt x="7857" y="1291"/>
                    </a:cubicBezTo>
                    <a:cubicBezTo>
                      <a:pt x="16204" y="4974"/>
                      <a:pt x="25043" y="3746"/>
                      <a:pt x="33636" y="4974"/>
                    </a:cubicBezTo>
                    <a:close/>
                  </a:path>
                </a:pathLst>
              </a:custGeom>
              <a:solidFill>
                <a:srgbClr val="543106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809BF30-7E74-4401-BCCF-8797FD304FAF}"/>
                  </a:ext>
                </a:extLst>
              </p:cNvPr>
              <p:cNvSpPr/>
              <p:nvPr/>
            </p:nvSpPr>
            <p:spPr>
              <a:xfrm flipH="1">
                <a:off x="4405116" y="5440074"/>
                <a:ext cx="12429" cy="11959"/>
              </a:xfrm>
              <a:custGeom>
                <a:avLst/>
                <a:gdLst>
                  <a:gd name="connsiteX0" fmla="*/ 0 w 9441"/>
                  <a:gd name="connsiteY0" fmla="*/ 9084 h 9084"/>
                  <a:gd name="connsiteX1" fmla="*/ 7611 w 9441"/>
                  <a:gd name="connsiteY1" fmla="*/ 0 h 9084"/>
                  <a:gd name="connsiteX2" fmla="*/ 9330 w 9441"/>
                  <a:gd name="connsiteY2" fmla="*/ 1964 h 9084"/>
                  <a:gd name="connsiteX3" fmla="*/ 0 w 9441"/>
                  <a:gd name="connsiteY3" fmla="*/ 9084 h 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1" h="9084">
                    <a:moveTo>
                      <a:pt x="0" y="9084"/>
                    </a:moveTo>
                    <a:cubicBezTo>
                      <a:pt x="1964" y="5647"/>
                      <a:pt x="3928" y="2210"/>
                      <a:pt x="7611" y="0"/>
                    </a:cubicBezTo>
                    <a:cubicBezTo>
                      <a:pt x="8593" y="245"/>
                      <a:pt x="9821" y="245"/>
                      <a:pt x="9330" y="1964"/>
                    </a:cubicBezTo>
                    <a:cubicBezTo>
                      <a:pt x="7366" y="6138"/>
                      <a:pt x="4174" y="8348"/>
                      <a:pt x="0" y="9084"/>
                    </a:cubicBezTo>
                    <a:close/>
                  </a:path>
                </a:pathLst>
              </a:custGeom>
              <a:solidFill>
                <a:srgbClr val="0B5D5B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F4CCA31-0F3F-4EE8-AB85-CF4190BDCE55}"/>
                  </a:ext>
                </a:extLst>
              </p:cNvPr>
              <p:cNvSpPr/>
              <p:nvPr/>
            </p:nvSpPr>
            <p:spPr>
              <a:xfrm flipH="1">
                <a:off x="2948301" y="4945014"/>
                <a:ext cx="957306" cy="1185965"/>
              </a:xfrm>
              <a:custGeom>
                <a:avLst/>
                <a:gdLst>
                  <a:gd name="connsiteX0" fmla="*/ 553114 w 553359"/>
                  <a:gd name="connsiteY0" fmla="*/ 151896 h 416182"/>
                  <a:gd name="connsiteX1" fmla="*/ 552377 w 553359"/>
                  <a:gd name="connsiteY1" fmla="*/ 146740 h 416182"/>
                  <a:gd name="connsiteX2" fmla="*/ 532981 w 553359"/>
                  <a:gd name="connsiteY2" fmla="*/ 118997 h 416182"/>
                  <a:gd name="connsiteX3" fmla="*/ 525861 w 553359"/>
                  <a:gd name="connsiteY3" fmla="*/ 124153 h 416182"/>
                  <a:gd name="connsiteX4" fmla="*/ 513831 w 553359"/>
                  <a:gd name="connsiteY4" fmla="*/ 130782 h 416182"/>
                  <a:gd name="connsiteX5" fmla="*/ 362838 w 553359"/>
                  <a:gd name="connsiteY5" fmla="*/ 193143 h 416182"/>
                  <a:gd name="connsiteX6" fmla="*/ 290164 w 553359"/>
                  <a:gd name="connsiteY6" fmla="*/ 176694 h 416182"/>
                  <a:gd name="connsiteX7" fmla="*/ 256528 w 553359"/>
                  <a:gd name="connsiteY7" fmla="*/ 152142 h 416182"/>
                  <a:gd name="connsiteX8" fmla="*/ 215036 w 553359"/>
                  <a:gd name="connsiteY8" fmla="*/ 94691 h 416182"/>
                  <a:gd name="connsiteX9" fmla="*/ 204724 w 553359"/>
                  <a:gd name="connsiteY9" fmla="*/ 47060 h 416182"/>
                  <a:gd name="connsiteX10" fmla="*/ 196622 w 553359"/>
                  <a:gd name="connsiteY10" fmla="*/ 412 h 416182"/>
                  <a:gd name="connsiteX11" fmla="*/ 157585 w 553359"/>
                  <a:gd name="connsiteY11" fmla="*/ 81678 h 416182"/>
                  <a:gd name="connsiteX12" fmla="*/ 124440 w 553359"/>
                  <a:gd name="connsiteY12" fmla="*/ 150669 h 416182"/>
                  <a:gd name="connsiteX13" fmla="*/ 58150 w 553359"/>
                  <a:gd name="connsiteY13" fmla="*/ 288650 h 416182"/>
                  <a:gd name="connsiteX14" fmla="*/ 26478 w 553359"/>
                  <a:gd name="connsiteY14" fmla="*/ 354694 h 416182"/>
                  <a:gd name="connsiteX15" fmla="*/ 10029 w 553359"/>
                  <a:gd name="connsiteY15" fmla="*/ 389066 h 416182"/>
                  <a:gd name="connsiteX16" fmla="*/ 945 w 553359"/>
                  <a:gd name="connsiteY16" fmla="*/ 406744 h 416182"/>
                  <a:gd name="connsiteX17" fmla="*/ 12975 w 553359"/>
                  <a:gd name="connsiteY17" fmla="*/ 416073 h 416182"/>
                  <a:gd name="connsiteX18" fmla="*/ 315453 w 553359"/>
                  <a:gd name="connsiteY18" fmla="*/ 416073 h 416182"/>
                  <a:gd name="connsiteX19" fmla="*/ 451469 w 553359"/>
                  <a:gd name="connsiteY19" fmla="*/ 416073 h 416182"/>
                  <a:gd name="connsiteX20" fmla="*/ 456625 w 553359"/>
                  <a:gd name="connsiteY20" fmla="*/ 415828 h 416182"/>
                  <a:gd name="connsiteX21" fmla="*/ 483632 w 553359"/>
                  <a:gd name="connsiteY21" fmla="*/ 366724 h 416182"/>
                  <a:gd name="connsiteX22" fmla="*/ 475776 w 553359"/>
                  <a:gd name="connsiteY22" fmla="*/ 327196 h 416182"/>
                  <a:gd name="connsiteX23" fmla="*/ 492225 w 553359"/>
                  <a:gd name="connsiteY23" fmla="*/ 253541 h 416182"/>
                  <a:gd name="connsiteX24" fmla="*/ 510148 w 553359"/>
                  <a:gd name="connsiteY24" fmla="*/ 227516 h 416182"/>
                  <a:gd name="connsiteX25" fmla="*/ 532245 w 553359"/>
                  <a:gd name="connsiteY25" fmla="*/ 207383 h 416182"/>
                  <a:gd name="connsiteX26" fmla="*/ 553114 w 553359"/>
                  <a:gd name="connsiteY26" fmla="*/ 151896 h 416182"/>
                  <a:gd name="connsiteX27" fmla="*/ 10520 w 553359"/>
                  <a:gd name="connsiteY27" fmla="*/ 390540 h 416182"/>
                  <a:gd name="connsiteX28" fmla="*/ 10520 w 553359"/>
                  <a:gd name="connsiteY28" fmla="*/ 390540 h 416182"/>
                  <a:gd name="connsiteX29" fmla="*/ 10520 w 553359"/>
                  <a:gd name="connsiteY29" fmla="*/ 390540 h 416182"/>
                  <a:gd name="connsiteX30" fmla="*/ 10520 w 553359"/>
                  <a:gd name="connsiteY30" fmla="*/ 390540 h 416182"/>
                  <a:gd name="connsiteX31" fmla="*/ 59623 w 553359"/>
                  <a:gd name="connsiteY31" fmla="*/ 286931 h 416182"/>
                  <a:gd name="connsiteX32" fmla="*/ 59623 w 553359"/>
                  <a:gd name="connsiteY32" fmla="*/ 286931 h 416182"/>
                  <a:gd name="connsiteX33" fmla="*/ 59623 w 553359"/>
                  <a:gd name="connsiteY33" fmla="*/ 286931 h 416182"/>
                  <a:gd name="connsiteX34" fmla="*/ 59623 w 553359"/>
                  <a:gd name="connsiteY34" fmla="*/ 286931 h 416182"/>
                  <a:gd name="connsiteX35" fmla="*/ 62324 w 553359"/>
                  <a:gd name="connsiteY35" fmla="*/ 281775 h 416182"/>
                  <a:gd name="connsiteX36" fmla="*/ 62324 w 553359"/>
                  <a:gd name="connsiteY36" fmla="*/ 281775 h 416182"/>
                  <a:gd name="connsiteX37" fmla="*/ 62324 w 553359"/>
                  <a:gd name="connsiteY37" fmla="*/ 281775 h 416182"/>
                  <a:gd name="connsiteX38" fmla="*/ 62324 w 553359"/>
                  <a:gd name="connsiteY38" fmla="*/ 281775 h 416182"/>
                  <a:gd name="connsiteX39" fmla="*/ 155621 w 553359"/>
                  <a:gd name="connsiteY39" fmla="*/ 89781 h 416182"/>
                  <a:gd name="connsiteX40" fmla="*/ 155621 w 553359"/>
                  <a:gd name="connsiteY40" fmla="*/ 89781 h 416182"/>
                  <a:gd name="connsiteX41" fmla="*/ 155621 w 553359"/>
                  <a:gd name="connsiteY41" fmla="*/ 89781 h 416182"/>
                  <a:gd name="connsiteX42" fmla="*/ 155621 w 553359"/>
                  <a:gd name="connsiteY42" fmla="*/ 89781 h 416182"/>
                  <a:gd name="connsiteX43" fmla="*/ 147764 w 553359"/>
                  <a:gd name="connsiteY43" fmla="*/ 105248 h 416182"/>
                  <a:gd name="connsiteX44" fmla="*/ 147764 w 553359"/>
                  <a:gd name="connsiteY44" fmla="*/ 105248 h 416182"/>
                  <a:gd name="connsiteX45" fmla="*/ 147764 w 553359"/>
                  <a:gd name="connsiteY45" fmla="*/ 105248 h 416182"/>
                  <a:gd name="connsiteX46" fmla="*/ 147764 w 553359"/>
                  <a:gd name="connsiteY46" fmla="*/ 105248 h 416182"/>
                  <a:gd name="connsiteX47" fmla="*/ 333621 w 553359"/>
                  <a:gd name="connsiteY47" fmla="*/ 193389 h 416182"/>
                  <a:gd name="connsiteX48" fmla="*/ 333621 w 553359"/>
                  <a:gd name="connsiteY48" fmla="*/ 193389 h 416182"/>
                  <a:gd name="connsiteX49" fmla="*/ 333376 w 553359"/>
                  <a:gd name="connsiteY49" fmla="*/ 193389 h 416182"/>
                  <a:gd name="connsiteX50" fmla="*/ 333376 w 553359"/>
                  <a:gd name="connsiteY50" fmla="*/ 193143 h 416182"/>
                  <a:gd name="connsiteX51" fmla="*/ 333621 w 553359"/>
                  <a:gd name="connsiteY51" fmla="*/ 193389 h 416182"/>
                  <a:gd name="connsiteX52" fmla="*/ 470865 w 553359"/>
                  <a:gd name="connsiteY52" fmla="*/ 309273 h 416182"/>
                  <a:gd name="connsiteX53" fmla="*/ 470865 w 553359"/>
                  <a:gd name="connsiteY53" fmla="*/ 309273 h 416182"/>
                  <a:gd name="connsiteX54" fmla="*/ 470865 w 553359"/>
                  <a:gd name="connsiteY54" fmla="*/ 309273 h 416182"/>
                  <a:gd name="connsiteX55" fmla="*/ 470865 w 553359"/>
                  <a:gd name="connsiteY55" fmla="*/ 309273 h 416182"/>
                  <a:gd name="connsiteX56" fmla="*/ 470865 w 553359"/>
                  <a:gd name="connsiteY56" fmla="*/ 316393 h 416182"/>
                  <a:gd name="connsiteX57" fmla="*/ 470865 w 553359"/>
                  <a:gd name="connsiteY57" fmla="*/ 316393 h 416182"/>
                  <a:gd name="connsiteX58" fmla="*/ 470865 w 553359"/>
                  <a:gd name="connsiteY58" fmla="*/ 316393 h 416182"/>
                  <a:gd name="connsiteX59" fmla="*/ 470865 w 553359"/>
                  <a:gd name="connsiteY59" fmla="*/ 316393 h 416182"/>
                  <a:gd name="connsiteX60" fmla="*/ 471847 w 553359"/>
                  <a:gd name="connsiteY60" fmla="*/ 297243 h 416182"/>
                  <a:gd name="connsiteX61" fmla="*/ 471847 w 553359"/>
                  <a:gd name="connsiteY61" fmla="*/ 297243 h 416182"/>
                  <a:gd name="connsiteX62" fmla="*/ 471847 w 553359"/>
                  <a:gd name="connsiteY62" fmla="*/ 297243 h 416182"/>
                  <a:gd name="connsiteX63" fmla="*/ 471847 w 553359"/>
                  <a:gd name="connsiteY63" fmla="*/ 297243 h 416182"/>
                  <a:gd name="connsiteX0" fmla="*/ 553114 w 553359"/>
                  <a:gd name="connsiteY0" fmla="*/ 151896 h 416116"/>
                  <a:gd name="connsiteX1" fmla="*/ 552377 w 553359"/>
                  <a:gd name="connsiteY1" fmla="*/ 146740 h 416116"/>
                  <a:gd name="connsiteX2" fmla="*/ 532981 w 553359"/>
                  <a:gd name="connsiteY2" fmla="*/ 118997 h 416116"/>
                  <a:gd name="connsiteX3" fmla="*/ 525861 w 553359"/>
                  <a:gd name="connsiteY3" fmla="*/ 124153 h 416116"/>
                  <a:gd name="connsiteX4" fmla="*/ 513831 w 553359"/>
                  <a:gd name="connsiteY4" fmla="*/ 130782 h 416116"/>
                  <a:gd name="connsiteX5" fmla="*/ 362838 w 553359"/>
                  <a:gd name="connsiteY5" fmla="*/ 193143 h 416116"/>
                  <a:gd name="connsiteX6" fmla="*/ 290164 w 553359"/>
                  <a:gd name="connsiteY6" fmla="*/ 176694 h 416116"/>
                  <a:gd name="connsiteX7" fmla="*/ 256528 w 553359"/>
                  <a:gd name="connsiteY7" fmla="*/ 152142 h 416116"/>
                  <a:gd name="connsiteX8" fmla="*/ 215036 w 553359"/>
                  <a:gd name="connsiteY8" fmla="*/ 94691 h 416116"/>
                  <a:gd name="connsiteX9" fmla="*/ 204724 w 553359"/>
                  <a:gd name="connsiteY9" fmla="*/ 47060 h 416116"/>
                  <a:gd name="connsiteX10" fmla="*/ 196622 w 553359"/>
                  <a:gd name="connsiteY10" fmla="*/ 412 h 416116"/>
                  <a:gd name="connsiteX11" fmla="*/ 157585 w 553359"/>
                  <a:gd name="connsiteY11" fmla="*/ 81678 h 416116"/>
                  <a:gd name="connsiteX12" fmla="*/ 124440 w 553359"/>
                  <a:gd name="connsiteY12" fmla="*/ 150669 h 416116"/>
                  <a:gd name="connsiteX13" fmla="*/ 58150 w 553359"/>
                  <a:gd name="connsiteY13" fmla="*/ 288650 h 416116"/>
                  <a:gd name="connsiteX14" fmla="*/ 26478 w 553359"/>
                  <a:gd name="connsiteY14" fmla="*/ 354694 h 416116"/>
                  <a:gd name="connsiteX15" fmla="*/ 10029 w 553359"/>
                  <a:gd name="connsiteY15" fmla="*/ 389066 h 416116"/>
                  <a:gd name="connsiteX16" fmla="*/ 945 w 553359"/>
                  <a:gd name="connsiteY16" fmla="*/ 406744 h 416116"/>
                  <a:gd name="connsiteX17" fmla="*/ 12975 w 553359"/>
                  <a:gd name="connsiteY17" fmla="*/ 416073 h 416116"/>
                  <a:gd name="connsiteX18" fmla="*/ 451469 w 553359"/>
                  <a:gd name="connsiteY18" fmla="*/ 416073 h 416116"/>
                  <a:gd name="connsiteX19" fmla="*/ 456625 w 553359"/>
                  <a:gd name="connsiteY19" fmla="*/ 415828 h 416116"/>
                  <a:gd name="connsiteX20" fmla="*/ 483632 w 553359"/>
                  <a:gd name="connsiteY20" fmla="*/ 366724 h 416116"/>
                  <a:gd name="connsiteX21" fmla="*/ 475776 w 553359"/>
                  <a:gd name="connsiteY21" fmla="*/ 327196 h 416116"/>
                  <a:gd name="connsiteX22" fmla="*/ 492225 w 553359"/>
                  <a:gd name="connsiteY22" fmla="*/ 253541 h 416116"/>
                  <a:gd name="connsiteX23" fmla="*/ 510148 w 553359"/>
                  <a:gd name="connsiteY23" fmla="*/ 227516 h 416116"/>
                  <a:gd name="connsiteX24" fmla="*/ 532245 w 553359"/>
                  <a:gd name="connsiteY24" fmla="*/ 207383 h 416116"/>
                  <a:gd name="connsiteX25" fmla="*/ 553114 w 553359"/>
                  <a:gd name="connsiteY25" fmla="*/ 151896 h 416116"/>
                  <a:gd name="connsiteX26" fmla="*/ 10520 w 553359"/>
                  <a:gd name="connsiteY26" fmla="*/ 390540 h 416116"/>
                  <a:gd name="connsiteX27" fmla="*/ 10520 w 553359"/>
                  <a:gd name="connsiteY27" fmla="*/ 390540 h 416116"/>
                  <a:gd name="connsiteX28" fmla="*/ 10520 w 553359"/>
                  <a:gd name="connsiteY28" fmla="*/ 390540 h 416116"/>
                  <a:gd name="connsiteX29" fmla="*/ 10520 w 553359"/>
                  <a:gd name="connsiteY29" fmla="*/ 390540 h 416116"/>
                  <a:gd name="connsiteX30" fmla="*/ 59623 w 553359"/>
                  <a:gd name="connsiteY30" fmla="*/ 286931 h 416116"/>
                  <a:gd name="connsiteX31" fmla="*/ 59623 w 553359"/>
                  <a:gd name="connsiteY31" fmla="*/ 286931 h 416116"/>
                  <a:gd name="connsiteX32" fmla="*/ 59623 w 553359"/>
                  <a:gd name="connsiteY32" fmla="*/ 286931 h 416116"/>
                  <a:gd name="connsiteX33" fmla="*/ 59623 w 553359"/>
                  <a:gd name="connsiteY33" fmla="*/ 286931 h 416116"/>
                  <a:gd name="connsiteX34" fmla="*/ 62324 w 553359"/>
                  <a:gd name="connsiteY34" fmla="*/ 281775 h 416116"/>
                  <a:gd name="connsiteX35" fmla="*/ 62324 w 553359"/>
                  <a:gd name="connsiteY35" fmla="*/ 281775 h 416116"/>
                  <a:gd name="connsiteX36" fmla="*/ 62324 w 553359"/>
                  <a:gd name="connsiteY36" fmla="*/ 281775 h 416116"/>
                  <a:gd name="connsiteX37" fmla="*/ 62324 w 553359"/>
                  <a:gd name="connsiteY37" fmla="*/ 281775 h 416116"/>
                  <a:gd name="connsiteX38" fmla="*/ 155621 w 553359"/>
                  <a:gd name="connsiteY38" fmla="*/ 89781 h 416116"/>
                  <a:gd name="connsiteX39" fmla="*/ 155621 w 553359"/>
                  <a:gd name="connsiteY39" fmla="*/ 89781 h 416116"/>
                  <a:gd name="connsiteX40" fmla="*/ 155621 w 553359"/>
                  <a:gd name="connsiteY40" fmla="*/ 89781 h 416116"/>
                  <a:gd name="connsiteX41" fmla="*/ 155621 w 553359"/>
                  <a:gd name="connsiteY41" fmla="*/ 89781 h 416116"/>
                  <a:gd name="connsiteX42" fmla="*/ 147764 w 553359"/>
                  <a:gd name="connsiteY42" fmla="*/ 105248 h 416116"/>
                  <a:gd name="connsiteX43" fmla="*/ 147764 w 553359"/>
                  <a:gd name="connsiteY43" fmla="*/ 105248 h 416116"/>
                  <a:gd name="connsiteX44" fmla="*/ 147764 w 553359"/>
                  <a:gd name="connsiteY44" fmla="*/ 105248 h 416116"/>
                  <a:gd name="connsiteX45" fmla="*/ 147764 w 553359"/>
                  <a:gd name="connsiteY45" fmla="*/ 105248 h 416116"/>
                  <a:gd name="connsiteX46" fmla="*/ 333621 w 553359"/>
                  <a:gd name="connsiteY46" fmla="*/ 193389 h 416116"/>
                  <a:gd name="connsiteX47" fmla="*/ 333621 w 553359"/>
                  <a:gd name="connsiteY47" fmla="*/ 193389 h 416116"/>
                  <a:gd name="connsiteX48" fmla="*/ 333376 w 553359"/>
                  <a:gd name="connsiteY48" fmla="*/ 193389 h 416116"/>
                  <a:gd name="connsiteX49" fmla="*/ 333376 w 553359"/>
                  <a:gd name="connsiteY49" fmla="*/ 193143 h 416116"/>
                  <a:gd name="connsiteX50" fmla="*/ 333621 w 553359"/>
                  <a:gd name="connsiteY50" fmla="*/ 193389 h 416116"/>
                  <a:gd name="connsiteX51" fmla="*/ 470865 w 553359"/>
                  <a:gd name="connsiteY51" fmla="*/ 309273 h 416116"/>
                  <a:gd name="connsiteX52" fmla="*/ 470865 w 553359"/>
                  <a:gd name="connsiteY52" fmla="*/ 309273 h 416116"/>
                  <a:gd name="connsiteX53" fmla="*/ 470865 w 553359"/>
                  <a:gd name="connsiteY53" fmla="*/ 309273 h 416116"/>
                  <a:gd name="connsiteX54" fmla="*/ 470865 w 553359"/>
                  <a:gd name="connsiteY54" fmla="*/ 309273 h 416116"/>
                  <a:gd name="connsiteX55" fmla="*/ 470865 w 553359"/>
                  <a:gd name="connsiteY55" fmla="*/ 316393 h 416116"/>
                  <a:gd name="connsiteX56" fmla="*/ 470865 w 553359"/>
                  <a:gd name="connsiteY56" fmla="*/ 316393 h 416116"/>
                  <a:gd name="connsiteX57" fmla="*/ 470865 w 553359"/>
                  <a:gd name="connsiteY57" fmla="*/ 316393 h 416116"/>
                  <a:gd name="connsiteX58" fmla="*/ 470865 w 553359"/>
                  <a:gd name="connsiteY58" fmla="*/ 316393 h 416116"/>
                  <a:gd name="connsiteX59" fmla="*/ 471847 w 553359"/>
                  <a:gd name="connsiteY59" fmla="*/ 297243 h 416116"/>
                  <a:gd name="connsiteX60" fmla="*/ 471847 w 553359"/>
                  <a:gd name="connsiteY60" fmla="*/ 297243 h 416116"/>
                  <a:gd name="connsiteX61" fmla="*/ 471847 w 553359"/>
                  <a:gd name="connsiteY61" fmla="*/ 297243 h 416116"/>
                  <a:gd name="connsiteX62" fmla="*/ 471847 w 553359"/>
                  <a:gd name="connsiteY62" fmla="*/ 297243 h 416116"/>
                  <a:gd name="connsiteX0" fmla="*/ 552169 w 552414"/>
                  <a:gd name="connsiteY0" fmla="*/ 151896 h 416687"/>
                  <a:gd name="connsiteX1" fmla="*/ 551432 w 552414"/>
                  <a:gd name="connsiteY1" fmla="*/ 146740 h 416687"/>
                  <a:gd name="connsiteX2" fmla="*/ 532036 w 552414"/>
                  <a:gd name="connsiteY2" fmla="*/ 118997 h 416687"/>
                  <a:gd name="connsiteX3" fmla="*/ 524916 w 552414"/>
                  <a:gd name="connsiteY3" fmla="*/ 124153 h 416687"/>
                  <a:gd name="connsiteX4" fmla="*/ 512886 w 552414"/>
                  <a:gd name="connsiteY4" fmla="*/ 130782 h 416687"/>
                  <a:gd name="connsiteX5" fmla="*/ 361893 w 552414"/>
                  <a:gd name="connsiteY5" fmla="*/ 193143 h 416687"/>
                  <a:gd name="connsiteX6" fmla="*/ 289219 w 552414"/>
                  <a:gd name="connsiteY6" fmla="*/ 176694 h 416687"/>
                  <a:gd name="connsiteX7" fmla="*/ 255583 w 552414"/>
                  <a:gd name="connsiteY7" fmla="*/ 152142 h 416687"/>
                  <a:gd name="connsiteX8" fmla="*/ 214091 w 552414"/>
                  <a:gd name="connsiteY8" fmla="*/ 94691 h 416687"/>
                  <a:gd name="connsiteX9" fmla="*/ 203779 w 552414"/>
                  <a:gd name="connsiteY9" fmla="*/ 47060 h 416687"/>
                  <a:gd name="connsiteX10" fmla="*/ 195677 w 552414"/>
                  <a:gd name="connsiteY10" fmla="*/ 412 h 416687"/>
                  <a:gd name="connsiteX11" fmla="*/ 156640 w 552414"/>
                  <a:gd name="connsiteY11" fmla="*/ 81678 h 416687"/>
                  <a:gd name="connsiteX12" fmla="*/ 123495 w 552414"/>
                  <a:gd name="connsiteY12" fmla="*/ 150669 h 416687"/>
                  <a:gd name="connsiteX13" fmla="*/ 57205 w 552414"/>
                  <a:gd name="connsiteY13" fmla="*/ 288650 h 416687"/>
                  <a:gd name="connsiteX14" fmla="*/ 25533 w 552414"/>
                  <a:gd name="connsiteY14" fmla="*/ 354694 h 416687"/>
                  <a:gd name="connsiteX15" fmla="*/ 9084 w 552414"/>
                  <a:gd name="connsiteY15" fmla="*/ 389066 h 416687"/>
                  <a:gd name="connsiteX16" fmla="*/ 0 w 552414"/>
                  <a:gd name="connsiteY16" fmla="*/ 406744 h 416687"/>
                  <a:gd name="connsiteX17" fmla="*/ 450524 w 552414"/>
                  <a:gd name="connsiteY17" fmla="*/ 416073 h 416687"/>
                  <a:gd name="connsiteX18" fmla="*/ 455680 w 552414"/>
                  <a:gd name="connsiteY18" fmla="*/ 415828 h 416687"/>
                  <a:gd name="connsiteX19" fmla="*/ 482687 w 552414"/>
                  <a:gd name="connsiteY19" fmla="*/ 366724 h 416687"/>
                  <a:gd name="connsiteX20" fmla="*/ 474831 w 552414"/>
                  <a:gd name="connsiteY20" fmla="*/ 327196 h 416687"/>
                  <a:gd name="connsiteX21" fmla="*/ 491280 w 552414"/>
                  <a:gd name="connsiteY21" fmla="*/ 253541 h 416687"/>
                  <a:gd name="connsiteX22" fmla="*/ 509203 w 552414"/>
                  <a:gd name="connsiteY22" fmla="*/ 227516 h 416687"/>
                  <a:gd name="connsiteX23" fmla="*/ 531300 w 552414"/>
                  <a:gd name="connsiteY23" fmla="*/ 207383 h 416687"/>
                  <a:gd name="connsiteX24" fmla="*/ 552169 w 552414"/>
                  <a:gd name="connsiteY24" fmla="*/ 151896 h 416687"/>
                  <a:gd name="connsiteX25" fmla="*/ 9575 w 552414"/>
                  <a:gd name="connsiteY25" fmla="*/ 390540 h 416687"/>
                  <a:gd name="connsiteX26" fmla="*/ 9575 w 552414"/>
                  <a:gd name="connsiteY26" fmla="*/ 390540 h 416687"/>
                  <a:gd name="connsiteX27" fmla="*/ 9575 w 552414"/>
                  <a:gd name="connsiteY27" fmla="*/ 390540 h 416687"/>
                  <a:gd name="connsiteX28" fmla="*/ 9575 w 552414"/>
                  <a:gd name="connsiteY28" fmla="*/ 390540 h 416687"/>
                  <a:gd name="connsiteX29" fmla="*/ 58678 w 552414"/>
                  <a:gd name="connsiteY29" fmla="*/ 286931 h 416687"/>
                  <a:gd name="connsiteX30" fmla="*/ 58678 w 552414"/>
                  <a:gd name="connsiteY30" fmla="*/ 286931 h 416687"/>
                  <a:gd name="connsiteX31" fmla="*/ 58678 w 552414"/>
                  <a:gd name="connsiteY31" fmla="*/ 286931 h 416687"/>
                  <a:gd name="connsiteX32" fmla="*/ 58678 w 552414"/>
                  <a:gd name="connsiteY32" fmla="*/ 286931 h 416687"/>
                  <a:gd name="connsiteX33" fmla="*/ 61379 w 552414"/>
                  <a:gd name="connsiteY33" fmla="*/ 281775 h 416687"/>
                  <a:gd name="connsiteX34" fmla="*/ 61379 w 552414"/>
                  <a:gd name="connsiteY34" fmla="*/ 281775 h 416687"/>
                  <a:gd name="connsiteX35" fmla="*/ 61379 w 552414"/>
                  <a:gd name="connsiteY35" fmla="*/ 281775 h 416687"/>
                  <a:gd name="connsiteX36" fmla="*/ 61379 w 552414"/>
                  <a:gd name="connsiteY36" fmla="*/ 281775 h 416687"/>
                  <a:gd name="connsiteX37" fmla="*/ 154676 w 552414"/>
                  <a:gd name="connsiteY37" fmla="*/ 89781 h 416687"/>
                  <a:gd name="connsiteX38" fmla="*/ 154676 w 552414"/>
                  <a:gd name="connsiteY38" fmla="*/ 89781 h 416687"/>
                  <a:gd name="connsiteX39" fmla="*/ 154676 w 552414"/>
                  <a:gd name="connsiteY39" fmla="*/ 89781 h 416687"/>
                  <a:gd name="connsiteX40" fmla="*/ 154676 w 552414"/>
                  <a:gd name="connsiteY40" fmla="*/ 89781 h 416687"/>
                  <a:gd name="connsiteX41" fmla="*/ 146819 w 552414"/>
                  <a:gd name="connsiteY41" fmla="*/ 105248 h 416687"/>
                  <a:gd name="connsiteX42" fmla="*/ 146819 w 552414"/>
                  <a:gd name="connsiteY42" fmla="*/ 105248 h 416687"/>
                  <a:gd name="connsiteX43" fmla="*/ 146819 w 552414"/>
                  <a:gd name="connsiteY43" fmla="*/ 105248 h 416687"/>
                  <a:gd name="connsiteX44" fmla="*/ 146819 w 552414"/>
                  <a:gd name="connsiteY44" fmla="*/ 105248 h 416687"/>
                  <a:gd name="connsiteX45" fmla="*/ 332676 w 552414"/>
                  <a:gd name="connsiteY45" fmla="*/ 193389 h 416687"/>
                  <a:gd name="connsiteX46" fmla="*/ 332676 w 552414"/>
                  <a:gd name="connsiteY46" fmla="*/ 193389 h 416687"/>
                  <a:gd name="connsiteX47" fmla="*/ 332431 w 552414"/>
                  <a:gd name="connsiteY47" fmla="*/ 193389 h 416687"/>
                  <a:gd name="connsiteX48" fmla="*/ 332431 w 552414"/>
                  <a:gd name="connsiteY48" fmla="*/ 193143 h 416687"/>
                  <a:gd name="connsiteX49" fmla="*/ 332676 w 552414"/>
                  <a:gd name="connsiteY49" fmla="*/ 193389 h 416687"/>
                  <a:gd name="connsiteX50" fmla="*/ 469920 w 552414"/>
                  <a:gd name="connsiteY50" fmla="*/ 309273 h 416687"/>
                  <a:gd name="connsiteX51" fmla="*/ 469920 w 552414"/>
                  <a:gd name="connsiteY51" fmla="*/ 309273 h 416687"/>
                  <a:gd name="connsiteX52" fmla="*/ 469920 w 552414"/>
                  <a:gd name="connsiteY52" fmla="*/ 309273 h 416687"/>
                  <a:gd name="connsiteX53" fmla="*/ 469920 w 552414"/>
                  <a:gd name="connsiteY53" fmla="*/ 309273 h 416687"/>
                  <a:gd name="connsiteX54" fmla="*/ 469920 w 552414"/>
                  <a:gd name="connsiteY54" fmla="*/ 316393 h 416687"/>
                  <a:gd name="connsiteX55" fmla="*/ 469920 w 552414"/>
                  <a:gd name="connsiteY55" fmla="*/ 316393 h 416687"/>
                  <a:gd name="connsiteX56" fmla="*/ 469920 w 552414"/>
                  <a:gd name="connsiteY56" fmla="*/ 316393 h 416687"/>
                  <a:gd name="connsiteX57" fmla="*/ 469920 w 552414"/>
                  <a:gd name="connsiteY57" fmla="*/ 316393 h 416687"/>
                  <a:gd name="connsiteX58" fmla="*/ 470902 w 552414"/>
                  <a:gd name="connsiteY58" fmla="*/ 297243 h 416687"/>
                  <a:gd name="connsiteX59" fmla="*/ 470902 w 552414"/>
                  <a:gd name="connsiteY59" fmla="*/ 297243 h 416687"/>
                  <a:gd name="connsiteX60" fmla="*/ 470902 w 552414"/>
                  <a:gd name="connsiteY60" fmla="*/ 297243 h 416687"/>
                  <a:gd name="connsiteX61" fmla="*/ 470902 w 552414"/>
                  <a:gd name="connsiteY61" fmla="*/ 297243 h 416687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1 w 543330"/>
                  <a:gd name="connsiteY24" fmla="*/ 390540 h 417993"/>
                  <a:gd name="connsiteX25" fmla="*/ 491 w 543330"/>
                  <a:gd name="connsiteY25" fmla="*/ 390540 h 417993"/>
                  <a:gd name="connsiteX26" fmla="*/ 491 w 543330"/>
                  <a:gd name="connsiteY26" fmla="*/ 390540 h 417993"/>
                  <a:gd name="connsiteX27" fmla="*/ 491 w 543330"/>
                  <a:gd name="connsiteY27" fmla="*/ 390540 h 417993"/>
                  <a:gd name="connsiteX28" fmla="*/ 49594 w 543330"/>
                  <a:gd name="connsiteY28" fmla="*/ 286931 h 417993"/>
                  <a:gd name="connsiteX29" fmla="*/ 49594 w 543330"/>
                  <a:gd name="connsiteY29" fmla="*/ 286931 h 417993"/>
                  <a:gd name="connsiteX30" fmla="*/ 49594 w 543330"/>
                  <a:gd name="connsiteY30" fmla="*/ 286931 h 417993"/>
                  <a:gd name="connsiteX31" fmla="*/ 49594 w 543330"/>
                  <a:gd name="connsiteY31" fmla="*/ 286931 h 417993"/>
                  <a:gd name="connsiteX32" fmla="*/ 52295 w 543330"/>
                  <a:gd name="connsiteY32" fmla="*/ 281775 h 417993"/>
                  <a:gd name="connsiteX33" fmla="*/ 52295 w 543330"/>
                  <a:gd name="connsiteY33" fmla="*/ 281775 h 417993"/>
                  <a:gd name="connsiteX34" fmla="*/ 52295 w 543330"/>
                  <a:gd name="connsiteY34" fmla="*/ 281775 h 417993"/>
                  <a:gd name="connsiteX35" fmla="*/ 52295 w 543330"/>
                  <a:gd name="connsiteY35" fmla="*/ 281775 h 417993"/>
                  <a:gd name="connsiteX36" fmla="*/ 145592 w 543330"/>
                  <a:gd name="connsiteY36" fmla="*/ 89781 h 417993"/>
                  <a:gd name="connsiteX37" fmla="*/ 145592 w 543330"/>
                  <a:gd name="connsiteY37" fmla="*/ 89781 h 417993"/>
                  <a:gd name="connsiteX38" fmla="*/ 145592 w 543330"/>
                  <a:gd name="connsiteY38" fmla="*/ 89781 h 417993"/>
                  <a:gd name="connsiteX39" fmla="*/ 145592 w 543330"/>
                  <a:gd name="connsiteY39" fmla="*/ 89781 h 417993"/>
                  <a:gd name="connsiteX40" fmla="*/ 137735 w 543330"/>
                  <a:gd name="connsiteY40" fmla="*/ 105248 h 417993"/>
                  <a:gd name="connsiteX41" fmla="*/ 137735 w 543330"/>
                  <a:gd name="connsiteY41" fmla="*/ 105248 h 417993"/>
                  <a:gd name="connsiteX42" fmla="*/ 137735 w 543330"/>
                  <a:gd name="connsiteY42" fmla="*/ 105248 h 417993"/>
                  <a:gd name="connsiteX43" fmla="*/ 137735 w 543330"/>
                  <a:gd name="connsiteY43" fmla="*/ 105248 h 417993"/>
                  <a:gd name="connsiteX44" fmla="*/ 323592 w 543330"/>
                  <a:gd name="connsiteY44" fmla="*/ 193389 h 417993"/>
                  <a:gd name="connsiteX45" fmla="*/ 323592 w 543330"/>
                  <a:gd name="connsiteY45" fmla="*/ 193389 h 417993"/>
                  <a:gd name="connsiteX46" fmla="*/ 323347 w 543330"/>
                  <a:gd name="connsiteY46" fmla="*/ 193389 h 417993"/>
                  <a:gd name="connsiteX47" fmla="*/ 323347 w 543330"/>
                  <a:gd name="connsiteY47" fmla="*/ 193143 h 417993"/>
                  <a:gd name="connsiteX48" fmla="*/ 323592 w 543330"/>
                  <a:gd name="connsiteY48" fmla="*/ 193389 h 417993"/>
                  <a:gd name="connsiteX49" fmla="*/ 460836 w 543330"/>
                  <a:gd name="connsiteY49" fmla="*/ 309273 h 417993"/>
                  <a:gd name="connsiteX50" fmla="*/ 460836 w 543330"/>
                  <a:gd name="connsiteY50" fmla="*/ 309273 h 417993"/>
                  <a:gd name="connsiteX51" fmla="*/ 460836 w 543330"/>
                  <a:gd name="connsiteY51" fmla="*/ 309273 h 417993"/>
                  <a:gd name="connsiteX52" fmla="*/ 460836 w 543330"/>
                  <a:gd name="connsiteY52" fmla="*/ 309273 h 417993"/>
                  <a:gd name="connsiteX53" fmla="*/ 460836 w 543330"/>
                  <a:gd name="connsiteY53" fmla="*/ 316393 h 417993"/>
                  <a:gd name="connsiteX54" fmla="*/ 460836 w 543330"/>
                  <a:gd name="connsiteY54" fmla="*/ 316393 h 417993"/>
                  <a:gd name="connsiteX55" fmla="*/ 460836 w 543330"/>
                  <a:gd name="connsiteY55" fmla="*/ 316393 h 417993"/>
                  <a:gd name="connsiteX56" fmla="*/ 460836 w 543330"/>
                  <a:gd name="connsiteY56" fmla="*/ 316393 h 417993"/>
                  <a:gd name="connsiteX57" fmla="*/ 461818 w 543330"/>
                  <a:gd name="connsiteY57" fmla="*/ 297243 h 417993"/>
                  <a:gd name="connsiteX58" fmla="*/ 461818 w 543330"/>
                  <a:gd name="connsiteY58" fmla="*/ 297243 h 417993"/>
                  <a:gd name="connsiteX59" fmla="*/ 461818 w 543330"/>
                  <a:gd name="connsiteY59" fmla="*/ 297243 h 417993"/>
                  <a:gd name="connsiteX60" fmla="*/ 461818 w 543330"/>
                  <a:gd name="connsiteY60" fmla="*/ 297243 h 417993"/>
                  <a:gd name="connsiteX0" fmla="*/ 724557 w 724802"/>
                  <a:gd name="connsiteY0" fmla="*/ 151896 h 811207"/>
                  <a:gd name="connsiteX1" fmla="*/ 723820 w 724802"/>
                  <a:gd name="connsiteY1" fmla="*/ 146740 h 811207"/>
                  <a:gd name="connsiteX2" fmla="*/ 704424 w 724802"/>
                  <a:gd name="connsiteY2" fmla="*/ 118997 h 811207"/>
                  <a:gd name="connsiteX3" fmla="*/ 697304 w 724802"/>
                  <a:gd name="connsiteY3" fmla="*/ 124153 h 811207"/>
                  <a:gd name="connsiteX4" fmla="*/ 685274 w 724802"/>
                  <a:gd name="connsiteY4" fmla="*/ 130782 h 811207"/>
                  <a:gd name="connsiteX5" fmla="*/ 534281 w 724802"/>
                  <a:gd name="connsiteY5" fmla="*/ 193143 h 811207"/>
                  <a:gd name="connsiteX6" fmla="*/ 461607 w 724802"/>
                  <a:gd name="connsiteY6" fmla="*/ 176694 h 811207"/>
                  <a:gd name="connsiteX7" fmla="*/ 427971 w 724802"/>
                  <a:gd name="connsiteY7" fmla="*/ 152142 h 811207"/>
                  <a:gd name="connsiteX8" fmla="*/ 386479 w 724802"/>
                  <a:gd name="connsiteY8" fmla="*/ 94691 h 811207"/>
                  <a:gd name="connsiteX9" fmla="*/ 376167 w 724802"/>
                  <a:gd name="connsiteY9" fmla="*/ 47060 h 811207"/>
                  <a:gd name="connsiteX10" fmla="*/ 368065 w 724802"/>
                  <a:gd name="connsiteY10" fmla="*/ 412 h 811207"/>
                  <a:gd name="connsiteX11" fmla="*/ 329028 w 724802"/>
                  <a:gd name="connsiteY11" fmla="*/ 81678 h 811207"/>
                  <a:gd name="connsiteX12" fmla="*/ 295883 w 724802"/>
                  <a:gd name="connsiteY12" fmla="*/ 150669 h 811207"/>
                  <a:gd name="connsiteX13" fmla="*/ 229593 w 724802"/>
                  <a:gd name="connsiteY13" fmla="*/ 288650 h 811207"/>
                  <a:gd name="connsiteX14" fmla="*/ 197921 w 724802"/>
                  <a:gd name="connsiteY14" fmla="*/ 354694 h 811207"/>
                  <a:gd name="connsiteX15" fmla="*/ 181472 w 724802"/>
                  <a:gd name="connsiteY15" fmla="*/ 389066 h 811207"/>
                  <a:gd name="connsiteX16" fmla="*/ 622912 w 724802"/>
                  <a:gd name="connsiteY16" fmla="*/ 416073 h 811207"/>
                  <a:gd name="connsiteX17" fmla="*/ 628068 w 724802"/>
                  <a:gd name="connsiteY17" fmla="*/ 415828 h 811207"/>
                  <a:gd name="connsiteX18" fmla="*/ 655075 w 724802"/>
                  <a:gd name="connsiteY18" fmla="*/ 366724 h 811207"/>
                  <a:gd name="connsiteX19" fmla="*/ 647219 w 724802"/>
                  <a:gd name="connsiteY19" fmla="*/ 327196 h 811207"/>
                  <a:gd name="connsiteX20" fmla="*/ 663668 w 724802"/>
                  <a:gd name="connsiteY20" fmla="*/ 253541 h 811207"/>
                  <a:gd name="connsiteX21" fmla="*/ 681591 w 724802"/>
                  <a:gd name="connsiteY21" fmla="*/ 227516 h 811207"/>
                  <a:gd name="connsiteX22" fmla="*/ 703688 w 724802"/>
                  <a:gd name="connsiteY22" fmla="*/ 207383 h 811207"/>
                  <a:gd name="connsiteX23" fmla="*/ 724557 w 724802"/>
                  <a:gd name="connsiteY23" fmla="*/ 151896 h 811207"/>
                  <a:gd name="connsiteX24" fmla="*/ 0 w 724802"/>
                  <a:gd name="connsiteY24" fmla="*/ 811207 h 811207"/>
                  <a:gd name="connsiteX25" fmla="*/ 181963 w 724802"/>
                  <a:gd name="connsiteY25" fmla="*/ 390540 h 811207"/>
                  <a:gd name="connsiteX26" fmla="*/ 181963 w 724802"/>
                  <a:gd name="connsiteY26" fmla="*/ 390540 h 811207"/>
                  <a:gd name="connsiteX27" fmla="*/ 0 w 724802"/>
                  <a:gd name="connsiteY27" fmla="*/ 811207 h 811207"/>
                  <a:gd name="connsiteX28" fmla="*/ 231066 w 724802"/>
                  <a:gd name="connsiteY28" fmla="*/ 286931 h 811207"/>
                  <a:gd name="connsiteX29" fmla="*/ 231066 w 724802"/>
                  <a:gd name="connsiteY29" fmla="*/ 286931 h 811207"/>
                  <a:gd name="connsiteX30" fmla="*/ 231066 w 724802"/>
                  <a:gd name="connsiteY30" fmla="*/ 286931 h 811207"/>
                  <a:gd name="connsiteX31" fmla="*/ 231066 w 724802"/>
                  <a:gd name="connsiteY31" fmla="*/ 286931 h 811207"/>
                  <a:gd name="connsiteX32" fmla="*/ 233767 w 724802"/>
                  <a:gd name="connsiteY32" fmla="*/ 281775 h 811207"/>
                  <a:gd name="connsiteX33" fmla="*/ 233767 w 724802"/>
                  <a:gd name="connsiteY33" fmla="*/ 281775 h 811207"/>
                  <a:gd name="connsiteX34" fmla="*/ 233767 w 724802"/>
                  <a:gd name="connsiteY34" fmla="*/ 281775 h 811207"/>
                  <a:gd name="connsiteX35" fmla="*/ 233767 w 724802"/>
                  <a:gd name="connsiteY35" fmla="*/ 281775 h 811207"/>
                  <a:gd name="connsiteX36" fmla="*/ 327064 w 724802"/>
                  <a:gd name="connsiteY36" fmla="*/ 89781 h 811207"/>
                  <a:gd name="connsiteX37" fmla="*/ 327064 w 724802"/>
                  <a:gd name="connsiteY37" fmla="*/ 89781 h 811207"/>
                  <a:gd name="connsiteX38" fmla="*/ 327064 w 724802"/>
                  <a:gd name="connsiteY38" fmla="*/ 89781 h 811207"/>
                  <a:gd name="connsiteX39" fmla="*/ 327064 w 724802"/>
                  <a:gd name="connsiteY39" fmla="*/ 89781 h 811207"/>
                  <a:gd name="connsiteX40" fmla="*/ 319207 w 724802"/>
                  <a:gd name="connsiteY40" fmla="*/ 105248 h 811207"/>
                  <a:gd name="connsiteX41" fmla="*/ 319207 w 724802"/>
                  <a:gd name="connsiteY41" fmla="*/ 105248 h 811207"/>
                  <a:gd name="connsiteX42" fmla="*/ 319207 w 724802"/>
                  <a:gd name="connsiteY42" fmla="*/ 105248 h 811207"/>
                  <a:gd name="connsiteX43" fmla="*/ 319207 w 724802"/>
                  <a:gd name="connsiteY43" fmla="*/ 105248 h 811207"/>
                  <a:gd name="connsiteX44" fmla="*/ 505064 w 724802"/>
                  <a:gd name="connsiteY44" fmla="*/ 193389 h 811207"/>
                  <a:gd name="connsiteX45" fmla="*/ 505064 w 724802"/>
                  <a:gd name="connsiteY45" fmla="*/ 193389 h 811207"/>
                  <a:gd name="connsiteX46" fmla="*/ 504819 w 724802"/>
                  <a:gd name="connsiteY46" fmla="*/ 193389 h 811207"/>
                  <a:gd name="connsiteX47" fmla="*/ 504819 w 724802"/>
                  <a:gd name="connsiteY47" fmla="*/ 193143 h 811207"/>
                  <a:gd name="connsiteX48" fmla="*/ 505064 w 724802"/>
                  <a:gd name="connsiteY48" fmla="*/ 193389 h 811207"/>
                  <a:gd name="connsiteX49" fmla="*/ 642308 w 724802"/>
                  <a:gd name="connsiteY49" fmla="*/ 309273 h 811207"/>
                  <a:gd name="connsiteX50" fmla="*/ 642308 w 724802"/>
                  <a:gd name="connsiteY50" fmla="*/ 309273 h 811207"/>
                  <a:gd name="connsiteX51" fmla="*/ 642308 w 724802"/>
                  <a:gd name="connsiteY51" fmla="*/ 309273 h 811207"/>
                  <a:gd name="connsiteX52" fmla="*/ 642308 w 724802"/>
                  <a:gd name="connsiteY52" fmla="*/ 309273 h 811207"/>
                  <a:gd name="connsiteX53" fmla="*/ 642308 w 724802"/>
                  <a:gd name="connsiteY53" fmla="*/ 316393 h 811207"/>
                  <a:gd name="connsiteX54" fmla="*/ 642308 w 724802"/>
                  <a:gd name="connsiteY54" fmla="*/ 316393 h 811207"/>
                  <a:gd name="connsiteX55" fmla="*/ 642308 w 724802"/>
                  <a:gd name="connsiteY55" fmla="*/ 316393 h 811207"/>
                  <a:gd name="connsiteX56" fmla="*/ 642308 w 724802"/>
                  <a:gd name="connsiteY56" fmla="*/ 316393 h 811207"/>
                  <a:gd name="connsiteX57" fmla="*/ 643290 w 724802"/>
                  <a:gd name="connsiteY57" fmla="*/ 297243 h 811207"/>
                  <a:gd name="connsiteX58" fmla="*/ 643290 w 724802"/>
                  <a:gd name="connsiteY58" fmla="*/ 297243 h 811207"/>
                  <a:gd name="connsiteX59" fmla="*/ 643290 w 724802"/>
                  <a:gd name="connsiteY59" fmla="*/ 297243 h 811207"/>
                  <a:gd name="connsiteX60" fmla="*/ 643290 w 724802"/>
                  <a:gd name="connsiteY60" fmla="*/ 297243 h 811207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1 w 543330"/>
                  <a:gd name="connsiteY24" fmla="*/ 390540 h 417993"/>
                  <a:gd name="connsiteX25" fmla="*/ 491 w 543330"/>
                  <a:gd name="connsiteY25" fmla="*/ 390540 h 417993"/>
                  <a:gd name="connsiteX26" fmla="*/ 491 w 543330"/>
                  <a:gd name="connsiteY26" fmla="*/ 390540 h 417993"/>
                  <a:gd name="connsiteX27" fmla="*/ 49594 w 543330"/>
                  <a:gd name="connsiteY27" fmla="*/ 286931 h 417993"/>
                  <a:gd name="connsiteX28" fmla="*/ 49594 w 543330"/>
                  <a:gd name="connsiteY28" fmla="*/ 286931 h 417993"/>
                  <a:gd name="connsiteX29" fmla="*/ 49594 w 543330"/>
                  <a:gd name="connsiteY29" fmla="*/ 286931 h 417993"/>
                  <a:gd name="connsiteX30" fmla="*/ 49594 w 543330"/>
                  <a:gd name="connsiteY30" fmla="*/ 286931 h 417993"/>
                  <a:gd name="connsiteX31" fmla="*/ 52295 w 543330"/>
                  <a:gd name="connsiteY31" fmla="*/ 281775 h 417993"/>
                  <a:gd name="connsiteX32" fmla="*/ 52295 w 543330"/>
                  <a:gd name="connsiteY32" fmla="*/ 281775 h 417993"/>
                  <a:gd name="connsiteX33" fmla="*/ 52295 w 543330"/>
                  <a:gd name="connsiteY33" fmla="*/ 281775 h 417993"/>
                  <a:gd name="connsiteX34" fmla="*/ 52295 w 543330"/>
                  <a:gd name="connsiteY34" fmla="*/ 281775 h 417993"/>
                  <a:gd name="connsiteX35" fmla="*/ 145592 w 543330"/>
                  <a:gd name="connsiteY35" fmla="*/ 89781 h 417993"/>
                  <a:gd name="connsiteX36" fmla="*/ 145592 w 543330"/>
                  <a:gd name="connsiteY36" fmla="*/ 89781 h 417993"/>
                  <a:gd name="connsiteX37" fmla="*/ 145592 w 543330"/>
                  <a:gd name="connsiteY37" fmla="*/ 89781 h 417993"/>
                  <a:gd name="connsiteX38" fmla="*/ 145592 w 543330"/>
                  <a:gd name="connsiteY38" fmla="*/ 89781 h 417993"/>
                  <a:gd name="connsiteX39" fmla="*/ 137735 w 543330"/>
                  <a:gd name="connsiteY39" fmla="*/ 105248 h 417993"/>
                  <a:gd name="connsiteX40" fmla="*/ 137735 w 543330"/>
                  <a:gd name="connsiteY40" fmla="*/ 105248 h 417993"/>
                  <a:gd name="connsiteX41" fmla="*/ 137735 w 543330"/>
                  <a:gd name="connsiteY41" fmla="*/ 105248 h 417993"/>
                  <a:gd name="connsiteX42" fmla="*/ 137735 w 543330"/>
                  <a:gd name="connsiteY42" fmla="*/ 105248 h 417993"/>
                  <a:gd name="connsiteX43" fmla="*/ 323592 w 543330"/>
                  <a:gd name="connsiteY43" fmla="*/ 193389 h 417993"/>
                  <a:gd name="connsiteX44" fmla="*/ 323592 w 543330"/>
                  <a:gd name="connsiteY44" fmla="*/ 193389 h 417993"/>
                  <a:gd name="connsiteX45" fmla="*/ 323347 w 543330"/>
                  <a:gd name="connsiteY45" fmla="*/ 193389 h 417993"/>
                  <a:gd name="connsiteX46" fmla="*/ 323347 w 543330"/>
                  <a:gd name="connsiteY46" fmla="*/ 193143 h 417993"/>
                  <a:gd name="connsiteX47" fmla="*/ 323592 w 543330"/>
                  <a:gd name="connsiteY47" fmla="*/ 193389 h 417993"/>
                  <a:gd name="connsiteX48" fmla="*/ 460836 w 543330"/>
                  <a:gd name="connsiteY48" fmla="*/ 309273 h 417993"/>
                  <a:gd name="connsiteX49" fmla="*/ 460836 w 543330"/>
                  <a:gd name="connsiteY49" fmla="*/ 309273 h 417993"/>
                  <a:gd name="connsiteX50" fmla="*/ 460836 w 543330"/>
                  <a:gd name="connsiteY50" fmla="*/ 309273 h 417993"/>
                  <a:gd name="connsiteX51" fmla="*/ 460836 w 543330"/>
                  <a:gd name="connsiteY51" fmla="*/ 309273 h 417993"/>
                  <a:gd name="connsiteX52" fmla="*/ 460836 w 543330"/>
                  <a:gd name="connsiteY52" fmla="*/ 316393 h 417993"/>
                  <a:gd name="connsiteX53" fmla="*/ 460836 w 543330"/>
                  <a:gd name="connsiteY53" fmla="*/ 316393 h 417993"/>
                  <a:gd name="connsiteX54" fmla="*/ 460836 w 543330"/>
                  <a:gd name="connsiteY54" fmla="*/ 316393 h 417993"/>
                  <a:gd name="connsiteX55" fmla="*/ 460836 w 543330"/>
                  <a:gd name="connsiteY55" fmla="*/ 316393 h 417993"/>
                  <a:gd name="connsiteX56" fmla="*/ 461818 w 543330"/>
                  <a:gd name="connsiteY56" fmla="*/ 297243 h 417993"/>
                  <a:gd name="connsiteX57" fmla="*/ 461818 w 543330"/>
                  <a:gd name="connsiteY57" fmla="*/ 297243 h 417993"/>
                  <a:gd name="connsiteX58" fmla="*/ 461818 w 543330"/>
                  <a:gd name="connsiteY58" fmla="*/ 297243 h 417993"/>
                  <a:gd name="connsiteX59" fmla="*/ 461818 w 543330"/>
                  <a:gd name="connsiteY59" fmla="*/ 297243 h 417993"/>
                  <a:gd name="connsiteX0" fmla="*/ 706948 w 707193"/>
                  <a:gd name="connsiteY0" fmla="*/ 151896 h 775988"/>
                  <a:gd name="connsiteX1" fmla="*/ 706211 w 707193"/>
                  <a:gd name="connsiteY1" fmla="*/ 146740 h 775988"/>
                  <a:gd name="connsiteX2" fmla="*/ 686815 w 707193"/>
                  <a:gd name="connsiteY2" fmla="*/ 118997 h 775988"/>
                  <a:gd name="connsiteX3" fmla="*/ 679695 w 707193"/>
                  <a:gd name="connsiteY3" fmla="*/ 124153 h 775988"/>
                  <a:gd name="connsiteX4" fmla="*/ 667665 w 707193"/>
                  <a:gd name="connsiteY4" fmla="*/ 130782 h 775988"/>
                  <a:gd name="connsiteX5" fmla="*/ 516672 w 707193"/>
                  <a:gd name="connsiteY5" fmla="*/ 193143 h 775988"/>
                  <a:gd name="connsiteX6" fmla="*/ 443998 w 707193"/>
                  <a:gd name="connsiteY6" fmla="*/ 176694 h 775988"/>
                  <a:gd name="connsiteX7" fmla="*/ 410362 w 707193"/>
                  <a:gd name="connsiteY7" fmla="*/ 152142 h 775988"/>
                  <a:gd name="connsiteX8" fmla="*/ 368870 w 707193"/>
                  <a:gd name="connsiteY8" fmla="*/ 94691 h 775988"/>
                  <a:gd name="connsiteX9" fmla="*/ 358558 w 707193"/>
                  <a:gd name="connsiteY9" fmla="*/ 47060 h 775988"/>
                  <a:gd name="connsiteX10" fmla="*/ 350456 w 707193"/>
                  <a:gd name="connsiteY10" fmla="*/ 412 h 775988"/>
                  <a:gd name="connsiteX11" fmla="*/ 311419 w 707193"/>
                  <a:gd name="connsiteY11" fmla="*/ 81678 h 775988"/>
                  <a:gd name="connsiteX12" fmla="*/ 278274 w 707193"/>
                  <a:gd name="connsiteY12" fmla="*/ 150669 h 775988"/>
                  <a:gd name="connsiteX13" fmla="*/ 211984 w 707193"/>
                  <a:gd name="connsiteY13" fmla="*/ 288650 h 775988"/>
                  <a:gd name="connsiteX14" fmla="*/ 180312 w 707193"/>
                  <a:gd name="connsiteY14" fmla="*/ 354694 h 775988"/>
                  <a:gd name="connsiteX15" fmla="*/ 163863 w 707193"/>
                  <a:gd name="connsiteY15" fmla="*/ 389066 h 775988"/>
                  <a:gd name="connsiteX16" fmla="*/ 605303 w 707193"/>
                  <a:gd name="connsiteY16" fmla="*/ 416073 h 775988"/>
                  <a:gd name="connsiteX17" fmla="*/ 610459 w 707193"/>
                  <a:gd name="connsiteY17" fmla="*/ 415828 h 775988"/>
                  <a:gd name="connsiteX18" fmla="*/ 637466 w 707193"/>
                  <a:gd name="connsiteY18" fmla="*/ 366724 h 775988"/>
                  <a:gd name="connsiteX19" fmla="*/ 629610 w 707193"/>
                  <a:gd name="connsiteY19" fmla="*/ 327196 h 775988"/>
                  <a:gd name="connsiteX20" fmla="*/ 646059 w 707193"/>
                  <a:gd name="connsiteY20" fmla="*/ 253541 h 775988"/>
                  <a:gd name="connsiteX21" fmla="*/ 663982 w 707193"/>
                  <a:gd name="connsiteY21" fmla="*/ 227516 h 775988"/>
                  <a:gd name="connsiteX22" fmla="*/ 686079 w 707193"/>
                  <a:gd name="connsiteY22" fmla="*/ 207383 h 775988"/>
                  <a:gd name="connsiteX23" fmla="*/ 706948 w 707193"/>
                  <a:gd name="connsiteY23" fmla="*/ 151896 h 775988"/>
                  <a:gd name="connsiteX24" fmla="*/ 0 w 707193"/>
                  <a:gd name="connsiteY24" fmla="*/ 775988 h 775988"/>
                  <a:gd name="connsiteX25" fmla="*/ 164354 w 707193"/>
                  <a:gd name="connsiteY25" fmla="*/ 390540 h 775988"/>
                  <a:gd name="connsiteX26" fmla="*/ 0 w 707193"/>
                  <a:gd name="connsiteY26" fmla="*/ 775988 h 775988"/>
                  <a:gd name="connsiteX27" fmla="*/ 213457 w 707193"/>
                  <a:gd name="connsiteY27" fmla="*/ 286931 h 775988"/>
                  <a:gd name="connsiteX28" fmla="*/ 213457 w 707193"/>
                  <a:gd name="connsiteY28" fmla="*/ 286931 h 775988"/>
                  <a:gd name="connsiteX29" fmla="*/ 213457 w 707193"/>
                  <a:gd name="connsiteY29" fmla="*/ 286931 h 775988"/>
                  <a:gd name="connsiteX30" fmla="*/ 213457 w 707193"/>
                  <a:gd name="connsiteY30" fmla="*/ 286931 h 775988"/>
                  <a:gd name="connsiteX31" fmla="*/ 216158 w 707193"/>
                  <a:gd name="connsiteY31" fmla="*/ 281775 h 775988"/>
                  <a:gd name="connsiteX32" fmla="*/ 216158 w 707193"/>
                  <a:gd name="connsiteY32" fmla="*/ 281775 h 775988"/>
                  <a:gd name="connsiteX33" fmla="*/ 216158 w 707193"/>
                  <a:gd name="connsiteY33" fmla="*/ 281775 h 775988"/>
                  <a:gd name="connsiteX34" fmla="*/ 216158 w 707193"/>
                  <a:gd name="connsiteY34" fmla="*/ 281775 h 775988"/>
                  <a:gd name="connsiteX35" fmla="*/ 309455 w 707193"/>
                  <a:gd name="connsiteY35" fmla="*/ 89781 h 775988"/>
                  <a:gd name="connsiteX36" fmla="*/ 309455 w 707193"/>
                  <a:gd name="connsiteY36" fmla="*/ 89781 h 775988"/>
                  <a:gd name="connsiteX37" fmla="*/ 309455 w 707193"/>
                  <a:gd name="connsiteY37" fmla="*/ 89781 h 775988"/>
                  <a:gd name="connsiteX38" fmla="*/ 309455 w 707193"/>
                  <a:gd name="connsiteY38" fmla="*/ 89781 h 775988"/>
                  <a:gd name="connsiteX39" fmla="*/ 301598 w 707193"/>
                  <a:gd name="connsiteY39" fmla="*/ 105248 h 775988"/>
                  <a:gd name="connsiteX40" fmla="*/ 301598 w 707193"/>
                  <a:gd name="connsiteY40" fmla="*/ 105248 h 775988"/>
                  <a:gd name="connsiteX41" fmla="*/ 301598 w 707193"/>
                  <a:gd name="connsiteY41" fmla="*/ 105248 h 775988"/>
                  <a:gd name="connsiteX42" fmla="*/ 301598 w 707193"/>
                  <a:gd name="connsiteY42" fmla="*/ 105248 h 775988"/>
                  <a:gd name="connsiteX43" fmla="*/ 487455 w 707193"/>
                  <a:gd name="connsiteY43" fmla="*/ 193389 h 775988"/>
                  <a:gd name="connsiteX44" fmla="*/ 487455 w 707193"/>
                  <a:gd name="connsiteY44" fmla="*/ 193389 h 775988"/>
                  <a:gd name="connsiteX45" fmla="*/ 487210 w 707193"/>
                  <a:gd name="connsiteY45" fmla="*/ 193389 h 775988"/>
                  <a:gd name="connsiteX46" fmla="*/ 487210 w 707193"/>
                  <a:gd name="connsiteY46" fmla="*/ 193143 h 775988"/>
                  <a:gd name="connsiteX47" fmla="*/ 487455 w 707193"/>
                  <a:gd name="connsiteY47" fmla="*/ 193389 h 775988"/>
                  <a:gd name="connsiteX48" fmla="*/ 624699 w 707193"/>
                  <a:gd name="connsiteY48" fmla="*/ 309273 h 775988"/>
                  <a:gd name="connsiteX49" fmla="*/ 624699 w 707193"/>
                  <a:gd name="connsiteY49" fmla="*/ 309273 h 775988"/>
                  <a:gd name="connsiteX50" fmla="*/ 624699 w 707193"/>
                  <a:gd name="connsiteY50" fmla="*/ 309273 h 775988"/>
                  <a:gd name="connsiteX51" fmla="*/ 624699 w 707193"/>
                  <a:gd name="connsiteY51" fmla="*/ 309273 h 775988"/>
                  <a:gd name="connsiteX52" fmla="*/ 624699 w 707193"/>
                  <a:gd name="connsiteY52" fmla="*/ 316393 h 775988"/>
                  <a:gd name="connsiteX53" fmla="*/ 624699 w 707193"/>
                  <a:gd name="connsiteY53" fmla="*/ 316393 h 775988"/>
                  <a:gd name="connsiteX54" fmla="*/ 624699 w 707193"/>
                  <a:gd name="connsiteY54" fmla="*/ 316393 h 775988"/>
                  <a:gd name="connsiteX55" fmla="*/ 624699 w 707193"/>
                  <a:gd name="connsiteY55" fmla="*/ 316393 h 775988"/>
                  <a:gd name="connsiteX56" fmla="*/ 625681 w 707193"/>
                  <a:gd name="connsiteY56" fmla="*/ 297243 h 775988"/>
                  <a:gd name="connsiteX57" fmla="*/ 625681 w 707193"/>
                  <a:gd name="connsiteY57" fmla="*/ 297243 h 775988"/>
                  <a:gd name="connsiteX58" fmla="*/ 625681 w 707193"/>
                  <a:gd name="connsiteY58" fmla="*/ 297243 h 775988"/>
                  <a:gd name="connsiteX59" fmla="*/ 625681 w 707193"/>
                  <a:gd name="connsiteY59" fmla="*/ 297243 h 775988"/>
                  <a:gd name="connsiteX0" fmla="*/ 706948 w 707193"/>
                  <a:gd name="connsiteY0" fmla="*/ 151896 h 775988"/>
                  <a:gd name="connsiteX1" fmla="*/ 706211 w 707193"/>
                  <a:gd name="connsiteY1" fmla="*/ 146740 h 775988"/>
                  <a:gd name="connsiteX2" fmla="*/ 686815 w 707193"/>
                  <a:gd name="connsiteY2" fmla="*/ 118997 h 775988"/>
                  <a:gd name="connsiteX3" fmla="*/ 679695 w 707193"/>
                  <a:gd name="connsiteY3" fmla="*/ 124153 h 775988"/>
                  <a:gd name="connsiteX4" fmla="*/ 667665 w 707193"/>
                  <a:gd name="connsiteY4" fmla="*/ 130782 h 775988"/>
                  <a:gd name="connsiteX5" fmla="*/ 516672 w 707193"/>
                  <a:gd name="connsiteY5" fmla="*/ 193143 h 775988"/>
                  <a:gd name="connsiteX6" fmla="*/ 443998 w 707193"/>
                  <a:gd name="connsiteY6" fmla="*/ 176694 h 775988"/>
                  <a:gd name="connsiteX7" fmla="*/ 410362 w 707193"/>
                  <a:gd name="connsiteY7" fmla="*/ 152142 h 775988"/>
                  <a:gd name="connsiteX8" fmla="*/ 368870 w 707193"/>
                  <a:gd name="connsiteY8" fmla="*/ 94691 h 775988"/>
                  <a:gd name="connsiteX9" fmla="*/ 358558 w 707193"/>
                  <a:gd name="connsiteY9" fmla="*/ 47060 h 775988"/>
                  <a:gd name="connsiteX10" fmla="*/ 350456 w 707193"/>
                  <a:gd name="connsiteY10" fmla="*/ 412 h 775988"/>
                  <a:gd name="connsiteX11" fmla="*/ 311419 w 707193"/>
                  <a:gd name="connsiteY11" fmla="*/ 81678 h 775988"/>
                  <a:gd name="connsiteX12" fmla="*/ 278274 w 707193"/>
                  <a:gd name="connsiteY12" fmla="*/ 150669 h 775988"/>
                  <a:gd name="connsiteX13" fmla="*/ 211984 w 707193"/>
                  <a:gd name="connsiteY13" fmla="*/ 288650 h 775988"/>
                  <a:gd name="connsiteX14" fmla="*/ 180312 w 707193"/>
                  <a:gd name="connsiteY14" fmla="*/ 354694 h 775988"/>
                  <a:gd name="connsiteX15" fmla="*/ 163863 w 707193"/>
                  <a:gd name="connsiteY15" fmla="*/ 389066 h 775988"/>
                  <a:gd name="connsiteX16" fmla="*/ 605303 w 707193"/>
                  <a:gd name="connsiteY16" fmla="*/ 416073 h 775988"/>
                  <a:gd name="connsiteX17" fmla="*/ 610459 w 707193"/>
                  <a:gd name="connsiteY17" fmla="*/ 415828 h 775988"/>
                  <a:gd name="connsiteX18" fmla="*/ 637466 w 707193"/>
                  <a:gd name="connsiteY18" fmla="*/ 366724 h 775988"/>
                  <a:gd name="connsiteX19" fmla="*/ 629610 w 707193"/>
                  <a:gd name="connsiteY19" fmla="*/ 327196 h 775988"/>
                  <a:gd name="connsiteX20" fmla="*/ 646059 w 707193"/>
                  <a:gd name="connsiteY20" fmla="*/ 253541 h 775988"/>
                  <a:gd name="connsiteX21" fmla="*/ 663982 w 707193"/>
                  <a:gd name="connsiteY21" fmla="*/ 227516 h 775988"/>
                  <a:gd name="connsiteX22" fmla="*/ 686079 w 707193"/>
                  <a:gd name="connsiteY22" fmla="*/ 207383 h 775988"/>
                  <a:gd name="connsiteX23" fmla="*/ 706948 w 707193"/>
                  <a:gd name="connsiteY23" fmla="*/ 151896 h 775988"/>
                  <a:gd name="connsiteX24" fmla="*/ 0 w 707193"/>
                  <a:gd name="connsiteY24" fmla="*/ 775988 h 775988"/>
                  <a:gd name="connsiteX25" fmla="*/ 68481 w 707193"/>
                  <a:gd name="connsiteY25" fmla="*/ 588156 h 775988"/>
                  <a:gd name="connsiteX26" fmla="*/ 0 w 707193"/>
                  <a:gd name="connsiteY26" fmla="*/ 775988 h 775988"/>
                  <a:gd name="connsiteX27" fmla="*/ 213457 w 707193"/>
                  <a:gd name="connsiteY27" fmla="*/ 286931 h 775988"/>
                  <a:gd name="connsiteX28" fmla="*/ 213457 w 707193"/>
                  <a:gd name="connsiteY28" fmla="*/ 286931 h 775988"/>
                  <a:gd name="connsiteX29" fmla="*/ 213457 w 707193"/>
                  <a:gd name="connsiteY29" fmla="*/ 286931 h 775988"/>
                  <a:gd name="connsiteX30" fmla="*/ 213457 w 707193"/>
                  <a:gd name="connsiteY30" fmla="*/ 286931 h 775988"/>
                  <a:gd name="connsiteX31" fmla="*/ 216158 w 707193"/>
                  <a:gd name="connsiteY31" fmla="*/ 281775 h 775988"/>
                  <a:gd name="connsiteX32" fmla="*/ 216158 w 707193"/>
                  <a:gd name="connsiteY32" fmla="*/ 281775 h 775988"/>
                  <a:gd name="connsiteX33" fmla="*/ 216158 w 707193"/>
                  <a:gd name="connsiteY33" fmla="*/ 281775 h 775988"/>
                  <a:gd name="connsiteX34" fmla="*/ 216158 w 707193"/>
                  <a:gd name="connsiteY34" fmla="*/ 281775 h 775988"/>
                  <a:gd name="connsiteX35" fmla="*/ 309455 w 707193"/>
                  <a:gd name="connsiteY35" fmla="*/ 89781 h 775988"/>
                  <a:gd name="connsiteX36" fmla="*/ 309455 w 707193"/>
                  <a:gd name="connsiteY36" fmla="*/ 89781 h 775988"/>
                  <a:gd name="connsiteX37" fmla="*/ 309455 w 707193"/>
                  <a:gd name="connsiteY37" fmla="*/ 89781 h 775988"/>
                  <a:gd name="connsiteX38" fmla="*/ 309455 w 707193"/>
                  <a:gd name="connsiteY38" fmla="*/ 89781 h 775988"/>
                  <a:gd name="connsiteX39" fmla="*/ 301598 w 707193"/>
                  <a:gd name="connsiteY39" fmla="*/ 105248 h 775988"/>
                  <a:gd name="connsiteX40" fmla="*/ 301598 w 707193"/>
                  <a:gd name="connsiteY40" fmla="*/ 105248 h 775988"/>
                  <a:gd name="connsiteX41" fmla="*/ 301598 w 707193"/>
                  <a:gd name="connsiteY41" fmla="*/ 105248 h 775988"/>
                  <a:gd name="connsiteX42" fmla="*/ 301598 w 707193"/>
                  <a:gd name="connsiteY42" fmla="*/ 105248 h 775988"/>
                  <a:gd name="connsiteX43" fmla="*/ 487455 w 707193"/>
                  <a:gd name="connsiteY43" fmla="*/ 193389 h 775988"/>
                  <a:gd name="connsiteX44" fmla="*/ 487455 w 707193"/>
                  <a:gd name="connsiteY44" fmla="*/ 193389 h 775988"/>
                  <a:gd name="connsiteX45" fmla="*/ 487210 w 707193"/>
                  <a:gd name="connsiteY45" fmla="*/ 193389 h 775988"/>
                  <a:gd name="connsiteX46" fmla="*/ 487210 w 707193"/>
                  <a:gd name="connsiteY46" fmla="*/ 193143 h 775988"/>
                  <a:gd name="connsiteX47" fmla="*/ 487455 w 707193"/>
                  <a:gd name="connsiteY47" fmla="*/ 193389 h 775988"/>
                  <a:gd name="connsiteX48" fmla="*/ 624699 w 707193"/>
                  <a:gd name="connsiteY48" fmla="*/ 309273 h 775988"/>
                  <a:gd name="connsiteX49" fmla="*/ 624699 w 707193"/>
                  <a:gd name="connsiteY49" fmla="*/ 309273 h 775988"/>
                  <a:gd name="connsiteX50" fmla="*/ 624699 w 707193"/>
                  <a:gd name="connsiteY50" fmla="*/ 309273 h 775988"/>
                  <a:gd name="connsiteX51" fmla="*/ 624699 w 707193"/>
                  <a:gd name="connsiteY51" fmla="*/ 309273 h 775988"/>
                  <a:gd name="connsiteX52" fmla="*/ 624699 w 707193"/>
                  <a:gd name="connsiteY52" fmla="*/ 316393 h 775988"/>
                  <a:gd name="connsiteX53" fmla="*/ 624699 w 707193"/>
                  <a:gd name="connsiteY53" fmla="*/ 316393 h 775988"/>
                  <a:gd name="connsiteX54" fmla="*/ 624699 w 707193"/>
                  <a:gd name="connsiteY54" fmla="*/ 316393 h 775988"/>
                  <a:gd name="connsiteX55" fmla="*/ 624699 w 707193"/>
                  <a:gd name="connsiteY55" fmla="*/ 316393 h 775988"/>
                  <a:gd name="connsiteX56" fmla="*/ 625681 w 707193"/>
                  <a:gd name="connsiteY56" fmla="*/ 297243 h 775988"/>
                  <a:gd name="connsiteX57" fmla="*/ 625681 w 707193"/>
                  <a:gd name="connsiteY57" fmla="*/ 297243 h 775988"/>
                  <a:gd name="connsiteX58" fmla="*/ 625681 w 707193"/>
                  <a:gd name="connsiteY58" fmla="*/ 297243 h 775988"/>
                  <a:gd name="connsiteX59" fmla="*/ 625681 w 707193"/>
                  <a:gd name="connsiteY59" fmla="*/ 297243 h 775988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594 w 543330"/>
                  <a:gd name="connsiteY24" fmla="*/ 286931 h 417993"/>
                  <a:gd name="connsiteX25" fmla="*/ 49594 w 543330"/>
                  <a:gd name="connsiteY25" fmla="*/ 286931 h 417993"/>
                  <a:gd name="connsiteX26" fmla="*/ 49594 w 543330"/>
                  <a:gd name="connsiteY26" fmla="*/ 286931 h 417993"/>
                  <a:gd name="connsiteX27" fmla="*/ 49594 w 543330"/>
                  <a:gd name="connsiteY27" fmla="*/ 286931 h 417993"/>
                  <a:gd name="connsiteX28" fmla="*/ 52295 w 543330"/>
                  <a:gd name="connsiteY28" fmla="*/ 281775 h 417993"/>
                  <a:gd name="connsiteX29" fmla="*/ 52295 w 543330"/>
                  <a:gd name="connsiteY29" fmla="*/ 281775 h 417993"/>
                  <a:gd name="connsiteX30" fmla="*/ 52295 w 543330"/>
                  <a:gd name="connsiteY30" fmla="*/ 281775 h 417993"/>
                  <a:gd name="connsiteX31" fmla="*/ 52295 w 543330"/>
                  <a:gd name="connsiteY31" fmla="*/ 281775 h 417993"/>
                  <a:gd name="connsiteX32" fmla="*/ 145592 w 543330"/>
                  <a:gd name="connsiteY32" fmla="*/ 89781 h 417993"/>
                  <a:gd name="connsiteX33" fmla="*/ 145592 w 543330"/>
                  <a:gd name="connsiteY33" fmla="*/ 89781 h 417993"/>
                  <a:gd name="connsiteX34" fmla="*/ 145592 w 543330"/>
                  <a:gd name="connsiteY34" fmla="*/ 89781 h 417993"/>
                  <a:gd name="connsiteX35" fmla="*/ 145592 w 543330"/>
                  <a:gd name="connsiteY35" fmla="*/ 89781 h 417993"/>
                  <a:gd name="connsiteX36" fmla="*/ 137735 w 543330"/>
                  <a:gd name="connsiteY36" fmla="*/ 105248 h 417993"/>
                  <a:gd name="connsiteX37" fmla="*/ 137735 w 543330"/>
                  <a:gd name="connsiteY37" fmla="*/ 105248 h 417993"/>
                  <a:gd name="connsiteX38" fmla="*/ 137735 w 543330"/>
                  <a:gd name="connsiteY38" fmla="*/ 105248 h 417993"/>
                  <a:gd name="connsiteX39" fmla="*/ 137735 w 543330"/>
                  <a:gd name="connsiteY39" fmla="*/ 105248 h 417993"/>
                  <a:gd name="connsiteX40" fmla="*/ 323592 w 543330"/>
                  <a:gd name="connsiteY40" fmla="*/ 193389 h 417993"/>
                  <a:gd name="connsiteX41" fmla="*/ 323592 w 543330"/>
                  <a:gd name="connsiteY41" fmla="*/ 193389 h 417993"/>
                  <a:gd name="connsiteX42" fmla="*/ 323347 w 543330"/>
                  <a:gd name="connsiteY42" fmla="*/ 193389 h 417993"/>
                  <a:gd name="connsiteX43" fmla="*/ 323347 w 543330"/>
                  <a:gd name="connsiteY43" fmla="*/ 193143 h 417993"/>
                  <a:gd name="connsiteX44" fmla="*/ 323592 w 543330"/>
                  <a:gd name="connsiteY44" fmla="*/ 193389 h 417993"/>
                  <a:gd name="connsiteX45" fmla="*/ 460836 w 543330"/>
                  <a:gd name="connsiteY45" fmla="*/ 309273 h 417993"/>
                  <a:gd name="connsiteX46" fmla="*/ 460836 w 543330"/>
                  <a:gd name="connsiteY46" fmla="*/ 309273 h 417993"/>
                  <a:gd name="connsiteX47" fmla="*/ 460836 w 543330"/>
                  <a:gd name="connsiteY47" fmla="*/ 309273 h 417993"/>
                  <a:gd name="connsiteX48" fmla="*/ 460836 w 543330"/>
                  <a:gd name="connsiteY48" fmla="*/ 309273 h 417993"/>
                  <a:gd name="connsiteX49" fmla="*/ 460836 w 543330"/>
                  <a:gd name="connsiteY49" fmla="*/ 316393 h 417993"/>
                  <a:gd name="connsiteX50" fmla="*/ 460836 w 543330"/>
                  <a:gd name="connsiteY50" fmla="*/ 316393 h 417993"/>
                  <a:gd name="connsiteX51" fmla="*/ 460836 w 543330"/>
                  <a:gd name="connsiteY51" fmla="*/ 316393 h 417993"/>
                  <a:gd name="connsiteX52" fmla="*/ 460836 w 543330"/>
                  <a:gd name="connsiteY52" fmla="*/ 316393 h 417993"/>
                  <a:gd name="connsiteX53" fmla="*/ 461818 w 543330"/>
                  <a:gd name="connsiteY53" fmla="*/ 297243 h 417993"/>
                  <a:gd name="connsiteX54" fmla="*/ 461818 w 543330"/>
                  <a:gd name="connsiteY54" fmla="*/ 297243 h 417993"/>
                  <a:gd name="connsiteX55" fmla="*/ 461818 w 543330"/>
                  <a:gd name="connsiteY55" fmla="*/ 297243 h 417993"/>
                  <a:gd name="connsiteX56" fmla="*/ 461818 w 543330"/>
                  <a:gd name="connsiteY56" fmla="*/ 297243 h 417993"/>
                  <a:gd name="connsiteX0" fmla="*/ 730918 w 731163"/>
                  <a:gd name="connsiteY0" fmla="*/ 151896 h 819737"/>
                  <a:gd name="connsiteX1" fmla="*/ 730181 w 731163"/>
                  <a:gd name="connsiteY1" fmla="*/ 146740 h 819737"/>
                  <a:gd name="connsiteX2" fmla="*/ 710785 w 731163"/>
                  <a:gd name="connsiteY2" fmla="*/ 118997 h 819737"/>
                  <a:gd name="connsiteX3" fmla="*/ 703665 w 731163"/>
                  <a:gd name="connsiteY3" fmla="*/ 124153 h 819737"/>
                  <a:gd name="connsiteX4" fmla="*/ 691635 w 731163"/>
                  <a:gd name="connsiteY4" fmla="*/ 130782 h 819737"/>
                  <a:gd name="connsiteX5" fmla="*/ 540642 w 731163"/>
                  <a:gd name="connsiteY5" fmla="*/ 193143 h 819737"/>
                  <a:gd name="connsiteX6" fmla="*/ 467968 w 731163"/>
                  <a:gd name="connsiteY6" fmla="*/ 176694 h 819737"/>
                  <a:gd name="connsiteX7" fmla="*/ 434332 w 731163"/>
                  <a:gd name="connsiteY7" fmla="*/ 152142 h 819737"/>
                  <a:gd name="connsiteX8" fmla="*/ 392840 w 731163"/>
                  <a:gd name="connsiteY8" fmla="*/ 94691 h 819737"/>
                  <a:gd name="connsiteX9" fmla="*/ 382528 w 731163"/>
                  <a:gd name="connsiteY9" fmla="*/ 47060 h 819737"/>
                  <a:gd name="connsiteX10" fmla="*/ 374426 w 731163"/>
                  <a:gd name="connsiteY10" fmla="*/ 412 h 819737"/>
                  <a:gd name="connsiteX11" fmla="*/ 335389 w 731163"/>
                  <a:gd name="connsiteY11" fmla="*/ 81678 h 819737"/>
                  <a:gd name="connsiteX12" fmla="*/ 302244 w 731163"/>
                  <a:gd name="connsiteY12" fmla="*/ 150669 h 819737"/>
                  <a:gd name="connsiteX13" fmla="*/ 235954 w 731163"/>
                  <a:gd name="connsiteY13" fmla="*/ 288650 h 819737"/>
                  <a:gd name="connsiteX14" fmla="*/ 204282 w 731163"/>
                  <a:gd name="connsiteY14" fmla="*/ 354694 h 819737"/>
                  <a:gd name="connsiteX15" fmla="*/ 0 w 731163"/>
                  <a:gd name="connsiteY15" fmla="*/ 819515 h 819737"/>
                  <a:gd name="connsiteX16" fmla="*/ 629273 w 731163"/>
                  <a:gd name="connsiteY16" fmla="*/ 416073 h 819737"/>
                  <a:gd name="connsiteX17" fmla="*/ 634429 w 731163"/>
                  <a:gd name="connsiteY17" fmla="*/ 415828 h 819737"/>
                  <a:gd name="connsiteX18" fmla="*/ 661436 w 731163"/>
                  <a:gd name="connsiteY18" fmla="*/ 366724 h 819737"/>
                  <a:gd name="connsiteX19" fmla="*/ 653580 w 731163"/>
                  <a:gd name="connsiteY19" fmla="*/ 327196 h 819737"/>
                  <a:gd name="connsiteX20" fmla="*/ 670029 w 731163"/>
                  <a:gd name="connsiteY20" fmla="*/ 253541 h 819737"/>
                  <a:gd name="connsiteX21" fmla="*/ 687952 w 731163"/>
                  <a:gd name="connsiteY21" fmla="*/ 227516 h 819737"/>
                  <a:gd name="connsiteX22" fmla="*/ 710049 w 731163"/>
                  <a:gd name="connsiteY22" fmla="*/ 207383 h 819737"/>
                  <a:gd name="connsiteX23" fmla="*/ 730918 w 731163"/>
                  <a:gd name="connsiteY23" fmla="*/ 151896 h 819737"/>
                  <a:gd name="connsiteX24" fmla="*/ 237427 w 731163"/>
                  <a:gd name="connsiteY24" fmla="*/ 286931 h 819737"/>
                  <a:gd name="connsiteX25" fmla="*/ 237427 w 731163"/>
                  <a:gd name="connsiteY25" fmla="*/ 286931 h 819737"/>
                  <a:gd name="connsiteX26" fmla="*/ 237427 w 731163"/>
                  <a:gd name="connsiteY26" fmla="*/ 286931 h 819737"/>
                  <a:gd name="connsiteX27" fmla="*/ 237427 w 731163"/>
                  <a:gd name="connsiteY27" fmla="*/ 286931 h 819737"/>
                  <a:gd name="connsiteX28" fmla="*/ 240128 w 731163"/>
                  <a:gd name="connsiteY28" fmla="*/ 281775 h 819737"/>
                  <a:gd name="connsiteX29" fmla="*/ 240128 w 731163"/>
                  <a:gd name="connsiteY29" fmla="*/ 281775 h 819737"/>
                  <a:gd name="connsiteX30" fmla="*/ 240128 w 731163"/>
                  <a:gd name="connsiteY30" fmla="*/ 281775 h 819737"/>
                  <a:gd name="connsiteX31" fmla="*/ 240128 w 731163"/>
                  <a:gd name="connsiteY31" fmla="*/ 281775 h 819737"/>
                  <a:gd name="connsiteX32" fmla="*/ 333425 w 731163"/>
                  <a:gd name="connsiteY32" fmla="*/ 89781 h 819737"/>
                  <a:gd name="connsiteX33" fmla="*/ 333425 w 731163"/>
                  <a:gd name="connsiteY33" fmla="*/ 89781 h 819737"/>
                  <a:gd name="connsiteX34" fmla="*/ 333425 w 731163"/>
                  <a:gd name="connsiteY34" fmla="*/ 89781 h 819737"/>
                  <a:gd name="connsiteX35" fmla="*/ 333425 w 731163"/>
                  <a:gd name="connsiteY35" fmla="*/ 89781 h 819737"/>
                  <a:gd name="connsiteX36" fmla="*/ 325568 w 731163"/>
                  <a:gd name="connsiteY36" fmla="*/ 105248 h 819737"/>
                  <a:gd name="connsiteX37" fmla="*/ 325568 w 731163"/>
                  <a:gd name="connsiteY37" fmla="*/ 105248 h 819737"/>
                  <a:gd name="connsiteX38" fmla="*/ 325568 w 731163"/>
                  <a:gd name="connsiteY38" fmla="*/ 105248 h 819737"/>
                  <a:gd name="connsiteX39" fmla="*/ 325568 w 731163"/>
                  <a:gd name="connsiteY39" fmla="*/ 105248 h 819737"/>
                  <a:gd name="connsiteX40" fmla="*/ 511425 w 731163"/>
                  <a:gd name="connsiteY40" fmla="*/ 193389 h 819737"/>
                  <a:gd name="connsiteX41" fmla="*/ 511425 w 731163"/>
                  <a:gd name="connsiteY41" fmla="*/ 193389 h 819737"/>
                  <a:gd name="connsiteX42" fmla="*/ 511180 w 731163"/>
                  <a:gd name="connsiteY42" fmla="*/ 193389 h 819737"/>
                  <a:gd name="connsiteX43" fmla="*/ 511180 w 731163"/>
                  <a:gd name="connsiteY43" fmla="*/ 193143 h 819737"/>
                  <a:gd name="connsiteX44" fmla="*/ 511425 w 731163"/>
                  <a:gd name="connsiteY44" fmla="*/ 193389 h 819737"/>
                  <a:gd name="connsiteX45" fmla="*/ 648669 w 731163"/>
                  <a:gd name="connsiteY45" fmla="*/ 309273 h 819737"/>
                  <a:gd name="connsiteX46" fmla="*/ 648669 w 731163"/>
                  <a:gd name="connsiteY46" fmla="*/ 309273 h 819737"/>
                  <a:gd name="connsiteX47" fmla="*/ 648669 w 731163"/>
                  <a:gd name="connsiteY47" fmla="*/ 309273 h 819737"/>
                  <a:gd name="connsiteX48" fmla="*/ 648669 w 731163"/>
                  <a:gd name="connsiteY48" fmla="*/ 309273 h 819737"/>
                  <a:gd name="connsiteX49" fmla="*/ 648669 w 731163"/>
                  <a:gd name="connsiteY49" fmla="*/ 316393 h 819737"/>
                  <a:gd name="connsiteX50" fmla="*/ 648669 w 731163"/>
                  <a:gd name="connsiteY50" fmla="*/ 316393 h 819737"/>
                  <a:gd name="connsiteX51" fmla="*/ 648669 w 731163"/>
                  <a:gd name="connsiteY51" fmla="*/ 316393 h 819737"/>
                  <a:gd name="connsiteX52" fmla="*/ 648669 w 731163"/>
                  <a:gd name="connsiteY52" fmla="*/ 316393 h 819737"/>
                  <a:gd name="connsiteX53" fmla="*/ 649651 w 731163"/>
                  <a:gd name="connsiteY53" fmla="*/ 297243 h 819737"/>
                  <a:gd name="connsiteX54" fmla="*/ 649651 w 731163"/>
                  <a:gd name="connsiteY54" fmla="*/ 297243 h 819737"/>
                  <a:gd name="connsiteX55" fmla="*/ 649651 w 731163"/>
                  <a:gd name="connsiteY55" fmla="*/ 297243 h 819737"/>
                  <a:gd name="connsiteX56" fmla="*/ 649651 w 731163"/>
                  <a:gd name="connsiteY56" fmla="*/ 297243 h 819737"/>
                  <a:gd name="connsiteX0" fmla="*/ 730918 w 731163"/>
                  <a:gd name="connsiteY0" fmla="*/ 151896 h 819742"/>
                  <a:gd name="connsiteX1" fmla="*/ 730181 w 731163"/>
                  <a:gd name="connsiteY1" fmla="*/ 146740 h 819742"/>
                  <a:gd name="connsiteX2" fmla="*/ 710785 w 731163"/>
                  <a:gd name="connsiteY2" fmla="*/ 118997 h 819742"/>
                  <a:gd name="connsiteX3" fmla="*/ 703665 w 731163"/>
                  <a:gd name="connsiteY3" fmla="*/ 124153 h 819742"/>
                  <a:gd name="connsiteX4" fmla="*/ 691635 w 731163"/>
                  <a:gd name="connsiteY4" fmla="*/ 130782 h 819742"/>
                  <a:gd name="connsiteX5" fmla="*/ 540642 w 731163"/>
                  <a:gd name="connsiteY5" fmla="*/ 193143 h 819742"/>
                  <a:gd name="connsiteX6" fmla="*/ 467968 w 731163"/>
                  <a:gd name="connsiteY6" fmla="*/ 176694 h 819742"/>
                  <a:gd name="connsiteX7" fmla="*/ 434332 w 731163"/>
                  <a:gd name="connsiteY7" fmla="*/ 152142 h 819742"/>
                  <a:gd name="connsiteX8" fmla="*/ 392840 w 731163"/>
                  <a:gd name="connsiteY8" fmla="*/ 94691 h 819742"/>
                  <a:gd name="connsiteX9" fmla="*/ 382528 w 731163"/>
                  <a:gd name="connsiteY9" fmla="*/ 47060 h 819742"/>
                  <a:gd name="connsiteX10" fmla="*/ 374426 w 731163"/>
                  <a:gd name="connsiteY10" fmla="*/ 412 h 819742"/>
                  <a:gd name="connsiteX11" fmla="*/ 335389 w 731163"/>
                  <a:gd name="connsiteY11" fmla="*/ 81678 h 819742"/>
                  <a:gd name="connsiteX12" fmla="*/ 302244 w 731163"/>
                  <a:gd name="connsiteY12" fmla="*/ 150669 h 819742"/>
                  <a:gd name="connsiteX13" fmla="*/ 235954 w 731163"/>
                  <a:gd name="connsiteY13" fmla="*/ 288650 h 819742"/>
                  <a:gd name="connsiteX14" fmla="*/ 204282 w 731163"/>
                  <a:gd name="connsiteY14" fmla="*/ 354694 h 819742"/>
                  <a:gd name="connsiteX15" fmla="*/ 0 w 731163"/>
                  <a:gd name="connsiteY15" fmla="*/ 819515 h 819742"/>
                  <a:gd name="connsiteX16" fmla="*/ 629273 w 731163"/>
                  <a:gd name="connsiteY16" fmla="*/ 416073 h 819742"/>
                  <a:gd name="connsiteX17" fmla="*/ 661436 w 731163"/>
                  <a:gd name="connsiteY17" fmla="*/ 366724 h 819742"/>
                  <a:gd name="connsiteX18" fmla="*/ 653580 w 731163"/>
                  <a:gd name="connsiteY18" fmla="*/ 327196 h 819742"/>
                  <a:gd name="connsiteX19" fmla="*/ 670029 w 731163"/>
                  <a:gd name="connsiteY19" fmla="*/ 253541 h 819742"/>
                  <a:gd name="connsiteX20" fmla="*/ 687952 w 731163"/>
                  <a:gd name="connsiteY20" fmla="*/ 227516 h 819742"/>
                  <a:gd name="connsiteX21" fmla="*/ 710049 w 731163"/>
                  <a:gd name="connsiteY21" fmla="*/ 207383 h 819742"/>
                  <a:gd name="connsiteX22" fmla="*/ 730918 w 731163"/>
                  <a:gd name="connsiteY22" fmla="*/ 151896 h 819742"/>
                  <a:gd name="connsiteX23" fmla="*/ 237427 w 731163"/>
                  <a:gd name="connsiteY23" fmla="*/ 286931 h 819742"/>
                  <a:gd name="connsiteX24" fmla="*/ 237427 w 731163"/>
                  <a:gd name="connsiteY24" fmla="*/ 286931 h 819742"/>
                  <a:gd name="connsiteX25" fmla="*/ 237427 w 731163"/>
                  <a:gd name="connsiteY25" fmla="*/ 286931 h 819742"/>
                  <a:gd name="connsiteX26" fmla="*/ 237427 w 731163"/>
                  <a:gd name="connsiteY26" fmla="*/ 286931 h 819742"/>
                  <a:gd name="connsiteX27" fmla="*/ 240128 w 731163"/>
                  <a:gd name="connsiteY27" fmla="*/ 281775 h 819742"/>
                  <a:gd name="connsiteX28" fmla="*/ 240128 w 731163"/>
                  <a:gd name="connsiteY28" fmla="*/ 281775 h 819742"/>
                  <a:gd name="connsiteX29" fmla="*/ 240128 w 731163"/>
                  <a:gd name="connsiteY29" fmla="*/ 281775 h 819742"/>
                  <a:gd name="connsiteX30" fmla="*/ 240128 w 731163"/>
                  <a:gd name="connsiteY30" fmla="*/ 281775 h 819742"/>
                  <a:gd name="connsiteX31" fmla="*/ 333425 w 731163"/>
                  <a:gd name="connsiteY31" fmla="*/ 89781 h 819742"/>
                  <a:gd name="connsiteX32" fmla="*/ 333425 w 731163"/>
                  <a:gd name="connsiteY32" fmla="*/ 89781 h 819742"/>
                  <a:gd name="connsiteX33" fmla="*/ 333425 w 731163"/>
                  <a:gd name="connsiteY33" fmla="*/ 89781 h 819742"/>
                  <a:gd name="connsiteX34" fmla="*/ 333425 w 731163"/>
                  <a:gd name="connsiteY34" fmla="*/ 89781 h 819742"/>
                  <a:gd name="connsiteX35" fmla="*/ 325568 w 731163"/>
                  <a:gd name="connsiteY35" fmla="*/ 105248 h 819742"/>
                  <a:gd name="connsiteX36" fmla="*/ 325568 w 731163"/>
                  <a:gd name="connsiteY36" fmla="*/ 105248 h 819742"/>
                  <a:gd name="connsiteX37" fmla="*/ 325568 w 731163"/>
                  <a:gd name="connsiteY37" fmla="*/ 105248 h 819742"/>
                  <a:gd name="connsiteX38" fmla="*/ 325568 w 731163"/>
                  <a:gd name="connsiteY38" fmla="*/ 105248 h 819742"/>
                  <a:gd name="connsiteX39" fmla="*/ 511425 w 731163"/>
                  <a:gd name="connsiteY39" fmla="*/ 193389 h 819742"/>
                  <a:gd name="connsiteX40" fmla="*/ 511425 w 731163"/>
                  <a:gd name="connsiteY40" fmla="*/ 193389 h 819742"/>
                  <a:gd name="connsiteX41" fmla="*/ 511180 w 731163"/>
                  <a:gd name="connsiteY41" fmla="*/ 193389 h 819742"/>
                  <a:gd name="connsiteX42" fmla="*/ 511180 w 731163"/>
                  <a:gd name="connsiteY42" fmla="*/ 193143 h 819742"/>
                  <a:gd name="connsiteX43" fmla="*/ 511425 w 731163"/>
                  <a:gd name="connsiteY43" fmla="*/ 193389 h 819742"/>
                  <a:gd name="connsiteX44" fmla="*/ 648669 w 731163"/>
                  <a:gd name="connsiteY44" fmla="*/ 309273 h 819742"/>
                  <a:gd name="connsiteX45" fmla="*/ 648669 w 731163"/>
                  <a:gd name="connsiteY45" fmla="*/ 309273 h 819742"/>
                  <a:gd name="connsiteX46" fmla="*/ 648669 w 731163"/>
                  <a:gd name="connsiteY46" fmla="*/ 309273 h 819742"/>
                  <a:gd name="connsiteX47" fmla="*/ 648669 w 731163"/>
                  <a:gd name="connsiteY47" fmla="*/ 309273 h 819742"/>
                  <a:gd name="connsiteX48" fmla="*/ 648669 w 731163"/>
                  <a:gd name="connsiteY48" fmla="*/ 316393 h 819742"/>
                  <a:gd name="connsiteX49" fmla="*/ 648669 w 731163"/>
                  <a:gd name="connsiteY49" fmla="*/ 316393 h 819742"/>
                  <a:gd name="connsiteX50" fmla="*/ 648669 w 731163"/>
                  <a:gd name="connsiteY50" fmla="*/ 316393 h 819742"/>
                  <a:gd name="connsiteX51" fmla="*/ 648669 w 731163"/>
                  <a:gd name="connsiteY51" fmla="*/ 316393 h 819742"/>
                  <a:gd name="connsiteX52" fmla="*/ 649651 w 731163"/>
                  <a:gd name="connsiteY52" fmla="*/ 297243 h 819742"/>
                  <a:gd name="connsiteX53" fmla="*/ 649651 w 731163"/>
                  <a:gd name="connsiteY53" fmla="*/ 297243 h 819742"/>
                  <a:gd name="connsiteX54" fmla="*/ 649651 w 731163"/>
                  <a:gd name="connsiteY54" fmla="*/ 297243 h 819742"/>
                  <a:gd name="connsiteX55" fmla="*/ 649651 w 731163"/>
                  <a:gd name="connsiteY55" fmla="*/ 297243 h 819742"/>
                  <a:gd name="connsiteX0" fmla="*/ 730918 w 731163"/>
                  <a:gd name="connsiteY0" fmla="*/ 151896 h 819523"/>
                  <a:gd name="connsiteX1" fmla="*/ 730181 w 731163"/>
                  <a:gd name="connsiteY1" fmla="*/ 146740 h 819523"/>
                  <a:gd name="connsiteX2" fmla="*/ 710785 w 731163"/>
                  <a:gd name="connsiteY2" fmla="*/ 118997 h 819523"/>
                  <a:gd name="connsiteX3" fmla="*/ 703665 w 731163"/>
                  <a:gd name="connsiteY3" fmla="*/ 124153 h 819523"/>
                  <a:gd name="connsiteX4" fmla="*/ 691635 w 731163"/>
                  <a:gd name="connsiteY4" fmla="*/ 130782 h 819523"/>
                  <a:gd name="connsiteX5" fmla="*/ 540642 w 731163"/>
                  <a:gd name="connsiteY5" fmla="*/ 193143 h 819523"/>
                  <a:gd name="connsiteX6" fmla="*/ 467968 w 731163"/>
                  <a:gd name="connsiteY6" fmla="*/ 176694 h 819523"/>
                  <a:gd name="connsiteX7" fmla="*/ 434332 w 731163"/>
                  <a:gd name="connsiteY7" fmla="*/ 152142 h 819523"/>
                  <a:gd name="connsiteX8" fmla="*/ 392840 w 731163"/>
                  <a:gd name="connsiteY8" fmla="*/ 94691 h 819523"/>
                  <a:gd name="connsiteX9" fmla="*/ 382528 w 731163"/>
                  <a:gd name="connsiteY9" fmla="*/ 47060 h 819523"/>
                  <a:gd name="connsiteX10" fmla="*/ 374426 w 731163"/>
                  <a:gd name="connsiteY10" fmla="*/ 412 h 819523"/>
                  <a:gd name="connsiteX11" fmla="*/ 335389 w 731163"/>
                  <a:gd name="connsiteY11" fmla="*/ 81678 h 819523"/>
                  <a:gd name="connsiteX12" fmla="*/ 302244 w 731163"/>
                  <a:gd name="connsiteY12" fmla="*/ 150669 h 819523"/>
                  <a:gd name="connsiteX13" fmla="*/ 235954 w 731163"/>
                  <a:gd name="connsiteY13" fmla="*/ 288650 h 819523"/>
                  <a:gd name="connsiteX14" fmla="*/ 204282 w 731163"/>
                  <a:gd name="connsiteY14" fmla="*/ 354694 h 819523"/>
                  <a:gd name="connsiteX15" fmla="*/ 0 w 731163"/>
                  <a:gd name="connsiteY15" fmla="*/ 819515 h 819523"/>
                  <a:gd name="connsiteX16" fmla="*/ 661436 w 731163"/>
                  <a:gd name="connsiteY16" fmla="*/ 366724 h 819523"/>
                  <a:gd name="connsiteX17" fmla="*/ 653580 w 731163"/>
                  <a:gd name="connsiteY17" fmla="*/ 327196 h 819523"/>
                  <a:gd name="connsiteX18" fmla="*/ 670029 w 731163"/>
                  <a:gd name="connsiteY18" fmla="*/ 253541 h 819523"/>
                  <a:gd name="connsiteX19" fmla="*/ 687952 w 731163"/>
                  <a:gd name="connsiteY19" fmla="*/ 227516 h 819523"/>
                  <a:gd name="connsiteX20" fmla="*/ 710049 w 731163"/>
                  <a:gd name="connsiteY20" fmla="*/ 207383 h 819523"/>
                  <a:gd name="connsiteX21" fmla="*/ 730918 w 731163"/>
                  <a:gd name="connsiteY21" fmla="*/ 151896 h 819523"/>
                  <a:gd name="connsiteX22" fmla="*/ 237427 w 731163"/>
                  <a:gd name="connsiteY22" fmla="*/ 286931 h 819523"/>
                  <a:gd name="connsiteX23" fmla="*/ 237427 w 731163"/>
                  <a:gd name="connsiteY23" fmla="*/ 286931 h 819523"/>
                  <a:gd name="connsiteX24" fmla="*/ 237427 w 731163"/>
                  <a:gd name="connsiteY24" fmla="*/ 286931 h 819523"/>
                  <a:gd name="connsiteX25" fmla="*/ 237427 w 731163"/>
                  <a:gd name="connsiteY25" fmla="*/ 286931 h 819523"/>
                  <a:gd name="connsiteX26" fmla="*/ 240128 w 731163"/>
                  <a:gd name="connsiteY26" fmla="*/ 281775 h 819523"/>
                  <a:gd name="connsiteX27" fmla="*/ 240128 w 731163"/>
                  <a:gd name="connsiteY27" fmla="*/ 281775 h 819523"/>
                  <a:gd name="connsiteX28" fmla="*/ 240128 w 731163"/>
                  <a:gd name="connsiteY28" fmla="*/ 281775 h 819523"/>
                  <a:gd name="connsiteX29" fmla="*/ 240128 w 731163"/>
                  <a:gd name="connsiteY29" fmla="*/ 281775 h 819523"/>
                  <a:gd name="connsiteX30" fmla="*/ 333425 w 731163"/>
                  <a:gd name="connsiteY30" fmla="*/ 89781 h 819523"/>
                  <a:gd name="connsiteX31" fmla="*/ 333425 w 731163"/>
                  <a:gd name="connsiteY31" fmla="*/ 89781 h 819523"/>
                  <a:gd name="connsiteX32" fmla="*/ 333425 w 731163"/>
                  <a:gd name="connsiteY32" fmla="*/ 89781 h 819523"/>
                  <a:gd name="connsiteX33" fmla="*/ 333425 w 731163"/>
                  <a:gd name="connsiteY33" fmla="*/ 89781 h 819523"/>
                  <a:gd name="connsiteX34" fmla="*/ 325568 w 731163"/>
                  <a:gd name="connsiteY34" fmla="*/ 105248 h 819523"/>
                  <a:gd name="connsiteX35" fmla="*/ 325568 w 731163"/>
                  <a:gd name="connsiteY35" fmla="*/ 105248 h 819523"/>
                  <a:gd name="connsiteX36" fmla="*/ 325568 w 731163"/>
                  <a:gd name="connsiteY36" fmla="*/ 105248 h 819523"/>
                  <a:gd name="connsiteX37" fmla="*/ 325568 w 731163"/>
                  <a:gd name="connsiteY37" fmla="*/ 105248 h 819523"/>
                  <a:gd name="connsiteX38" fmla="*/ 511425 w 731163"/>
                  <a:gd name="connsiteY38" fmla="*/ 193389 h 819523"/>
                  <a:gd name="connsiteX39" fmla="*/ 511425 w 731163"/>
                  <a:gd name="connsiteY39" fmla="*/ 193389 h 819523"/>
                  <a:gd name="connsiteX40" fmla="*/ 511180 w 731163"/>
                  <a:gd name="connsiteY40" fmla="*/ 193389 h 819523"/>
                  <a:gd name="connsiteX41" fmla="*/ 511180 w 731163"/>
                  <a:gd name="connsiteY41" fmla="*/ 193143 h 819523"/>
                  <a:gd name="connsiteX42" fmla="*/ 511425 w 731163"/>
                  <a:gd name="connsiteY42" fmla="*/ 193389 h 819523"/>
                  <a:gd name="connsiteX43" fmla="*/ 648669 w 731163"/>
                  <a:gd name="connsiteY43" fmla="*/ 309273 h 819523"/>
                  <a:gd name="connsiteX44" fmla="*/ 648669 w 731163"/>
                  <a:gd name="connsiteY44" fmla="*/ 309273 h 819523"/>
                  <a:gd name="connsiteX45" fmla="*/ 648669 w 731163"/>
                  <a:gd name="connsiteY45" fmla="*/ 309273 h 819523"/>
                  <a:gd name="connsiteX46" fmla="*/ 648669 w 731163"/>
                  <a:gd name="connsiteY46" fmla="*/ 309273 h 819523"/>
                  <a:gd name="connsiteX47" fmla="*/ 648669 w 731163"/>
                  <a:gd name="connsiteY47" fmla="*/ 316393 h 819523"/>
                  <a:gd name="connsiteX48" fmla="*/ 648669 w 731163"/>
                  <a:gd name="connsiteY48" fmla="*/ 316393 h 819523"/>
                  <a:gd name="connsiteX49" fmla="*/ 648669 w 731163"/>
                  <a:gd name="connsiteY49" fmla="*/ 316393 h 819523"/>
                  <a:gd name="connsiteX50" fmla="*/ 648669 w 731163"/>
                  <a:gd name="connsiteY50" fmla="*/ 316393 h 819523"/>
                  <a:gd name="connsiteX51" fmla="*/ 649651 w 731163"/>
                  <a:gd name="connsiteY51" fmla="*/ 297243 h 819523"/>
                  <a:gd name="connsiteX52" fmla="*/ 649651 w 731163"/>
                  <a:gd name="connsiteY52" fmla="*/ 297243 h 819523"/>
                  <a:gd name="connsiteX53" fmla="*/ 649651 w 731163"/>
                  <a:gd name="connsiteY53" fmla="*/ 297243 h 819523"/>
                  <a:gd name="connsiteX54" fmla="*/ 649651 w 731163"/>
                  <a:gd name="connsiteY54" fmla="*/ 297243 h 819523"/>
                  <a:gd name="connsiteX0" fmla="*/ 730918 w 731163"/>
                  <a:gd name="connsiteY0" fmla="*/ 151896 h 924113"/>
                  <a:gd name="connsiteX1" fmla="*/ 730181 w 731163"/>
                  <a:gd name="connsiteY1" fmla="*/ 146740 h 924113"/>
                  <a:gd name="connsiteX2" fmla="*/ 710785 w 731163"/>
                  <a:gd name="connsiteY2" fmla="*/ 118997 h 924113"/>
                  <a:gd name="connsiteX3" fmla="*/ 703665 w 731163"/>
                  <a:gd name="connsiteY3" fmla="*/ 124153 h 924113"/>
                  <a:gd name="connsiteX4" fmla="*/ 691635 w 731163"/>
                  <a:gd name="connsiteY4" fmla="*/ 130782 h 924113"/>
                  <a:gd name="connsiteX5" fmla="*/ 540642 w 731163"/>
                  <a:gd name="connsiteY5" fmla="*/ 193143 h 924113"/>
                  <a:gd name="connsiteX6" fmla="*/ 467968 w 731163"/>
                  <a:gd name="connsiteY6" fmla="*/ 176694 h 924113"/>
                  <a:gd name="connsiteX7" fmla="*/ 434332 w 731163"/>
                  <a:gd name="connsiteY7" fmla="*/ 152142 h 924113"/>
                  <a:gd name="connsiteX8" fmla="*/ 392840 w 731163"/>
                  <a:gd name="connsiteY8" fmla="*/ 94691 h 924113"/>
                  <a:gd name="connsiteX9" fmla="*/ 382528 w 731163"/>
                  <a:gd name="connsiteY9" fmla="*/ 47060 h 924113"/>
                  <a:gd name="connsiteX10" fmla="*/ 374426 w 731163"/>
                  <a:gd name="connsiteY10" fmla="*/ 412 h 924113"/>
                  <a:gd name="connsiteX11" fmla="*/ 335389 w 731163"/>
                  <a:gd name="connsiteY11" fmla="*/ 81678 h 924113"/>
                  <a:gd name="connsiteX12" fmla="*/ 302244 w 731163"/>
                  <a:gd name="connsiteY12" fmla="*/ 150669 h 924113"/>
                  <a:gd name="connsiteX13" fmla="*/ 235954 w 731163"/>
                  <a:gd name="connsiteY13" fmla="*/ 288650 h 924113"/>
                  <a:gd name="connsiteX14" fmla="*/ 204282 w 731163"/>
                  <a:gd name="connsiteY14" fmla="*/ 354694 h 924113"/>
                  <a:gd name="connsiteX15" fmla="*/ 0 w 731163"/>
                  <a:gd name="connsiteY15" fmla="*/ 819515 h 924113"/>
                  <a:gd name="connsiteX16" fmla="*/ 455994 w 731163"/>
                  <a:gd name="connsiteY16" fmla="*/ 900871 h 924113"/>
                  <a:gd name="connsiteX17" fmla="*/ 653580 w 731163"/>
                  <a:gd name="connsiteY17" fmla="*/ 327196 h 924113"/>
                  <a:gd name="connsiteX18" fmla="*/ 670029 w 731163"/>
                  <a:gd name="connsiteY18" fmla="*/ 253541 h 924113"/>
                  <a:gd name="connsiteX19" fmla="*/ 687952 w 731163"/>
                  <a:gd name="connsiteY19" fmla="*/ 227516 h 924113"/>
                  <a:gd name="connsiteX20" fmla="*/ 710049 w 731163"/>
                  <a:gd name="connsiteY20" fmla="*/ 207383 h 924113"/>
                  <a:gd name="connsiteX21" fmla="*/ 730918 w 731163"/>
                  <a:gd name="connsiteY21" fmla="*/ 151896 h 924113"/>
                  <a:gd name="connsiteX22" fmla="*/ 237427 w 731163"/>
                  <a:gd name="connsiteY22" fmla="*/ 286931 h 924113"/>
                  <a:gd name="connsiteX23" fmla="*/ 237427 w 731163"/>
                  <a:gd name="connsiteY23" fmla="*/ 286931 h 924113"/>
                  <a:gd name="connsiteX24" fmla="*/ 237427 w 731163"/>
                  <a:gd name="connsiteY24" fmla="*/ 286931 h 924113"/>
                  <a:gd name="connsiteX25" fmla="*/ 237427 w 731163"/>
                  <a:gd name="connsiteY25" fmla="*/ 286931 h 924113"/>
                  <a:gd name="connsiteX26" fmla="*/ 240128 w 731163"/>
                  <a:gd name="connsiteY26" fmla="*/ 281775 h 924113"/>
                  <a:gd name="connsiteX27" fmla="*/ 240128 w 731163"/>
                  <a:gd name="connsiteY27" fmla="*/ 281775 h 924113"/>
                  <a:gd name="connsiteX28" fmla="*/ 240128 w 731163"/>
                  <a:gd name="connsiteY28" fmla="*/ 281775 h 924113"/>
                  <a:gd name="connsiteX29" fmla="*/ 240128 w 731163"/>
                  <a:gd name="connsiteY29" fmla="*/ 281775 h 924113"/>
                  <a:gd name="connsiteX30" fmla="*/ 333425 w 731163"/>
                  <a:gd name="connsiteY30" fmla="*/ 89781 h 924113"/>
                  <a:gd name="connsiteX31" fmla="*/ 333425 w 731163"/>
                  <a:gd name="connsiteY31" fmla="*/ 89781 h 924113"/>
                  <a:gd name="connsiteX32" fmla="*/ 333425 w 731163"/>
                  <a:gd name="connsiteY32" fmla="*/ 89781 h 924113"/>
                  <a:gd name="connsiteX33" fmla="*/ 333425 w 731163"/>
                  <a:gd name="connsiteY33" fmla="*/ 89781 h 924113"/>
                  <a:gd name="connsiteX34" fmla="*/ 325568 w 731163"/>
                  <a:gd name="connsiteY34" fmla="*/ 105248 h 924113"/>
                  <a:gd name="connsiteX35" fmla="*/ 325568 w 731163"/>
                  <a:gd name="connsiteY35" fmla="*/ 105248 h 924113"/>
                  <a:gd name="connsiteX36" fmla="*/ 325568 w 731163"/>
                  <a:gd name="connsiteY36" fmla="*/ 105248 h 924113"/>
                  <a:gd name="connsiteX37" fmla="*/ 325568 w 731163"/>
                  <a:gd name="connsiteY37" fmla="*/ 105248 h 924113"/>
                  <a:gd name="connsiteX38" fmla="*/ 511425 w 731163"/>
                  <a:gd name="connsiteY38" fmla="*/ 193389 h 924113"/>
                  <a:gd name="connsiteX39" fmla="*/ 511425 w 731163"/>
                  <a:gd name="connsiteY39" fmla="*/ 193389 h 924113"/>
                  <a:gd name="connsiteX40" fmla="*/ 511180 w 731163"/>
                  <a:gd name="connsiteY40" fmla="*/ 193389 h 924113"/>
                  <a:gd name="connsiteX41" fmla="*/ 511180 w 731163"/>
                  <a:gd name="connsiteY41" fmla="*/ 193143 h 924113"/>
                  <a:gd name="connsiteX42" fmla="*/ 511425 w 731163"/>
                  <a:gd name="connsiteY42" fmla="*/ 193389 h 924113"/>
                  <a:gd name="connsiteX43" fmla="*/ 648669 w 731163"/>
                  <a:gd name="connsiteY43" fmla="*/ 309273 h 924113"/>
                  <a:gd name="connsiteX44" fmla="*/ 648669 w 731163"/>
                  <a:gd name="connsiteY44" fmla="*/ 309273 h 924113"/>
                  <a:gd name="connsiteX45" fmla="*/ 648669 w 731163"/>
                  <a:gd name="connsiteY45" fmla="*/ 309273 h 924113"/>
                  <a:gd name="connsiteX46" fmla="*/ 648669 w 731163"/>
                  <a:gd name="connsiteY46" fmla="*/ 309273 h 924113"/>
                  <a:gd name="connsiteX47" fmla="*/ 648669 w 731163"/>
                  <a:gd name="connsiteY47" fmla="*/ 316393 h 924113"/>
                  <a:gd name="connsiteX48" fmla="*/ 648669 w 731163"/>
                  <a:gd name="connsiteY48" fmla="*/ 316393 h 924113"/>
                  <a:gd name="connsiteX49" fmla="*/ 648669 w 731163"/>
                  <a:gd name="connsiteY49" fmla="*/ 316393 h 924113"/>
                  <a:gd name="connsiteX50" fmla="*/ 648669 w 731163"/>
                  <a:gd name="connsiteY50" fmla="*/ 316393 h 924113"/>
                  <a:gd name="connsiteX51" fmla="*/ 649651 w 731163"/>
                  <a:gd name="connsiteY51" fmla="*/ 297243 h 924113"/>
                  <a:gd name="connsiteX52" fmla="*/ 649651 w 731163"/>
                  <a:gd name="connsiteY52" fmla="*/ 297243 h 924113"/>
                  <a:gd name="connsiteX53" fmla="*/ 649651 w 731163"/>
                  <a:gd name="connsiteY53" fmla="*/ 297243 h 924113"/>
                  <a:gd name="connsiteX54" fmla="*/ 649651 w 731163"/>
                  <a:gd name="connsiteY54" fmla="*/ 297243 h 924113"/>
                  <a:gd name="connsiteX0" fmla="*/ 730918 w 731163"/>
                  <a:gd name="connsiteY0" fmla="*/ 151896 h 900871"/>
                  <a:gd name="connsiteX1" fmla="*/ 730181 w 731163"/>
                  <a:gd name="connsiteY1" fmla="*/ 146740 h 900871"/>
                  <a:gd name="connsiteX2" fmla="*/ 710785 w 731163"/>
                  <a:gd name="connsiteY2" fmla="*/ 118997 h 900871"/>
                  <a:gd name="connsiteX3" fmla="*/ 703665 w 731163"/>
                  <a:gd name="connsiteY3" fmla="*/ 124153 h 900871"/>
                  <a:gd name="connsiteX4" fmla="*/ 691635 w 731163"/>
                  <a:gd name="connsiteY4" fmla="*/ 130782 h 900871"/>
                  <a:gd name="connsiteX5" fmla="*/ 540642 w 731163"/>
                  <a:gd name="connsiteY5" fmla="*/ 193143 h 900871"/>
                  <a:gd name="connsiteX6" fmla="*/ 467968 w 731163"/>
                  <a:gd name="connsiteY6" fmla="*/ 176694 h 900871"/>
                  <a:gd name="connsiteX7" fmla="*/ 434332 w 731163"/>
                  <a:gd name="connsiteY7" fmla="*/ 152142 h 900871"/>
                  <a:gd name="connsiteX8" fmla="*/ 392840 w 731163"/>
                  <a:gd name="connsiteY8" fmla="*/ 94691 h 900871"/>
                  <a:gd name="connsiteX9" fmla="*/ 382528 w 731163"/>
                  <a:gd name="connsiteY9" fmla="*/ 47060 h 900871"/>
                  <a:gd name="connsiteX10" fmla="*/ 374426 w 731163"/>
                  <a:gd name="connsiteY10" fmla="*/ 412 h 900871"/>
                  <a:gd name="connsiteX11" fmla="*/ 335389 w 731163"/>
                  <a:gd name="connsiteY11" fmla="*/ 81678 h 900871"/>
                  <a:gd name="connsiteX12" fmla="*/ 302244 w 731163"/>
                  <a:gd name="connsiteY12" fmla="*/ 150669 h 900871"/>
                  <a:gd name="connsiteX13" fmla="*/ 235954 w 731163"/>
                  <a:gd name="connsiteY13" fmla="*/ 288650 h 900871"/>
                  <a:gd name="connsiteX14" fmla="*/ 204282 w 731163"/>
                  <a:gd name="connsiteY14" fmla="*/ 354694 h 900871"/>
                  <a:gd name="connsiteX15" fmla="*/ 0 w 731163"/>
                  <a:gd name="connsiteY15" fmla="*/ 819515 h 900871"/>
                  <a:gd name="connsiteX16" fmla="*/ 455994 w 731163"/>
                  <a:gd name="connsiteY16" fmla="*/ 900871 h 900871"/>
                  <a:gd name="connsiteX17" fmla="*/ 653580 w 731163"/>
                  <a:gd name="connsiteY17" fmla="*/ 327196 h 900871"/>
                  <a:gd name="connsiteX18" fmla="*/ 670029 w 731163"/>
                  <a:gd name="connsiteY18" fmla="*/ 253541 h 900871"/>
                  <a:gd name="connsiteX19" fmla="*/ 687952 w 731163"/>
                  <a:gd name="connsiteY19" fmla="*/ 227516 h 900871"/>
                  <a:gd name="connsiteX20" fmla="*/ 710049 w 731163"/>
                  <a:gd name="connsiteY20" fmla="*/ 207383 h 900871"/>
                  <a:gd name="connsiteX21" fmla="*/ 730918 w 731163"/>
                  <a:gd name="connsiteY21" fmla="*/ 151896 h 900871"/>
                  <a:gd name="connsiteX22" fmla="*/ 237427 w 731163"/>
                  <a:gd name="connsiteY22" fmla="*/ 286931 h 900871"/>
                  <a:gd name="connsiteX23" fmla="*/ 237427 w 731163"/>
                  <a:gd name="connsiteY23" fmla="*/ 286931 h 900871"/>
                  <a:gd name="connsiteX24" fmla="*/ 237427 w 731163"/>
                  <a:gd name="connsiteY24" fmla="*/ 286931 h 900871"/>
                  <a:gd name="connsiteX25" fmla="*/ 237427 w 731163"/>
                  <a:gd name="connsiteY25" fmla="*/ 286931 h 900871"/>
                  <a:gd name="connsiteX26" fmla="*/ 240128 w 731163"/>
                  <a:gd name="connsiteY26" fmla="*/ 281775 h 900871"/>
                  <a:gd name="connsiteX27" fmla="*/ 240128 w 731163"/>
                  <a:gd name="connsiteY27" fmla="*/ 281775 h 900871"/>
                  <a:gd name="connsiteX28" fmla="*/ 240128 w 731163"/>
                  <a:gd name="connsiteY28" fmla="*/ 281775 h 900871"/>
                  <a:gd name="connsiteX29" fmla="*/ 240128 w 731163"/>
                  <a:gd name="connsiteY29" fmla="*/ 281775 h 900871"/>
                  <a:gd name="connsiteX30" fmla="*/ 333425 w 731163"/>
                  <a:gd name="connsiteY30" fmla="*/ 89781 h 900871"/>
                  <a:gd name="connsiteX31" fmla="*/ 333425 w 731163"/>
                  <a:gd name="connsiteY31" fmla="*/ 89781 h 900871"/>
                  <a:gd name="connsiteX32" fmla="*/ 333425 w 731163"/>
                  <a:gd name="connsiteY32" fmla="*/ 89781 h 900871"/>
                  <a:gd name="connsiteX33" fmla="*/ 333425 w 731163"/>
                  <a:gd name="connsiteY33" fmla="*/ 89781 h 900871"/>
                  <a:gd name="connsiteX34" fmla="*/ 325568 w 731163"/>
                  <a:gd name="connsiteY34" fmla="*/ 105248 h 900871"/>
                  <a:gd name="connsiteX35" fmla="*/ 325568 w 731163"/>
                  <a:gd name="connsiteY35" fmla="*/ 105248 h 900871"/>
                  <a:gd name="connsiteX36" fmla="*/ 325568 w 731163"/>
                  <a:gd name="connsiteY36" fmla="*/ 105248 h 900871"/>
                  <a:gd name="connsiteX37" fmla="*/ 325568 w 731163"/>
                  <a:gd name="connsiteY37" fmla="*/ 105248 h 900871"/>
                  <a:gd name="connsiteX38" fmla="*/ 511425 w 731163"/>
                  <a:gd name="connsiteY38" fmla="*/ 193389 h 900871"/>
                  <a:gd name="connsiteX39" fmla="*/ 511425 w 731163"/>
                  <a:gd name="connsiteY39" fmla="*/ 193389 h 900871"/>
                  <a:gd name="connsiteX40" fmla="*/ 511180 w 731163"/>
                  <a:gd name="connsiteY40" fmla="*/ 193389 h 900871"/>
                  <a:gd name="connsiteX41" fmla="*/ 511180 w 731163"/>
                  <a:gd name="connsiteY41" fmla="*/ 193143 h 900871"/>
                  <a:gd name="connsiteX42" fmla="*/ 511425 w 731163"/>
                  <a:gd name="connsiteY42" fmla="*/ 193389 h 900871"/>
                  <a:gd name="connsiteX43" fmla="*/ 648669 w 731163"/>
                  <a:gd name="connsiteY43" fmla="*/ 309273 h 900871"/>
                  <a:gd name="connsiteX44" fmla="*/ 648669 w 731163"/>
                  <a:gd name="connsiteY44" fmla="*/ 309273 h 900871"/>
                  <a:gd name="connsiteX45" fmla="*/ 648669 w 731163"/>
                  <a:gd name="connsiteY45" fmla="*/ 309273 h 900871"/>
                  <a:gd name="connsiteX46" fmla="*/ 648669 w 731163"/>
                  <a:gd name="connsiteY46" fmla="*/ 309273 h 900871"/>
                  <a:gd name="connsiteX47" fmla="*/ 648669 w 731163"/>
                  <a:gd name="connsiteY47" fmla="*/ 316393 h 900871"/>
                  <a:gd name="connsiteX48" fmla="*/ 648669 w 731163"/>
                  <a:gd name="connsiteY48" fmla="*/ 316393 h 900871"/>
                  <a:gd name="connsiteX49" fmla="*/ 648669 w 731163"/>
                  <a:gd name="connsiteY49" fmla="*/ 316393 h 900871"/>
                  <a:gd name="connsiteX50" fmla="*/ 648669 w 731163"/>
                  <a:gd name="connsiteY50" fmla="*/ 316393 h 900871"/>
                  <a:gd name="connsiteX51" fmla="*/ 649651 w 731163"/>
                  <a:gd name="connsiteY51" fmla="*/ 297243 h 900871"/>
                  <a:gd name="connsiteX52" fmla="*/ 649651 w 731163"/>
                  <a:gd name="connsiteY52" fmla="*/ 297243 h 900871"/>
                  <a:gd name="connsiteX53" fmla="*/ 649651 w 731163"/>
                  <a:gd name="connsiteY53" fmla="*/ 297243 h 900871"/>
                  <a:gd name="connsiteX54" fmla="*/ 649651 w 731163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0096 w 727249"/>
                  <a:gd name="connsiteY17" fmla="*/ 50524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23233 w 727249"/>
                  <a:gd name="connsiteY47" fmla="*/ 429875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23233 w 727249"/>
                  <a:gd name="connsiteY50" fmla="*/ 429875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5737 w 727249"/>
                  <a:gd name="connsiteY50" fmla="*/ 29724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5737 w 727249"/>
                  <a:gd name="connsiteY47" fmla="*/ 297243 h 900871"/>
                  <a:gd name="connsiteX48" fmla="*/ 645737 w 727249"/>
                  <a:gd name="connsiteY48" fmla="*/ 297243 h 900871"/>
                  <a:gd name="connsiteX49" fmla="*/ 645737 w 727249"/>
                  <a:gd name="connsiteY49" fmla="*/ 297243 h 900871"/>
                  <a:gd name="connsiteX50" fmla="*/ 645737 w 727249"/>
                  <a:gd name="connsiteY50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5737 w 727249"/>
                  <a:gd name="connsiteY46" fmla="*/ 297243 h 900871"/>
                  <a:gd name="connsiteX47" fmla="*/ 645737 w 727249"/>
                  <a:gd name="connsiteY47" fmla="*/ 297243 h 900871"/>
                  <a:gd name="connsiteX48" fmla="*/ 645737 w 727249"/>
                  <a:gd name="connsiteY48" fmla="*/ 297243 h 900871"/>
                  <a:gd name="connsiteX49" fmla="*/ 645737 w 727249"/>
                  <a:gd name="connsiteY49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5737 w 727249"/>
                  <a:gd name="connsiteY43" fmla="*/ 297243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46" fmla="*/ 645737 w 727249"/>
                  <a:gd name="connsiteY46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26171 w 727249"/>
                  <a:gd name="connsiteY43" fmla="*/ 410725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46" fmla="*/ 626171 w 727249"/>
                  <a:gd name="connsiteY46" fmla="*/ 410725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5737 w 727249"/>
                  <a:gd name="connsiteY43" fmla="*/ 297243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571387 w 727249"/>
                  <a:gd name="connsiteY43" fmla="*/ 451813 h 900871"/>
                  <a:gd name="connsiteX44" fmla="*/ 645737 w 727249"/>
                  <a:gd name="connsiteY44" fmla="*/ 297243 h 900871"/>
                  <a:gd name="connsiteX45" fmla="*/ 571387 w 727249"/>
                  <a:gd name="connsiteY45" fmla="*/ 45181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26983 w 727249"/>
                  <a:gd name="connsiteY18" fmla="*/ 390503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2052 w 727249"/>
                  <a:gd name="connsiteY17" fmla="*/ 626555 h 900871"/>
                  <a:gd name="connsiteX18" fmla="*/ 626983 w 727249"/>
                  <a:gd name="connsiteY18" fmla="*/ 390503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2052 w 727249"/>
                  <a:gd name="connsiteY17" fmla="*/ 626555 h 900871"/>
                  <a:gd name="connsiteX18" fmla="*/ 634809 w 727249"/>
                  <a:gd name="connsiteY18" fmla="*/ 41398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182"/>
                  <a:gd name="connsiteY0" fmla="*/ 151896 h 900871"/>
                  <a:gd name="connsiteX1" fmla="*/ 726267 w 727182"/>
                  <a:gd name="connsiteY1" fmla="*/ 146740 h 900871"/>
                  <a:gd name="connsiteX2" fmla="*/ 706871 w 727182"/>
                  <a:gd name="connsiteY2" fmla="*/ 118997 h 900871"/>
                  <a:gd name="connsiteX3" fmla="*/ 699751 w 727182"/>
                  <a:gd name="connsiteY3" fmla="*/ 124153 h 900871"/>
                  <a:gd name="connsiteX4" fmla="*/ 687721 w 727182"/>
                  <a:gd name="connsiteY4" fmla="*/ 130782 h 900871"/>
                  <a:gd name="connsiteX5" fmla="*/ 536728 w 727182"/>
                  <a:gd name="connsiteY5" fmla="*/ 193143 h 900871"/>
                  <a:gd name="connsiteX6" fmla="*/ 464054 w 727182"/>
                  <a:gd name="connsiteY6" fmla="*/ 176694 h 900871"/>
                  <a:gd name="connsiteX7" fmla="*/ 430418 w 727182"/>
                  <a:gd name="connsiteY7" fmla="*/ 152142 h 900871"/>
                  <a:gd name="connsiteX8" fmla="*/ 388926 w 727182"/>
                  <a:gd name="connsiteY8" fmla="*/ 94691 h 900871"/>
                  <a:gd name="connsiteX9" fmla="*/ 378614 w 727182"/>
                  <a:gd name="connsiteY9" fmla="*/ 47060 h 900871"/>
                  <a:gd name="connsiteX10" fmla="*/ 370512 w 727182"/>
                  <a:gd name="connsiteY10" fmla="*/ 412 h 900871"/>
                  <a:gd name="connsiteX11" fmla="*/ 331475 w 727182"/>
                  <a:gd name="connsiteY11" fmla="*/ 81678 h 900871"/>
                  <a:gd name="connsiteX12" fmla="*/ 298330 w 727182"/>
                  <a:gd name="connsiteY12" fmla="*/ 150669 h 900871"/>
                  <a:gd name="connsiteX13" fmla="*/ 232040 w 727182"/>
                  <a:gd name="connsiteY13" fmla="*/ 288650 h 900871"/>
                  <a:gd name="connsiteX14" fmla="*/ 200368 w 727182"/>
                  <a:gd name="connsiteY14" fmla="*/ 354694 h 900871"/>
                  <a:gd name="connsiteX15" fmla="*/ 0 w 727182"/>
                  <a:gd name="connsiteY15" fmla="*/ 809732 h 900871"/>
                  <a:gd name="connsiteX16" fmla="*/ 452080 w 727182"/>
                  <a:gd name="connsiteY16" fmla="*/ 900871 h 900871"/>
                  <a:gd name="connsiteX17" fmla="*/ 542052 w 727182"/>
                  <a:gd name="connsiteY17" fmla="*/ 626555 h 900871"/>
                  <a:gd name="connsiteX18" fmla="*/ 634809 w 727182"/>
                  <a:gd name="connsiteY18" fmla="*/ 413981 h 900871"/>
                  <a:gd name="connsiteX19" fmla="*/ 678167 w 727182"/>
                  <a:gd name="connsiteY19" fmla="*/ 282301 h 900871"/>
                  <a:gd name="connsiteX20" fmla="*/ 706135 w 727182"/>
                  <a:gd name="connsiteY20" fmla="*/ 207383 h 900871"/>
                  <a:gd name="connsiteX21" fmla="*/ 727004 w 727182"/>
                  <a:gd name="connsiteY21" fmla="*/ 151896 h 900871"/>
                  <a:gd name="connsiteX22" fmla="*/ 233513 w 727182"/>
                  <a:gd name="connsiteY22" fmla="*/ 286931 h 900871"/>
                  <a:gd name="connsiteX23" fmla="*/ 233513 w 727182"/>
                  <a:gd name="connsiteY23" fmla="*/ 286931 h 900871"/>
                  <a:gd name="connsiteX24" fmla="*/ 233513 w 727182"/>
                  <a:gd name="connsiteY24" fmla="*/ 286931 h 900871"/>
                  <a:gd name="connsiteX25" fmla="*/ 233513 w 727182"/>
                  <a:gd name="connsiteY25" fmla="*/ 286931 h 900871"/>
                  <a:gd name="connsiteX26" fmla="*/ 236214 w 727182"/>
                  <a:gd name="connsiteY26" fmla="*/ 281775 h 900871"/>
                  <a:gd name="connsiteX27" fmla="*/ 236214 w 727182"/>
                  <a:gd name="connsiteY27" fmla="*/ 281775 h 900871"/>
                  <a:gd name="connsiteX28" fmla="*/ 236214 w 727182"/>
                  <a:gd name="connsiteY28" fmla="*/ 281775 h 900871"/>
                  <a:gd name="connsiteX29" fmla="*/ 236214 w 727182"/>
                  <a:gd name="connsiteY29" fmla="*/ 281775 h 900871"/>
                  <a:gd name="connsiteX30" fmla="*/ 329511 w 727182"/>
                  <a:gd name="connsiteY30" fmla="*/ 89781 h 900871"/>
                  <a:gd name="connsiteX31" fmla="*/ 329511 w 727182"/>
                  <a:gd name="connsiteY31" fmla="*/ 89781 h 900871"/>
                  <a:gd name="connsiteX32" fmla="*/ 329511 w 727182"/>
                  <a:gd name="connsiteY32" fmla="*/ 89781 h 900871"/>
                  <a:gd name="connsiteX33" fmla="*/ 329511 w 727182"/>
                  <a:gd name="connsiteY33" fmla="*/ 89781 h 900871"/>
                  <a:gd name="connsiteX34" fmla="*/ 321654 w 727182"/>
                  <a:gd name="connsiteY34" fmla="*/ 105248 h 900871"/>
                  <a:gd name="connsiteX35" fmla="*/ 321654 w 727182"/>
                  <a:gd name="connsiteY35" fmla="*/ 105248 h 900871"/>
                  <a:gd name="connsiteX36" fmla="*/ 321654 w 727182"/>
                  <a:gd name="connsiteY36" fmla="*/ 105248 h 900871"/>
                  <a:gd name="connsiteX37" fmla="*/ 321654 w 727182"/>
                  <a:gd name="connsiteY37" fmla="*/ 105248 h 900871"/>
                  <a:gd name="connsiteX38" fmla="*/ 507511 w 727182"/>
                  <a:gd name="connsiteY38" fmla="*/ 193389 h 900871"/>
                  <a:gd name="connsiteX39" fmla="*/ 507511 w 727182"/>
                  <a:gd name="connsiteY39" fmla="*/ 193389 h 900871"/>
                  <a:gd name="connsiteX40" fmla="*/ 507266 w 727182"/>
                  <a:gd name="connsiteY40" fmla="*/ 193389 h 900871"/>
                  <a:gd name="connsiteX41" fmla="*/ 507266 w 727182"/>
                  <a:gd name="connsiteY41" fmla="*/ 193143 h 900871"/>
                  <a:gd name="connsiteX42" fmla="*/ 507511 w 727182"/>
                  <a:gd name="connsiteY42" fmla="*/ 193389 h 900871"/>
                  <a:gd name="connsiteX0" fmla="*/ 727004 w 727182"/>
                  <a:gd name="connsiteY0" fmla="*/ 151896 h 900871"/>
                  <a:gd name="connsiteX1" fmla="*/ 726267 w 727182"/>
                  <a:gd name="connsiteY1" fmla="*/ 146740 h 900871"/>
                  <a:gd name="connsiteX2" fmla="*/ 706871 w 727182"/>
                  <a:gd name="connsiteY2" fmla="*/ 118997 h 900871"/>
                  <a:gd name="connsiteX3" fmla="*/ 699751 w 727182"/>
                  <a:gd name="connsiteY3" fmla="*/ 124153 h 900871"/>
                  <a:gd name="connsiteX4" fmla="*/ 687721 w 727182"/>
                  <a:gd name="connsiteY4" fmla="*/ 130782 h 900871"/>
                  <a:gd name="connsiteX5" fmla="*/ 536728 w 727182"/>
                  <a:gd name="connsiteY5" fmla="*/ 193143 h 900871"/>
                  <a:gd name="connsiteX6" fmla="*/ 464054 w 727182"/>
                  <a:gd name="connsiteY6" fmla="*/ 176694 h 900871"/>
                  <a:gd name="connsiteX7" fmla="*/ 430418 w 727182"/>
                  <a:gd name="connsiteY7" fmla="*/ 152142 h 900871"/>
                  <a:gd name="connsiteX8" fmla="*/ 388926 w 727182"/>
                  <a:gd name="connsiteY8" fmla="*/ 94691 h 900871"/>
                  <a:gd name="connsiteX9" fmla="*/ 378614 w 727182"/>
                  <a:gd name="connsiteY9" fmla="*/ 47060 h 900871"/>
                  <a:gd name="connsiteX10" fmla="*/ 370512 w 727182"/>
                  <a:gd name="connsiteY10" fmla="*/ 412 h 900871"/>
                  <a:gd name="connsiteX11" fmla="*/ 331475 w 727182"/>
                  <a:gd name="connsiteY11" fmla="*/ 81678 h 900871"/>
                  <a:gd name="connsiteX12" fmla="*/ 298330 w 727182"/>
                  <a:gd name="connsiteY12" fmla="*/ 150669 h 900871"/>
                  <a:gd name="connsiteX13" fmla="*/ 232040 w 727182"/>
                  <a:gd name="connsiteY13" fmla="*/ 288650 h 900871"/>
                  <a:gd name="connsiteX14" fmla="*/ 200368 w 727182"/>
                  <a:gd name="connsiteY14" fmla="*/ 354694 h 900871"/>
                  <a:gd name="connsiteX15" fmla="*/ 0 w 727182"/>
                  <a:gd name="connsiteY15" fmla="*/ 809732 h 900871"/>
                  <a:gd name="connsiteX16" fmla="*/ 452080 w 727182"/>
                  <a:gd name="connsiteY16" fmla="*/ 900871 h 900871"/>
                  <a:gd name="connsiteX17" fmla="*/ 542052 w 727182"/>
                  <a:gd name="connsiteY17" fmla="*/ 626555 h 900871"/>
                  <a:gd name="connsiteX18" fmla="*/ 621113 w 727182"/>
                  <a:gd name="connsiteY18" fmla="*/ 412024 h 900871"/>
                  <a:gd name="connsiteX19" fmla="*/ 678167 w 727182"/>
                  <a:gd name="connsiteY19" fmla="*/ 282301 h 900871"/>
                  <a:gd name="connsiteX20" fmla="*/ 706135 w 727182"/>
                  <a:gd name="connsiteY20" fmla="*/ 207383 h 900871"/>
                  <a:gd name="connsiteX21" fmla="*/ 727004 w 727182"/>
                  <a:gd name="connsiteY21" fmla="*/ 151896 h 900871"/>
                  <a:gd name="connsiteX22" fmla="*/ 233513 w 727182"/>
                  <a:gd name="connsiteY22" fmla="*/ 286931 h 900871"/>
                  <a:gd name="connsiteX23" fmla="*/ 233513 w 727182"/>
                  <a:gd name="connsiteY23" fmla="*/ 286931 h 900871"/>
                  <a:gd name="connsiteX24" fmla="*/ 233513 w 727182"/>
                  <a:gd name="connsiteY24" fmla="*/ 286931 h 900871"/>
                  <a:gd name="connsiteX25" fmla="*/ 233513 w 727182"/>
                  <a:gd name="connsiteY25" fmla="*/ 286931 h 900871"/>
                  <a:gd name="connsiteX26" fmla="*/ 236214 w 727182"/>
                  <a:gd name="connsiteY26" fmla="*/ 281775 h 900871"/>
                  <a:gd name="connsiteX27" fmla="*/ 236214 w 727182"/>
                  <a:gd name="connsiteY27" fmla="*/ 281775 h 900871"/>
                  <a:gd name="connsiteX28" fmla="*/ 236214 w 727182"/>
                  <a:gd name="connsiteY28" fmla="*/ 281775 h 900871"/>
                  <a:gd name="connsiteX29" fmla="*/ 236214 w 727182"/>
                  <a:gd name="connsiteY29" fmla="*/ 281775 h 900871"/>
                  <a:gd name="connsiteX30" fmla="*/ 329511 w 727182"/>
                  <a:gd name="connsiteY30" fmla="*/ 89781 h 900871"/>
                  <a:gd name="connsiteX31" fmla="*/ 329511 w 727182"/>
                  <a:gd name="connsiteY31" fmla="*/ 89781 h 900871"/>
                  <a:gd name="connsiteX32" fmla="*/ 329511 w 727182"/>
                  <a:gd name="connsiteY32" fmla="*/ 89781 h 900871"/>
                  <a:gd name="connsiteX33" fmla="*/ 329511 w 727182"/>
                  <a:gd name="connsiteY33" fmla="*/ 89781 h 900871"/>
                  <a:gd name="connsiteX34" fmla="*/ 321654 w 727182"/>
                  <a:gd name="connsiteY34" fmla="*/ 105248 h 900871"/>
                  <a:gd name="connsiteX35" fmla="*/ 321654 w 727182"/>
                  <a:gd name="connsiteY35" fmla="*/ 105248 h 900871"/>
                  <a:gd name="connsiteX36" fmla="*/ 321654 w 727182"/>
                  <a:gd name="connsiteY36" fmla="*/ 105248 h 900871"/>
                  <a:gd name="connsiteX37" fmla="*/ 321654 w 727182"/>
                  <a:gd name="connsiteY37" fmla="*/ 105248 h 900871"/>
                  <a:gd name="connsiteX38" fmla="*/ 507511 w 727182"/>
                  <a:gd name="connsiteY38" fmla="*/ 193389 h 900871"/>
                  <a:gd name="connsiteX39" fmla="*/ 507511 w 727182"/>
                  <a:gd name="connsiteY39" fmla="*/ 193389 h 900871"/>
                  <a:gd name="connsiteX40" fmla="*/ 507266 w 727182"/>
                  <a:gd name="connsiteY40" fmla="*/ 193389 h 900871"/>
                  <a:gd name="connsiteX41" fmla="*/ 507266 w 727182"/>
                  <a:gd name="connsiteY41" fmla="*/ 193143 h 900871"/>
                  <a:gd name="connsiteX42" fmla="*/ 507511 w 727182"/>
                  <a:gd name="connsiteY42" fmla="*/ 193389 h 90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27182" h="900871">
                    <a:moveTo>
                      <a:pt x="727004" y="151896"/>
                    </a:moveTo>
                    <a:cubicBezTo>
                      <a:pt x="726758" y="150178"/>
                      <a:pt x="726513" y="148459"/>
                      <a:pt x="726267" y="146740"/>
                    </a:cubicBezTo>
                    <a:cubicBezTo>
                      <a:pt x="724794" y="138884"/>
                      <a:pt x="718656" y="115805"/>
                      <a:pt x="706871" y="118997"/>
                    </a:cubicBezTo>
                    <a:cubicBezTo>
                      <a:pt x="705153" y="119488"/>
                      <a:pt x="701470" y="123171"/>
                      <a:pt x="699751" y="124153"/>
                    </a:cubicBezTo>
                    <a:cubicBezTo>
                      <a:pt x="695823" y="126608"/>
                      <a:pt x="691649" y="128572"/>
                      <a:pt x="687721" y="130782"/>
                    </a:cubicBezTo>
                    <a:cubicBezTo>
                      <a:pt x="639845" y="156807"/>
                      <a:pt x="592706" y="190688"/>
                      <a:pt x="536728" y="193143"/>
                    </a:cubicBezTo>
                    <a:cubicBezTo>
                      <a:pt x="512667" y="194126"/>
                      <a:pt x="485169" y="187988"/>
                      <a:pt x="464054" y="176694"/>
                    </a:cubicBezTo>
                    <a:cubicBezTo>
                      <a:pt x="452024" y="170310"/>
                      <a:pt x="440976" y="160490"/>
                      <a:pt x="430418" y="152142"/>
                    </a:cubicBezTo>
                    <a:cubicBezTo>
                      <a:pt x="411759" y="137411"/>
                      <a:pt x="396783" y="117524"/>
                      <a:pt x="388926" y="94691"/>
                    </a:cubicBezTo>
                    <a:cubicBezTo>
                      <a:pt x="383770" y="79223"/>
                      <a:pt x="381069" y="63264"/>
                      <a:pt x="378614" y="47060"/>
                    </a:cubicBezTo>
                    <a:cubicBezTo>
                      <a:pt x="376405" y="32084"/>
                      <a:pt x="375914" y="14407"/>
                      <a:pt x="370512" y="412"/>
                    </a:cubicBezTo>
                    <a:cubicBezTo>
                      <a:pt x="368057" y="-6217"/>
                      <a:pt x="337613" y="69157"/>
                      <a:pt x="331475" y="81678"/>
                    </a:cubicBezTo>
                    <a:lnTo>
                      <a:pt x="298330" y="150669"/>
                    </a:lnTo>
                    <a:lnTo>
                      <a:pt x="232040" y="288650"/>
                    </a:lnTo>
                    <a:lnTo>
                      <a:pt x="200368" y="354694"/>
                    </a:lnTo>
                    <a:cubicBezTo>
                      <a:pt x="194967" y="366233"/>
                      <a:pt x="5401" y="798193"/>
                      <a:pt x="0" y="809732"/>
                    </a:cubicBezTo>
                    <a:cubicBezTo>
                      <a:pt x="80106" y="839129"/>
                      <a:pt x="257060" y="887052"/>
                      <a:pt x="452080" y="900871"/>
                    </a:cubicBezTo>
                    <a:cubicBezTo>
                      <a:pt x="451098" y="887613"/>
                      <a:pt x="543034" y="738133"/>
                      <a:pt x="542052" y="626555"/>
                    </a:cubicBezTo>
                    <a:cubicBezTo>
                      <a:pt x="538376" y="521047"/>
                      <a:pt x="598427" y="469400"/>
                      <a:pt x="621113" y="412024"/>
                    </a:cubicBezTo>
                    <a:cubicBezTo>
                      <a:pt x="643799" y="354648"/>
                      <a:pt x="671047" y="290157"/>
                      <a:pt x="678167" y="282301"/>
                    </a:cubicBezTo>
                    <a:cubicBezTo>
                      <a:pt x="684796" y="274690"/>
                      <a:pt x="697996" y="229117"/>
                      <a:pt x="706135" y="207383"/>
                    </a:cubicBezTo>
                    <a:cubicBezTo>
                      <a:pt x="714274" y="185649"/>
                      <a:pt x="728968" y="172274"/>
                      <a:pt x="727004" y="151896"/>
                    </a:cubicBezTo>
                    <a:close/>
                    <a:moveTo>
                      <a:pt x="233513" y="286931"/>
                    </a:moveTo>
                    <a:lnTo>
                      <a:pt x="233513" y="286931"/>
                    </a:lnTo>
                    <a:lnTo>
                      <a:pt x="233513" y="286931"/>
                    </a:lnTo>
                    <a:lnTo>
                      <a:pt x="233513" y="286931"/>
                    </a:lnTo>
                    <a:close/>
                    <a:moveTo>
                      <a:pt x="236214" y="281775"/>
                    </a:moveTo>
                    <a:lnTo>
                      <a:pt x="236214" y="281775"/>
                    </a:lnTo>
                    <a:lnTo>
                      <a:pt x="236214" y="281775"/>
                    </a:lnTo>
                    <a:lnTo>
                      <a:pt x="236214" y="281775"/>
                    </a:lnTo>
                    <a:close/>
                    <a:moveTo>
                      <a:pt x="329511" y="89781"/>
                    </a:moveTo>
                    <a:lnTo>
                      <a:pt x="329511" y="89781"/>
                    </a:lnTo>
                    <a:lnTo>
                      <a:pt x="329511" y="89781"/>
                    </a:lnTo>
                    <a:lnTo>
                      <a:pt x="329511" y="89781"/>
                    </a:lnTo>
                    <a:close/>
                    <a:moveTo>
                      <a:pt x="321654" y="105248"/>
                    </a:moveTo>
                    <a:lnTo>
                      <a:pt x="321654" y="105248"/>
                    </a:lnTo>
                    <a:lnTo>
                      <a:pt x="321654" y="105248"/>
                    </a:lnTo>
                    <a:lnTo>
                      <a:pt x="321654" y="105248"/>
                    </a:lnTo>
                    <a:close/>
                    <a:moveTo>
                      <a:pt x="507511" y="193389"/>
                    </a:moveTo>
                    <a:lnTo>
                      <a:pt x="507511" y="193389"/>
                    </a:lnTo>
                    <a:lnTo>
                      <a:pt x="507266" y="193389"/>
                    </a:lnTo>
                    <a:lnTo>
                      <a:pt x="507266" y="193143"/>
                    </a:lnTo>
                    <a:lnTo>
                      <a:pt x="507511" y="193389"/>
                    </a:lnTo>
                    <a:close/>
                  </a:path>
                </a:pathLst>
              </a:custGeom>
              <a:solidFill>
                <a:srgbClr val="59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5" name="Graphic 123">
                <a:extLst>
                  <a:ext uri="{FF2B5EF4-FFF2-40B4-BE49-F238E27FC236}">
                    <a16:creationId xmlns:a16="http://schemas.microsoft.com/office/drawing/2014/main" id="{F866B330-024C-41B5-B774-504DB1B94AE5}"/>
                  </a:ext>
                </a:extLst>
              </p:cNvPr>
              <p:cNvGrpSpPr/>
              <p:nvPr/>
            </p:nvGrpSpPr>
            <p:grpSpPr>
              <a:xfrm flipH="1">
                <a:off x="3137079" y="3783670"/>
                <a:ext cx="769464" cy="388772"/>
                <a:chOff x="6232143" y="5305860"/>
                <a:chExt cx="584495" cy="295316"/>
              </a:xfrm>
              <a:solidFill>
                <a:srgbClr val="744E1D"/>
              </a:solidFill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EE513FF0-F8E1-4C40-BD88-65107D87CC1F}"/>
                    </a:ext>
                  </a:extLst>
                </p:cNvPr>
                <p:cNvSpPr/>
                <p:nvPr/>
              </p:nvSpPr>
              <p:spPr>
                <a:xfrm>
                  <a:off x="6284398" y="5534889"/>
                  <a:ext cx="107359" cy="66288"/>
                </a:xfrm>
                <a:custGeom>
                  <a:avLst/>
                  <a:gdLst>
                    <a:gd name="connsiteX0" fmla="*/ 104631 w 107359"/>
                    <a:gd name="connsiteY0" fmla="*/ 15944 h 66288"/>
                    <a:gd name="connsiteX1" fmla="*/ 96529 w 107359"/>
                    <a:gd name="connsiteY1" fmla="*/ 477 h 66288"/>
                    <a:gd name="connsiteX2" fmla="*/ 81552 w 107359"/>
                    <a:gd name="connsiteY2" fmla="*/ 1213 h 66288"/>
                    <a:gd name="connsiteX3" fmla="*/ 48162 w 107359"/>
                    <a:gd name="connsiteY3" fmla="*/ 4405 h 66288"/>
                    <a:gd name="connsiteX4" fmla="*/ 30484 w 107359"/>
                    <a:gd name="connsiteY4" fmla="*/ 4405 h 66288"/>
                    <a:gd name="connsiteX5" fmla="*/ 16244 w 107359"/>
                    <a:gd name="connsiteY5" fmla="*/ 3423 h 66288"/>
                    <a:gd name="connsiteX6" fmla="*/ 18454 w 107359"/>
                    <a:gd name="connsiteY6" fmla="*/ 9070 h 66288"/>
                    <a:gd name="connsiteX7" fmla="*/ 17226 w 107359"/>
                    <a:gd name="connsiteY7" fmla="*/ 20609 h 66288"/>
                    <a:gd name="connsiteX8" fmla="*/ 10597 w 107359"/>
                    <a:gd name="connsiteY8" fmla="*/ 51790 h 66288"/>
                    <a:gd name="connsiteX9" fmla="*/ 286 w 107359"/>
                    <a:gd name="connsiteY9" fmla="*/ 65784 h 66288"/>
                    <a:gd name="connsiteX10" fmla="*/ 9861 w 107359"/>
                    <a:gd name="connsiteY10" fmla="*/ 63820 h 66288"/>
                    <a:gd name="connsiteX11" fmla="*/ 70504 w 107359"/>
                    <a:gd name="connsiteY11" fmla="*/ 48598 h 66288"/>
                    <a:gd name="connsiteX12" fmla="*/ 91127 w 107359"/>
                    <a:gd name="connsiteY12" fmla="*/ 43442 h 66288"/>
                    <a:gd name="connsiteX13" fmla="*/ 107331 w 107359"/>
                    <a:gd name="connsiteY13" fmla="*/ 32394 h 66288"/>
                    <a:gd name="connsiteX14" fmla="*/ 104631 w 107359"/>
                    <a:gd name="connsiteY14" fmla="*/ 15944 h 6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359" h="66288">
                      <a:moveTo>
                        <a:pt x="104631" y="15944"/>
                      </a:moveTo>
                      <a:cubicBezTo>
                        <a:pt x="103649" y="11034"/>
                        <a:pt x="102421" y="2195"/>
                        <a:pt x="96529" y="477"/>
                      </a:cubicBezTo>
                      <a:cubicBezTo>
                        <a:pt x="91864" y="-751"/>
                        <a:pt x="86217" y="722"/>
                        <a:pt x="81552" y="1213"/>
                      </a:cubicBezTo>
                      <a:cubicBezTo>
                        <a:pt x="70749" y="2195"/>
                        <a:pt x="59455" y="3914"/>
                        <a:pt x="48162" y="4405"/>
                      </a:cubicBezTo>
                      <a:cubicBezTo>
                        <a:pt x="42269" y="4651"/>
                        <a:pt x="36377" y="4896"/>
                        <a:pt x="30484" y="4405"/>
                      </a:cubicBezTo>
                      <a:cubicBezTo>
                        <a:pt x="26556" y="4160"/>
                        <a:pt x="19927" y="722"/>
                        <a:pt x="16244" y="3423"/>
                      </a:cubicBezTo>
                      <a:cubicBezTo>
                        <a:pt x="15753" y="3914"/>
                        <a:pt x="18454" y="8333"/>
                        <a:pt x="18454" y="9070"/>
                      </a:cubicBezTo>
                      <a:cubicBezTo>
                        <a:pt x="19191" y="12753"/>
                        <a:pt x="17717" y="17172"/>
                        <a:pt x="17226" y="20609"/>
                      </a:cubicBezTo>
                      <a:cubicBezTo>
                        <a:pt x="15753" y="30184"/>
                        <a:pt x="16490" y="43688"/>
                        <a:pt x="10597" y="51790"/>
                      </a:cubicBezTo>
                      <a:cubicBezTo>
                        <a:pt x="9370" y="53509"/>
                        <a:pt x="-1924" y="63575"/>
                        <a:pt x="286" y="65784"/>
                      </a:cubicBezTo>
                      <a:cubicBezTo>
                        <a:pt x="2004" y="67503"/>
                        <a:pt x="7897" y="64311"/>
                        <a:pt x="9861" y="63820"/>
                      </a:cubicBezTo>
                      <a:cubicBezTo>
                        <a:pt x="29993" y="58419"/>
                        <a:pt x="50126" y="53509"/>
                        <a:pt x="70504" y="48598"/>
                      </a:cubicBezTo>
                      <a:cubicBezTo>
                        <a:pt x="77378" y="46880"/>
                        <a:pt x="84498" y="45898"/>
                        <a:pt x="91127" y="43442"/>
                      </a:cubicBezTo>
                      <a:cubicBezTo>
                        <a:pt x="94319" y="42215"/>
                        <a:pt x="108068" y="37059"/>
                        <a:pt x="107331" y="32394"/>
                      </a:cubicBezTo>
                      <a:cubicBezTo>
                        <a:pt x="106840" y="30675"/>
                        <a:pt x="105858" y="22819"/>
                        <a:pt x="104631" y="15944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21931B9C-9106-4A75-BC2A-F81E21885D15}"/>
                    </a:ext>
                  </a:extLst>
                </p:cNvPr>
                <p:cNvSpPr/>
                <p:nvPr/>
              </p:nvSpPr>
              <p:spPr>
                <a:xfrm>
                  <a:off x="6487690" y="5305860"/>
                  <a:ext cx="298214" cy="118467"/>
                </a:xfrm>
                <a:custGeom>
                  <a:avLst/>
                  <a:gdLst>
                    <a:gd name="connsiteX0" fmla="*/ 105119 w 298214"/>
                    <a:gd name="connsiteY0" fmla="*/ 77776 h 118467"/>
                    <a:gd name="connsiteX1" fmla="*/ 138018 w 298214"/>
                    <a:gd name="connsiteY1" fmla="*/ 65254 h 118467"/>
                    <a:gd name="connsiteX2" fmla="*/ 222722 w 298214"/>
                    <a:gd name="connsiteY2" fmla="*/ 32846 h 118467"/>
                    <a:gd name="connsiteX3" fmla="*/ 288520 w 298214"/>
                    <a:gd name="connsiteY3" fmla="*/ 8049 h 118467"/>
                    <a:gd name="connsiteX4" fmla="*/ 274771 w 298214"/>
                    <a:gd name="connsiteY4" fmla="*/ 1665 h 118467"/>
                    <a:gd name="connsiteX5" fmla="*/ 75902 w 298214"/>
                    <a:gd name="connsiteY5" fmla="*/ 49296 h 118467"/>
                    <a:gd name="connsiteX6" fmla="*/ 45458 w 298214"/>
                    <a:gd name="connsiteY6" fmla="*/ 70165 h 118467"/>
                    <a:gd name="connsiteX7" fmla="*/ 37 w 298214"/>
                    <a:gd name="connsiteY7" fmla="*/ 115585 h 118467"/>
                    <a:gd name="connsiteX8" fmla="*/ 3474 w 298214"/>
                    <a:gd name="connsiteY8" fmla="*/ 118041 h 118467"/>
                    <a:gd name="connsiteX9" fmla="*/ 29008 w 298214"/>
                    <a:gd name="connsiteY9" fmla="*/ 109447 h 118467"/>
                    <a:gd name="connsiteX10" fmla="*/ 64363 w 298214"/>
                    <a:gd name="connsiteY10" fmla="*/ 93980 h 118467"/>
                    <a:gd name="connsiteX11" fmla="*/ 105119 w 298214"/>
                    <a:gd name="connsiteY11" fmla="*/ 77776 h 118467"/>
                    <a:gd name="connsiteX12" fmla="*/ 229842 w 298214"/>
                    <a:gd name="connsiteY12" fmla="*/ 27445 h 118467"/>
                    <a:gd name="connsiteX13" fmla="*/ 229842 w 298214"/>
                    <a:gd name="connsiteY13" fmla="*/ 27445 h 118467"/>
                    <a:gd name="connsiteX14" fmla="*/ 229842 w 298214"/>
                    <a:gd name="connsiteY14" fmla="*/ 27445 h 118467"/>
                    <a:gd name="connsiteX15" fmla="*/ 229842 w 298214"/>
                    <a:gd name="connsiteY15" fmla="*/ 27445 h 118467"/>
                    <a:gd name="connsiteX16" fmla="*/ 246782 w 298214"/>
                    <a:gd name="connsiteY16" fmla="*/ 21061 h 118467"/>
                    <a:gd name="connsiteX17" fmla="*/ 246782 w 298214"/>
                    <a:gd name="connsiteY17" fmla="*/ 21307 h 118467"/>
                    <a:gd name="connsiteX18" fmla="*/ 246782 w 298214"/>
                    <a:gd name="connsiteY18" fmla="*/ 21061 h 118467"/>
                    <a:gd name="connsiteX19" fmla="*/ 246782 w 298214"/>
                    <a:gd name="connsiteY19" fmla="*/ 21061 h 118467"/>
                    <a:gd name="connsiteX20" fmla="*/ 288520 w 298214"/>
                    <a:gd name="connsiteY20" fmla="*/ 2156 h 118467"/>
                    <a:gd name="connsiteX21" fmla="*/ 288520 w 298214"/>
                    <a:gd name="connsiteY21" fmla="*/ 2156 h 118467"/>
                    <a:gd name="connsiteX22" fmla="*/ 288520 w 298214"/>
                    <a:gd name="connsiteY22" fmla="*/ 2156 h 118467"/>
                    <a:gd name="connsiteX23" fmla="*/ 288520 w 298214"/>
                    <a:gd name="connsiteY23" fmla="*/ 2156 h 118467"/>
                    <a:gd name="connsiteX24" fmla="*/ 288520 w 298214"/>
                    <a:gd name="connsiteY24" fmla="*/ 2156 h 118467"/>
                    <a:gd name="connsiteX25" fmla="*/ 17960 w 298214"/>
                    <a:gd name="connsiteY25" fmla="*/ 98399 h 118467"/>
                    <a:gd name="connsiteX26" fmla="*/ 17960 w 298214"/>
                    <a:gd name="connsiteY26" fmla="*/ 98399 h 118467"/>
                    <a:gd name="connsiteX27" fmla="*/ 17469 w 298214"/>
                    <a:gd name="connsiteY27" fmla="*/ 97908 h 118467"/>
                    <a:gd name="connsiteX28" fmla="*/ 17960 w 298214"/>
                    <a:gd name="connsiteY28" fmla="*/ 98399 h 11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98214" h="118467">
                      <a:moveTo>
                        <a:pt x="105119" y="77776"/>
                      </a:moveTo>
                      <a:cubicBezTo>
                        <a:pt x="116167" y="73602"/>
                        <a:pt x="126970" y="69428"/>
                        <a:pt x="138018" y="65254"/>
                      </a:cubicBezTo>
                      <a:cubicBezTo>
                        <a:pt x="166253" y="54452"/>
                        <a:pt x="194487" y="43649"/>
                        <a:pt x="222722" y="32846"/>
                      </a:cubicBezTo>
                      <a:cubicBezTo>
                        <a:pt x="242118" y="25480"/>
                        <a:pt x="266669" y="13941"/>
                        <a:pt x="288520" y="8049"/>
                      </a:cubicBezTo>
                      <a:cubicBezTo>
                        <a:pt x="308898" y="2402"/>
                        <a:pt x="293676" y="-2754"/>
                        <a:pt x="274771" y="1665"/>
                      </a:cubicBezTo>
                      <a:cubicBezTo>
                        <a:pt x="208482" y="17624"/>
                        <a:pt x="142683" y="35547"/>
                        <a:pt x="75902" y="49296"/>
                      </a:cubicBezTo>
                      <a:cubicBezTo>
                        <a:pt x="65345" y="51505"/>
                        <a:pt x="53560" y="63290"/>
                        <a:pt x="45458" y="70165"/>
                      </a:cubicBezTo>
                      <a:cubicBezTo>
                        <a:pt x="41284" y="73602"/>
                        <a:pt x="-1436" y="113130"/>
                        <a:pt x="37" y="115585"/>
                      </a:cubicBezTo>
                      <a:cubicBezTo>
                        <a:pt x="283" y="116076"/>
                        <a:pt x="2738" y="117795"/>
                        <a:pt x="3474" y="118041"/>
                      </a:cubicBezTo>
                      <a:cubicBezTo>
                        <a:pt x="10103" y="120496"/>
                        <a:pt x="23116" y="111657"/>
                        <a:pt x="29008" y="109447"/>
                      </a:cubicBezTo>
                      <a:cubicBezTo>
                        <a:pt x="41284" y="104537"/>
                        <a:pt x="51841" y="98645"/>
                        <a:pt x="64363" y="93980"/>
                      </a:cubicBezTo>
                      <a:cubicBezTo>
                        <a:pt x="77621" y="88333"/>
                        <a:pt x="91370" y="82931"/>
                        <a:pt x="105119" y="77776"/>
                      </a:cubicBezTo>
                      <a:close/>
                      <a:moveTo>
                        <a:pt x="229842" y="27445"/>
                      </a:moveTo>
                      <a:lnTo>
                        <a:pt x="229842" y="27445"/>
                      </a:lnTo>
                      <a:cubicBezTo>
                        <a:pt x="229842" y="27445"/>
                        <a:pt x="229842" y="27445"/>
                        <a:pt x="229842" y="27445"/>
                      </a:cubicBezTo>
                      <a:cubicBezTo>
                        <a:pt x="229842" y="27445"/>
                        <a:pt x="229842" y="27445"/>
                        <a:pt x="229842" y="27445"/>
                      </a:cubicBezTo>
                      <a:close/>
                      <a:moveTo>
                        <a:pt x="246782" y="21061"/>
                      </a:moveTo>
                      <a:cubicBezTo>
                        <a:pt x="246782" y="21061"/>
                        <a:pt x="246782" y="21307"/>
                        <a:pt x="246782" y="21307"/>
                      </a:cubicBezTo>
                      <a:cubicBezTo>
                        <a:pt x="246782" y="21307"/>
                        <a:pt x="246537" y="21307"/>
                        <a:pt x="246782" y="21061"/>
                      </a:cubicBezTo>
                      <a:cubicBezTo>
                        <a:pt x="246537" y="21307"/>
                        <a:pt x="246782" y="21307"/>
                        <a:pt x="246782" y="21061"/>
                      </a:cubicBezTo>
                      <a:close/>
                      <a:moveTo>
                        <a:pt x="288520" y="2156"/>
                      </a:moveTo>
                      <a:cubicBezTo>
                        <a:pt x="288520" y="2156"/>
                        <a:pt x="288520" y="2156"/>
                        <a:pt x="288520" y="2156"/>
                      </a:cubicBezTo>
                      <a:cubicBezTo>
                        <a:pt x="288275" y="2156"/>
                        <a:pt x="288275" y="2156"/>
                        <a:pt x="288520" y="2156"/>
                      </a:cubicBezTo>
                      <a:cubicBezTo>
                        <a:pt x="288520" y="2156"/>
                        <a:pt x="288520" y="2156"/>
                        <a:pt x="288520" y="2156"/>
                      </a:cubicBezTo>
                      <a:lnTo>
                        <a:pt x="288520" y="2156"/>
                      </a:lnTo>
                      <a:close/>
                      <a:moveTo>
                        <a:pt x="17960" y="98399"/>
                      </a:moveTo>
                      <a:cubicBezTo>
                        <a:pt x="17960" y="98399"/>
                        <a:pt x="17960" y="98399"/>
                        <a:pt x="17960" y="98399"/>
                      </a:cubicBezTo>
                      <a:cubicBezTo>
                        <a:pt x="17714" y="98154"/>
                        <a:pt x="17714" y="98154"/>
                        <a:pt x="17469" y="97908"/>
                      </a:cubicBezTo>
                      <a:cubicBezTo>
                        <a:pt x="17714" y="98154"/>
                        <a:pt x="17714" y="98154"/>
                        <a:pt x="17960" y="98399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7FD9BA75-8070-4943-9527-BCAEB75EEDCF}"/>
                    </a:ext>
                  </a:extLst>
                </p:cNvPr>
                <p:cNvSpPr/>
                <p:nvPr/>
              </p:nvSpPr>
              <p:spPr>
                <a:xfrm>
                  <a:off x="6594642" y="5433063"/>
                  <a:ext cx="221996" cy="132897"/>
                </a:xfrm>
                <a:custGeom>
                  <a:avLst/>
                  <a:gdLst>
                    <a:gd name="connsiteX0" fmla="*/ 220114 w 221996"/>
                    <a:gd name="connsiteY0" fmla="*/ 1150 h 132897"/>
                    <a:gd name="connsiteX1" fmla="*/ 205629 w 221996"/>
                    <a:gd name="connsiteY1" fmla="*/ 8761 h 132897"/>
                    <a:gd name="connsiteX2" fmla="*/ 191143 w 221996"/>
                    <a:gd name="connsiteY2" fmla="*/ 21037 h 132897"/>
                    <a:gd name="connsiteX3" fmla="*/ 164627 w 221996"/>
                    <a:gd name="connsiteY3" fmla="*/ 42151 h 132897"/>
                    <a:gd name="connsiteX4" fmla="*/ 64211 w 221996"/>
                    <a:gd name="connsiteY4" fmla="*/ 74805 h 132897"/>
                    <a:gd name="connsiteX5" fmla="*/ 46779 w 221996"/>
                    <a:gd name="connsiteY5" fmla="*/ 74068 h 132897"/>
                    <a:gd name="connsiteX6" fmla="*/ 25910 w 221996"/>
                    <a:gd name="connsiteY6" fmla="*/ 70140 h 132897"/>
                    <a:gd name="connsiteX7" fmla="*/ 15107 w 221996"/>
                    <a:gd name="connsiteY7" fmla="*/ 66703 h 132897"/>
                    <a:gd name="connsiteX8" fmla="*/ 5532 w 221996"/>
                    <a:gd name="connsiteY8" fmla="*/ 64248 h 132897"/>
                    <a:gd name="connsiteX9" fmla="*/ 3322 w 221996"/>
                    <a:gd name="connsiteY9" fmla="*/ 76278 h 132897"/>
                    <a:gd name="connsiteX10" fmla="*/ 55617 w 221996"/>
                    <a:gd name="connsiteY10" fmla="*/ 118016 h 132897"/>
                    <a:gd name="connsiteX11" fmla="*/ 124117 w 221996"/>
                    <a:gd name="connsiteY11" fmla="*/ 130537 h 132897"/>
                    <a:gd name="connsiteX12" fmla="*/ 181814 w 221996"/>
                    <a:gd name="connsiteY12" fmla="*/ 76524 h 132897"/>
                    <a:gd name="connsiteX13" fmla="*/ 203419 w 221996"/>
                    <a:gd name="connsiteY13" fmla="*/ 39696 h 132897"/>
                    <a:gd name="connsiteX14" fmla="*/ 215695 w 221996"/>
                    <a:gd name="connsiteY14" fmla="*/ 19809 h 132897"/>
                    <a:gd name="connsiteX15" fmla="*/ 220851 w 221996"/>
                    <a:gd name="connsiteY15" fmla="*/ 2623 h 132897"/>
                    <a:gd name="connsiteX16" fmla="*/ 220114 w 221996"/>
                    <a:gd name="connsiteY16" fmla="*/ 1150 h 132897"/>
                    <a:gd name="connsiteX17" fmla="*/ 9706 w 221996"/>
                    <a:gd name="connsiteY17" fmla="*/ 79224 h 132897"/>
                    <a:gd name="connsiteX18" fmla="*/ 9706 w 221996"/>
                    <a:gd name="connsiteY18" fmla="*/ 79224 h 132897"/>
                    <a:gd name="connsiteX19" fmla="*/ 9706 w 221996"/>
                    <a:gd name="connsiteY19" fmla="*/ 79224 h 132897"/>
                    <a:gd name="connsiteX20" fmla="*/ 9706 w 221996"/>
                    <a:gd name="connsiteY20" fmla="*/ 79224 h 132897"/>
                    <a:gd name="connsiteX21" fmla="*/ 9706 w 221996"/>
                    <a:gd name="connsiteY21" fmla="*/ 79224 h 132897"/>
                    <a:gd name="connsiteX22" fmla="*/ 203910 w 221996"/>
                    <a:gd name="connsiteY22" fmla="*/ 14899 h 132897"/>
                    <a:gd name="connsiteX23" fmla="*/ 203910 w 221996"/>
                    <a:gd name="connsiteY23" fmla="*/ 14899 h 132897"/>
                    <a:gd name="connsiteX24" fmla="*/ 203665 w 221996"/>
                    <a:gd name="connsiteY24" fmla="*/ 15144 h 132897"/>
                    <a:gd name="connsiteX25" fmla="*/ 203910 w 221996"/>
                    <a:gd name="connsiteY25" fmla="*/ 14899 h 132897"/>
                    <a:gd name="connsiteX26" fmla="*/ 203910 w 221996"/>
                    <a:gd name="connsiteY26" fmla="*/ 14899 h 132897"/>
                    <a:gd name="connsiteX27" fmla="*/ 203910 w 221996"/>
                    <a:gd name="connsiteY27" fmla="*/ 14899 h 132897"/>
                    <a:gd name="connsiteX28" fmla="*/ 175430 w 221996"/>
                    <a:gd name="connsiteY28" fmla="*/ 79961 h 132897"/>
                    <a:gd name="connsiteX29" fmla="*/ 175430 w 221996"/>
                    <a:gd name="connsiteY29" fmla="*/ 79961 h 132897"/>
                    <a:gd name="connsiteX30" fmla="*/ 175430 w 221996"/>
                    <a:gd name="connsiteY30" fmla="*/ 79961 h 132897"/>
                    <a:gd name="connsiteX31" fmla="*/ 175430 w 221996"/>
                    <a:gd name="connsiteY31" fmla="*/ 79961 h 132897"/>
                    <a:gd name="connsiteX32" fmla="*/ 175430 w 221996"/>
                    <a:gd name="connsiteY32" fmla="*/ 79961 h 132897"/>
                    <a:gd name="connsiteX33" fmla="*/ 175430 w 221996"/>
                    <a:gd name="connsiteY33" fmla="*/ 79961 h 132897"/>
                    <a:gd name="connsiteX34" fmla="*/ 175430 w 221996"/>
                    <a:gd name="connsiteY34" fmla="*/ 79961 h 132897"/>
                    <a:gd name="connsiteX35" fmla="*/ 175430 w 221996"/>
                    <a:gd name="connsiteY35" fmla="*/ 79961 h 132897"/>
                    <a:gd name="connsiteX36" fmla="*/ 175430 w 221996"/>
                    <a:gd name="connsiteY36" fmla="*/ 79961 h 13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21996" h="132897">
                      <a:moveTo>
                        <a:pt x="220114" y="1150"/>
                      </a:moveTo>
                      <a:cubicBezTo>
                        <a:pt x="215695" y="-3270"/>
                        <a:pt x="208575" y="6305"/>
                        <a:pt x="205629" y="8761"/>
                      </a:cubicBezTo>
                      <a:cubicBezTo>
                        <a:pt x="200718" y="12935"/>
                        <a:pt x="195808" y="16863"/>
                        <a:pt x="191143" y="21037"/>
                      </a:cubicBezTo>
                      <a:cubicBezTo>
                        <a:pt x="182550" y="28402"/>
                        <a:pt x="173957" y="35522"/>
                        <a:pt x="164627" y="42151"/>
                      </a:cubicBezTo>
                      <a:cubicBezTo>
                        <a:pt x="134920" y="62775"/>
                        <a:pt x="100302" y="73823"/>
                        <a:pt x="64211" y="74805"/>
                      </a:cubicBezTo>
                      <a:cubicBezTo>
                        <a:pt x="58318" y="75050"/>
                        <a:pt x="52426" y="74805"/>
                        <a:pt x="46779" y="74068"/>
                      </a:cubicBezTo>
                      <a:cubicBezTo>
                        <a:pt x="39904" y="73332"/>
                        <a:pt x="32784" y="72104"/>
                        <a:pt x="25910" y="70140"/>
                      </a:cubicBezTo>
                      <a:cubicBezTo>
                        <a:pt x="22227" y="69158"/>
                        <a:pt x="18790" y="67930"/>
                        <a:pt x="15107" y="66703"/>
                      </a:cubicBezTo>
                      <a:cubicBezTo>
                        <a:pt x="12161" y="65475"/>
                        <a:pt x="8969" y="63511"/>
                        <a:pt x="5532" y="64248"/>
                      </a:cubicBezTo>
                      <a:cubicBezTo>
                        <a:pt x="-2079" y="65721"/>
                        <a:pt x="-852" y="71859"/>
                        <a:pt x="3322" y="76278"/>
                      </a:cubicBezTo>
                      <a:cubicBezTo>
                        <a:pt x="18790" y="92482"/>
                        <a:pt x="36222" y="106968"/>
                        <a:pt x="55617" y="118016"/>
                      </a:cubicBezTo>
                      <a:cubicBezTo>
                        <a:pt x="76486" y="129555"/>
                        <a:pt x="101038" y="136921"/>
                        <a:pt x="124117" y="130537"/>
                      </a:cubicBezTo>
                      <a:cubicBezTo>
                        <a:pt x="149651" y="123417"/>
                        <a:pt x="168801" y="98375"/>
                        <a:pt x="181814" y="76524"/>
                      </a:cubicBezTo>
                      <a:cubicBezTo>
                        <a:pt x="188933" y="64248"/>
                        <a:pt x="196299" y="51972"/>
                        <a:pt x="203419" y="39696"/>
                      </a:cubicBezTo>
                      <a:cubicBezTo>
                        <a:pt x="207347" y="32821"/>
                        <a:pt x="211767" y="26438"/>
                        <a:pt x="215695" y="19809"/>
                      </a:cubicBezTo>
                      <a:cubicBezTo>
                        <a:pt x="218396" y="14899"/>
                        <a:pt x="224534" y="8270"/>
                        <a:pt x="220851" y="2623"/>
                      </a:cubicBezTo>
                      <a:cubicBezTo>
                        <a:pt x="220605" y="1886"/>
                        <a:pt x="220360" y="1395"/>
                        <a:pt x="220114" y="1150"/>
                      </a:cubicBezTo>
                      <a:close/>
                      <a:moveTo>
                        <a:pt x="9706" y="79224"/>
                      </a:moveTo>
                      <a:cubicBezTo>
                        <a:pt x="9706" y="79224"/>
                        <a:pt x="9706" y="79224"/>
                        <a:pt x="9706" y="79224"/>
                      </a:cubicBezTo>
                      <a:lnTo>
                        <a:pt x="9706" y="79224"/>
                      </a:lnTo>
                      <a:cubicBezTo>
                        <a:pt x="9460" y="79224"/>
                        <a:pt x="9460" y="79224"/>
                        <a:pt x="9706" y="79224"/>
                      </a:cubicBezTo>
                      <a:cubicBezTo>
                        <a:pt x="9460" y="79224"/>
                        <a:pt x="9460" y="79224"/>
                        <a:pt x="9706" y="79224"/>
                      </a:cubicBezTo>
                      <a:close/>
                      <a:moveTo>
                        <a:pt x="203910" y="14899"/>
                      </a:moveTo>
                      <a:lnTo>
                        <a:pt x="203910" y="14899"/>
                      </a:lnTo>
                      <a:cubicBezTo>
                        <a:pt x="203910" y="14899"/>
                        <a:pt x="203910" y="15144"/>
                        <a:pt x="203665" y="15144"/>
                      </a:cubicBezTo>
                      <a:cubicBezTo>
                        <a:pt x="203665" y="15144"/>
                        <a:pt x="203665" y="15144"/>
                        <a:pt x="203910" y="14899"/>
                      </a:cubicBezTo>
                      <a:cubicBezTo>
                        <a:pt x="203665" y="14899"/>
                        <a:pt x="203910" y="14899"/>
                        <a:pt x="203910" y="14899"/>
                      </a:cubicBezTo>
                      <a:cubicBezTo>
                        <a:pt x="203910" y="14899"/>
                        <a:pt x="203910" y="14899"/>
                        <a:pt x="203910" y="14899"/>
                      </a:cubicBezTo>
                      <a:close/>
                      <a:moveTo>
                        <a:pt x="175430" y="79961"/>
                      </a:moveTo>
                      <a:cubicBezTo>
                        <a:pt x="175430" y="79961"/>
                        <a:pt x="175430" y="79961"/>
                        <a:pt x="175430" y="79961"/>
                      </a:cubicBezTo>
                      <a:lnTo>
                        <a:pt x="175430" y="79961"/>
                      </a:lnTo>
                      <a:lnTo>
                        <a:pt x="175430" y="79961"/>
                      </a:ln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2DB97E99-17AF-49FA-8AFA-D8F32C0E7809}"/>
                    </a:ext>
                  </a:extLst>
                </p:cNvPr>
                <p:cNvSpPr/>
                <p:nvPr/>
              </p:nvSpPr>
              <p:spPr>
                <a:xfrm>
                  <a:off x="6232143" y="5405740"/>
                  <a:ext cx="83038" cy="42103"/>
                </a:xfrm>
                <a:custGeom>
                  <a:avLst/>
                  <a:gdLst>
                    <a:gd name="connsiteX0" fmla="*/ 69973 w 83038"/>
                    <a:gd name="connsiteY0" fmla="*/ 40012 h 42103"/>
                    <a:gd name="connsiteX1" fmla="*/ 82739 w 83038"/>
                    <a:gd name="connsiteY1" fmla="*/ 41730 h 42103"/>
                    <a:gd name="connsiteX2" fmla="*/ 78811 w 83038"/>
                    <a:gd name="connsiteY2" fmla="*/ 36329 h 42103"/>
                    <a:gd name="connsiteX3" fmla="*/ 22588 w 83038"/>
                    <a:gd name="connsiteY3" fmla="*/ 1711 h 42103"/>
                    <a:gd name="connsiteX4" fmla="*/ 16695 w 83038"/>
                    <a:gd name="connsiteY4" fmla="*/ 729 h 42103"/>
                    <a:gd name="connsiteX5" fmla="*/ 0 w 83038"/>
                    <a:gd name="connsiteY5" fmla="*/ 21352 h 42103"/>
                    <a:gd name="connsiteX6" fmla="*/ 1964 w 83038"/>
                    <a:gd name="connsiteY6" fmla="*/ 22825 h 42103"/>
                    <a:gd name="connsiteX7" fmla="*/ 69973 w 83038"/>
                    <a:gd name="connsiteY7" fmla="*/ 40012 h 42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038" h="42103">
                      <a:moveTo>
                        <a:pt x="69973" y="40012"/>
                      </a:moveTo>
                      <a:cubicBezTo>
                        <a:pt x="75128" y="42221"/>
                        <a:pt x="76847" y="42467"/>
                        <a:pt x="82739" y="41730"/>
                      </a:cubicBezTo>
                      <a:cubicBezTo>
                        <a:pt x="83722" y="41239"/>
                        <a:pt x="82248" y="39029"/>
                        <a:pt x="78811" y="36329"/>
                      </a:cubicBezTo>
                      <a:cubicBezTo>
                        <a:pt x="75619" y="33874"/>
                        <a:pt x="30444" y="8831"/>
                        <a:pt x="22588" y="1711"/>
                      </a:cubicBezTo>
                      <a:cubicBezTo>
                        <a:pt x="21115" y="238"/>
                        <a:pt x="18905" y="-744"/>
                        <a:pt x="16695" y="729"/>
                      </a:cubicBezTo>
                      <a:cubicBezTo>
                        <a:pt x="9575" y="5394"/>
                        <a:pt x="246" y="20616"/>
                        <a:pt x="0" y="21352"/>
                      </a:cubicBezTo>
                      <a:cubicBezTo>
                        <a:pt x="491" y="22089"/>
                        <a:pt x="982" y="22580"/>
                        <a:pt x="1964" y="22825"/>
                      </a:cubicBezTo>
                      <a:cubicBezTo>
                        <a:pt x="16450" y="25526"/>
                        <a:pt x="67763" y="39029"/>
                        <a:pt x="69973" y="40012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B4939AA-0105-4E9C-90E6-76E7271FC8AC}"/>
                  </a:ext>
                </a:extLst>
              </p:cNvPr>
              <p:cNvSpPr/>
              <p:nvPr/>
            </p:nvSpPr>
            <p:spPr>
              <a:xfrm flipH="1">
                <a:off x="1717090" y="4427443"/>
                <a:ext cx="646" cy="546878"/>
              </a:xfrm>
              <a:custGeom>
                <a:avLst/>
                <a:gdLst>
                  <a:gd name="connsiteX0" fmla="*/ 0 w 491"/>
                  <a:gd name="connsiteY0" fmla="*/ 0 h 415415"/>
                  <a:gd name="connsiteX1" fmla="*/ 491 w 491"/>
                  <a:gd name="connsiteY1" fmla="*/ 415416 h 41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1" h="415415">
                    <a:moveTo>
                      <a:pt x="0" y="0"/>
                    </a:moveTo>
                    <a:cubicBezTo>
                      <a:pt x="491" y="45421"/>
                      <a:pt x="491" y="340533"/>
                      <a:pt x="491" y="415416"/>
                    </a:cubicBezTo>
                  </a:path>
                </a:pathLst>
              </a:custGeom>
              <a:solidFill>
                <a:srgbClr val="58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E63DB1F-30CB-4BB8-98C3-B24812BC41A7}"/>
                  </a:ext>
                </a:extLst>
              </p:cNvPr>
              <p:cNvSpPr/>
              <p:nvPr/>
            </p:nvSpPr>
            <p:spPr>
              <a:xfrm flipH="1">
                <a:off x="1604404" y="5167057"/>
                <a:ext cx="1770790" cy="960452"/>
              </a:xfrm>
              <a:custGeom>
                <a:avLst/>
                <a:gdLst>
                  <a:gd name="connsiteX0" fmla="*/ 1657455 w 1657455"/>
                  <a:gd name="connsiteY0" fmla="*/ 0 h 934693"/>
                  <a:gd name="connsiteX1" fmla="*/ 287069 w 1657455"/>
                  <a:gd name="connsiteY1" fmla="*/ 754572 h 934693"/>
                  <a:gd name="connsiteX2" fmla="*/ 274814 w 1657455"/>
                  <a:gd name="connsiteY2" fmla="*/ 763577 h 934693"/>
                  <a:gd name="connsiteX3" fmla="*/ 267264 w 1657455"/>
                  <a:gd name="connsiteY3" fmla="*/ 755779 h 934693"/>
                  <a:gd name="connsiteX4" fmla="*/ 314900 w 1657455"/>
                  <a:gd name="connsiteY4" fmla="*/ 230795 h 934693"/>
                  <a:gd name="connsiteX5" fmla="*/ 0 w 1657455"/>
                  <a:gd name="connsiteY5" fmla="*/ 932717 h 934693"/>
                  <a:gd name="connsiteX6" fmla="*/ 126622 w 1657455"/>
                  <a:gd name="connsiteY6" fmla="*/ 927448 h 934693"/>
                  <a:gd name="connsiteX7" fmla="*/ 205820 w 1657455"/>
                  <a:gd name="connsiteY7" fmla="*/ 928933 h 934693"/>
                  <a:gd name="connsiteX8" fmla="*/ 215447 w 1657455"/>
                  <a:gd name="connsiteY8" fmla="*/ 932491 h 934693"/>
                  <a:gd name="connsiteX9" fmla="*/ 268269 w 1657455"/>
                  <a:gd name="connsiteY9" fmla="*/ 933744 h 934693"/>
                  <a:gd name="connsiteX10" fmla="*/ 307568 w 1657455"/>
                  <a:gd name="connsiteY10" fmla="*/ 927432 h 934693"/>
                  <a:gd name="connsiteX11" fmla="*/ 320627 w 1657455"/>
                  <a:gd name="connsiteY11" fmla="*/ 926786 h 934693"/>
                  <a:gd name="connsiteX12" fmla="*/ 350118 w 1657455"/>
                  <a:gd name="connsiteY12" fmla="*/ 921867 h 934693"/>
                  <a:gd name="connsiteX13" fmla="*/ 441854 w 1657455"/>
                  <a:gd name="connsiteY13" fmla="*/ 919812 h 934693"/>
                  <a:gd name="connsiteX14" fmla="*/ 1657455 w 1657455"/>
                  <a:gd name="connsiteY14" fmla="*/ 300266 h 934693"/>
                  <a:gd name="connsiteX0" fmla="*/ 1711547 w 1711547"/>
                  <a:gd name="connsiteY0" fmla="*/ 0 h 978482"/>
                  <a:gd name="connsiteX1" fmla="*/ 287069 w 1711547"/>
                  <a:gd name="connsiteY1" fmla="*/ 798361 h 978482"/>
                  <a:gd name="connsiteX2" fmla="*/ 274814 w 1711547"/>
                  <a:gd name="connsiteY2" fmla="*/ 807366 h 978482"/>
                  <a:gd name="connsiteX3" fmla="*/ 267264 w 1711547"/>
                  <a:gd name="connsiteY3" fmla="*/ 799568 h 978482"/>
                  <a:gd name="connsiteX4" fmla="*/ 314900 w 1711547"/>
                  <a:gd name="connsiteY4" fmla="*/ 274584 h 978482"/>
                  <a:gd name="connsiteX5" fmla="*/ 0 w 1711547"/>
                  <a:gd name="connsiteY5" fmla="*/ 976506 h 978482"/>
                  <a:gd name="connsiteX6" fmla="*/ 126622 w 1711547"/>
                  <a:gd name="connsiteY6" fmla="*/ 971237 h 978482"/>
                  <a:gd name="connsiteX7" fmla="*/ 205820 w 1711547"/>
                  <a:gd name="connsiteY7" fmla="*/ 972722 h 978482"/>
                  <a:gd name="connsiteX8" fmla="*/ 215447 w 1711547"/>
                  <a:gd name="connsiteY8" fmla="*/ 976280 h 978482"/>
                  <a:gd name="connsiteX9" fmla="*/ 268269 w 1711547"/>
                  <a:gd name="connsiteY9" fmla="*/ 977533 h 978482"/>
                  <a:gd name="connsiteX10" fmla="*/ 307568 w 1711547"/>
                  <a:gd name="connsiteY10" fmla="*/ 971221 h 978482"/>
                  <a:gd name="connsiteX11" fmla="*/ 320627 w 1711547"/>
                  <a:gd name="connsiteY11" fmla="*/ 970575 h 978482"/>
                  <a:gd name="connsiteX12" fmla="*/ 350118 w 1711547"/>
                  <a:gd name="connsiteY12" fmla="*/ 965656 h 978482"/>
                  <a:gd name="connsiteX13" fmla="*/ 441854 w 1711547"/>
                  <a:gd name="connsiteY13" fmla="*/ 963601 h 978482"/>
                  <a:gd name="connsiteX14" fmla="*/ 1657455 w 1711547"/>
                  <a:gd name="connsiteY14" fmla="*/ 344055 h 978482"/>
                  <a:gd name="connsiteX15" fmla="*/ 1711547 w 1711547"/>
                  <a:gd name="connsiteY15" fmla="*/ 0 h 978482"/>
                  <a:gd name="connsiteX0" fmla="*/ 1711547 w 1763062"/>
                  <a:gd name="connsiteY0" fmla="*/ 0 h 978482"/>
                  <a:gd name="connsiteX1" fmla="*/ 287069 w 1763062"/>
                  <a:gd name="connsiteY1" fmla="*/ 798361 h 978482"/>
                  <a:gd name="connsiteX2" fmla="*/ 274814 w 1763062"/>
                  <a:gd name="connsiteY2" fmla="*/ 807366 h 978482"/>
                  <a:gd name="connsiteX3" fmla="*/ 267264 w 1763062"/>
                  <a:gd name="connsiteY3" fmla="*/ 799568 h 978482"/>
                  <a:gd name="connsiteX4" fmla="*/ 314900 w 1763062"/>
                  <a:gd name="connsiteY4" fmla="*/ 274584 h 978482"/>
                  <a:gd name="connsiteX5" fmla="*/ 0 w 1763062"/>
                  <a:gd name="connsiteY5" fmla="*/ 976506 h 978482"/>
                  <a:gd name="connsiteX6" fmla="*/ 126622 w 1763062"/>
                  <a:gd name="connsiteY6" fmla="*/ 971237 h 978482"/>
                  <a:gd name="connsiteX7" fmla="*/ 205820 w 1763062"/>
                  <a:gd name="connsiteY7" fmla="*/ 972722 h 978482"/>
                  <a:gd name="connsiteX8" fmla="*/ 215447 w 1763062"/>
                  <a:gd name="connsiteY8" fmla="*/ 976280 h 978482"/>
                  <a:gd name="connsiteX9" fmla="*/ 268269 w 1763062"/>
                  <a:gd name="connsiteY9" fmla="*/ 977533 h 978482"/>
                  <a:gd name="connsiteX10" fmla="*/ 307568 w 1763062"/>
                  <a:gd name="connsiteY10" fmla="*/ 971221 h 978482"/>
                  <a:gd name="connsiteX11" fmla="*/ 320627 w 1763062"/>
                  <a:gd name="connsiteY11" fmla="*/ 970575 h 978482"/>
                  <a:gd name="connsiteX12" fmla="*/ 350118 w 1763062"/>
                  <a:gd name="connsiteY12" fmla="*/ 965656 h 978482"/>
                  <a:gd name="connsiteX13" fmla="*/ 441854 w 1763062"/>
                  <a:gd name="connsiteY13" fmla="*/ 963601 h 978482"/>
                  <a:gd name="connsiteX14" fmla="*/ 1763062 w 1763062"/>
                  <a:gd name="connsiteY14" fmla="*/ 204963 h 978482"/>
                  <a:gd name="connsiteX15" fmla="*/ 1711547 w 1763062"/>
                  <a:gd name="connsiteY15" fmla="*/ 0 h 978482"/>
                  <a:gd name="connsiteX0" fmla="*/ 1711547 w 1763062"/>
                  <a:gd name="connsiteY0" fmla="*/ 0 h 978482"/>
                  <a:gd name="connsiteX1" fmla="*/ 287069 w 1763062"/>
                  <a:gd name="connsiteY1" fmla="*/ 798361 h 978482"/>
                  <a:gd name="connsiteX2" fmla="*/ 274814 w 1763062"/>
                  <a:gd name="connsiteY2" fmla="*/ 807366 h 978482"/>
                  <a:gd name="connsiteX3" fmla="*/ 267264 w 1763062"/>
                  <a:gd name="connsiteY3" fmla="*/ 799568 h 978482"/>
                  <a:gd name="connsiteX4" fmla="*/ 314900 w 1763062"/>
                  <a:gd name="connsiteY4" fmla="*/ 274584 h 978482"/>
                  <a:gd name="connsiteX5" fmla="*/ 0 w 1763062"/>
                  <a:gd name="connsiteY5" fmla="*/ 976506 h 978482"/>
                  <a:gd name="connsiteX6" fmla="*/ 126622 w 1763062"/>
                  <a:gd name="connsiteY6" fmla="*/ 971237 h 978482"/>
                  <a:gd name="connsiteX7" fmla="*/ 205820 w 1763062"/>
                  <a:gd name="connsiteY7" fmla="*/ 972722 h 978482"/>
                  <a:gd name="connsiteX8" fmla="*/ 215447 w 1763062"/>
                  <a:gd name="connsiteY8" fmla="*/ 976280 h 978482"/>
                  <a:gd name="connsiteX9" fmla="*/ 268269 w 1763062"/>
                  <a:gd name="connsiteY9" fmla="*/ 977533 h 978482"/>
                  <a:gd name="connsiteX10" fmla="*/ 307568 w 1763062"/>
                  <a:gd name="connsiteY10" fmla="*/ 971221 h 978482"/>
                  <a:gd name="connsiteX11" fmla="*/ 320627 w 1763062"/>
                  <a:gd name="connsiteY11" fmla="*/ 970575 h 978482"/>
                  <a:gd name="connsiteX12" fmla="*/ 350118 w 1763062"/>
                  <a:gd name="connsiteY12" fmla="*/ 965656 h 978482"/>
                  <a:gd name="connsiteX13" fmla="*/ 441854 w 1763062"/>
                  <a:gd name="connsiteY13" fmla="*/ 963601 h 978482"/>
                  <a:gd name="connsiteX14" fmla="*/ 1763062 w 1763062"/>
                  <a:gd name="connsiteY14" fmla="*/ 204963 h 978482"/>
                  <a:gd name="connsiteX15" fmla="*/ 1711547 w 1763062"/>
                  <a:gd name="connsiteY15" fmla="*/ 0 h 978482"/>
                  <a:gd name="connsiteX0" fmla="*/ 1672910 w 1763062"/>
                  <a:gd name="connsiteY0" fmla="*/ 0 h 960452"/>
                  <a:gd name="connsiteX1" fmla="*/ 287069 w 1763062"/>
                  <a:gd name="connsiteY1" fmla="*/ 780331 h 960452"/>
                  <a:gd name="connsiteX2" fmla="*/ 274814 w 1763062"/>
                  <a:gd name="connsiteY2" fmla="*/ 789336 h 960452"/>
                  <a:gd name="connsiteX3" fmla="*/ 267264 w 1763062"/>
                  <a:gd name="connsiteY3" fmla="*/ 781538 h 960452"/>
                  <a:gd name="connsiteX4" fmla="*/ 314900 w 1763062"/>
                  <a:gd name="connsiteY4" fmla="*/ 256554 h 960452"/>
                  <a:gd name="connsiteX5" fmla="*/ 0 w 1763062"/>
                  <a:gd name="connsiteY5" fmla="*/ 958476 h 960452"/>
                  <a:gd name="connsiteX6" fmla="*/ 126622 w 1763062"/>
                  <a:gd name="connsiteY6" fmla="*/ 953207 h 960452"/>
                  <a:gd name="connsiteX7" fmla="*/ 205820 w 1763062"/>
                  <a:gd name="connsiteY7" fmla="*/ 954692 h 960452"/>
                  <a:gd name="connsiteX8" fmla="*/ 215447 w 1763062"/>
                  <a:gd name="connsiteY8" fmla="*/ 958250 h 960452"/>
                  <a:gd name="connsiteX9" fmla="*/ 268269 w 1763062"/>
                  <a:gd name="connsiteY9" fmla="*/ 959503 h 960452"/>
                  <a:gd name="connsiteX10" fmla="*/ 307568 w 1763062"/>
                  <a:gd name="connsiteY10" fmla="*/ 953191 h 960452"/>
                  <a:gd name="connsiteX11" fmla="*/ 320627 w 1763062"/>
                  <a:gd name="connsiteY11" fmla="*/ 952545 h 960452"/>
                  <a:gd name="connsiteX12" fmla="*/ 350118 w 1763062"/>
                  <a:gd name="connsiteY12" fmla="*/ 947626 h 960452"/>
                  <a:gd name="connsiteX13" fmla="*/ 441854 w 1763062"/>
                  <a:gd name="connsiteY13" fmla="*/ 945571 h 960452"/>
                  <a:gd name="connsiteX14" fmla="*/ 1763062 w 1763062"/>
                  <a:gd name="connsiteY14" fmla="*/ 186933 h 960452"/>
                  <a:gd name="connsiteX15" fmla="*/ 1672910 w 1763062"/>
                  <a:gd name="connsiteY15" fmla="*/ 0 h 960452"/>
                  <a:gd name="connsiteX0" fmla="*/ 1672910 w 1763062"/>
                  <a:gd name="connsiteY0" fmla="*/ 0 h 960452"/>
                  <a:gd name="connsiteX1" fmla="*/ 287069 w 1763062"/>
                  <a:gd name="connsiteY1" fmla="*/ 780331 h 960452"/>
                  <a:gd name="connsiteX2" fmla="*/ 274814 w 1763062"/>
                  <a:gd name="connsiteY2" fmla="*/ 789336 h 960452"/>
                  <a:gd name="connsiteX3" fmla="*/ 267264 w 1763062"/>
                  <a:gd name="connsiteY3" fmla="*/ 781538 h 960452"/>
                  <a:gd name="connsiteX4" fmla="*/ 314900 w 1763062"/>
                  <a:gd name="connsiteY4" fmla="*/ 256554 h 960452"/>
                  <a:gd name="connsiteX5" fmla="*/ 0 w 1763062"/>
                  <a:gd name="connsiteY5" fmla="*/ 958476 h 960452"/>
                  <a:gd name="connsiteX6" fmla="*/ 126622 w 1763062"/>
                  <a:gd name="connsiteY6" fmla="*/ 953207 h 960452"/>
                  <a:gd name="connsiteX7" fmla="*/ 205820 w 1763062"/>
                  <a:gd name="connsiteY7" fmla="*/ 954692 h 960452"/>
                  <a:gd name="connsiteX8" fmla="*/ 215447 w 1763062"/>
                  <a:gd name="connsiteY8" fmla="*/ 958250 h 960452"/>
                  <a:gd name="connsiteX9" fmla="*/ 268269 w 1763062"/>
                  <a:gd name="connsiteY9" fmla="*/ 959503 h 960452"/>
                  <a:gd name="connsiteX10" fmla="*/ 307568 w 1763062"/>
                  <a:gd name="connsiteY10" fmla="*/ 953191 h 960452"/>
                  <a:gd name="connsiteX11" fmla="*/ 320627 w 1763062"/>
                  <a:gd name="connsiteY11" fmla="*/ 952545 h 960452"/>
                  <a:gd name="connsiteX12" fmla="*/ 350118 w 1763062"/>
                  <a:gd name="connsiteY12" fmla="*/ 947626 h 960452"/>
                  <a:gd name="connsiteX13" fmla="*/ 441854 w 1763062"/>
                  <a:gd name="connsiteY13" fmla="*/ 945571 h 960452"/>
                  <a:gd name="connsiteX14" fmla="*/ 1763062 w 1763062"/>
                  <a:gd name="connsiteY14" fmla="*/ 186933 h 960452"/>
                  <a:gd name="connsiteX15" fmla="*/ 1672910 w 1763062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70790" h="960452">
                    <a:moveTo>
                      <a:pt x="1672910" y="0"/>
                    </a:moveTo>
                    <a:cubicBezTo>
                      <a:pt x="1590490" y="47836"/>
                      <a:pt x="299674" y="765140"/>
                      <a:pt x="287069" y="780331"/>
                    </a:cubicBezTo>
                    <a:lnTo>
                      <a:pt x="274814" y="789336"/>
                    </a:lnTo>
                    <a:lnTo>
                      <a:pt x="267264" y="781538"/>
                    </a:lnTo>
                    <a:cubicBezTo>
                      <a:pt x="194431" y="675131"/>
                      <a:pt x="202341" y="495527"/>
                      <a:pt x="314900" y="256554"/>
                    </a:cubicBezTo>
                    <a:cubicBezTo>
                      <a:pt x="98321" y="473360"/>
                      <a:pt x="95517" y="491819"/>
                      <a:pt x="0" y="958476"/>
                    </a:cubicBezTo>
                    <a:cubicBezTo>
                      <a:pt x="40035" y="952857"/>
                      <a:pt x="82967" y="952388"/>
                      <a:pt x="126622" y="953207"/>
                    </a:cubicBezTo>
                    <a:lnTo>
                      <a:pt x="205820" y="954692"/>
                    </a:lnTo>
                    <a:lnTo>
                      <a:pt x="215447" y="958250"/>
                    </a:lnTo>
                    <a:cubicBezTo>
                      <a:pt x="229803" y="960621"/>
                      <a:pt x="247382" y="961139"/>
                      <a:pt x="268269" y="959503"/>
                    </a:cubicBezTo>
                    <a:lnTo>
                      <a:pt x="307568" y="953191"/>
                    </a:lnTo>
                    <a:lnTo>
                      <a:pt x="320627" y="952545"/>
                    </a:lnTo>
                    <a:lnTo>
                      <a:pt x="350118" y="947626"/>
                    </a:lnTo>
                    <a:lnTo>
                      <a:pt x="441854" y="945571"/>
                    </a:lnTo>
                    <a:cubicBezTo>
                      <a:pt x="951271" y="907959"/>
                      <a:pt x="1601628" y="430576"/>
                      <a:pt x="1770790" y="186933"/>
                    </a:cubicBezTo>
                    <a:cubicBezTo>
                      <a:pt x="1708971" y="73965"/>
                      <a:pt x="1711546" y="89786"/>
                      <a:pt x="1672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4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7" name="Freeform 63">
            <a:extLst>
              <a:ext uri="{FF2B5EF4-FFF2-40B4-BE49-F238E27FC236}">
                <a16:creationId xmlns:a16="http://schemas.microsoft.com/office/drawing/2014/main" id="{CE033A64-4649-4FD9-9EE4-E04D0971F53A}"/>
              </a:ext>
            </a:extLst>
          </p:cNvPr>
          <p:cNvSpPr/>
          <p:nvPr/>
        </p:nvSpPr>
        <p:spPr>
          <a:xfrm>
            <a:off x="2947726" y="1931158"/>
            <a:ext cx="871651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Freeform 79">
            <a:extLst>
              <a:ext uri="{FF2B5EF4-FFF2-40B4-BE49-F238E27FC236}">
                <a16:creationId xmlns:a16="http://schemas.microsoft.com/office/drawing/2014/main" id="{6D59DB33-CC85-451A-8E66-1B597FFCAD62}"/>
              </a:ext>
            </a:extLst>
          </p:cNvPr>
          <p:cNvSpPr/>
          <p:nvPr/>
        </p:nvSpPr>
        <p:spPr>
          <a:xfrm>
            <a:off x="3865563" y="3373724"/>
            <a:ext cx="1097499" cy="832841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D63FF97-6F9C-45C0-BAAD-A8E542104B6B}"/>
              </a:ext>
            </a:extLst>
          </p:cNvPr>
          <p:cNvGrpSpPr/>
          <p:nvPr/>
        </p:nvGrpSpPr>
        <p:grpSpPr>
          <a:xfrm>
            <a:off x="3865563" y="1798130"/>
            <a:ext cx="3096303" cy="853305"/>
            <a:chOff x="910640" y="3014284"/>
            <a:chExt cx="1527408" cy="213425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4BBA770-F5A7-447C-9FAA-69A50FEBB65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BFCE26B-CE35-46C7-BAEF-52C6003C5A0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AC9A6AE-3671-4B1B-925C-C4B03F6A9B1F}"/>
              </a:ext>
            </a:extLst>
          </p:cNvPr>
          <p:cNvGrpSpPr/>
          <p:nvPr/>
        </p:nvGrpSpPr>
        <p:grpSpPr>
          <a:xfrm>
            <a:off x="4963063" y="3245533"/>
            <a:ext cx="3096303" cy="853305"/>
            <a:chOff x="910640" y="3014284"/>
            <a:chExt cx="1527408" cy="213425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88211D1-8816-4FD9-9B19-9C5C4F013535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4A9CEDB-139B-4E48-BC09-27A2B11C5C3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09C4FF-000F-4DC5-A4FA-90256F0178DA}"/>
              </a:ext>
            </a:extLst>
          </p:cNvPr>
          <p:cNvGrpSpPr/>
          <p:nvPr/>
        </p:nvGrpSpPr>
        <p:grpSpPr>
          <a:xfrm>
            <a:off x="4667444" y="5585341"/>
            <a:ext cx="3096303" cy="853305"/>
            <a:chOff x="910640" y="3014284"/>
            <a:chExt cx="1527408" cy="213425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7344962-CA5F-40C8-B205-15BDF1D666A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3FF0CF8-9A69-4FE5-A52C-4AB64D71BEA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98" name="Freeform 63">
            <a:extLst>
              <a:ext uri="{FF2B5EF4-FFF2-40B4-BE49-F238E27FC236}">
                <a16:creationId xmlns:a16="http://schemas.microsoft.com/office/drawing/2014/main" id="{6E95C4B4-83E5-46A4-907F-164CADB0C5B7}"/>
              </a:ext>
            </a:extLst>
          </p:cNvPr>
          <p:cNvSpPr/>
          <p:nvPr/>
        </p:nvSpPr>
        <p:spPr>
          <a:xfrm flipV="1">
            <a:off x="3749607" y="5427291"/>
            <a:ext cx="871651" cy="307778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2C6302C-98FD-4B8D-A175-F074EBAC34D4}"/>
              </a:ext>
            </a:extLst>
          </p:cNvPr>
          <p:cNvSpPr/>
          <p:nvPr/>
        </p:nvSpPr>
        <p:spPr>
          <a:xfrm>
            <a:off x="1851806" y="5086378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159F8D20-3AE1-48E6-AF1C-E916D12FF617}"/>
              </a:ext>
            </a:extLst>
          </p:cNvPr>
          <p:cNvSpPr/>
          <p:nvPr/>
        </p:nvSpPr>
        <p:spPr>
          <a:xfrm>
            <a:off x="7692769" y="1830359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B6B0227-13C1-4AE9-9EC4-784771B584B2}"/>
              </a:ext>
            </a:extLst>
          </p:cNvPr>
          <p:cNvSpPr/>
          <p:nvPr/>
        </p:nvSpPr>
        <p:spPr>
          <a:xfrm rot="19643215">
            <a:off x="6263036" y="2995244"/>
            <a:ext cx="2374296" cy="1768834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ED20C4-6ACA-48E1-A191-012DE70E965E}"/>
              </a:ext>
            </a:extLst>
          </p:cNvPr>
          <p:cNvGrpSpPr/>
          <p:nvPr/>
        </p:nvGrpSpPr>
        <p:grpSpPr>
          <a:xfrm rot="20799350">
            <a:off x="3744698" y="2675516"/>
            <a:ext cx="2518149" cy="2151435"/>
            <a:chOff x="2066735" y="1837293"/>
            <a:chExt cx="2518148" cy="2151435"/>
          </a:xfrm>
          <a:solidFill>
            <a:schemeClr val="accent3"/>
          </a:solidFill>
        </p:grpSpPr>
        <p:sp>
          <p:nvSpPr>
            <p:cNvPr id="7" name="Round Same Side Corner Rectangle 2">
              <a:extLst>
                <a:ext uri="{FF2B5EF4-FFF2-40B4-BE49-F238E27FC236}">
                  <a16:creationId xmlns:a16="http://schemas.microsoft.com/office/drawing/2014/main" id="{460DBCE5-A1FD-4AE5-B312-3BE5CA8F8CBA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8E1898-833E-4A89-A510-2D84D680208F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3924F4-DF21-414D-A9D2-E73D83BB121B}"/>
              </a:ext>
            </a:extLst>
          </p:cNvPr>
          <p:cNvGrpSpPr/>
          <p:nvPr/>
        </p:nvGrpSpPr>
        <p:grpSpPr>
          <a:xfrm>
            <a:off x="3740174" y="3410336"/>
            <a:ext cx="1767470" cy="579524"/>
            <a:chOff x="1345882" y="3789040"/>
            <a:chExt cx="2118088" cy="6374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A4BC65-B335-4DDB-B8F7-73488400A8D1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862AA-609A-4F72-B86B-B77F2A5CC256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3724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1445D3-7B84-4178-B977-0EDAF929BDE1}"/>
              </a:ext>
            </a:extLst>
          </p:cNvPr>
          <p:cNvGrpSpPr/>
          <p:nvPr/>
        </p:nvGrpSpPr>
        <p:grpSpPr>
          <a:xfrm>
            <a:off x="6507642" y="3410334"/>
            <a:ext cx="1872847" cy="579523"/>
            <a:chOff x="1345882" y="3789040"/>
            <a:chExt cx="2118088" cy="6374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7F45B-F6CF-4D97-A7FD-7A93E2AA60A0}"/>
                </a:ext>
              </a:extLst>
            </p:cNvPr>
            <p:cNvSpPr txBox="1"/>
            <p:nvPr/>
          </p:nvSpPr>
          <p:spPr>
            <a:xfrm>
              <a:off x="1345882" y="3789040"/>
              <a:ext cx="2111348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466506-EA29-4C0A-9CB1-9D24E2D5B0E0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3724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73C70F5-2D9E-4909-A893-4E9492B5C306}"/>
              </a:ext>
            </a:extLst>
          </p:cNvPr>
          <p:cNvSpPr/>
          <p:nvPr/>
        </p:nvSpPr>
        <p:spPr>
          <a:xfrm>
            <a:off x="6190308" y="4642737"/>
            <a:ext cx="208696" cy="2086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BE3F36-BDE0-45EB-B4A5-F95CA2FE2418}"/>
              </a:ext>
            </a:extLst>
          </p:cNvPr>
          <p:cNvSpPr/>
          <p:nvPr/>
        </p:nvSpPr>
        <p:spPr>
          <a:xfrm>
            <a:off x="5739959" y="4621044"/>
            <a:ext cx="208696" cy="2086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759351-43BA-4B93-A0E4-64F60149EE31}"/>
              </a:ext>
            </a:extLst>
          </p:cNvPr>
          <p:cNvSpPr/>
          <p:nvPr/>
        </p:nvSpPr>
        <p:spPr>
          <a:xfrm>
            <a:off x="6191441" y="5279673"/>
            <a:ext cx="208696" cy="2086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9F60B1-3484-433A-B72B-3D43F6C89EEF}"/>
              </a:ext>
            </a:extLst>
          </p:cNvPr>
          <p:cNvSpPr/>
          <p:nvPr/>
        </p:nvSpPr>
        <p:spPr>
          <a:xfrm>
            <a:off x="5731340" y="5280676"/>
            <a:ext cx="208696" cy="2086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0A4DD0-BF5B-4BA0-81AA-44B002138D86}"/>
              </a:ext>
            </a:extLst>
          </p:cNvPr>
          <p:cNvSpPr/>
          <p:nvPr/>
        </p:nvSpPr>
        <p:spPr>
          <a:xfrm>
            <a:off x="5511934" y="4942874"/>
            <a:ext cx="208696" cy="2086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18383B-9568-4A26-9CCB-2647273B93C6}"/>
              </a:ext>
            </a:extLst>
          </p:cNvPr>
          <p:cNvSpPr/>
          <p:nvPr/>
        </p:nvSpPr>
        <p:spPr>
          <a:xfrm>
            <a:off x="6400034" y="4975074"/>
            <a:ext cx="208696" cy="2086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A6DC4A-209A-4234-BBB2-FC869C15D473}"/>
              </a:ext>
            </a:extLst>
          </p:cNvPr>
          <p:cNvSpPr/>
          <p:nvPr/>
        </p:nvSpPr>
        <p:spPr>
          <a:xfrm>
            <a:off x="5960825" y="4961706"/>
            <a:ext cx="208696" cy="2086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FED95D-B2DA-4DBD-BEBE-7FEED9561FBA}"/>
              </a:ext>
            </a:extLst>
          </p:cNvPr>
          <p:cNvSpPr/>
          <p:nvPr/>
        </p:nvSpPr>
        <p:spPr>
          <a:xfrm>
            <a:off x="5967985" y="4299212"/>
            <a:ext cx="208696" cy="2086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E26B04-7710-4602-B1D5-809DE078E12D}"/>
              </a:ext>
            </a:extLst>
          </p:cNvPr>
          <p:cNvSpPr/>
          <p:nvPr/>
        </p:nvSpPr>
        <p:spPr>
          <a:xfrm>
            <a:off x="5982847" y="5584271"/>
            <a:ext cx="208696" cy="2086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A90A70-36EB-4193-BC7E-C90362A0A769}"/>
              </a:ext>
            </a:extLst>
          </p:cNvPr>
          <p:cNvGrpSpPr/>
          <p:nvPr/>
        </p:nvGrpSpPr>
        <p:grpSpPr>
          <a:xfrm>
            <a:off x="8552589" y="1916433"/>
            <a:ext cx="2808000" cy="969028"/>
            <a:chOff x="5652121" y="1872653"/>
            <a:chExt cx="2448361" cy="9690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019440-BDB5-44FA-91AC-1234928097B1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E96178-5570-4BD7-9179-CEE96FC47EDE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564CFB-D377-4ED9-95AD-05B28E05C29B}"/>
              </a:ext>
            </a:extLst>
          </p:cNvPr>
          <p:cNvGrpSpPr/>
          <p:nvPr/>
        </p:nvGrpSpPr>
        <p:grpSpPr>
          <a:xfrm>
            <a:off x="831634" y="4945345"/>
            <a:ext cx="2812211" cy="969028"/>
            <a:chOff x="5652121" y="1872653"/>
            <a:chExt cx="2448361" cy="9690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5FCDD6-C961-413B-8E04-05E027C803E8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AD016A-C83E-4AED-913F-B2694AD05E1D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E60D75B-E5DA-4980-B900-2436FE8945FB}"/>
              </a:ext>
            </a:extLst>
          </p:cNvPr>
          <p:cNvSpPr/>
          <p:nvPr/>
        </p:nvSpPr>
        <p:spPr>
          <a:xfrm>
            <a:off x="2372852" y="2135978"/>
            <a:ext cx="1753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Net Effect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293E69-12F5-47F7-B8F5-7FABC5257F9D}"/>
              </a:ext>
            </a:extLst>
          </p:cNvPr>
          <p:cNvSpPr/>
          <p:nvPr/>
        </p:nvSpPr>
        <p:spPr>
          <a:xfrm>
            <a:off x="7466745" y="5191645"/>
            <a:ext cx="2513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Adverse Effect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5B174BA-E291-4004-994F-659E7AA76947}"/>
              </a:ext>
            </a:extLst>
          </p:cNvPr>
          <p:cNvGrpSpPr/>
          <p:nvPr/>
        </p:nvGrpSpPr>
        <p:grpSpPr>
          <a:xfrm>
            <a:off x="8970946" y="1766221"/>
            <a:ext cx="2620979" cy="2031325"/>
            <a:chOff x="6978032" y="2336484"/>
            <a:chExt cx="4536000" cy="20313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9D470D-DA59-4614-BB80-BDE9EB54EFAF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85F05B-5C5C-4280-9A08-50D8169E0F9B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AB5B8C0-F5C7-4534-8777-7CF1B4A40C3C}"/>
              </a:ext>
            </a:extLst>
          </p:cNvPr>
          <p:cNvGrpSpPr/>
          <p:nvPr/>
        </p:nvGrpSpPr>
        <p:grpSpPr>
          <a:xfrm>
            <a:off x="8970946" y="4252593"/>
            <a:ext cx="2620979" cy="2031325"/>
            <a:chOff x="6978032" y="2336484"/>
            <a:chExt cx="4536000" cy="20313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DF1E33-C77E-4FCC-8537-9C75652C1D39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36BDED-C4A2-4786-8C3B-3342A697579C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876E1D-4BC0-4579-B92B-7A8EC845B67E}"/>
              </a:ext>
            </a:extLst>
          </p:cNvPr>
          <p:cNvSpPr txBox="1"/>
          <p:nvPr/>
        </p:nvSpPr>
        <p:spPr>
          <a:xfrm>
            <a:off x="724117" y="212447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1AEE9-0094-43FE-86DB-FB13BD1484B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D069E1-BF5F-4631-A5F8-5B1DB952913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472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D906EA7-2F72-4AAC-9C5C-5BD11068CDA6}"/>
              </a:ext>
            </a:extLst>
          </p:cNvPr>
          <p:cNvGrpSpPr/>
          <p:nvPr/>
        </p:nvGrpSpPr>
        <p:grpSpPr>
          <a:xfrm>
            <a:off x="809550" y="2014350"/>
            <a:ext cx="4124709" cy="4493073"/>
            <a:chOff x="4166555" y="1568366"/>
            <a:chExt cx="3868136" cy="4213586"/>
          </a:xfrm>
        </p:grpSpPr>
        <p:grpSp>
          <p:nvGrpSpPr>
            <p:cNvPr id="31" name="Graphic 118">
              <a:extLst>
                <a:ext uri="{FF2B5EF4-FFF2-40B4-BE49-F238E27FC236}">
                  <a16:creationId xmlns:a16="http://schemas.microsoft.com/office/drawing/2014/main" id="{8D571C8B-F3B8-4F42-8E13-CB11B9FB1DCD}"/>
                </a:ext>
              </a:extLst>
            </p:cNvPr>
            <p:cNvGrpSpPr/>
            <p:nvPr/>
          </p:nvGrpSpPr>
          <p:grpSpPr>
            <a:xfrm>
              <a:off x="4166555" y="1568366"/>
              <a:ext cx="3868136" cy="4213586"/>
              <a:chOff x="4271242" y="4376556"/>
              <a:chExt cx="2193773" cy="2389691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075A20B-5D8C-49A9-9873-D6DA883B77D8}"/>
                  </a:ext>
                </a:extLst>
              </p:cNvPr>
              <p:cNvSpPr/>
              <p:nvPr/>
            </p:nvSpPr>
            <p:spPr>
              <a:xfrm>
                <a:off x="4271242" y="4912223"/>
                <a:ext cx="1077680" cy="1851981"/>
              </a:xfrm>
              <a:custGeom>
                <a:avLst/>
                <a:gdLst>
                  <a:gd name="connsiteX0" fmla="*/ 1054609 w 1077680"/>
                  <a:gd name="connsiteY0" fmla="*/ 709963 h 1851981"/>
                  <a:gd name="connsiteX1" fmla="*/ 1052032 w 1077680"/>
                  <a:gd name="connsiteY1" fmla="*/ 711509 h 1851981"/>
                  <a:gd name="connsiteX2" fmla="*/ 1014910 w 1077680"/>
                  <a:gd name="connsiteY2" fmla="*/ 485687 h 1851981"/>
                  <a:gd name="connsiteX3" fmla="*/ 1013363 w 1077680"/>
                  <a:gd name="connsiteY3" fmla="*/ 496772 h 1851981"/>
                  <a:gd name="connsiteX4" fmla="*/ 1014910 w 1077680"/>
                  <a:gd name="connsiteY4" fmla="*/ 503217 h 1851981"/>
                  <a:gd name="connsiteX5" fmla="*/ 1005630 w 1077680"/>
                  <a:gd name="connsiteY5" fmla="*/ 463002 h 1851981"/>
                  <a:gd name="connsiteX6" fmla="*/ 974180 w 1077680"/>
                  <a:gd name="connsiteY6" fmla="*/ 331273 h 1851981"/>
                  <a:gd name="connsiteX7" fmla="*/ 930098 w 1077680"/>
                  <a:gd name="connsiteY7" fmla="*/ 204699 h 1851981"/>
                  <a:gd name="connsiteX8" fmla="*/ 903546 w 1077680"/>
                  <a:gd name="connsiteY8" fmla="*/ 145923 h 1851981"/>
                  <a:gd name="connsiteX9" fmla="*/ 829561 w 1077680"/>
                  <a:gd name="connsiteY9" fmla="*/ 44097 h 1851981"/>
                  <a:gd name="connsiteX10" fmla="*/ 708143 w 1077680"/>
                  <a:gd name="connsiteY10" fmla="*/ 15 h 1851981"/>
                  <a:gd name="connsiteX11" fmla="*/ 585178 w 1077680"/>
                  <a:gd name="connsiteY11" fmla="*/ 35075 h 1851981"/>
                  <a:gd name="connsiteX12" fmla="*/ 496241 w 1077680"/>
                  <a:gd name="connsiteY12" fmla="*/ 95397 h 1851981"/>
                  <a:gd name="connsiteX13" fmla="*/ 361418 w 1077680"/>
                  <a:gd name="connsiteY13" fmla="*/ 203152 h 1851981"/>
                  <a:gd name="connsiteX14" fmla="*/ 284340 w 1077680"/>
                  <a:gd name="connsiteY14" fmla="*/ 279199 h 1851981"/>
                  <a:gd name="connsiteX15" fmla="*/ 196434 w 1077680"/>
                  <a:gd name="connsiteY15" fmla="*/ 388244 h 1851981"/>
                  <a:gd name="connsiteX16" fmla="*/ 101568 w 1077680"/>
                  <a:gd name="connsiteY16" fmla="*/ 557610 h 1851981"/>
                  <a:gd name="connsiteX17" fmla="*/ 27068 w 1077680"/>
                  <a:gd name="connsiteY17" fmla="*/ 741928 h 1851981"/>
                  <a:gd name="connsiteX18" fmla="*/ 1805 w 1077680"/>
                  <a:gd name="connsiteY18" fmla="*/ 893507 h 1851981"/>
                  <a:gd name="connsiteX19" fmla="*/ 773 w 1077680"/>
                  <a:gd name="connsiteY19" fmla="*/ 1060811 h 1851981"/>
                  <a:gd name="connsiteX20" fmla="*/ 773 w 1077680"/>
                  <a:gd name="connsiteY20" fmla="*/ 1130930 h 1851981"/>
                  <a:gd name="connsiteX21" fmla="*/ 0 w 1077680"/>
                  <a:gd name="connsiteY21" fmla="*/ 1139952 h 1851981"/>
                  <a:gd name="connsiteX22" fmla="*/ 0 w 1077680"/>
                  <a:gd name="connsiteY22" fmla="*/ 1377375 h 1851981"/>
                  <a:gd name="connsiteX23" fmla="*/ 1289 w 1077680"/>
                  <a:gd name="connsiteY23" fmla="*/ 1385366 h 1851981"/>
                  <a:gd name="connsiteX24" fmla="*/ 7476 w 1077680"/>
                  <a:gd name="connsiteY24" fmla="*/ 1543132 h 1851981"/>
                  <a:gd name="connsiteX25" fmla="*/ 18819 w 1077680"/>
                  <a:gd name="connsiteY25" fmla="*/ 1660941 h 1851981"/>
                  <a:gd name="connsiteX26" fmla="*/ 99506 w 1077680"/>
                  <a:gd name="connsiteY26" fmla="*/ 1808911 h 1851981"/>
                  <a:gd name="connsiteX27" fmla="*/ 211128 w 1077680"/>
                  <a:gd name="connsiteY27" fmla="*/ 1851962 h 1851981"/>
                  <a:gd name="connsiteX28" fmla="*/ 280989 w 1077680"/>
                  <a:gd name="connsiteY28" fmla="*/ 1848868 h 1851981"/>
                  <a:gd name="connsiteX29" fmla="*/ 424061 w 1077680"/>
                  <a:gd name="connsiteY29" fmla="*/ 1837525 h 1851981"/>
                  <a:gd name="connsiteX30" fmla="*/ 601676 w 1077680"/>
                  <a:gd name="connsiteY30" fmla="*/ 1796795 h 1851981"/>
                  <a:gd name="connsiteX31" fmla="*/ 719743 w 1077680"/>
                  <a:gd name="connsiteY31" fmla="*/ 1743433 h 1851981"/>
                  <a:gd name="connsiteX32" fmla="*/ 891945 w 1077680"/>
                  <a:gd name="connsiteY32" fmla="*/ 1648309 h 1851981"/>
                  <a:gd name="connsiteX33" fmla="*/ 996349 w 1077680"/>
                  <a:gd name="connsiteY33" fmla="*/ 1540296 h 1851981"/>
                  <a:gd name="connsiteX34" fmla="*/ 1045071 w 1077680"/>
                  <a:gd name="connsiteY34" fmla="*/ 1372477 h 1851981"/>
                  <a:gd name="connsiteX35" fmla="*/ 1053063 w 1077680"/>
                  <a:gd name="connsiteY35" fmla="*/ 1203626 h 1851981"/>
                  <a:gd name="connsiteX36" fmla="*/ 1063374 w 1077680"/>
                  <a:gd name="connsiteY36" fmla="*/ 1106440 h 1851981"/>
                  <a:gd name="connsiteX37" fmla="*/ 1077295 w 1077680"/>
                  <a:gd name="connsiteY37" fmla="*/ 972133 h 1851981"/>
                  <a:gd name="connsiteX38" fmla="*/ 1065952 w 1077680"/>
                  <a:gd name="connsiteY38" fmla="*/ 778534 h 1851981"/>
                  <a:gd name="connsiteX39" fmla="*/ 1054609 w 1077680"/>
                  <a:gd name="connsiteY39" fmla="*/ 709963 h 185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80" h="1851981">
                    <a:moveTo>
                      <a:pt x="1054609" y="709963"/>
                    </a:moveTo>
                    <a:cubicBezTo>
                      <a:pt x="1053836" y="710478"/>
                      <a:pt x="1053063" y="710994"/>
                      <a:pt x="1052032" y="711509"/>
                    </a:cubicBezTo>
                    <a:lnTo>
                      <a:pt x="1014910" y="485687"/>
                    </a:lnTo>
                    <a:cubicBezTo>
                      <a:pt x="1012590" y="489039"/>
                      <a:pt x="1012332" y="492648"/>
                      <a:pt x="1013363" y="496772"/>
                    </a:cubicBezTo>
                    <a:cubicBezTo>
                      <a:pt x="1013879" y="498834"/>
                      <a:pt x="1014394" y="501155"/>
                      <a:pt x="1014910" y="503217"/>
                    </a:cubicBezTo>
                    <a:cubicBezTo>
                      <a:pt x="1011817" y="489812"/>
                      <a:pt x="1008981" y="476407"/>
                      <a:pt x="1005630" y="463002"/>
                    </a:cubicBezTo>
                    <a:cubicBezTo>
                      <a:pt x="994545" y="419178"/>
                      <a:pt x="983718" y="375354"/>
                      <a:pt x="974180" y="331273"/>
                    </a:cubicBezTo>
                    <a:cubicBezTo>
                      <a:pt x="964641" y="287191"/>
                      <a:pt x="951494" y="244656"/>
                      <a:pt x="930098" y="204699"/>
                    </a:cubicBezTo>
                    <a:cubicBezTo>
                      <a:pt x="920044" y="185880"/>
                      <a:pt x="911795" y="165773"/>
                      <a:pt x="903546" y="145923"/>
                    </a:cubicBezTo>
                    <a:cubicBezTo>
                      <a:pt x="887047" y="106224"/>
                      <a:pt x="863589" y="71165"/>
                      <a:pt x="829561" y="44097"/>
                    </a:cubicBezTo>
                    <a:cubicBezTo>
                      <a:pt x="794244" y="15998"/>
                      <a:pt x="754287" y="531"/>
                      <a:pt x="708143" y="15"/>
                    </a:cubicBezTo>
                    <a:cubicBezTo>
                      <a:pt x="663288" y="-500"/>
                      <a:pt x="622815" y="11874"/>
                      <a:pt x="585178" y="35075"/>
                    </a:cubicBezTo>
                    <a:cubicBezTo>
                      <a:pt x="554759" y="53893"/>
                      <a:pt x="525629" y="74774"/>
                      <a:pt x="496241" y="95397"/>
                    </a:cubicBezTo>
                    <a:cubicBezTo>
                      <a:pt x="449324" y="128909"/>
                      <a:pt x="403953" y="164484"/>
                      <a:pt x="361418" y="203152"/>
                    </a:cubicBezTo>
                    <a:cubicBezTo>
                      <a:pt x="334608" y="227384"/>
                      <a:pt x="309087" y="252647"/>
                      <a:pt x="284340" y="279199"/>
                    </a:cubicBezTo>
                    <a:cubicBezTo>
                      <a:pt x="252374" y="313485"/>
                      <a:pt x="223244" y="349833"/>
                      <a:pt x="196434" y="388244"/>
                    </a:cubicBezTo>
                    <a:cubicBezTo>
                      <a:pt x="159055" y="441606"/>
                      <a:pt x="130698" y="499866"/>
                      <a:pt x="101568" y="557610"/>
                    </a:cubicBezTo>
                    <a:cubicBezTo>
                      <a:pt x="71923" y="617159"/>
                      <a:pt x="45628" y="677997"/>
                      <a:pt x="27068" y="741928"/>
                    </a:cubicBezTo>
                    <a:cubicBezTo>
                      <a:pt x="12374" y="791423"/>
                      <a:pt x="1805" y="841692"/>
                      <a:pt x="1805" y="893507"/>
                    </a:cubicBezTo>
                    <a:cubicBezTo>
                      <a:pt x="2062" y="949189"/>
                      <a:pt x="258" y="1005129"/>
                      <a:pt x="773" y="1060811"/>
                    </a:cubicBezTo>
                    <a:cubicBezTo>
                      <a:pt x="1031" y="1084270"/>
                      <a:pt x="773" y="1107471"/>
                      <a:pt x="773" y="1130930"/>
                    </a:cubicBezTo>
                    <a:cubicBezTo>
                      <a:pt x="773" y="1134023"/>
                      <a:pt x="1805" y="1137117"/>
                      <a:pt x="0" y="1139952"/>
                    </a:cubicBezTo>
                    <a:cubicBezTo>
                      <a:pt x="0" y="1219093"/>
                      <a:pt x="0" y="1298234"/>
                      <a:pt x="0" y="1377375"/>
                    </a:cubicBezTo>
                    <a:cubicBezTo>
                      <a:pt x="516" y="1379952"/>
                      <a:pt x="1289" y="1382788"/>
                      <a:pt x="1289" y="1385366"/>
                    </a:cubicBezTo>
                    <a:cubicBezTo>
                      <a:pt x="1547" y="1437955"/>
                      <a:pt x="4125" y="1490543"/>
                      <a:pt x="7476" y="1543132"/>
                    </a:cubicBezTo>
                    <a:cubicBezTo>
                      <a:pt x="9796" y="1582574"/>
                      <a:pt x="11085" y="1622015"/>
                      <a:pt x="18819" y="1660941"/>
                    </a:cubicBezTo>
                    <a:cubicBezTo>
                      <a:pt x="30419" y="1718428"/>
                      <a:pt x="54393" y="1769470"/>
                      <a:pt x="99506" y="1808911"/>
                    </a:cubicBezTo>
                    <a:cubicBezTo>
                      <a:pt x="131472" y="1836752"/>
                      <a:pt x="168851" y="1851446"/>
                      <a:pt x="211128" y="1851962"/>
                    </a:cubicBezTo>
                    <a:cubicBezTo>
                      <a:pt x="234329" y="1852219"/>
                      <a:pt x="257788" y="1849899"/>
                      <a:pt x="280989" y="1848868"/>
                    </a:cubicBezTo>
                    <a:cubicBezTo>
                      <a:pt x="328937" y="1847064"/>
                      <a:pt x="376628" y="1843197"/>
                      <a:pt x="424061" y="1837525"/>
                    </a:cubicBezTo>
                    <a:cubicBezTo>
                      <a:pt x="484641" y="1830050"/>
                      <a:pt x="544190" y="1817676"/>
                      <a:pt x="601676" y="1796795"/>
                    </a:cubicBezTo>
                    <a:cubicBezTo>
                      <a:pt x="642407" y="1782101"/>
                      <a:pt x="680817" y="1761994"/>
                      <a:pt x="719743" y="1743433"/>
                    </a:cubicBezTo>
                    <a:cubicBezTo>
                      <a:pt x="779034" y="1715076"/>
                      <a:pt x="838326" y="1686978"/>
                      <a:pt x="891945" y="1648309"/>
                    </a:cubicBezTo>
                    <a:cubicBezTo>
                      <a:pt x="933191" y="1618664"/>
                      <a:pt x="969539" y="1584120"/>
                      <a:pt x="996349" y="1540296"/>
                    </a:cubicBezTo>
                    <a:cubicBezTo>
                      <a:pt x="1027542" y="1488739"/>
                      <a:pt x="1039400" y="1431252"/>
                      <a:pt x="1045071" y="1372477"/>
                    </a:cubicBezTo>
                    <a:cubicBezTo>
                      <a:pt x="1050485" y="1316279"/>
                      <a:pt x="1050485" y="1259824"/>
                      <a:pt x="1053063" y="1203626"/>
                    </a:cubicBezTo>
                    <a:cubicBezTo>
                      <a:pt x="1054609" y="1170887"/>
                      <a:pt x="1057703" y="1138406"/>
                      <a:pt x="1063374" y="1106440"/>
                    </a:cubicBezTo>
                    <a:cubicBezTo>
                      <a:pt x="1071366" y="1062100"/>
                      <a:pt x="1076006" y="1017245"/>
                      <a:pt x="1077295" y="972133"/>
                    </a:cubicBezTo>
                    <a:cubicBezTo>
                      <a:pt x="1079099" y="907170"/>
                      <a:pt x="1074459" y="842723"/>
                      <a:pt x="1065952" y="778534"/>
                    </a:cubicBezTo>
                    <a:cubicBezTo>
                      <a:pt x="1062859" y="755849"/>
                      <a:pt x="1060023" y="732648"/>
                      <a:pt x="1054609" y="70996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0933C57-14BF-4781-AE7C-75A6EE6A4EF1}"/>
                  </a:ext>
                </a:extLst>
              </p:cNvPr>
              <p:cNvSpPr/>
              <p:nvPr/>
            </p:nvSpPr>
            <p:spPr>
              <a:xfrm>
                <a:off x="5387320" y="4916415"/>
                <a:ext cx="1077694" cy="1848802"/>
              </a:xfrm>
              <a:custGeom>
                <a:avLst/>
                <a:gdLst>
                  <a:gd name="connsiteX0" fmla="*/ 1076406 w 1077694"/>
                  <a:gd name="connsiteY0" fmla="*/ 1126479 h 1848802"/>
                  <a:gd name="connsiteX1" fmla="*/ 1074086 w 1077694"/>
                  <a:gd name="connsiteY1" fmla="*/ 907875 h 1848802"/>
                  <a:gd name="connsiteX2" fmla="*/ 1070477 w 1077694"/>
                  <a:gd name="connsiteY2" fmla="*/ 858638 h 1848802"/>
                  <a:gd name="connsiteX3" fmla="*/ 1026653 w 1077694"/>
                  <a:gd name="connsiteY3" fmla="*/ 680764 h 1848802"/>
                  <a:gd name="connsiteX4" fmla="*/ 936685 w 1077694"/>
                  <a:gd name="connsiteY4" fmla="*/ 486135 h 1848802"/>
                  <a:gd name="connsiteX5" fmla="*/ 762421 w 1077694"/>
                  <a:gd name="connsiteY5" fmla="*/ 249486 h 1848802"/>
                  <a:gd name="connsiteX6" fmla="*/ 566502 w 1077694"/>
                  <a:gd name="connsiteY6" fmla="*/ 86564 h 1848802"/>
                  <a:gd name="connsiteX7" fmla="*/ 466996 w 1077694"/>
                  <a:gd name="connsiteY7" fmla="*/ 22375 h 1848802"/>
                  <a:gd name="connsiteX8" fmla="*/ 345578 w 1077694"/>
                  <a:gd name="connsiteY8" fmla="*/ 2267 h 1848802"/>
                  <a:gd name="connsiteX9" fmla="*/ 199412 w 1077694"/>
                  <a:gd name="connsiteY9" fmla="*/ 103578 h 1848802"/>
                  <a:gd name="connsiteX10" fmla="*/ 137028 w 1077694"/>
                  <a:gd name="connsiteY10" fmla="*/ 234018 h 1848802"/>
                  <a:gd name="connsiteX11" fmla="*/ 120272 w 1077694"/>
                  <a:gd name="connsiteY11" fmla="*/ 278358 h 1848802"/>
                  <a:gd name="connsiteX12" fmla="*/ 75159 w 1077694"/>
                  <a:gd name="connsiteY12" fmla="*/ 465770 h 1848802"/>
                  <a:gd name="connsiteX13" fmla="*/ 62785 w 1077694"/>
                  <a:gd name="connsiteY13" fmla="*/ 513460 h 1848802"/>
                  <a:gd name="connsiteX14" fmla="*/ 64589 w 1077694"/>
                  <a:gd name="connsiteY14" fmla="*/ 522483 h 1848802"/>
                  <a:gd name="connsiteX15" fmla="*/ 25921 w 1077694"/>
                  <a:gd name="connsiteY15" fmla="*/ 701130 h 1848802"/>
                  <a:gd name="connsiteX16" fmla="*/ 23343 w 1077694"/>
                  <a:gd name="connsiteY16" fmla="*/ 700098 h 1848802"/>
                  <a:gd name="connsiteX17" fmla="*/ 13547 w 1077694"/>
                  <a:gd name="connsiteY17" fmla="*/ 762741 h 1848802"/>
                  <a:gd name="connsiteX18" fmla="*/ 1689 w 1077694"/>
                  <a:gd name="connsiteY18" fmla="*/ 886221 h 1848802"/>
                  <a:gd name="connsiteX19" fmla="*/ 10712 w 1077694"/>
                  <a:gd name="connsiteY19" fmla="*/ 1078788 h 1848802"/>
                  <a:gd name="connsiteX20" fmla="*/ 26695 w 1077694"/>
                  <a:gd name="connsiteY20" fmla="*/ 1244804 h 1848802"/>
                  <a:gd name="connsiteX21" fmla="*/ 38037 w 1077694"/>
                  <a:gd name="connsiteY21" fmla="*/ 1409530 h 1848802"/>
                  <a:gd name="connsiteX22" fmla="*/ 103258 w 1077694"/>
                  <a:gd name="connsiteY22" fmla="*/ 1568069 h 1848802"/>
                  <a:gd name="connsiteX23" fmla="*/ 220551 w 1077694"/>
                  <a:gd name="connsiteY23" fmla="*/ 1668091 h 1848802"/>
                  <a:gd name="connsiteX24" fmla="*/ 380379 w 1077694"/>
                  <a:gd name="connsiteY24" fmla="*/ 1751099 h 1848802"/>
                  <a:gd name="connsiteX25" fmla="*/ 587383 w 1077694"/>
                  <a:gd name="connsiteY25" fmla="*/ 1823795 h 1848802"/>
                  <a:gd name="connsiteX26" fmla="*/ 751078 w 1077694"/>
                  <a:gd name="connsiteY26" fmla="*/ 1843129 h 1848802"/>
                  <a:gd name="connsiteX27" fmla="*/ 839757 w 1077694"/>
                  <a:gd name="connsiteY27" fmla="*/ 1848027 h 1848802"/>
                  <a:gd name="connsiteX28" fmla="*/ 989531 w 1077694"/>
                  <a:gd name="connsiteY28" fmla="*/ 1795180 h 1848802"/>
                  <a:gd name="connsiteX29" fmla="*/ 1060939 w 1077694"/>
                  <a:gd name="connsiteY29" fmla="*/ 1646179 h 1848802"/>
                  <a:gd name="connsiteX30" fmla="*/ 1072024 w 1077694"/>
                  <a:gd name="connsiteY30" fmla="*/ 1514192 h 1848802"/>
                  <a:gd name="connsiteX31" fmla="*/ 1077695 w 1077694"/>
                  <a:gd name="connsiteY31" fmla="*/ 1314406 h 1848802"/>
                  <a:gd name="connsiteX32" fmla="*/ 1076406 w 1077694"/>
                  <a:gd name="connsiteY32" fmla="*/ 1126479 h 184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77694" h="1848802">
                    <a:moveTo>
                      <a:pt x="1076406" y="1126479"/>
                    </a:moveTo>
                    <a:cubicBezTo>
                      <a:pt x="1074859" y="1053525"/>
                      <a:pt x="1074601" y="980571"/>
                      <a:pt x="1074086" y="907875"/>
                    </a:cubicBezTo>
                    <a:cubicBezTo>
                      <a:pt x="1073828" y="891377"/>
                      <a:pt x="1072281" y="874878"/>
                      <a:pt x="1070477" y="858638"/>
                    </a:cubicBezTo>
                    <a:cubicBezTo>
                      <a:pt x="1064032" y="797284"/>
                      <a:pt x="1047792" y="738509"/>
                      <a:pt x="1026653" y="680764"/>
                    </a:cubicBezTo>
                    <a:cubicBezTo>
                      <a:pt x="1001905" y="613482"/>
                      <a:pt x="969424" y="549808"/>
                      <a:pt x="936685" y="486135"/>
                    </a:cubicBezTo>
                    <a:cubicBezTo>
                      <a:pt x="891314" y="397971"/>
                      <a:pt x="832281" y="319604"/>
                      <a:pt x="762421" y="249486"/>
                    </a:cubicBezTo>
                    <a:cubicBezTo>
                      <a:pt x="702356" y="189163"/>
                      <a:pt x="636362" y="135544"/>
                      <a:pt x="566502" y="86564"/>
                    </a:cubicBezTo>
                    <a:cubicBezTo>
                      <a:pt x="534279" y="63879"/>
                      <a:pt x="502571" y="39904"/>
                      <a:pt x="466996" y="22375"/>
                    </a:cubicBezTo>
                    <a:cubicBezTo>
                      <a:pt x="428586" y="3299"/>
                      <a:pt x="387855" y="-4177"/>
                      <a:pt x="345578" y="2267"/>
                    </a:cubicBezTo>
                    <a:cubicBezTo>
                      <a:pt x="280615" y="12063"/>
                      <a:pt x="232925" y="48411"/>
                      <a:pt x="199412" y="103578"/>
                    </a:cubicBezTo>
                    <a:cubicBezTo>
                      <a:pt x="174407" y="144824"/>
                      <a:pt x="159197" y="191226"/>
                      <a:pt x="137028" y="234018"/>
                    </a:cubicBezTo>
                    <a:cubicBezTo>
                      <a:pt x="129810" y="248197"/>
                      <a:pt x="124138" y="262891"/>
                      <a:pt x="120272" y="278358"/>
                    </a:cubicBezTo>
                    <a:cubicBezTo>
                      <a:pt x="105062" y="340743"/>
                      <a:pt x="90368" y="403385"/>
                      <a:pt x="75159" y="465770"/>
                    </a:cubicBezTo>
                    <a:cubicBezTo>
                      <a:pt x="71292" y="481752"/>
                      <a:pt x="68714" y="497993"/>
                      <a:pt x="62785" y="513460"/>
                    </a:cubicBezTo>
                    <a:cubicBezTo>
                      <a:pt x="63043" y="516554"/>
                      <a:pt x="63816" y="519647"/>
                      <a:pt x="64589" y="522483"/>
                    </a:cubicBezTo>
                    <a:lnTo>
                      <a:pt x="25921" y="701130"/>
                    </a:lnTo>
                    <a:cubicBezTo>
                      <a:pt x="25148" y="700872"/>
                      <a:pt x="24117" y="700614"/>
                      <a:pt x="23343" y="700098"/>
                    </a:cubicBezTo>
                    <a:cubicBezTo>
                      <a:pt x="19992" y="720979"/>
                      <a:pt x="16383" y="741860"/>
                      <a:pt x="13547" y="762741"/>
                    </a:cubicBezTo>
                    <a:cubicBezTo>
                      <a:pt x="7876" y="803729"/>
                      <a:pt x="4009" y="844717"/>
                      <a:pt x="1689" y="886221"/>
                    </a:cubicBezTo>
                    <a:cubicBezTo>
                      <a:pt x="-1920" y="950926"/>
                      <a:pt x="-115" y="1015115"/>
                      <a:pt x="10712" y="1078788"/>
                    </a:cubicBezTo>
                    <a:cubicBezTo>
                      <a:pt x="19992" y="1133955"/>
                      <a:pt x="24890" y="1189122"/>
                      <a:pt x="26695" y="1244804"/>
                    </a:cubicBezTo>
                    <a:cubicBezTo>
                      <a:pt x="28499" y="1299970"/>
                      <a:pt x="29272" y="1354879"/>
                      <a:pt x="38037" y="1409530"/>
                    </a:cubicBezTo>
                    <a:cubicBezTo>
                      <a:pt x="47318" y="1467532"/>
                      <a:pt x="65878" y="1521668"/>
                      <a:pt x="103258" y="1568069"/>
                    </a:cubicBezTo>
                    <a:cubicBezTo>
                      <a:pt x="136254" y="1608800"/>
                      <a:pt x="176469" y="1640765"/>
                      <a:pt x="220551" y="1668091"/>
                    </a:cubicBezTo>
                    <a:cubicBezTo>
                      <a:pt x="271593" y="1699799"/>
                      <a:pt x="326759" y="1724289"/>
                      <a:pt x="380379" y="1751099"/>
                    </a:cubicBezTo>
                    <a:cubicBezTo>
                      <a:pt x="446373" y="1783838"/>
                      <a:pt x="514429" y="1810390"/>
                      <a:pt x="587383" y="1823795"/>
                    </a:cubicBezTo>
                    <a:cubicBezTo>
                      <a:pt x="641518" y="1833848"/>
                      <a:pt x="696169" y="1839520"/>
                      <a:pt x="751078" y="1843129"/>
                    </a:cubicBezTo>
                    <a:cubicBezTo>
                      <a:pt x="780466" y="1845191"/>
                      <a:pt x="810111" y="1845707"/>
                      <a:pt x="839757" y="1848027"/>
                    </a:cubicBezTo>
                    <a:cubicBezTo>
                      <a:pt x="897759" y="1852667"/>
                      <a:pt x="948543" y="1836684"/>
                      <a:pt x="989531" y="1795180"/>
                    </a:cubicBezTo>
                    <a:cubicBezTo>
                      <a:pt x="1030262" y="1753934"/>
                      <a:pt x="1051916" y="1702892"/>
                      <a:pt x="1060939" y="1646179"/>
                    </a:cubicBezTo>
                    <a:cubicBezTo>
                      <a:pt x="1067899" y="1602613"/>
                      <a:pt x="1069704" y="1558273"/>
                      <a:pt x="1072024" y="1514192"/>
                    </a:cubicBezTo>
                    <a:cubicBezTo>
                      <a:pt x="1075633" y="1447682"/>
                      <a:pt x="1077695" y="1380915"/>
                      <a:pt x="1077695" y="1314406"/>
                    </a:cubicBezTo>
                    <a:cubicBezTo>
                      <a:pt x="1077695" y="1251764"/>
                      <a:pt x="1077695" y="1189122"/>
                      <a:pt x="1076406" y="112647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969F1E-02A1-4C7B-B465-473D4DBCD0B6}"/>
                  </a:ext>
                </a:extLst>
              </p:cNvPr>
              <p:cNvSpPr/>
              <p:nvPr/>
            </p:nvSpPr>
            <p:spPr>
              <a:xfrm>
                <a:off x="4330269" y="4373072"/>
                <a:ext cx="2088269" cy="2309176"/>
              </a:xfrm>
              <a:custGeom>
                <a:avLst/>
                <a:gdLst>
                  <a:gd name="connsiteX0" fmla="*/ 1158761 w 2088269"/>
                  <a:gd name="connsiteY0" fmla="*/ 3484 h 2309176"/>
                  <a:gd name="connsiteX1" fmla="*/ 1182993 w 2088269"/>
                  <a:gd name="connsiteY1" fmla="*/ 3484 h 2309176"/>
                  <a:gd name="connsiteX2" fmla="*/ 1204390 w 2088269"/>
                  <a:gd name="connsiteY2" fmla="*/ 26685 h 2309176"/>
                  <a:gd name="connsiteX3" fmla="*/ 1201554 w 2088269"/>
                  <a:gd name="connsiteY3" fmla="*/ 122324 h 2309176"/>
                  <a:gd name="connsiteX4" fmla="*/ 1174228 w 2088269"/>
                  <a:gd name="connsiteY4" fmla="*/ 262561 h 2309176"/>
                  <a:gd name="connsiteX5" fmla="*/ 1159019 w 2088269"/>
                  <a:gd name="connsiteY5" fmla="*/ 290917 h 2309176"/>
                  <a:gd name="connsiteX6" fmla="*/ 1136591 w 2088269"/>
                  <a:gd name="connsiteY6" fmla="*/ 315923 h 2309176"/>
                  <a:gd name="connsiteX7" fmla="*/ 1133756 w 2088269"/>
                  <a:gd name="connsiteY7" fmla="*/ 333194 h 2309176"/>
                  <a:gd name="connsiteX8" fmla="*/ 1140974 w 2088269"/>
                  <a:gd name="connsiteY8" fmla="*/ 385783 h 2309176"/>
                  <a:gd name="connsiteX9" fmla="*/ 1143294 w 2088269"/>
                  <a:gd name="connsiteY9" fmla="*/ 449714 h 2309176"/>
                  <a:gd name="connsiteX10" fmla="*/ 1132725 w 2088269"/>
                  <a:gd name="connsiteY10" fmla="*/ 489671 h 2309176"/>
                  <a:gd name="connsiteX11" fmla="*/ 1127569 w 2088269"/>
                  <a:gd name="connsiteY11" fmla="*/ 514935 h 2309176"/>
                  <a:gd name="connsiteX12" fmla="*/ 1133498 w 2088269"/>
                  <a:gd name="connsiteY12" fmla="*/ 543291 h 2309176"/>
                  <a:gd name="connsiteX13" fmla="*/ 1129631 w 2088269"/>
                  <a:gd name="connsiteY13" fmla="*/ 565203 h 2309176"/>
                  <a:gd name="connsiteX14" fmla="*/ 1128342 w 2088269"/>
                  <a:gd name="connsiteY14" fmla="*/ 591755 h 2309176"/>
                  <a:gd name="connsiteX15" fmla="*/ 1133240 w 2088269"/>
                  <a:gd name="connsiteY15" fmla="*/ 626814 h 2309176"/>
                  <a:gd name="connsiteX16" fmla="*/ 1134787 w 2088269"/>
                  <a:gd name="connsiteY16" fmla="*/ 671412 h 2309176"/>
                  <a:gd name="connsiteX17" fmla="*/ 1129889 w 2088269"/>
                  <a:gd name="connsiteY17" fmla="*/ 707244 h 2309176"/>
                  <a:gd name="connsiteX18" fmla="*/ 1134013 w 2088269"/>
                  <a:gd name="connsiteY18" fmla="*/ 731734 h 2309176"/>
                  <a:gd name="connsiteX19" fmla="*/ 1138396 w 2088269"/>
                  <a:gd name="connsiteY19" fmla="*/ 766020 h 2309176"/>
                  <a:gd name="connsiteX20" fmla="*/ 1139685 w 2088269"/>
                  <a:gd name="connsiteY20" fmla="*/ 799274 h 2309176"/>
                  <a:gd name="connsiteX21" fmla="*/ 1139943 w 2088269"/>
                  <a:gd name="connsiteY21" fmla="*/ 820671 h 2309176"/>
                  <a:gd name="connsiteX22" fmla="*/ 1134529 w 2088269"/>
                  <a:gd name="connsiteY22" fmla="*/ 874290 h 2309176"/>
                  <a:gd name="connsiteX23" fmla="*/ 1128858 w 2088269"/>
                  <a:gd name="connsiteY23" fmla="*/ 909092 h 2309176"/>
                  <a:gd name="connsiteX24" fmla="*/ 1126022 w 2088269"/>
                  <a:gd name="connsiteY24" fmla="*/ 940542 h 2309176"/>
                  <a:gd name="connsiteX25" fmla="*/ 1129631 w 2088269"/>
                  <a:gd name="connsiteY25" fmla="*/ 955751 h 2309176"/>
                  <a:gd name="connsiteX26" fmla="*/ 1130404 w 2088269"/>
                  <a:gd name="connsiteY26" fmla="*/ 986428 h 2309176"/>
                  <a:gd name="connsiteX27" fmla="*/ 1124218 w 2088269"/>
                  <a:gd name="connsiteY27" fmla="*/ 1001122 h 2309176"/>
                  <a:gd name="connsiteX28" fmla="*/ 1126795 w 2088269"/>
                  <a:gd name="connsiteY28" fmla="*/ 1026385 h 2309176"/>
                  <a:gd name="connsiteX29" fmla="*/ 1129116 w 2088269"/>
                  <a:gd name="connsiteY29" fmla="*/ 1041337 h 2309176"/>
                  <a:gd name="connsiteX30" fmla="*/ 1128858 w 2088269"/>
                  <a:gd name="connsiteY30" fmla="*/ 1059640 h 2309176"/>
                  <a:gd name="connsiteX31" fmla="*/ 1153605 w 2088269"/>
                  <a:gd name="connsiteY31" fmla="*/ 1100628 h 2309176"/>
                  <a:gd name="connsiteX32" fmla="*/ 1230942 w 2088269"/>
                  <a:gd name="connsiteY32" fmla="*/ 1164044 h 2309176"/>
                  <a:gd name="connsiteX33" fmla="*/ 1266516 w 2088269"/>
                  <a:gd name="connsiteY33" fmla="*/ 1161724 h 2309176"/>
                  <a:gd name="connsiteX34" fmla="*/ 1292553 w 2088269"/>
                  <a:gd name="connsiteY34" fmla="*/ 1111455 h 2309176"/>
                  <a:gd name="connsiteX35" fmla="*/ 1280437 w 2088269"/>
                  <a:gd name="connsiteY35" fmla="*/ 1092894 h 2309176"/>
                  <a:gd name="connsiteX36" fmla="*/ 1261103 w 2088269"/>
                  <a:gd name="connsiteY36" fmla="*/ 1090317 h 2309176"/>
                  <a:gd name="connsiteX37" fmla="*/ 1228364 w 2088269"/>
                  <a:gd name="connsiteY37" fmla="*/ 1066858 h 2309176"/>
                  <a:gd name="connsiteX38" fmla="*/ 1198203 w 2088269"/>
                  <a:gd name="connsiteY38" fmla="*/ 1037728 h 2309176"/>
                  <a:gd name="connsiteX39" fmla="*/ 1180415 w 2088269"/>
                  <a:gd name="connsiteY39" fmla="*/ 1027416 h 2309176"/>
                  <a:gd name="connsiteX40" fmla="*/ 1179384 w 2088269"/>
                  <a:gd name="connsiteY40" fmla="*/ 1010145 h 2309176"/>
                  <a:gd name="connsiteX41" fmla="*/ 1182478 w 2088269"/>
                  <a:gd name="connsiteY41" fmla="*/ 989006 h 2309176"/>
                  <a:gd name="connsiteX42" fmla="*/ 1174744 w 2088269"/>
                  <a:gd name="connsiteY42" fmla="*/ 970961 h 2309176"/>
                  <a:gd name="connsiteX43" fmla="*/ 1182478 w 2088269"/>
                  <a:gd name="connsiteY43" fmla="*/ 952658 h 2309176"/>
                  <a:gd name="connsiteX44" fmla="*/ 1201554 w 2088269"/>
                  <a:gd name="connsiteY44" fmla="*/ 953689 h 2309176"/>
                  <a:gd name="connsiteX45" fmla="*/ 1215474 w 2088269"/>
                  <a:gd name="connsiteY45" fmla="*/ 953431 h 2309176"/>
                  <a:gd name="connsiteX46" fmla="*/ 1237644 w 2088269"/>
                  <a:gd name="connsiteY46" fmla="*/ 950080 h 2309176"/>
                  <a:gd name="connsiteX47" fmla="*/ 1242027 w 2088269"/>
                  <a:gd name="connsiteY47" fmla="*/ 964001 h 2309176"/>
                  <a:gd name="connsiteX48" fmla="*/ 1248987 w 2088269"/>
                  <a:gd name="connsiteY48" fmla="*/ 993904 h 2309176"/>
                  <a:gd name="connsiteX49" fmla="*/ 1259298 w 2088269"/>
                  <a:gd name="connsiteY49" fmla="*/ 990295 h 2309176"/>
                  <a:gd name="connsiteX50" fmla="*/ 1267032 w 2088269"/>
                  <a:gd name="connsiteY50" fmla="*/ 978952 h 2309176"/>
                  <a:gd name="connsiteX51" fmla="*/ 1278632 w 2088269"/>
                  <a:gd name="connsiteY51" fmla="*/ 986686 h 2309176"/>
                  <a:gd name="connsiteX52" fmla="*/ 1291522 w 2088269"/>
                  <a:gd name="connsiteY52" fmla="*/ 1006020 h 2309176"/>
                  <a:gd name="connsiteX53" fmla="*/ 1292037 w 2088269"/>
                  <a:gd name="connsiteY53" fmla="*/ 995966 h 2309176"/>
                  <a:gd name="connsiteX54" fmla="*/ 1283273 w 2088269"/>
                  <a:gd name="connsiteY54" fmla="*/ 926621 h 2309176"/>
                  <a:gd name="connsiteX55" fmla="*/ 1271672 w 2088269"/>
                  <a:gd name="connsiteY55" fmla="*/ 907287 h 2309176"/>
                  <a:gd name="connsiteX56" fmla="*/ 1229653 w 2088269"/>
                  <a:gd name="connsiteY56" fmla="*/ 883055 h 2309176"/>
                  <a:gd name="connsiteX57" fmla="*/ 1210834 w 2088269"/>
                  <a:gd name="connsiteY57" fmla="*/ 869650 h 2309176"/>
                  <a:gd name="connsiteX58" fmla="*/ 1214185 w 2088269"/>
                  <a:gd name="connsiteY58" fmla="*/ 847481 h 2309176"/>
                  <a:gd name="connsiteX59" fmla="*/ 1238160 w 2088269"/>
                  <a:gd name="connsiteY59" fmla="*/ 829435 h 2309176"/>
                  <a:gd name="connsiteX60" fmla="*/ 1264970 w 2088269"/>
                  <a:gd name="connsiteY60" fmla="*/ 831498 h 2309176"/>
                  <a:gd name="connsiteX61" fmla="*/ 1270125 w 2088269"/>
                  <a:gd name="connsiteY61" fmla="*/ 834076 h 2309176"/>
                  <a:gd name="connsiteX62" fmla="*/ 1271414 w 2088269"/>
                  <a:gd name="connsiteY62" fmla="*/ 827373 h 2309176"/>
                  <a:gd name="connsiteX63" fmla="*/ 1266259 w 2088269"/>
                  <a:gd name="connsiteY63" fmla="*/ 817577 h 2309176"/>
                  <a:gd name="connsiteX64" fmla="*/ 1255431 w 2088269"/>
                  <a:gd name="connsiteY64" fmla="*/ 800048 h 2309176"/>
                  <a:gd name="connsiteX65" fmla="*/ 1259040 w 2088269"/>
                  <a:gd name="connsiteY65" fmla="*/ 763957 h 2309176"/>
                  <a:gd name="connsiteX66" fmla="*/ 1279664 w 2088269"/>
                  <a:gd name="connsiteY66" fmla="*/ 762411 h 2309176"/>
                  <a:gd name="connsiteX67" fmla="*/ 1296678 w 2088269"/>
                  <a:gd name="connsiteY67" fmla="*/ 779682 h 2309176"/>
                  <a:gd name="connsiteX68" fmla="*/ 1302091 w 2088269"/>
                  <a:gd name="connsiteY68" fmla="*/ 782260 h 2309176"/>
                  <a:gd name="connsiteX69" fmla="*/ 1304411 w 2088269"/>
                  <a:gd name="connsiteY69" fmla="*/ 776589 h 2309176"/>
                  <a:gd name="connsiteX70" fmla="*/ 1293326 w 2088269"/>
                  <a:gd name="connsiteY70" fmla="*/ 752357 h 2309176"/>
                  <a:gd name="connsiteX71" fmla="*/ 1281468 w 2088269"/>
                  <a:gd name="connsiteY71" fmla="*/ 725805 h 2309176"/>
                  <a:gd name="connsiteX72" fmla="*/ 1291264 w 2088269"/>
                  <a:gd name="connsiteY72" fmla="*/ 707760 h 2309176"/>
                  <a:gd name="connsiteX73" fmla="*/ 1308278 w 2088269"/>
                  <a:gd name="connsiteY73" fmla="*/ 711369 h 2309176"/>
                  <a:gd name="connsiteX74" fmla="*/ 1325034 w 2088269"/>
                  <a:gd name="connsiteY74" fmla="*/ 708017 h 2309176"/>
                  <a:gd name="connsiteX75" fmla="*/ 1353391 w 2088269"/>
                  <a:gd name="connsiteY75" fmla="*/ 706986 h 2309176"/>
                  <a:gd name="connsiteX76" fmla="*/ 1363187 w 2088269"/>
                  <a:gd name="connsiteY76" fmla="*/ 726578 h 2309176"/>
                  <a:gd name="connsiteX77" fmla="*/ 1363187 w 2088269"/>
                  <a:gd name="connsiteY77" fmla="*/ 759059 h 2309176"/>
                  <a:gd name="connsiteX78" fmla="*/ 1366280 w 2088269"/>
                  <a:gd name="connsiteY78" fmla="*/ 774527 h 2309176"/>
                  <a:gd name="connsiteX79" fmla="*/ 1371951 w 2088269"/>
                  <a:gd name="connsiteY79" fmla="*/ 779682 h 2309176"/>
                  <a:gd name="connsiteX80" fmla="*/ 1376592 w 2088269"/>
                  <a:gd name="connsiteY80" fmla="*/ 774527 h 2309176"/>
                  <a:gd name="connsiteX81" fmla="*/ 1378912 w 2088269"/>
                  <a:gd name="connsiteY81" fmla="*/ 741530 h 2309176"/>
                  <a:gd name="connsiteX82" fmla="*/ 1388708 w 2088269"/>
                  <a:gd name="connsiteY82" fmla="*/ 679403 h 2309176"/>
                  <a:gd name="connsiteX83" fmla="*/ 1407011 w 2088269"/>
                  <a:gd name="connsiteY83" fmla="*/ 669865 h 2309176"/>
                  <a:gd name="connsiteX84" fmla="*/ 1418096 w 2088269"/>
                  <a:gd name="connsiteY84" fmla="*/ 690488 h 2309176"/>
                  <a:gd name="connsiteX85" fmla="*/ 1417322 w 2088269"/>
                  <a:gd name="connsiteY85" fmla="*/ 699768 h 2309176"/>
                  <a:gd name="connsiteX86" fmla="*/ 1443874 w 2088269"/>
                  <a:gd name="connsiteY86" fmla="*/ 720134 h 2309176"/>
                  <a:gd name="connsiteX87" fmla="*/ 1460115 w 2088269"/>
                  <a:gd name="connsiteY87" fmla="*/ 719102 h 2309176"/>
                  <a:gd name="connsiteX88" fmla="*/ 1468880 w 2088269"/>
                  <a:gd name="connsiteY88" fmla="*/ 751326 h 2309176"/>
                  <a:gd name="connsiteX89" fmla="*/ 1459342 w 2088269"/>
                  <a:gd name="connsiteY89" fmla="*/ 763957 h 2309176"/>
                  <a:gd name="connsiteX90" fmla="*/ 1419900 w 2088269"/>
                  <a:gd name="connsiteY90" fmla="*/ 848254 h 2309176"/>
                  <a:gd name="connsiteX91" fmla="*/ 1420673 w 2088269"/>
                  <a:gd name="connsiteY91" fmla="*/ 861917 h 2309176"/>
                  <a:gd name="connsiteX92" fmla="*/ 1444390 w 2088269"/>
                  <a:gd name="connsiteY92" fmla="*/ 828662 h 2309176"/>
                  <a:gd name="connsiteX93" fmla="*/ 1469911 w 2088269"/>
                  <a:gd name="connsiteY93" fmla="*/ 783034 h 2309176"/>
                  <a:gd name="connsiteX94" fmla="*/ 1498525 w 2088269"/>
                  <a:gd name="connsiteY94" fmla="*/ 761122 h 2309176"/>
                  <a:gd name="connsiteX95" fmla="*/ 1518375 w 2088269"/>
                  <a:gd name="connsiteY95" fmla="*/ 764989 h 2309176"/>
                  <a:gd name="connsiteX96" fmla="*/ 1526624 w 2088269"/>
                  <a:gd name="connsiteY96" fmla="*/ 773753 h 2309176"/>
                  <a:gd name="connsiteX97" fmla="*/ 1544927 w 2088269"/>
                  <a:gd name="connsiteY97" fmla="*/ 781229 h 2309176"/>
                  <a:gd name="connsiteX98" fmla="*/ 1569417 w 2088269"/>
                  <a:gd name="connsiteY98" fmla="*/ 810359 h 2309176"/>
                  <a:gd name="connsiteX99" fmla="*/ 1556270 w 2088269"/>
                  <a:gd name="connsiteY99" fmla="*/ 829178 h 2309176"/>
                  <a:gd name="connsiteX100" fmla="*/ 1536936 w 2088269"/>
                  <a:gd name="connsiteY100" fmla="*/ 842325 h 2309176"/>
                  <a:gd name="connsiteX101" fmla="*/ 1521211 w 2088269"/>
                  <a:gd name="connsiteY101" fmla="*/ 855472 h 2309176"/>
                  <a:gd name="connsiteX102" fmla="*/ 1425056 w 2088269"/>
                  <a:gd name="connsiteY102" fmla="*/ 983077 h 2309176"/>
                  <a:gd name="connsiteX103" fmla="*/ 1424540 w 2088269"/>
                  <a:gd name="connsiteY103" fmla="*/ 987201 h 2309176"/>
                  <a:gd name="connsiteX104" fmla="*/ 1464755 w 2088269"/>
                  <a:gd name="connsiteY104" fmla="*/ 961165 h 2309176"/>
                  <a:gd name="connsiteX105" fmla="*/ 1521984 w 2088269"/>
                  <a:gd name="connsiteY105" fmla="*/ 903678 h 2309176"/>
                  <a:gd name="connsiteX106" fmla="*/ 1585657 w 2088269"/>
                  <a:gd name="connsiteY106" fmla="*/ 864237 h 2309176"/>
                  <a:gd name="connsiteX107" fmla="*/ 1595453 w 2088269"/>
                  <a:gd name="connsiteY107" fmla="*/ 853925 h 2309176"/>
                  <a:gd name="connsiteX108" fmla="*/ 1634637 w 2088269"/>
                  <a:gd name="connsiteY108" fmla="*/ 793345 h 2309176"/>
                  <a:gd name="connsiteX109" fmla="*/ 1654745 w 2088269"/>
                  <a:gd name="connsiteY109" fmla="*/ 779682 h 2309176"/>
                  <a:gd name="connsiteX110" fmla="*/ 1671501 w 2088269"/>
                  <a:gd name="connsiteY110" fmla="*/ 784580 h 2309176"/>
                  <a:gd name="connsiteX111" fmla="*/ 1678719 w 2088269"/>
                  <a:gd name="connsiteY111" fmla="*/ 826084 h 2309176"/>
                  <a:gd name="connsiteX112" fmla="*/ 1671501 w 2088269"/>
                  <a:gd name="connsiteY112" fmla="*/ 853152 h 2309176"/>
                  <a:gd name="connsiteX113" fmla="*/ 1669696 w 2088269"/>
                  <a:gd name="connsiteY113" fmla="*/ 864752 h 2309176"/>
                  <a:gd name="connsiteX114" fmla="*/ 1694960 w 2088269"/>
                  <a:gd name="connsiteY114" fmla="*/ 835622 h 2309176"/>
                  <a:gd name="connsiteX115" fmla="*/ 1710685 w 2088269"/>
                  <a:gd name="connsiteY115" fmla="*/ 815773 h 2309176"/>
                  <a:gd name="connsiteX116" fmla="*/ 1738783 w 2088269"/>
                  <a:gd name="connsiteY116" fmla="*/ 808297 h 2309176"/>
                  <a:gd name="connsiteX117" fmla="*/ 1759406 w 2088269"/>
                  <a:gd name="connsiteY117" fmla="*/ 824022 h 2309176"/>
                  <a:gd name="connsiteX118" fmla="*/ 1753735 w 2088269"/>
                  <a:gd name="connsiteY118" fmla="*/ 853152 h 2309176"/>
                  <a:gd name="connsiteX119" fmla="*/ 1724605 w 2088269"/>
                  <a:gd name="connsiteY119" fmla="*/ 876095 h 2309176"/>
                  <a:gd name="connsiteX120" fmla="*/ 1732339 w 2088269"/>
                  <a:gd name="connsiteY120" fmla="*/ 900843 h 2309176"/>
                  <a:gd name="connsiteX121" fmla="*/ 1743166 w 2088269"/>
                  <a:gd name="connsiteY121" fmla="*/ 904194 h 2309176"/>
                  <a:gd name="connsiteX122" fmla="*/ 1755024 w 2088269"/>
                  <a:gd name="connsiteY122" fmla="*/ 917083 h 2309176"/>
                  <a:gd name="connsiteX123" fmla="*/ 1744713 w 2088269"/>
                  <a:gd name="connsiteY123" fmla="*/ 930488 h 2309176"/>
                  <a:gd name="connsiteX124" fmla="*/ 1713520 w 2088269"/>
                  <a:gd name="connsiteY124" fmla="*/ 939511 h 2309176"/>
                  <a:gd name="connsiteX125" fmla="*/ 1627419 w 2088269"/>
                  <a:gd name="connsiteY125" fmla="*/ 978437 h 2309176"/>
                  <a:gd name="connsiteX126" fmla="*/ 1553692 w 2088269"/>
                  <a:gd name="connsiteY126" fmla="*/ 1023550 h 2309176"/>
                  <a:gd name="connsiteX127" fmla="*/ 1552661 w 2088269"/>
                  <a:gd name="connsiteY127" fmla="*/ 1025612 h 2309176"/>
                  <a:gd name="connsiteX128" fmla="*/ 1576119 w 2088269"/>
                  <a:gd name="connsiteY128" fmla="*/ 1024065 h 2309176"/>
                  <a:gd name="connsiteX129" fmla="*/ 1615819 w 2088269"/>
                  <a:gd name="connsiteY129" fmla="*/ 1008082 h 2309176"/>
                  <a:gd name="connsiteX130" fmla="*/ 1690319 w 2088269"/>
                  <a:gd name="connsiteY130" fmla="*/ 995708 h 2309176"/>
                  <a:gd name="connsiteX131" fmla="*/ 1741103 w 2088269"/>
                  <a:gd name="connsiteY131" fmla="*/ 1010918 h 2309176"/>
                  <a:gd name="connsiteX132" fmla="*/ 1757344 w 2088269"/>
                  <a:gd name="connsiteY132" fmla="*/ 1023292 h 2309176"/>
                  <a:gd name="connsiteX133" fmla="*/ 1756829 w 2088269"/>
                  <a:gd name="connsiteY133" fmla="*/ 1041595 h 2309176"/>
                  <a:gd name="connsiteX134" fmla="*/ 1732339 w 2088269"/>
                  <a:gd name="connsiteY134" fmla="*/ 1055000 h 2309176"/>
                  <a:gd name="connsiteX135" fmla="*/ 1674594 w 2088269"/>
                  <a:gd name="connsiteY135" fmla="*/ 1070982 h 2309176"/>
                  <a:gd name="connsiteX136" fmla="*/ 1669181 w 2088269"/>
                  <a:gd name="connsiteY136" fmla="*/ 1072529 h 2309176"/>
                  <a:gd name="connsiteX137" fmla="*/ 1666861 w 2088269"/>
                  <a:gd name="connsiteY137" fmla="*/ 1088254 h 2309176"/>
                  <a:gd name="connsiteX138" fmla="*/ 1667634 w 2088269"/>
                  <a:gd name="connsiteY138" fmla="*/ 1103721 h 2309176"/>
                  <a:gd name="connsiteX139" fmla="*/ 1637988 w 2088269"/>
                  <a:gd name="connsiteY139" fmla="*/ 1115837 h 2309176"/>
                  <a:gd name="connsiteX140" fmla="*/ 1600094 w 2088269"/>
                  <a:gd name="connsiteY140" fmla="*/ 1112228 h 2309176"/>
                  <a:gd name="connsiteX141" fmla="*/ 1559363 w 2088269"/>
                  <a:gd name="connsiteY141" fmla="*/ 1102175 h 2309176"/>
                  <a:gd name="connsiteX142" fmla="*/ 1538225 w 2088269"/>
                  <a:gd name="connsiteY142" fmla="*/ 1101917 h 2309176"/>
                  <a:gd name="connsiteX143" fmla="*/ 1466302 w 2088269"/>
                  <a:gd name="connsiteY143" fmla="*/ 1132336 h 2309176"/>
                  <a:gd name="connsiteX144" fmla="*/ 1540029 w 2088269"/>
                  <a:gd name="connsiteY144" fmla="*/ 1120478 h 2309176"/>
                  <a:gd name="connsiteX145" fmla="*/ 1620201 w 2088269"/>
                  <a:gd name="connsiteY145" fmla="*/ 1142905 h 2309176"/>
                  <a:gd name="connsiteX146" fmla="*/ 1637473 w 2088269"/>
                  <a:gd name="connsiteY146" fmla="*/ 1163528 h 2309176"/>
                  <a:gd name="connsiteX147" fmla="*/ 1664540 w 2088269"/>
                  <a:gd name="connsiteY147" fmla="*/ 1167395 h 2309176"/>
                  <a:gd name="connsiteX148" fmla="*/ 1683617 w 2088269"/>
                  <a:gd name="connsiteY148" fmla="*/ 1144452 h 2309176"/>
                  <a:gd name="connsiteX149" fmla="*/ 1758891 w 2088269"/>
                  <a:gd name="connsiteY149" fmla="*/ 1109135 h 2309176"/>
                  <a:gd name="connsiteX150" fmla="*/ 1774616 w 2088269"/>
                  <a:gd name="connsiteY150" fmla="*/ 1128469 h 2309176"/>
                  <a:gd name="connsiteX151" fmla="*/ 1775389 w 2088269"/>
                  <a:gd name="connsiteY151" fmla="*/ 1137749 h 2309176"/>
                  <a:gd name="connsiteX152" fmla="*/ 1784927 w 2088269"/>
                  <a:gd name="connsiteY152" fmla="*/ 1135945 h 2309176"/>
                  <a:gd name="connsiteX153" fmla="*/ 1827205 w 2088269"/>
                  <a:gd name="connsiteY153" fmla="*/ 1111971 h 2309176"/>
                  <a:gd name="connsiteX154" fmla="*/ 1833907 w 2088269"/>
                  <a:gd name="connsiteY154" fmla="*/ 1105526 h 2309176"/>
                  <a:gd name="connsiteX155" fmla="*/ 1854272 w 2088269"/>
                  <a:gd name="connsiteY155" fmla="*/ 1089285 h 2309176"/>
                  <a:gd name="connsiteX156" fmla="*/ 1889331 w 2088269"/>
                  <a:gd name="connsiteY156" fmla="*/ 1102948 h 2309176"/>
                  <a:gd name="connsiteX157" fmla="*/ 1903510 w 2088269"/>
                  <a:gd name="connsiteY157" fmla="*/ 1109135 h 2309176"/>
                  <a:gd name="connsiteX158" fmla="*/ 1946818 w 2088269"/>
                  <a:gd name="connsiteY158" fmla="*/ 1107331 h 2309176"/>
                  <a:gd name="connsiteX159" fmla="*/ 1967699 w 2088269"/>
                  <a:gd name="connsiteY159" fmla="*/ 1125376 h 2309176"/>
                  <a:gd name="connsiteX160" fmla="*/ 1955583 w 2088269"/>
                  <a:gd name="connsiteY160" fmla="*/ 1154248 h 2309176"/>
                  <a:gd name="connsiteX161" fmla="*/ 1909954 w 2088269"/>
                  <a:gd name="connsiteY161" fmla="*/ 1170231 h 2309176"/>
                  <a:gd name="connsiteX162" fmla="*/ 1891136 w 2088269"/>
                  <a:gd name="connsiteY162" fmla="*/ 1175129 h 2309176"/>
                  <a:gd name="connsiteX163" fmla="*/ 1897323 w 2088269"/>
                  <a:gd name="connsiteY163" fmla="*/ 1180027 h 2309176"/>
                  <a:gd name="connsiteX164" fmla="*/ 1913306 w 2088269"/>
                  <a:gd name="connsiteY164" fmla="*/ 1184925 h 2309176"/>
                  <a:gd name="connsiteX165" fmla="*/ 1924133 w 2088269"/>
                  <a:gd name="connsiteY165" fmla="*/ 1196267 h 2309176"/>
                  <a:gd name="connsiteX166" fmla="*/ 1914852 w 2088269"/>
                  <a:gd name="connsiteY166" fmla="*/ 1209930 h 2309176"/>
                  <a:gd name="connsiteX167" fmla="*/ 1873091 w 2088269"/>
                  <a:gd name="connsiteY167" fmla="*/ 1225913 h 2309176"/>
                  <a:gd name="connsiteX168" fmla="*/ 1825400 w 2088269"/>
                  <a:gd name="connsiteY168" fmla="*/ 1235451 h 2309176"/>
                  <a:gd name="connsiteX169" fmla="*/ 1817666 w 2088269"/>
                  <a:gd name="connsiteY169" fmla="*/ 1238287 h 2309176"/>
                  <a:gd name="connsiteX170" fmla="*/ 1755282 w 2088269"/>
                  <a:gd name="connsiteY170" fmla="*/ 1249629 h 2309176"/>
                  <a:gd name="connsiteX171" fmla="*/ 1734143 w 2088269"/>
                  <a:gd name="connsiteY171" fmla="*/ 1245247 h 2309176"/>
                  <a:gd name="connsiteX172" fmla="*/ 1661963 w 2088269"/>
                  <a:gd name="connsiteY172" fmla="*/ 1239060 h 2309176"/>
                  <a:gd name="connsiteX173" fmla="*/ 1637988 w 2088269"/>
                  <a:gd name="connsiteY173" fmla="*/ 1246020 h 2309176"/>
                  <a:gd name="connsiteX174" fmla="*/ 1632575 w 2088269"/>
                  <a:gd name="connsiteY174" fmla="*/ 1254012 h 2309176"/>
                  <a:gd name="connsiteX175" fmla="*/ 1640051 w 2088269"/>
                  <a:gd name="connsiteY175" fmla="*/ 1258652 h 2309176"/>
                  <a:gd name="connsiteX176" fmla="*/ 1666603 w 2088269"/>
                  <a:gd name="connsiteY176" fmla="*/ 1269737 h 2309176"/>
                  <a:gd name="connsiteX177" fmla="*/ 1675625 w 2088269"/>
                  <a:gd name="connsiteY177" fmla="*/ 1286751 h 2309176"/>
                  <a:gd name="connsiteX178" fmla="*/ 1661705 w 2088269"/>
                  <a:gd name="connsiteY178" fmla="*/ 1299124 h 2309176"/>
                  <a:gd name="connsiteX179" fmla="*/ 1608085 w 2088269"/>
                  <a:gd name="connsiteY179" fmla="*/ 1299640 h 2309176"/>
                  <a:gd name="connsiteX180" fmla="*/ 1543123 w 2088269"/>
                  <a:gd name="connsiteY180" fmla="*/ 1286751 h 2309176"/>
                  <a:gd name="connsiteX181" fmla="*/ 1481769 w 2088269"/>
                  <a:gd name="connsiteY181" fmla="*/ 1303249 h 2309176"/>
                  <a:gd name="connsiteX182" fmla="*/ 1478933 w 2088269"/>
                  <a:gd name="connsiteY182" fmla="*/ 1305569 h 2309176"/>
                  <a:gd name="connsiteX183" fmla="*/ 1438976 w 2088269"/>
                  <a:gd name="connsiteY183" fmla="*/ 1296289 h 2309176"/>
                  <a:gd name="connsiteX184" fmla="*/ 1432532 w 2088269"/>
                  <a:gd name="connsiteY184" fmla="*/ 1278759 h 2309176"/>
                  <a:gd name="connsiteX185" fmla="*/ 1414486 w 2088269"/>
                  <a:gd name="connsiteY185" fmla="*/ 1236998 h 2309176"/>
                  <a:gd name="connsiteX186" fmla="*/ 1388450 w 2088269"/>
                  <a:gd name="connsiteY186" fmla="*/ 1224882 h 2309176"/>
                  <a:gd name="connsiteX187" fmla="*/ 1368085 w 2088269"/>
                  <a:gd name="connsiteY187" fmla="*/ 1244731 h 2309176"/>
                  <a:gd name="connsiteX188" fmla="*/ 1364476 w 2088269"/>
                  <a:gd name="connsiteY188" fmla="*/ 1256332 h 2309176"/>
                  <a:gd name="connsiteX189" fmla="*/ 1358031 w 2088269"/>
                  <a:gd name="connsiteY189" fmla="*/ 1269737 h 2309176"/>
                  <a:gd name="connsiteX190" fmla="*/ 1370147 w 2088269"/>
                  <a:gd name="connsiteY190" fmla="*/ 1305311 h 2309176"/>
                  <a:gd name="connsiteX191" fmla="*/ 1418096 w 2088269"/>
                  <a:gd name="connsiteY191" fmla="*/ 1339339 h 2309176"/>
                  <a:gd name="connsiteX192" fmla="*/ 1461404 w 2088269"/>
                  <a:gd name="connsiteY192" fmla="*/ 1370274 h 2309176"/>
                  <a:gd name="connsiteX193" fmla="*/ 1484863 w 2088269"/>
                  <a:gd name="connsiteY193" fmla="*/ 1379554 h 2309176"/>
                  <a:gd name="connsiteX194" fmla="*/ 1511672 w 2088269"/>
                  <a:gd name="connsiteY194" fmla="*/ 1370016 h 2309176"/>
                  <a:gd name="connsiteX195" fmla="*/ 1529202 w 2088269"/>
                  <a:gd name="connsiteY195" fmla="*/ 1342433 h 2309176"/>
                  <a:gd name="connsiteX196" fmla="*/ 1552661 w 2088269"/>
                  <a:gd name="connsiteY196" fmla="*/ 1323614 h 2309176"/>
                  <a:gd name="connsiteX197" fmla="*/ 1568128 w 2088269"/>
                  <a:gd name="connsiteY197" fmla="*/ 1331090 h 2309176"/>
                  <a:gd name="connsiteX198" fmla="*/ 1610663 w 2088269"/>
                  <a:gd name="connsiteY198" fmla="*/ 1355838 h 2309176"/>
                  <a:gd name="connsiteX199" fmla="*/ 1678461 w 2088269"/>
                  <a:gd name="connsiteY199" fmla="*/ 1332121 h 2309176"/>
                  <a:gd name="connsiteX200" fmla="*/ 1783123 w 2088269"/>
                  <a:gd name="connsiteY200" fmla="*/ 1282884 h 2309176"/>
                  <a:gd name="connsiteX201" fmla="*/ 1810706 w 2088269"/>
                  <a:gd name="connsiteY201" fmla="*/ 1271541 h 2309176"/>
                  <a:gd name="connsiteX202" fmla="*/ 1837000 w 2088269"/>
                  <a:gd name="connsiteY202" fmla="*/ 1292422 h 2309176"/>
                  <a:gd name="connsiteX203" fmla="*/ 1829267 w 2088269"/>
                  <a:gd name="connsiteY203" fmla="*/ 1321294 h 2309176"/>
                  <a:gd name="connsiteX204" fmla="*/ 1832618 w 2088269"/>
                  <a:gd name="connsiteY204" fmla="*/ 1341659 h 2309176"/>
                  <a:gd name="connsiteX205" fmla="*/ 1823853 w 2088269"/>
                  <a:gd name="connsiteY205" fmla="*/ 1371821 h 2309176"/>
                  <a:gd name="connsiteX206" fmla="*/ 1799879 w 2088269"/>
                  <a:gd name="connsiteY206" fmla="*/ 1382390 h 2309176"/>
                  <a:gd name="connsiteX207" fmla="*/ 1809159 w 2088269"/>
                  <a:gd name="connsiteY207" fmla="*/ 1385483 h 2309176"/>
                  <a:gd name="connsiteX208" fmla="*/ 1818698 w 2088269"/>
                  <a:gd name="connsiteY208" fmla="*/ 1395537 h 2309176"/>
                  <a:gd name="connsiteX209" fmla="*/ 1809159 w 2088269"/>
                  <a:gd name="connsiteY209" fmla="*/ 1406622 h 2309176"/>
                  <a:gd name="connsiteX210" fmla="*/ 1783381 w 2088269"/>
                  <a:gd name="connsiteY210" fmla="*/ 1410489 h 2309176"/>
                  <a:gd name="connsiteX211" fmla="*/ 1710685 w 2088269"/>
                  <a:gd name="connsiteY211" fmla="*/ 1414613 h 2309176"/>
                  <a:gd name="connsiteX212" fmla="*/ 1696248 w 2088269"/>
                  <a:gd name="connsiteY212" fmla="*/ 1418222 h 2309176"/>
                  <a:gd name="connsiteX213" fmla="*/ 1692897 w 2088269"/>
                  <a:gd name="connsiteY213" fmla="*/ 1424151 h 2309176"/>
                  <a:gd name="connsiteX214" fmla="*/ 1698311 w 2088269"/>
                  <a:gd name="connsiteY214" fmla="*/ 1428792 h 2309176"/>
                  <a:gd name="connsiteX215" fmla="*/ 1711200 w 2088269"/>
                  <a:gd name="connsiteY215" fmla="*/ 1427245 h 2309176"/>
                  <a:gd name="connsiteX216" fmla="*/ 1752704 w 2088269"/>
                  <a:gd name="connsiteY216" fmla="*/ 1429307 h 2309176"/>
                  <a:gd name="connsiteX217" fmla="*/ 1778483 w 2088269"/>
                  <a:gd name="connsiteY217" fmla="*/ 1476998 h 2309176"/>
                  <a:gd name="connsiteX218" fmla="*/ 1796012 w 2088269"/>
                  <a:gd name="connsiteY218" fmla="*/ 1503808 h 2309176"/>
                  <a:gd name="connsiteX219" fmla="*/ 1859944 w 2088269"/>
                  <a:gd name="connsiteY219" fmla="*/ 1477256 h 2309176"/>
                  <a:gd name="connsiteX220" fmla="*/ 1885465 w 2088269"/>
                  <a:gd name="connsiteY220" fmla="*/ 1436010 h 2309176"/>
                  <a:gd name="connsiteX221" fmla="*/ 1960739 w 2088269"/>
                  <a:gd name="connsiteY221" fmla="*/ 1407653 h 2309176"/>
                  <a:gd name="connsiteX222" fmla="*/ 2016163 w 2088269"/>
                  <a:gd name="connsiteY222" fmla="*/ 1429307 h 2309176"/>
                  <a:gd name="connsiteX223" fmla="*/ 2039106 w 2088269"/>
                  <a:gd name="connsiteY223" fmla="*/ 1457664 h 2309176"/>
                  <a:gd name="connsiteX224" fmla="*/ 2033177 w 2088269"/>
                  <a:gd name="connsiteY224" fmla="*/ 1476482 h 2309176"/>
                  <a:gd name="connsiteX225" fmla="*/ 1992189 w 2088269"/>
                  <a:gd name="connsiteY225" fmla="*/ 1496590 h 2309176"/>
                  <a:gd name="connsiteX226" fmla="*/ 1962285 w 2088269"/>
                  <a:gd name="connsiteY226" fmla="*/ 1507417 h 2309176"/>
                  <a:gd name="connsiteX227" fmla="*/ 1953778 w 2088269"/>
                  <a:gd name="connsiteY227" fmla="*/ 1511284 h 2309176"/>
                  <a:gd name="connsiteX228" fmla="*/ 1951974 w 2088269"/>
                  <a:gd name="connsiteY228" fmla="*/ 1528555 h 2309176"/>
                  <a:gd name="connsiteX229" fmla="*/ 1964605 w 2088269"/>
                  <a:gd name="connsiteY229" fmla="*/ 1538094 h 2309176"/>
                  <a:gd name="connsiteX230" fmla="*/ 1982393 w 2088269"/>
                  <a:gd name="connsiteY230" fmla="*/ 1561552 h 2309176"/>
                  <a:gd name="connsiteX231" fmla="*/ 1968472 w 2088269"/>
                  <a:gd name="connsiteY231" fmla="*/ 1586558 h 2309176"/>
                  <a:gd name="connsiteX232" fmla="*/ 1914594 w 2088269"/>
                  <a:gd name="connsiteY232" fmla="*/ 1575473 h 2309176"/>
                  <a:gd name="connsiteX233" fmla="*/ 1912274 w 2088269"/>
                  <a:gd name="connsiteY233" fmla="*/ 1573926 h 2309176"/>
                  <a:gd name="connsiteX234" fmla="*/ 1901963 w 2088269"/>
                  <a:gd name="connsiteY234" fmla="*/ 1571348 h 2309176"/>
                  <a:gd name="connsiteX235" fmla="*/ 1908408 w 2088269"/>
                  <a:gd name="connsiteY235" fmla="*/ 1580113 h 2309176"/>
                  <a:gd name="connsiteX236" fmla="*/ 1929804 w 2088269"/>
                  <a:gd name="connsiteY236" fmla="*/ 1596611 h 2309176"/>
                  <a:gd name="connsiteX237" fmla="*/ 1935991 w 2088269"/>
                  <a:gd name="connsiteY237" fmla="*/ 1602283 h 2309176"/>
                  <a:gd name="connsiteX238" fmla="*/ 1938311 w 2088269"/>
                  <a:gd name="connsiteY238" fmla="*/ 1613625 h 2309176"/>
                  <a:gd name="connsiteX239" fmla="*/ 1928515 w 2088269"/>
                  <a:gd name="connsiteY239" fmla="*/ 1619555 h 2309176"/>
                  <a:gd name="connsiteX240" fmla="*/ 1904283 w 2088269"/>
                  <a:gd name="connsiteY240" fmla="*/ 1618008 h 2309176"/>
                  <a:gd name="connsiteX241" fmla="*/ 1891394 w 2088269"/>
                  <a:gd name="connsiteY241" fmla="*/ 1619812 h 2309176"/>
                  <a:gd name="connsiteX242" fmla="*/ 1890363 w 2088269"/>
                  <a:gd name="connsiteY242" fmla="*/ 1626515 h 2309176"/>
                  <a:gd name="connsiteX243" fmla="*/ 1897323 w 2088269"/>
                  <a:gd name="connsiteY243" fmla="*/ 1631155 h 2309176"/>
                  <a:gd name="connsiteX244" fmla="*/ 1896292 w 2088269"/>
                  <a:gd name="connsiteY244" fmla="*/ 1651520 h 2309176"/>
                  <a:gd name="connsiteX245" fmla="*/ 1869224 w 2088269"/>
                  <a:gd name="connsiteY245" fmla="*/ 1658480 h 2309176"/>
                  <a:gd name="connsiteX246" fmla="*/ 1820760 w 2088269"/>
                  <a:gd name="connsiteY246" fmla="*/ 1658223 h 2309176"/>
                  <a:gd name="connsiteX247" fmla="*/ 1769718 w 2088269"/>
                  <a:gd name="connsiteY247" fmla="*/ 1629608 h 2309176"/>
                  <a:gd name="connsiteX248" fmla="*/ 1724347 w 2088269"/>
                  <a:gd name="connsiteY248" fmla="*/ 1605634 h 2309176"/>
                  <a:gd name="connsiteX249" fmla="*/ 1717645 w 2088269"/>
                  <a:gd name="connsiteY249" fmla="*/ 1605892 h 2309176"/>
                  <a:gd name="connsiteX250" fmla="*/ 1730792 w 2088269"/>
                  <a:gd name="connsiteY250" fmla="*/ 1615945 h 2309176"/>
                  <a:gd name="connsiteX251" fmla="*/ 1754508 w 2088269"/>
                  <a:gd name="connsiteY251" fmla="*/ 1635537 h 2309176"/>
                  <a:gd name="connsiteX252" fmla="*/ 1763273 w 2088269"/>
                  <a:gd name="connsiteY252" fmla="*/ 1661832 h 2309176"/>
                  <a:gd name="connsiteX253" fmla="*/ 1730276 w 2088269"/>
                  <a:gd name="connsiteY253" fmla="*/ 1676526 h 2309176"/>
                  <a:gd name="connsiteX254" fmla="*/ 1666603 w 2088269"/>
                  <a:gd name="connsiteY254" fmla="*/ 1648169 h 2309176"/>
                  <a:gd name="connsiteX255" fmla="*/ 1583337 w 2088269"/>
                  <a:gd name="connsiteY255" fmla="*/ 1564388 h 2309176"/>
                  <a:gd name="connsiteX256" fmla="*/ 1545185 w 2088269"/>
                  <a:gd name="connsiteY256" fmla="*/ 1514635 h 2309176"/>
                  <a:gd name="connsiteX257" fmla="*/ 1516055 w 2088269"/>
                  <a:gd name="connsiteY257" fmla="*/ 1496074 h 2309176"/>
                  <a:gd name="connsiteX258" fmla="*/ 1462435 w 2088269"/>
                  <a:gd name="connsiteY258" fmla="*/ 1497105 h 2309176"/>
                  <a:gd name="connsiteX259" fmla="*/ 1454444 w 2088269"/>
                  <a:gd name="connsiteY259" fmla="*/ 1502519 h 2309176"/>
                  <a:gd name="connsiteX260" fmla="*/ 1461146 w 2088269"/>
                  <a:gd name="connsiteY260" fmla="*/ 1509221 h 2309176"/>
                  <a:gd name="connsiteX261" fmla="*/ 1536420 w 2088269"/>
                  <a:gd name="connsiteY261" fmla="*/ 1560263 h 2309176"/>
                  <a:gd name="connsiteX262" fmla="*/ 1574830 w 2088269"/>
                  <a:gd name="connsiteY262" fmla="*/ 1589909 h 2309176"/>
                  <a:gd name="connsiteX263" fmla="*/ 1583853 w 2088269"/>
                  <a:gd name="connsiteY263" fmla="*/ 1597900 h 2309176"/>
                  <a:gd name="connsiteX264" fmla="*/ 1686195 w 2088269"/>
                  <a:gd name="connsiteY264" fmla="*/ 1690188 h 2309176"/>
                  <a:gd name="connsiteX265" fmla="*/ 1782865 w 2088269"/>
                  <a:gd name="connsiteY265" fmla="*/ 1739168 h 2309176"/>
                  <a:gd name="connsiteX266" fmla="*/ 1813026 w 2088269"/>
                  <a:gd name="connsiteY266" fmla="*/ 1743293 h 2309176"/>
                  <a:gd name="connsiteX267" fmla="*/ 1825916 w 2088269"/>
                  <a:gd name="connsiteY267" fmla="*/ 1726536 h 2309176"/>
                  <a:gd name="connsiteX268" fmla="*/ 1822822 w 2088269"/>
                  <a:gd name="connsiteY268" fmla="*/ 1697664 h 2309176"/>
                  <a:gd name="connsiteX269" fmla="*/ 1832360 w 2088269"/>
                  <a:gd name="connsiteY269" fmla="*/ 1681939 h 2309176"/>
                  <a:gd name="connsiteX270" fmla="*/ 1847570 w 2088269"/>
                  <a:gd name="connsiteY270" fmla="*/ 1685806 h 2309176"/>
                  <a:gd name="connsiteX271" fmla="*/ 1856077 w 2088269"/>
                  <a:gd name="connsiteY271" fmla="*/ 1694571 h 2309176"/>
                  <a:gd name="connsiteX272" fmla="*/ 1868708 w 2088269"/>
                  <a:gd name="connsiteY272" fmla="*/ 1694313 h 2309176"/>
                  <a:gd name="connsiteX273" fmla="*/ 1881598 w 2088269"/>
                  <a:gd name="connsiteY273" fmla="*/ 1697406 h 2309176"/>
                  <a:gd name="connsiteX274" fmla="*/ 1900932 w 2088269"/>
                  <a:gd name="connsiteY274" fmla="*/ 1708491 h 2309176"/>
                  <a:gd name="connsiteX275" fmla="*/ 1915368 w 2088269"/>
                  <a:gd name="connsiteY275" fmla="*/ 1711069 h 2309176"/>
                  <a:gd name="connsiteX276" fmla="*/ 1915883 w 2088269"/>
                  <a:gd name="connsiteY276" fmla="*/ 1726794 h 2309176"/>
                  <a:gd name="connsiteX277" fmla="*/ 1905314 w 2088269"/>
                  <a:gd name="connsiteY277" fmla="*/ 1745613 h 2309176"/>
                  <a:gd name="connsiteX278" fmla="*/ 1911759 w 2088269"/>
                  <a:gd name="connsiteY278" fmla="*/ 1758244 h 2309176"/>
                  <a:gd name="connsiteX279" fmla="*/ 1921039 w 2088269"/>
                  <a:gd name="connsiteY279" fmla="*/ 1759018 h 2309176"/>
                  <a:gd name="connsiteX280" fmla="*/ 1932382 w 2088269"/>
                  <a:gd name="connsiteY280" fmla="*/ 1771907 h 2309176"/>
                  <a:gd name="connsiteX281" fmla="*/ 1922844 w 2088269"/>
                  <a:gd name="connsiteY281" fmla="*/ 1784023 h 2309176"/>
                  <a:gd name="connsiteX282" fmla="*/ 1892683 w 2088269"/>
                  <a:gd name="connsiteY282" fmla="*/ 1790983 h 2309176"/>
                  <a:gd name="connsiteX283" fmla="*/ 1885722 w 2088269"/>
                  <a:gd name="connsiteY283" fmla="*/ 1796139 h 2309176"/>
                  <a:gd name="connsiteX284" fmla="*/ 1892683 w 2088269"/>
                  <a:gd name="connsiteY284" fmla="*/ 1801295 h 2309176"/>
                  <a:gd name="connsiteX285" fmla="*/ 1949396 w 2088269"/>
                  <a:gd name="connsiteY285" fmla="*/ 1801295 h 2309176"/>
                  <a:gd name="connsiteX286" fmla="*/ 1980846 w 2088269"/>
                  <a:gd name="connsiteY286" fmla="*/ 1761853 h 2309176"/>
                  <a:gd name="connsiteX287" fmla="*/ 1986260 w 2088269"/>
                  <a:gd name="connsiteY287" fmla="*/ 1751800 h 2309176"/>
                  <a:gd name="connsiteX288" fmla="*/ 1996829 w 2088269"/>
                  <a:gd name="connsiteY288" fmla="*/ 1755924 h 2309176"/>
                  <a:gd name="connsiteX289" fmla="*/ 2022092 w 2088269"/>
                  <a:gd name="connsiteY289" fmla="*/ 1787116 h 2309176"/>
                  <a:gd name="connsiteX290" fmla="*/ 2035497 w 2088269"/>
                  <a:gd name="connsiteY290" fmla="*/ 1803873 h 2309176"/>
                  <a:gd name="connsiteX291" fmla="*/ 2033177 w 2088269"/>
                  <a:gd name="connsiteY291" fmla="*/ 1820113 h 2309176"/>
                  <a:gd name="connsiteX292" fmla="*/ 2029052 w 2088269"/>
                  <a:gd name="connsiteY292" fmla="*/ 1822433 h 2309176"/>
                  <a:gd name="connsiteX293" fmla="*/ 2028537 w 2088269"/>
                  <a:gd name="connsiteY293" fmla="*/ 1834807 h 2309176"/>
                  <a:gd name="connsiteX294" fmla="*/ 2054315 w 2088269"/>
                  <a:gd name="connsiteY294" fmla="*/ 1850017 h 2309176"/>
                  <a:gd name="connsiteX295" fmla="*/ 2068494 w 2088269"/>
                  <a:gd name="connsiteY295" fmla="*/ 1862133 h 2309176"/>
                  <a:gd name="connsiteX296" fmla="*/ 2063854 w 2088269"/>
                  <a:gd name="connsiteY296" fmla="*/ 1878889 h 2309176"/>
                  <a:gd name="connsiteX297" fmla="*/ 2059987 w 2088269"/>
                  <a:gd name="connsiteY297" fmla="*/ 1894356 h 2309176"/>
                  <a:gd name="connsiteX298" fmla="*/ 2083188 w 2088269"/>
                  <a:gd name="connsiteY298" fmla="*/ 1924775 h 2309176"/>
                  <a:gd name="connsiteX299" fmla="*/ 2078290 w 2088269"/>
                  <a:gd name="connsiteY299" fmla="*/ 1947976 h 2309176"/>
                  <a:gd name="connsiteX300" fmla="*/ 2036528 w 2088269"/>
                  <a:gd name="connsiteY300" fmla="*/ 1952358 h 2309176"/>
                  <a:gd name="connsiteX301" fmla="*/ 1983939 w 2088269"/>
                  <a:gd name="connsiteY301" fmla="*/ 1922713 h 2309176"/>
                  <a:gd name="connsiteX302" fmla="*/ 1933929 w 2088269"/>
                  <a:gd name="connsiteY302" fmla="*/ 1896418 h 2309176"/>
                  <a:gd name="connsiteX303" fmla="*/ 1918461 w 2088269"/>
                  <a:gd name="connsiteY303" fmla="*/ 1888685 h 2309176"/>
                  <a:gd name="connsiteX304" fmla="*/ 1837000 w 2088269"/>
                  <a:gd name="connsiteY304" fmla="*/ 1828105 h 2309176"/>
                  <a:gd name="connsiteX305" fmla="*/ 1811479 w 2088269"/>
                  <a:gd name="connsiteY305" fmla="*/ 1816762 h 2309176"/>
                  <a:gd name="connsiteX306" fmla="*/ 1805293 w 2088269"/>
                  <a:gd name="connsiteY306" fmla="*/ 1816762 h 2309176"/>
                  <a:gd name="connsiteX307" fmla="*/ 1805035 w 2088269"/>
                  <a:gd name="connsiteY307" fmla="*/ 1823722 h 2309176"/>
                  <a:gd name="connsiteX308" fmla="*/ 1813800 w 2088269"/>
                  <a:gd name="connsiteY308" fmla="*/ 1849243 h 2309176"/>
                  <a:gd name="connsiteX309" fmla="*/ 1822307 w 2088269"/>
                  <a:gd name="connsiteY309" fmla="*/ 1857235 h 2309176"/>
                  <a:gd name="connsiteX310" fmla="*/ 1860201 w 2088269"/>
                  <a:gd name="connsiteY310" fmla="*/ 1900285 h 2309176"/>
                  <a:gd name="connsiteX311" fmla="*/ 1835196 w 2088269"/>
                  <a:gd name="connsiteY311" fmla="*/ 1928900 h 2309176"/>
                  <a:gd name="connsiteX312" fmla="*/ 1802972 w 2088269"/>
                  <a:gd name="connsiteY312" fmla="*/ 1911886 h 2309176"/>
                  <a:gd name="connsiteX313" fmla="*/ 1824111 w 2088269"/>
                  <a:gd name="connsiteY313" fmla="*/ 1951327 h 2309176"/>
                  <a:gd name="connsiteX314" fmla="*/ 1863295 w 2088269"/>
                  <a:gd name="connsiteY314" fmla="*/ 1969114 h 2309176"/>
                  <a:gd name="connsiteX315" fmla="*/ 1877215 w 2088269"/>
                  <a:gd name="connsiteY315" fmla="*/ 1954421 h 2309176"/>
                  <a:gd name="connsiteX316" fmla="*/ 1918977 w 2088269"/>
                  <a:gd name="connsiteY316" fmla="*/ 1921424 h 2309176"/>
                  <a:gd name="connsiteX317" fmla="*/ 1933155 w 2088269"/>
                  <a:gd name="connsiteY317" fmla="*/ 1942820 h 2309176"/>
                  <a:gd name="connsiteX318" fmla="*/ 1946560 w 2088269"/>
                  <a:gd name="connsiteY318" fmla="*/ 1970403 h 2309176"/>
                  <a:gd name="connsiteX319" fmla="*/ 1987806 w 2088269"/>
                  <a:gd name="connsiteY319" fmla="*/ 1978653 h 2309176"/>
                  <a:gd name="connsiteX320" fmla="*/ 2027248 w 2088269"/>
                  <a:gd name="connsiteY320" fmla="*/ 1989995 h 2309176"/>
                  <a:gd name="connsiteX321" fmla="*/ 2038590 w 2088269"/>
                  <a:gd name="connsiteY321" fmla="*/ 2015258 h 2309176"/>
                  <a:gd name="connsiteX322" fmla="*/ 2043231 w 2088269"/>
                  <a:gd name="connsiteY322" fmla="*/ 2035881 h 2309176"/>
                  <a:gd name="connsiteX323" fmla="*/ 2038075 w 2088269"/>
                  <a:gd name="connsiteY323" fmla="*/ 2057020 h 2309176"/>
                  <a:gd name="connsiteX324" fmla="*/ 2004047 w 2088269"/>
                  <a:gd name="connsiteY324" fmla="*/ 2055731 h 2309176"/>
                  <a:gd name="connsiteX325" fmla="*/ 1990384 w 2088269"/>
                  <a:gd name="connsiteY325" fmla="*/ 2052122 h 2309176"/>
                  <a:gd name="connsiteX326" fmla="*/ 1986002 w 2088269"/>
                  <a:gd name="connsiteY326" fmla="*/ 2053153 h 2309176"/>
                  <a:gd name="connsiteX327" fmla="*/ 1986775 w 2088269"/>
                  <a:gd name="connsiteY327" fmla="*/ 2057278 h 2309176"/>
                  <a:gd name="connsiteX328" fmla="*/ 1993735 w 2088269"/>
                  <a:gd name="connsiteY328" fmla="*/ 2064754 h 2309176"/>
                  <a:gd name="connsiteX329" fmla="*/ 2000953 w 2088269"/>
                  <a:gd name="connsiteY329" fmla="*/ 2100844 h 2309176"/>
                  <a:gd name="connsiteX330" fmla="*/ 1971050 w 2088269"/>
                  <a:gd name="connsiteY330" fmla="*/ 2111413 h 2309176"/>
                  <a:gd name="connsiteX331" fmla="*/ 1921813 w 2088269"/>
                  <a:gd name="connsiteY331" fmla="*/ 2055989 h 2309176"/>
                  <a:gd name="connsiteX332" fmla="*/ 1866646 w 2088269"/>
                  <a:gd name="connsiteY332" fmla="*/ 2002885 h 2309176"/>
                  <a:gd name="connsiteX333" fmla="*/ 1851694 w 2088269"/>
                  <a:gd name="connsiteY333" fmla="*/ 2007267 h 2309176"/>
                  <a:gd name="connsiteX334" fmla="*/ 1854788 w 2088269"/>
                  <a:gd name="connsiteY334" fmla="*/ 2022734 h 2309176"/>
                  <a:gd name="connsiteX335" fmla="*/ 1880824 w 2088269"/>
                  <a:gd name="connsiteY335" fmla="*/ 2071972 h 2309176"/>
                  <a:gd name="connsiteX336" fmla="*/ 1912017 w 2088269"/>
                  <a:gd name="connsiteY336" fmla="*/ 2126365 h 2309176"/>
                  <a:gd name="connsiteX337" fmla="*/ 1989353 w 2088269"/>
                  <a:gd name="connsiteY337" fmla="*/ 2211950 h 2309176"/>
                  <a:gd name="connsiteX338" fmla="*/ 2003789 w 2088269"/>
                  <a:gd name="connsiteY338" fmla="*/ 2235925 h 2309176"/>
                  <a:gd name="connsiteX339" fmla="*/ 2003531 w 2088269"/>
                  <a:gd name="connsiteY339" fmla="*/ 2258868 h 2309176"/>
                  <a:gd name="connsiteX340" fmla="*/ 1982393 w 2088269"/>
                  <a:gd name="connsiteY340" fmla="*/ 2262477 h 2309176"/>
                  <a:gd name="connsiteX341" fmla="*/ 1975432 w 2088269"/>
                  <a:gd name="connsiteY341" fmla="*/ 2268921 h 2309176"/>
                  <a:gd name="connsiteX342" fmla="*/ 1973112 w 2088269"/>
                  <a:gd name="connsiteY342" fmla="*/ 2293154 h 2309176"/>
                  <a:gd name="connsiteX343" fmla="*/ 1947591 w 2088269"/>
                  <a:gd name="connsiteY343" fmla="*/ 2303981 h 2309176"/>
                  <a:gd name="connsiteX344" fmla="*/ 1935475 w 2088269"/>
                  <a:gd name="connsiteY344" fmla="*/ 2291349 h 2309176"/>
                  <a:gd name="connsiteX345" fmla="*/ 1892683 w 2088269"/>
                  <a:gd name="connsiteY345" fmla="*/ 2274593 h 2309176"/>
                  <a:gd name="connsiteX346" fmla="*/ 1877215 w 2088269"/>
                  <a:gd name="connsiteY346" fmla="*/ 2263508 h 2309176"/>
                  <a:gd name="connsiteX347" fmla="*/ 1859428 w 2088269"/>
                  <a:gd name="connsiteY347" fmla="*/ 2185140 h 2309176"/>
                  <a:gd name="connsiteX348" fmla="*/ 1851437 w 2088269"/>
                  <a:gd name="connsiteY348" fmla="*/ 2149824 h 2309176"/>
                  <a:gd name="connsiteX349" fmla="*/ 1847828 w 2088269"/>
                  <a:gd name="connsiteY349" fmla="*/ 2164517 h 2309176"/>
                  <a:gd name="connsiteX350" fmla="*/ 1845507 w 2088269"/>
                  <a:gd name="connsiteY350" fmla="*/ 2204475 h 2309176"/>
                  <a:gd name="connsiteX351" fmla="*/ 1822564 w 2088269"/>
                  <a:gd name="connsiteY351" fmla="*/ 2239791 h 2309176"/>
                  <a:gd name="connsiteX352" fmla="*/ 1791888 w 2088269"/>
                  <a:gd name="connsiteY352" fmla="*/ 2218395 h 2309176"/>
                  <a:gd name="connsiteX353" fmla="*/ 1793434 w 2088269"/>
                  <a:gd name="connsiteY353" fmla="*/ 2198803 h 2309176"/>
                  <a:gd name="connsiteX354" fmla="*/ 1796786 w 2088269"/>
                  <a:gd name="connsiteY354" fmla="*/ 2179469 h 2309176"/>
                  <a:gd name="connsiteX355" fmla="*/ 1777194 w 2088269"/>
                  <a:gd name="connsiteY355" fmla="*/ 2188750 h 2309176"/>
                  <a:gd name="connsiteX356" fmla="*/ 1761984 w 2088269"/>
                  <a:gd name="connsiteY356" fmla="*/ 2173540 h 2309176"/>
                  <a:gd name="connsiteX357" fmla="*/ 1758118 w 2088269"/>
                  <a:gd name="connsiteY357" fmla="*/ 2155237 h 2309176"/>
                  <a:gd name="connsiteX358" fmla="*/ 1766624 w 2088269"/>
                  <a:gd name="connsiteY358" fmla="*/ 2057793 h 2309176"/>
                  <a:gd name="connsiteX359" fmla="*/ 1746259 w 2088269"/>
                  <a:gd name="connsiteY359" fmla="*/ 1992573 h 2309176"/>
                  <a:gd name="connsiteX360" fmla="*/ 1712489 w 2088269"/>
                  <a:gd name="connsiteY360" fmla="*/ 1947718 h 2309176"/>
                  <a:gd name="connsiteX361" fmla="*/ 1699600 w 2088269"/>
                  <a:gd name="connsiteY361" fmla="*/ 1882498 h 2309176"/>
                  <a:gd name="connsiteX362" fmla="*/ 1632575 w 2088269"/>
                  <a:gd name="connsiteY362" fmla="*/ 1803099 h 2309176"/>
                  <a:gd name="connsiteX363" fmla="*/ 1609116 w 2088269"/>
                  <a:gd name="connsiteY363" fmla="*/ 1834292 h 2309176"/>
                  <a:gd name="connsiteX364" fmla="*/ 1629739 w 2088269"/>
                  <a:gd name="connsiteY364" fmla="*/ 1867288 h 2309176"/>
                  <a:gd name="connsiteX365" fmla="*/ 1717903 w 2088269"/>
                  <a:gd name="connsiteY365" fmla="*/ 2050318 h 2309176"/>
                  <a:gd name="connsiteX366" fmla="*/ 1717645 w 2088269"/>
                  <a:gd name="connsiteY366" fmla="*/ 2073518 h 2309176"/>
                  <a:gd name="connsiteX367" fmla="*/ 1700115 w 2088269"/>
                  <a:gd name="connsiteY367" fmla="*/ 2082799 h 2309176"/>
                  <a:gd name="connsiteX368" fmla="*/ 1694186 w 2088269"/>
                  <a:gd name="connsiteY368" fmla="*/ 2081252 h 2309176"/>
                  <a:gd name="connsiteX369" fmla="*/ 1698053 w 2088269"/>
                  <a:gd name="connsiteY369" fmla="*/ 2093884 h 2309176"/>
                  <a:gd name="connsiteX370" fmla="*/ 1706560 w 2088269"/>
                  <a:gd name="connsiteY370" fmla="*/ 2128169 h 2309176"/>
                  <a:gd name="connsiteX371" fmla="*/ 1700889 w 2088269"/>
                  <a:gd name="connsiteY371" fmla="*/ 2139770 h 2309176"/>
                  <a:gd name="connsiteX372" fmla="*/ 1689030 w 2088269"/>
                  <a:gd name="connsiteY372" fmla="*/ 2136676 h 2309176"/>
                  <a:gd name="connsiteX373" fmla="*/ 1661705 w 2088269"/>
                  <a:gd name="connsiteY373" fmla="*/ 2109609 h 2309176"/>
                  <a:gd name="connsiteX374" fmla="*/ 1652682 w 2088269"/>
                  <a:gd name="connsiteY374" fmla="*/ 2103164 h 2309176"/>
                  <a:gd name="connsiteX375" fmla="*/ 1610921 w 2088269"/>
                  <a:gd name="connsiteY375" fmla="*/ 2058824 h 2309176"/>
                  <a:gd name="connsiteX376" fmla="*/ 1599320 w 2088269"/>
                  <a:gd name="connsiteY376" fmla="*/ 1996440 h 2309176"/>
                  <a:gd name="connsiteX377" fmla="*/ 1586431 w 2088269"/>
                  <a:gd name="connsiteY377" fmla="*/ 1935344 h 2309176"/>
                  <a:gd name="connsiteX378" fmla="*/ 1570706 w 2088269"/>
                  <a:gd name="connsiteY378" fmla="*/ 1905699 h 2309176"/>
                  <a:gd name="connsiteX379" fmla="*/ 1546732 w 2088269"/>
                  <a:gd name="connsiteY379" fmla="*/ 1875795 h 2309176"/>
                  <a:gd name="connsiteX380" fmla="*/ 1541576 w 2088269"/>
                  <a:gd name="connsiteY380" fmla="*/ 1872444 h 2309176"/>
                  <a:gd name="connsiteX381" fmla="*/ 1540287 w 2088269"/>
                  <a:gd name="connsiteY381" fmla="*/ 1878889 h 2309176"/>
                  <a:gd name="connsiteX382" fmla="*/ 1556012 w 2088269"/>
                  <a:gd name="connsiteY382" fmla="*/ 1927868 h 2309176"/>
                  <a:gd name="connsiteX383" fmla="*/ 1576635 w 2088269"/>
                  <a:gd name="connsiteY383" fmla="*/ 1968857 h 2309176"/>
                  <a:gd name="connsiteX384" fmla="*/ 1574057 w 2088269"/>
                  <a:gd name="connsiteY384" fmla="*/ 2026601 h 2309176"/>
                  <a:gd name="connsiteX385" fmla="*/ 1582822 w 2088269"/>
                  <a:gd name="connsiteY385" fmla="*/ 2070941 h 2309176"/>
                  <a:gd name="connsiteX386" fmla="*/ 1627419 w 2088269"/>
                  <a:gd name="connsiteY386" fmla="*/ 2106515 h 2309176"/>
                  <a:gd name="connsiteX387" fmla="*/ 1644691 w 2088269"/>
                  <a:gd name="connsiteY387" fmla="*/ 2135903 h 2309176"/>
                  <a:gd name="connsiteX388" fmla="*/ 1643402 w 2088269"/>
                  <a:gd name="connsiteY388" fmla="*/ 2223809 h 2309176"/>
                  <a:gd name="connsiteX389" fmla="*/ 1628708 w 2088269"/>
                  <a:gd name="connsiteY389" fmla="*/ 2240823 h 2309176"/>
                  <a:gd name="connsiteX390" fmla="*/ 1612983 w 2088269"/>
                  <a:gd name="connsiteY390" fmla="*/ 2224840 h 2309176"/>
                  <a:gd name="connsiteX391" fmla="*/ 1604992 w 2088269"/>
                  <a:gd name="connsiteY391" fmla="*/ 2188492 h 2309176"/>
                  <a:gd name="connsiteX392" fmla="*/ 1599062 w 2088269"/>
                  <a:gd name="connsiteY392" fmla="*/ 2176891 h 2309176"/>
                  <a:gd name="connsiteX393" fmla="*/ 1597516 w 2088269"/>
                  <a:gd name="connsiteY393" fmla="*/ 2189781 h 2309176"/>
                  <a:gd name="connsiteX394" fmla="*/ 1599062 w 2088269"/>
                  <a:gd name="connsiteY394" fmla="*/ 2205506 h 2309176"/>
                  <a:gd name="connsiteX395" fmla="*/ 1590298 w 2088269"/>
                  <a:gd name="connsiteY395" fmla="*/ 2220715 h 2309176"/>
                  <a:gd name="connsiteX396" fmla="*/ 1570964 w 2088269"/>
                  <a:gd name="connsiteY396" fmla="*/ 2218137 h 2309176"/>
                  <a:gd name="connsiteX397" fmla="*/ 1560394 w 2088269"/>
                  <a:gd name="connsiteY397" fmla="*/ 2180500 h 2309176"/>
                  <a:gd name="connsiteX398" fmla="*/ 1568644 w 2088269"/>
                  <a:gd name="connsiteY398" fmla="*/ 2162713 h 2309176"/>
                  <a:gd name="connsiteX399" fmla="*/ 1576119 w 2088269"/>
                  <a:gd name="connsiteY399" fmla="*/ 2136676 h 2309176"/>
                  <a:gd name="connsiteX400" fmla="*/ 1572253 w 2088269"/>
                  <a:gd name="connsiteY400" fmla="*/ 2127912 h 2309176"/>
                  <a:gd name="connsiteX401" fmla="*/ 1562972 w 2088269"/>
                  <a:gd name="connsiteY401" fmla="*/ 2130232 h 2309176"/>
                  <a:gd name="connsiteX402" fmla="*/ 1552661 w 2088269"/>
                  <a:gd name="connsiteY402" fmla="*/ 2152659 h 2309176"/>
                  <a:gd name="connsiteX403" fmla="*/ 1552403 w 2088269"/>
                  <a:gd name="connsiteY403" fmla="*/ 2167611 h 2309176"/>
                  <a:gd name="connsiteX404" fmla="*/ 1536162 w 2088269"/>
                  <a:gd name="connsiteY404" fmla="*/ 2177665 h 2309176"/>
                  <a:gd name="connsiteX405" fmla="*/ 1519922 w 2088269"/>
                  <a:gd name="connsiteY405" fmla="*/ 2158073 h 2309176"/>
                  <a:gd name="connsiteX406" fmla="*/ 1517344 w 2088269"/>
                  <a:gd name="connsiteY406" fmla="*/ 2140543 h 2309176"/>
                  <a:gd name="connsiteX407" fmla="*/ 1517344 w 2088269"/>
                  <a:gd name="connsiteY407" fmla="*/ 2081510 h 2309176"/>
                  <a:gd name="connsiteX408" fmla="*/ 1512188 w 2088269"/>
                  <a:gd name="connsiteY408" fmla="*/ 2049286 h 2309176"/>
                  <a:gd name="connsiteX409" fmla="*/ 1499556 w 2088269"/>
                  <a:gd name="connsiteY409" fmla="*/ 2028921 h 2309176"/>
                  <a:gd name="connsiteX410" fmla="*/ 1487698 w 2088269"/>
                  <a:gd name="connsiteY410" fmla="*/ 2032788 h 2309176"/>
                  <a:gd name="connsiteX411" fmla="*/ 1486409 w 2088269"/>
                  <a:gd name="connsiteY411" fmla="*/ 2077385 h 2309176"/>
                  <a:gd name="connsiteX412" fmla="*/ 1492596 w 2088269"/>
                  <a:gd name="connsiteY412" fmla="*/ 2130232 h 2309176"/>
                  <a:gd name="connsiteX413" fmla="*/ 1479965 w 2088269"/>
                  <a:gd name="connsiteY413" fmla="*/ 2181016 h 2309176"/>
                  <a:gd name="connsiteX414" fmla="*/ 1460115 w 2088269"/>
                  <a:gd name="connsiteY414" fmla="*/ 2214786 h 2309176"/>
                  <a:gd name="connsiteX415" fmla="*/ 1446968 w 2088269"/>
                  <a:gd name="connsiteY415" fmla="*/ 2220200 h 2309176"/>
                  <a:gd name="connsiteX416" fmla="*/ 1426602 w 2088269"/>
                  <a:gd name="connsiteY416" fmla="*/ 2198803 h 2309176"/>
                  <a:gd name="connsiteX417" fmla="*/ 1426860 w 2088269"/>
                  <a:gd name="connsiteY417" fmla="*/ 2156268 h 2309176"/>
                  <a:gd name="connsiteX418" fmla="*/ 1427376 w 2088269"/>
                  <a:gd name="connsiteY418" fmla="*/ 2146988 h 2309176"/>
                  <a:gd name="connsiteX419" fmla="*/ 1415518 w 2088269"/>
                  <a:gd name="connsiteY419" fmla="*/ 2138739 h 2309176"/>
                  <a:gd name="connsiteX420" fmla="*/ 1402371 w 2088269"/>
                  <a:gd name="connsiteY420" fmla="*/ 2143637 h 2309176"/>
                  <a:gd name="connsiteX421" fmla="*/ 1383552 w 2088269"/>
                  <a:gd name="connsiteY421" fmla="*/ 2135645 h 2309176"/>
                  <a:gd name="connsiteX422" fmla="*/ 1386903 w 2088269"/>
                  <a:gd name="connsiteY422" fmla="*/ 2093110 h 2309176"/>
                  <a:gd name="connsiteX423" fmla="*/ 1411651 w 2088269"/>
                  <a:gd name="connsiteY423" fmla="*/ 2047997 h 2309176"/>
                  <a:gd name="connsiteX424" fmla="*/ 1437430 w 2088269"/>
                  <a:gd name="connsiteY424" fmla="*/ 1992315 h 2309176"/>
                  <a:gd name="connsiteX425" fmla="*/ 1424798 w 2088269"/>
                  <a:gd name="connsiteY425" fmla="*/ 1936118 h 2309176"/>
                  <a:gd name="connsiteX426" fmla="*/ 1418869 w 2088269"/>
                  <a:gd name="connsiteY426" fmla="*/ 1926579 h 2309176"/>
                  <a:gd name="connsiteX427" fmla="*/ 1415002 w 2088269"/>
                  <a:gd name="connsiteY427" fmla="*/ 1921939 h 2309176"/>
                  <a:gd name="connsiteX428" fmla="*/ 1411135 w 2088269"/>
                  <a:gd name="connsiteY428" fmla="*/ 1926579 h 2309176"/>
                  <a:gd name="connsiteX429" fmla="*/ 1402886 w 2088269"/>
                  <a:gd name="connsiteY429" fmla="*/ 1970403 h 2309176"/>
                  <a:gd name="connsiteX430" fmla="*/ 1405206 w 2088269"/>
                  <a:gd name="connsiteY430" fmla="*/ 2006494 h 2309176"/>
                  <a:gd name="connsiteX431" fmla="*/ 1401597 w 2088269"/>
                  <a:gd name="connsiteY431" fmla="*/ 2020672 h 2309176"/>
                  <a:gd name="connsiteX432" fmla="*/ 1363960 w 2088269"/>
                  <a:gd name="connsiteY432" fmla="*/ 2079447 h 2309176"/>
                  <a:gd name="connsiteX433" fmla="*/ 1328643 w 2088269"/>
                  <a:gd name="connsiteY433" fmla="*/ 2126623 h 2309176"/>
                  <a:gd name="connsiteX434" fmla="*/ 1313176 w 2088269"/>
                  <a:gd name="connsiteY434" fmla="*/ 2139770 h 2309176"/>
                  <a:gd name="connsiteX435" fmla="*/ 1300802 w 2088269"/>
                  <a:gd name="connsiteY435" fmla="*/ 2131778 h 2309176"/>
                  <a:gd name="connsiteX436" fmla="*/ 1302349 w 2088269"/>
                  <a:gd name="connsiteY436" fmla="*/ 2119920 h 2309176"/>
                  <a:gd name="connsiteX437" fmla="*/ 1309825 w 2088269"/>
                  <a:gd name="connsiteY437" fmla="*/ 2094915 h 2309176"/>
                  <a:gd name="connsiteX438" fmla="*/ 1309051 w 2088269"/>
                  <a:gd name="connsiteY438" fmla="*/ 2085377 h 2309176"/>
                  <a:gd name="connsiteX439" fmla="*/ 1300029 w 2088269"/>
                  <a:gd name="connsiteY439" fmla="*/ 2088212 h 2309176"/>
                  <a:gd name="connsiteX440" fmla="*/ 1290748 w 2088269"/>
                  <a:gd name="connsiteY440" fmla="*/ 2094657 h 2309176"/>
                  <a:gd name="connsiteX441" fmla="*/ 1276570 w 2088269"/>
                  <a:gd name="connsiteY441" fmla="*/ 2098524 h 2309176"/>
                  <a:gd name="connsiteX442" fmla="*/ 1265485 w 2088269"/>
                  <a:gd name="connsiteY442" fmla="*/ 2084861 h 2309176"/>
                  <a:gd name="connsiteX443" fmla="*/ 1271414 w 2088269"/>
                  <a:gd name="connsiteY443" fmla="*/ 2070167 h 2309176"/>
                  <a:gd name="connsiteX444" fmla="*/ 1309309 w 2088269"/>
                  <a:gd name="connsiteY444" fmla="*/ 2025570 h 2309176"/>
                  <a:gd name="connsiteX445" fmla="*/ 1325550 w 2088269"/>
                  <a:gd name="connsiteY445" fmla="*/ 2006494 h 2309176"/>
                  <a:gd name="connsiteX446" fmla="*/ 1348493 w 2088269"/>
                  <a:gd name="connsiteY446" fmla="*/ 1926064 h 2309176"/>
                  <a:gd name="connsiteX447" fmla="*/ 1348493 w 2088269"/>
                  <a:gd name="connsiteY447" fmla="*/ 1914979 h 2309176"/>
                  <a:gd name="connsiteX448" fmla="*/ 1345142 w 2088269"/>
                  <a:gd name="connsiteY448" fmla="*/ 1908019 h 2309176"/>
                  <a:gd name="connsiteX449" fmla="*/ 1339470 w 2088269"/>
                  <a:gd name="connsiteY449" fmla="*/ 1911886 h 2309176"/>
                  <a:gd name="connsiteX450" fmla="*/ 1325808 w 2088269"/>
                  <a:gd name="connsiteY450" fmla="*/ 1928126 h 2309176"/>
                  <a:gd name="connsiteX451" fmla="*/ 1268836 w 2088269"/>
                  <a:gd name="connsiteY451" fmla="*/ 1929931 h 2309176"/>
                  <a:gd name="connsiteX452" fmla="*/ 1236871 w 2088269"/>
                  <a:gd name="connsiteY452" fmla="*/ 1875022 h 2309176"/>
                  <a:gd name="connsiteX453" fmla="*/ 1253885 w 2088269"/>
                  <a:gd name="connsiteY453" fmla="*/ 1863937 h 2309176"/>
                  <a:gd name="connsiteX454" fmla="*/ 1328128 w 2088269"/>
                  <a:gd name="connsiteY454" fmla="*/ 1864453 h 2309176"/>
                  <a:gd name="connsiteX455" fmla="*/ 1336635 w 2088269"/>
                  <a:gd name="connsiteY455" fmla="*/ 1857235 h 2309176"/>
                  <a:gd name="connsiteX456" fmla="*/ 1327870 w 2088269"/>
                  <a:gd name="connsiteY456" fmla="*/ 1850017 h 2309176"/>
                  <a:gd name="connsiteX457" fmla="*/ 1299771 w 2088269"/>
                  <a:gd name="connsiteY457" fmla="*/ 1843314 h 2309176"/>
                  <a:gd name="connsiteX458" fmla="*/ 1264196 w 2088269"/>
                  <a:gd name="connsiteY458" fmla="*/ 1829394 h 2309176"/>
                  <a:gd name="connsiteX459" fmla="*/ 1251565 w 2088269"/>
                  <a:gd name="connsiteY459" fmla="*/ 1804130 h 2309176"/>
                  <a:gd name="connsiteX460" fmla="*/ 1277601 w 2088269"/>
                  <a:gd name="connsiteY460" fmla="*/ 1797943 h 2309176"/>
                  <a:gd name="connsiteX461" fmla="*/ 1305442 w 2088269"/>
                  <a:gd name="connsiteY461" fmla="*/ 1810833 h 2309176"/>
                  <a:gd name="connsiteX462" fmla="*/ 1354680 w 2088269"/>
                  <a:gd name="connsiteY462" fmla="*/ 1818309 h 2309176"/>
                  <a:gd name="connsiteX463" fmla="*/ 1362156 w 2088269"/>
                  <a:gd name="connsiteY463" fmla="*/ 1803099 h 2309176"/>
                  <a:gd name="connsiteX464" fmla="*/ 1361898 w 2088269"/>
                  <a:gd name="connsiteY464" fmla="*/ 1787632 h 2309176"/>
                  <a:gd name="connsiteX465" fmla="*/ 1376076 w 2088269"/>
                  <a:gd name="connsiteY465" fmla="*/ 1715194 h 2309176"/>
                  <a:gd name="connsiteX466" fmla="*/ 1373498 w 2088269"/>
                  <a:gd name="connsiteY466" fmla="*/ 1654871 h 2309176"/>
                  <a:gd name="connsiteX467" fmla="*/ 1364733 w 2088269"/>
                  <a:gd name="connsiteY467" fmla="*/ 1642755 h 2309176"/>
                  <a:gd name="connsiteX468" fmla="*/ 1351071 w 2088269"/>
                  <a:gd name="connsiteY468" fmla="*/ 1650489 h 2309176"/>
                  <a:gd name="connsiteX469" fmla="*/ 1334572 w 2088269"/>
                  <a:gd name="connsiteY469" fmla="*/ 1677557 h 2309176"/>
                  <a:gd name="connsiteX470" fmla="*/ 1315238 w 2088269"/>
                  <a:gd name="connsiteY470" fmla="*/ 1703851 h 2309176"/>
                  <a:gd name="connsiteX471" fmla="*/ 1300287 w 2088269"/>
                  <a:gd name="connsiteY471" fmla="*/ 1701789 h 2309176"/>
                  <a:gd name="connsiteX472" fmla="*/ 1298740 w 2088269"/>
                  <a:gd name="connsiteY472" fmla="*/ 1697406 h 2309176"/>
                  <a:gd name="connsiteX473" fmla="*/ 1285077 w 2088269"/>
                  <a:gd name="connsiteY473" fmla="*/ 1693282 h 2309176"/>
                  <a:gd name="connsiteX474" fmla="*/ 1282241 w 2088269"/>
                  <a:gd name="connsiteY474" fmla="*/ 1695602 h 2309176"/>
                  <a:gd name="connsiteX475" fmla="*/ 1262134 w 2088269"/>
                  <a:gd name="connsiteY475" fmla="*/ 1697664 h 2309176"/>
                  <a:gd name="connsiteX476" fmla="*/ 1253369 w 2088269"/>
                  <a:gd name="connsiteY476" fmla="*/ 1678072 h 2309176"/>
                  <a:gd name="connsiteX477" fmla="*/ 1260845 w 2088269"/>
                  <a:gd name="connsiteY477" fmla="*/ 1661058 h 2309176"/>
                  <a:gd name="connsiteX478" fmla="*/ 1279406 w 2088269"/>
                  <a:gd name="connsiteY478" fmla="*/ 1631928 h 2309176"/>
                  <a:gd name="connsiteX479" fmla="*/ 1269352 w 2088269"/>
                  <a:gd name="connsiteY479" fmla="*/ 1614141 h 2309176"/>
                  <a:gd name="connsiteX480" fmla="*/ 1231199 w 2088269"/>
                  <a:gd name="connsiteY480" fmla="*/ 1612336 h 2309176"/>
                  <a:gd name="connsiteX481" fmla="*/ 1211608 w 2088269"/>
                  <a:gd name="connsiteY481" fmla="*/ 1612079 h 2309176"/>
                  <a:gd name="connsiteX482" fmla="*/ 1195883 w 2088269"/>
                  <a:gd name="connsiteY482" fmla="*/ 1588104 h 2309176"/>
                  <a:gd name="connsiteX483" fmla="*/ 1198460 w 2088269"/>
                  <a:gd name="connsiteY483" fmla="*/ 1579082 h 2309176"/>
                  <a:gd name="connsiteX484" fmla="*/ 1214443 w 2088269"/>
                  <a:gd name="connsiteY484" fmla="*/ 1566708 h 2309176"/>
                  <a:gd name="connsiteX485" fmla="*/ 1236871 w 2088269"/>
                  <a:gd name="connsiteY485" fmla="*/ 1567739 h 2309176"/>
                  <a:gd name="connsiteX486" fmla="*/ 1243573 w 2088269"/>
                  <a:gd name="connsiteY486" fmla="*/ 1564388 h 2309176"/>
                  <a:gd name="connsiteX487" fmla="*/ 1239449 w 2088269"/>
                  <a:gd name="connsiteY487" fmla="*/ 1558717 h 2309176"/>
                  <a:gd name="connsiteX488" fmla="*/ 1213154 w 2088269"/>
                  <a:gd name="connsiteY488" fmla="*/ 1542734 h 2309176"/>
                  <a:gd name="connsiteX489" fmla="*/ 1206710 w 2088269"/>
                  <a:gd name="connsiteY489" fmla="*/ 1527009 h 2309176"/>
                  <a:gd name="connsiteX490" fmla="*/ 1221404 w 2088269"/>
                  <a:gd name="connsiteY490" fmla="*/ 1520822 h 2309176"/>
                  <a:gd name="connsiteX491" fmla="*/ 1268836 w 2088269"/>
                  <a:gd name="connsiteY491" fmla="*/ 1531133 h 2309176"/>
                  <a:gd name="connsiteX492" fmla="*/ 1289202 w 2088269"/>
                  <a:gd name="connsiteY492" fmla="*/ 1543765 h 2309176"/>
                  <a:gd name="connsiteX493" fmla="*/ 1346173 w 2088269"/>
                  <a:gd name="connsiteY493" fmla="*/ 1560005 h 2309176"/>
                  <a:gd name="connsiteX494" fmla="*/ 1365765 w 2088269"/>
                  <a:gd name="connsiteY494" fmla="*/ 1537578 h 2309176"/>
                  <a:gd name="connsiteX495" fmla="*/ 1366022 w 2088269"/>
                  <a:gd name="connsiteY495" fmla="*/ 1488083 h 2309176"/>
                  <a:gd name="connsiteX496" fmla="*/ 1360867 w 2088269"/>
                  <a:gd name="connsiteY496" fmla="*/ 1476482 h 2309176"/>
                  <a:gd name="connsiteX497" fmla="*/ 1333541 w 2088269"/>
                  <a:gd name="connsiteY497" fmla="*/ 1447095 h 2309176"/>
                  <a:gd name="connsiteX498" fmla="*/ 1230684 w 2088269"/>
                  <a:gd name="connsiteY498" fmla="*/ 1356353 h 2309176"/>
                  <a:gd name="connsiteX499" fmla="*/ 1135302 w 2088269"/>
                  <a:gd name="connsiteY499" fmla="*/ 1276697 h 2309176"/>
                  <a:gd name="connsiteX500" fmla="*/ 1102821 w 2088269"/>
                  <a:gd name="connsiteY500" fmla="*/ 1256847 h 2309176"/>
                  <a:gd name="connsiteX501" fmla="*/ 1081425 w 2088269"/>
                  <a:gd name="connsiteY501" fmla="*/ 1248082 h 2309176"/>
                  <a:gd name="connsiteX502" fmla="*/ 1010791 w 2088269"/>
                  <a:gd name="connsiteY502" fmla="*/ 1248340 h 2309176"/>
                  <a:gd name="connsiteX503" fmla="*/ 1000737 w 2088269"/>
                  <a:gd name="connsiteY503" fmla="*/ 1253238 h 2309176"/>
                  <a:gd name="connsiteX504" fmla="*/ 888600 w 2088269"/>
                  <a:gd name="connsiteY504" fmla="*/ 1343464 h 2309176"/>
                  <a:gd name="connsiteX505" fmla="*/ 795280 w 2088269"/>
                  <a:gd name="connsiteY505" fmla="*/ 1421058 h 2309176"/>
                  <a:gd name="connsiteX506" fmla="*/ 744239 w 2088269"/>
                  <a:gd name="connsiteY506" fmla="*/ 1471842 h 2309176"/>
                  <a:gd name="connsiteX507" fmla="*/ 739341 w 2088269"/>
                  <a:gd name="connsiteY507" fmla="*/ 1477513 h 2309176"/>
                  <a:gd name="connsiteX508" fmla="*/ 723873 w 2088269"/>
                  <a:gd name="connsiteY508" fmla="*/ 1516955 h 2309176"/>
                  <a:gd name="connsiteX509" fmla="*/ 722584 w 2088269"/>
                  <a:gd name="connsiteY509" fmla="*/ 1544023 h 2309176"/>
                  <a:gd name="connsiteX510" fmla="*/ 747332 w 2088269"/>
                  <a:gd name="connsiteY510" fmla="*/ 1572379 h 2309176"/>
                  <a:gd name="connsiteX511" fmla="*/ 807139 w 2088269"/>
                  <a:gd name="connsiteY511" fmla="*/ 1550983 h 2309176"/>
                  <a:gd name="connsiteX512" fmla="*/ 822864 w 2088269"/>
                  <a:gd name="connsiteY512" fmla="*/ 1542992 h 2309176"/>
                  <a:gd name="connsiteX513" fmla="*/ 867719 w 2088269"/>
                  <a:gd name="connsiteY513" fmla="*/ 1533453 h 2309176"/>
                  <a:gd name="connsiteX514" fmla="*/ 882413 w 2088269"/>
                  <a:gd name="connsiteY514" fmla="*/ 1539382 h 2309176"/>
                  <a:gd name="connsiteX515" fmla="*/ 876484 w 2088269"/>
                  <a:gd name="connsiteY515" fmla="*/ 1555108 h 2309176"/>
                  <a:gd name="connsiteX516" fmla="*/ 852509 w 2088269"/>
                  <a:gd name="connsiteY516" fmla="*/ 1569801 h 2309176"/>
                  <a:gd name="connsiteX517" fmla="*/ 845549 w 2088269"/>
                  <a:gd name="connsiteY517" fmla="*/ 1578308 h 2309176"/>
                  <a:gd name="connsiteX518" fmla="*/ 855603 w 2088269"/>
                  <a:gd name="connsiteY518" fmla="*/ 1580371 h 2309176"/>
                  <a:gd name="connsiteX519" fmla="*/ 882670 w 2088269"/>
                  <a:gd name="connsiteY519" fmla="*/ 1580371 h 2309176"/>
                  <a:gd name="connsiteX520" fmla="*/ 898138 w 2088269"/>
                  <a:gd name="connsiteY520" fmla="*/ 1610016 h 2309176"/>
                  <a:gd name="connsiteX521" fmla="*/ 887569 w 2088269"/>
                  <a:gd name="connsiteY521" fmla="*/ 1616461 h 2309176"/>
                  <a:gd name="connsiteX522" fmla="*/ 858696 w 2088269"/>
                  <a:gd name="connsiteY522" fmla="*/ 1615945 h 2309176"/>
                  <a:gd name="connsiteX523" fmla="*/ 814872 w 2088269"/>
                  <a:gd name="connsiteY523" fmla="*/ 1616461 h 2309176"/>
                  <a:gd name="connsiteX524" fmla="*/ 806881 w 2088269"/>
                  <a:gd name="connsiteY524" fmla="*/ 1633991 h 2309176"/>
                  <a:gd name="connsiteX525" fmla="*/ 826988 w 2088269"/>
                  <a:gd name="connsiteY525" fmla="*/ 1665441 h 2309176"/>
                  <a:gd name="connsiteX526" fmla="*/ 832660 w 2088269"/>
                  <a:gd name="connsiteY526" fmla="*/ 1685806 h 2309176"/>
                  <a:gd name="connsiteX527" fmla="*/ 806623 w 2088269"/>
                  <a:gd name="connsiteY527" fmla="*/ 1698953 h 2309176"/>
                  <a:gd name="connsiteX528" fmla="*/ 804303 w 2088269"/>
                  <a:gd name="connsiteY528" fmla="*/ 1697406 h 2309176"/>
                  <a:gd name="connsiteX529" fmla="*/ 786000 w 2088269"/>
                  <a:gd name="connsiteY529" fmla="*/ 1703078 h 2309176"/>
                  <a:gd name="connsiteX530" fmla="*/ 779813 w 2088269"/>
                  <a:gd name="connsiteY530" fmla="*/ 1709265 h 2309176"/>
                  <a:gd name="connsiteX531" fmla="*/ 769760 w 2088269"/>
                  <a:gd name="connsiteY531" fmla="*/ 1703851 h 2309176"/>
                  <a:gd name="connsiteX532" fmla="*/ 740887 w 2088269"/>
                  <a:gd name="connsiteY532" fmla="*/ 1660285 h 2309176"/>
                  <a:gd name="connsiteX533" fmla="*/ 733154 w 2088269"/>
                  <a:gd name="connsiteY533" fmla="*/ 1648684 h 2309176"/>
                  <a:gd name="connsiteX534" fmla="*/ 713820 w 2088269"/>
                  <a:gd name="connsiteY534" fmla="*/ 1652293 h 2309176"/>
                  <a:gd name="connsiteX535" fmla="*/ 708406 w 2088269"/>
                  <a:gd name="connsiteY535" fmla="*/ 1702047 h 2309176"/>
                  <a:gd name="connsiteX536" fmla="*/ 724647 w 2088269"/>
                  <a:gd name="connsiteY536" fmla="*/ 1790210 h 2309176"/>
                  <a:gd name="connsiteX537" fmla="*/ 723873 w 2088269"/>
                  <a:gd name="connsiteY537" fmla="*/ 1805677 h 2309176"/>
                  <a:gd name="connsiteX538" fmla="*/ 730576 w 2088269"/>
                  <a:gd name="connsiteY538" fmla="*/ 1819082 h 2309176"/>
                  <a:gd name="connsiteX539" fmla="*/ 780071 w 2088269"/>
                  <a:gd name="connsiteY539" fmla="*/ 1812637 h 2309176"/>
                  <a:gd name="connsiteX540" fmla="*/ 820801 w 2088269"/>
                  <a:gd name="connsiteY540" fmla="*/ 1798459 h 2309176"/>
                  <a:gd name="connsiteX541" fmla="*/ 835238 w 2088269"/>
                  <a:gd name="connsiteY541" fmla="*/ 1806708 h 2309176"/>
                  <a:gd name="connsiteX542" fmla="*/ 830597 w 2088269"/>
                  <a:gd name="connsiteY542" fmla="*/ 1822691 h 2309176"/>
                  <a:gd name="connsiteX543" fmla="*/ 786000 w 2088269"/>
                  <a:gd name="connsiteY543" fmla="*/ 1844603 h 2309176"/>
                  <a:gd name="connsiteX544" fmla="*/ 757128 w 2088269"/>
                  <a:gd name="connsiteY544" fmla="*/ 1852079 h 2309176"/>
                  <a:gd name="connsiteX545" fmla="*/ 749652 w 2088269"/>
                  <a:gd name="connsiteY545" fmla="*/ 1859039 h 2309176"/>
                  <a:gd name="connsiteX546" fmla="*/ 756870 w 2088269"/>
                  <a:gd name="connsiteY546" fmla="*/ 1865226 h 2309176"/>
                  <a:gd name="connsiteX547" fmla="*/ 830340 w 2088269"/>
                  <a:gd name="connsiteY547" fmla="*/ 1865999 h 2309176"/>
                  <a:gd name="connsiteX548" fmla="*/ 849931 w 2088269"/>
                  <a:gd name="connsiteY548" fmla="*/ 1878889 h 2309176"/>
                  <a:gd name="connsiteX549" fmla="*/ 835753 w 2088269"/>
                  <a:gd name="connsiteY549" fmla="*/ 1916526 h 2309176"/>
                  <a:gd name="connsiteX550" fmla="*/ 775689 w 2088269"/>
                  <a:gd name="connsiteY550" fmla="*/ 1937407 h 2309176"/>
                  <a:gd name="connsiteX551" fmla="*/ 750941 w 2088269"/>
                  <a:gd name="connsiteY551" fmla="*/ 1918330 h 2309176"/>
                  <a:gd name="connsiteX552" fmla="*/ 747074 w 2088269"/>
                  <a:gd name="connsiteY552" fmla="*/ 1912917 h 2309176"/>
                  <a:gd name="connsiteX553" fmla="*/ 740372 w 2088269"/>
                  <a:gd name="connsiteY553" fmla="*/ 1909308 h 2309176"/>
                  <a:gd name="connsiteX554" fmla="*/ 737020 w 2088269"/>
                  <a:gd name="connsiteY554" fmla="*/ 1916526 h 2309176"/>
                  <a:gd name="connsiteX555" fmla="*/ 739856 w 2088269"/>
                  <a:gd name="connsiteY555" fmla="*/ 1941531 h 2309176"/>
                  <a:gd name="connsiteX556" fmla="*/ 759706 w 2088269"/>
                  <a:gd name="connsiteY556" fmla="*/ 2005720 h 2309176"/>
                  <a:gd name="connsiteX557" fmla="*/ 775946 w 2088269"/>
                  <a:gd name="connsiteY557" fmla="*/ 2025828 h 2309176"/>
                  <a:gd name="connsiteX558" fmla="*/ 815646 w 2088269"/>
                  <a:gd name="connsiteY558" fmla="*/ 2072745 h 2309176"/>
                  <a:gd name="connsiteX559" fmla="*/ 820801 w 2088269"/>
                  <a:gd name="connsiteY559" fmla="*/ 2084861 h 2309176"/>
                  <a:gd name="connsiteX560" fmla="*/ 806881 w 2088269"/>
                  <a:gd name="connsiteY560" fmla="*/ 2100071 h 2309176"/>
                  <a:gd name="connsiteX561" fmla="*/ 789351 w 2088269"/>
                  <a:gd name="connsiteY561" fmla="*/ 2091564 h 2309176"/>
                  <a:gd name="connsiteX562" fmla="*/ 782391 w 2088269"/>
                  <a:gd name="connsiteY562" fmla="*/ 2086923 h 2309176"/>
                  <a:gd name="connsiteX563" fmla="*/ 776978 w 2088269"/>
                  <a:gd name="connsiteY563" fmla="*/ 2086408 h 2309176"/>
                  <a:gd name="connsiteX564" fmla="*/ 775689 w 2088269"/>
                  <a:gd name="connsiteY564" fmla="*/ 2092337 h 2309176"/>
                  <a:gd name="connsiteX565" fmla="*/ 782391 w 2088269"/>
                  <a:gd name="connsiteY565" fmla="*/ 2114764 h 2309176"/>
                  <a:gd name="connsiteX566" fmla="*/ 786258 w 2088269"/>
                  <a:gd name="connsiteY566" fmla="*/ 2131005 h 2309176"/>
                  <a:gd name="connsiteX567" fmla="*/ 772080 w 2088269"/>
                  <a:gd name="connsiteY567" fmla="*/ 2140801 h 2309176"/>
                  <a:gd name="connsiteX568" fmla="*/ 759964 w 2088269"/>
                  <a:gd name="connsiteY568" fmla="*/ 2130747 h 2309176"/>
                  <a:gd name="connsiteX569" fmla="*/ 706086 w 2088269"/>
                  <a:gd name="connsiteY569" fmla="*/ 2059082 h 2309176"/>
                  <a:gd name="connsiteX570" fmla="*/ 684174 w 2088269"/>
                  <a:gd name="connsiteY570" fmla="*/ 2020156 h 2309176"/>
                  <a:gd name="connsiteX571" fmla="*/ 682885 w 2088269"/>
                  <a:gd name="connsiteY571" fmla="*/ 2002111 h 2309176"/>
                  <a:gd name="connsiteX572" fmla="*/ 675409 w 2088269"/>
                  <a:gd name="connsiteY572" fmla="*/ 1927611 h 2309176"/>
                  <a:gd name="connsiteX573" fmla="*/ 672058 w 2088269"/>
                  <a:gd name="connsiteY573" fmla="*/ 1923486 h 2309176"/>
                  <a:gd name="connsiteX574" fmla="*/ 668449 w 2088269"/>
                  <a:gd name="connsiteY574" fmla="*/ 1927095 h 2309176"/>
                  <a:gd name="connsiteX575" fmla="*/ 656591 w 2088269"/>
                  <a:gd name="connsiteY575" fmla="*/ 1945140 h 2309176"/>
                  <a:gd name="connsiteX576" fmla="*/ 648857 w 2088269"/>
                  <a:gd name="connsiteY576" fmla="*/ 1989737 h 2309176"/>
                  <a:gd name="connsiteX577" fmla="*/ 681854 w 2088269"/>
                  <a:gd name="connsiteY577" fmla="*/ 2059598 h 2309176"/>
                  <a:gd name="connsiteX578" fmla="*/ 705055 w 2088269"/>
                  <a:gd name="connsiteY578" fmla="*/ 2108320 h 2309176"/>
                  <a:gd name="connsiteX579" fmla="*/ 703250 w 2088269"/>
                  <a:gd name="connsiteY579" fmla="*/ 2137450 h 2309176"/>
                  <a:gd name="connsiteX580" fmla="*/ 684174 w 2088269"/>
                  <a:gd name="connsiteY580" fmla="*/ 2144668 h 2309176"/>
                  <a:gd name="connsiteX581" fmla="*/ 673089 w 2088269"/>
                  <a:gd name="connsiteY581" fmla="*/ 2140028 h 2309176"/>
                  <a:gd name="connsiteX582" fmla="*/ 660200 w 2088269"/>
                  <a:gd name="connsiteY582" fmla="*/ 2148792 h 2309176"/>
                  <a:gd name="connsiteX583" fmla="*/ 660715 w 2088269"/>
                  <a:gd name="connsiteY583" fmla="*/ 2159877 h 2309176"/>
                  <a:gd name="connsiteX584" fmla="*/ 661231 w 2088269"/>
                  <a:gd name="connsiteY584" fmla="*/ 2196225 h 2309176"/>
                  <a:gd name="connsiteX585" fmla="*/ 640608 w 2088269"/>
                  <a:gd name="connsiteY585" fmla="*/ 2221489 h 2309176"/>
                  <a:gd name="connsiteX586" fmla="*/ 628234 w 2088269"/>
                  <a:gd name="connsiteY586" fmla="*/ 2217880 h 2309176"/>
                  <a:gd name="connsiteX587" fmla="*/ 604518 w 2088269"/>
                  <a:gd name="connsiteY587" fmla="*/ 2177665 h 2309176"/>
                  <a:gd name="connsiteX588" fmla="*/ 595495 w 2088269"/>
                  <a:gd name="connsiteY588" fmla="*/ 2121725 h 2309176"/>
                  <a:gd name="connsiteX589" fmla="*/ 602198 w 2088269"/>
                  <a:gd name="connsiteY589" fmla="*/ 2052895 h 2309176"/>
                  <a:gd name="connsiteX590" fmla="*/ 599620 w 2088269"/>
                  <a:gd name="connsiteY590" fmla="*/ 2034335 h 2309176"/>
                  <a:gd name="connsiteX591" fmla="*/ 586215 w 2088269"/>
                  <a:gd name="connsiteY591" fmla="*/ 2030726 h 2309176"/>
                  <a:gd name="connsiteX592" fmla="*/ 576161 w 2088269"/>
                  <a:gd name="connsiteY592" fmla="*/ 2046193 h 2309176"/>
                  <a:gd name="connsiteX593" fmla="*/ 569716 w 2088269"/>
                  <a:gd name="connsiteY593" fmla="*/ 2078159 h 2309176"/>
                  <a:gd name="connsiteX594" fmla="*/ 569716 w 2088269"/>
                  <a:gd name="connsiteY594" fmla="*/ 2138997 h 2309176"/>
                  <a:gd name="connsiteX595" fmla="*/ 563272 w 2088269"/>
                  <a:gd name="connsiteY595" fmla="*/ 2166838 h 2309176"/>
                  <a:gd name="connsiteX596" fmla="*/ 546773 w 2088269"/>
                  <a:gd name="connsiteY596" fmla="*/ 2179727 h 2309176"/>
                  <a:gd name="connsiteX597" fmla="*/ 534142 w 2088269"/>
                  <a:gd name="connsiteY597" fmla="*/ 2169158 h 2309176"/>
                  <a:gd name="connsiteX598" fmla="*/ 532337 w 2088269"/>
                  <a:gd name="connsiteY598" fmla="*/ 2145183 h 2309176"/>
                  <a:gd name="connsiteX599" fmla="*/ 524088 w 2088269"/>
                  <a:gd name="connsiteY599" fmla="*/ 2132036 h 2309176"/>
                  <a:gd name="connsiteX600" fmla="*/ 514808 w 2088269"/>
                  <a:gd name="connsiteY600" fmla="*/ 2129201 h 2309176"/>
                  <a:gd name="connsiteX601" fmla="*/ 510425 w 2088269"/>
                  <a:gd name="connsiteY601" fmla="*/ 2138739 h 2309176"/>
                  <a:gd name="connsiteX602" fmla="*/ 519448 w 2088269"/>
                  <a:gd name="connsiteY602" fmla="*/ 2167095 h 2309176"/>
                  <a:gd name="connsiteX603" fmla="*/ 527697 w 2088269"/>
                  <a:gd name="connsiteY603" fmla="*/ 2188750 h 2309176"/>
                  <a:gd name="connsiteX604" fmla="*/ 510167 w 2088269"/>
                  <a:gd name="connsiteY604" fmla="*/ 2222520 h 2309176"/>
                  <a:gd name="connsiteX605" fmla="*/ 487998 w 2088269"/>
                  <a:gd name="connsiteY605" fmla="*/ 2208599 h 2309176"/>
                  <a:gd name="connsiteX606" fmla="*/ 489802 w 2088269"/>
                  <a:gd name="connsiteY606" fmla="*/ 2187203 h 2309176"/>
                  <a:gd name="connsiteX607" fmla="*/ 490575 w 2088269"/>
                  <a:gd name="connsiteY607" fmla="*/ 2183594 h 2309176"/>
                  <a:gd name="connsiteX608" fmla="*/ 487740 w 2088269"/>
                  <a:gd name="connsiteY608" fmla="*/ 2177407 h 2309176"/>
                  <a:gd name="connsiteX609" fmla="*/ 482842 w 2088269"/>
                  <a:gd name="connsiteY609" fmla="*/ 2181789 h 2309176"/>
                  <a:gd name="connsiteX610" fmla="*/ 479748 w 2088269"/>
                  <a:gd name="connsiteY610" fmla="*/ 2199319 h 2309176"/>
                  <a:gd name="connsiteX611" fmla="*/ 470726 w 2088269"/>
                  <a:gd name="connsiteY611" fmla="*/ 2231542 h 2309176"/>
                  <a:gd name="connsiteX612" fmla="*/ 457321 w 2088269"/>
                  <a:gd name="connsiteY612" fmla="*/ 2241854 h 2309176"/>
                  <a:gd name="connsiteX613" fmla="*/ 444689 w 2088269"/>
                  <a:gd name="connsiteY613" fmla="*/ 2230769 h 2309176"/>
                  <a:gd name="connsiteX614" fmla="*/ 437471 w 2088269"/>
                  <a:gd name="connsiteY614" fmla="*/ 2196225 h 2309176"/>
                  <a:gd name="connsiteX615" fmla="*/ 439018 w 2088269"/>
                  <a:gd name="connsiteY615" fmla="*/ 2145957 h 2309176"/>
                  <a:gd name="connsiteX616" fmla="*/ 474593 w 2088269"/>
                  <a:gd name="connsiteY616" fmla="*/ 2093110 h 2309176"/>
                  <a:gd name="connsiteX617" fmla="*/ 503980 w 2088269"/>
                  <a:gd name="connsiteY617" fmla="*/ 2071456 h 2309176"/>
                  <a:gd name="connsiteX618" fmla="*/ 511972 w 2088269"/>
                  <a:gd name="connsiteY618" fmla="*/ 2028406 h 2309176"/>
                  <a:gd name="connsiteX619" fmla="*/ 509652 w 2088269"/>
                  <a:gd name="connsiteY619" fmla="*/ 1969888 h 2309176"/>
                  <a:gd name="connsiteX620" fmla="*/ 539297 w 2088269"/>
                  <a:gd name="connsiteY620" fmla="*/ 1904410 h 2309176"/>
                  <a:gd name="connsiteX621" fmla="*/ 544969 w 2088269"/>
                  <a:gd name="connsiteY621" fmla="*/ 1882756 h 2309176"/>
                  <a:gd name="connsiteX622" fmla="*/ 544969 w 2088269"/>
                  <a:gd name="connsiteY622" fmla="*/ 1874764 h 2309176"/>
                  <a:gd name="connsiteX623" fmla="*/ 539040 w 2088269"/>
                  <a:gd name="connsiteY623" fmla="*/ 1877600 h 2309176"/>
                  <a:gd name="connsiteX624" fmla="*/ 488771 w 2088269"/>
                  <a:gd name="connsiteY624" fmla="*/ 1981488 h 2309176"/>
                  <a:gd name="connsiteX625" fmla="*/ 475882 w 2088269"/>
                  <a:gd name="connsiteY625" fmla="*/ 2057020 h 2309176"/>
                  <a:gd name="connsiteX626" fmla="*/ 454743 w 2088269"/>
                  <a:gd name="connsiteY626" fmla="*/ 2094657 h 2309176"/>
                  <a:gd name="connsiteX627" fmla="*/ 442885 w 2088269"/>
                  <a:gd name="connsiteY627" fmla="*/ 2101617 h 2309176"/>
                  <a:gd name="connsiteX628" fmla="*/ 410404 w 2088269"/>
                  <a:gd name="connsiteY628" fmla="*/ 2125076 h 2309176"/>
                  <a:gd name="connsiteX629" fmla="*/ 400092 w 2088269"/>
                  <a:gd name="connsiteY629" fmla="*/ 2135903 h 2309176"/>
                  <a:gd name="connsiteX630" fmla="*/ 385140 w 2088269"/>
                  <a:gd name="connsiteY630" fmla="*/ 2139770 h 2309176"/>
                  <a:gd name="connsiteX631" fmla="*/ 379985 w 2088269"/>
                  <a:gd name="connsiteY631" fmla="*/ 2125076 h 2309176"/>
                  <a:gd name="connsiteX632" fmla="*/ 389523 w 2088269"/>
                  <a:gd name="connsiteY632" fmla="*/ 2092079 h 2309176"/>
                  <a:gd name="connsiteX633" fmla="*/ 392358 w 2088269"/>
                  <a:gd name="connsiteY633" fmla="*/ 2083314 h 2309176"/>
                  <a:gd name="connsiteX634" fmla="*/ 384883 w 2088269"/>
                  <a:gd name="connsiteY634" fmla="*/ 2084603 h 2309176"/>
                  <a:gd name="connsiteX635" fmla="*/ 369157 w 2088269"/>
                  <a:gd name="connsiteY635" fmla="*/ 2076870 h 2309176"/>
                  <a:gd name="connsiteX636" fmla="*/ 368642 w 2088269"/>
                  <a:gd name="connsiteY636" fmla="*/ 2046966 h 2309176"/>
                  <a:gd name="connsiteX637" fmla="*/ 396999 w 2088269"/>
                  <a:gd name="connsiteY637" fmla="*/ 1955452 h 2309176"/>
                  <a:gd name="connsiteX638" fmla="*/ 460930 w 2088269"/>
                  <a:gd name="connsiteY638" fmla="*/ 1862906 h 2309176"/>
                  <a:gd name="connsiteX639" fmla="*/ 478202 w 2088269"/>
                  <a:gd name="connsiteY639" fmla="*/ 1830167 h 2309176"/>
                  <a:gd name="connsiteX640" fmla="*/ 463508 w 2088269"/>
                  <a:gd name="connsiteY640" fmla="*/ 1805162 h 2309176"/>
                  <a:gd name="connsiteX641" fmla="*/ 385914 w 2088269"/>
                  <a:gd name="connsiteY641" fmla="*/ 1874764 h 2309176"/>
                  <a:gd name="connsiteX642" fmla="*/ 364775 w 2088269"/>
                  <a:gd name="connsiteY642" fmla="*/ 1961381 h 2309176"/>
                  <a:gd name="connsiteX643" fmla="*/ 336161 w 2088269"/>
                  <a:gd name="connsiteY643" fmla="*/ 1998244 h 2309176"/>
                  <a:gd name="connsiteX644" fmla="*/ 321725 w 2088269"/>
                  <a:gd name="connsiteY644" fmla="*/ 2024281 h 2309176"/>
                  <a:gd name="connsiteX645" fmla="*/ 319404 w 2088269"/>
                  <a:gd name="connsiteY645" fmla="*/ 2057278 h 2309176"/>
                  <a:gd name="connsiteX646" fmla="*/ 328427 w 2088269"/>
                  <a:gd name="connsiteY646" fmla="*/ 2155495 h 2309176"/>
                  <a:gd name="connsiteX647" fmla="*/ 324045 w 2088269"/>
                  <a:gd name="connsiteY647" fmla="*/ 2174571 h 2309176"/>
                  <a:gd name="connsiteX648" fmla="*/ 289759 w 2088269"/>
                  <a:gd name="connsiteY648" fmla="*/ 2181016 h 2309176"/>
                  <a:gd name="connsiteX649" fmla="*/ 294657 w 2088269"/>
                  <a:gd name="connsiteY649" fmla="*/ 2214528 h 2309176"/>
                  <a:gd name="connsiteX650" fmla="*/ 282283 w 2088269"/>
                  <a:gd name="connsiteY650" fmla="*/ 2240565 h 2309176"/>
                  <a:gd name="connsiteX651" fmla="*/ 245419 w 2088269"/>
                  <a:gd name="connsiteY651" fmla="*/ 2223293 h 2309176"/>
                  <a:gd name="connsiteX652" fmla="*/ 239232 w 2088269"/>
                  <a:gd name="connsiteY652" fmla="*/ 2182820 h 2309176"/>
                  <a:gd name="connsiteX653" fmla="*/ 235881 w 2088269"/>
                  <a:gd name="connsiteY653" fmla="*/ 2150855 h 2309176"/>
                  <a:gd name="connsiteX654" fmla="*/ 229952 w 2088269"/>
                  <a:gd name="connsiteY654" fmla="*/ 2173540 h 2309176"/>
                  <a:gd name="connsiteX655" fmla="*/ 209071 w 2088269"/>
                  <a:gd name="connsiteY655" fmla="*/ 2265570 h 2309176"/>
                  <a:gd name="connsiteX656" fmla="*/ 193088 w 2088269"/>
                  <a:gd name="connsiteY656" fmla="*/ 2274335 h 2309176"/>
                  <a:gd name="connsiteX657" fmla="*/ 155967 w 2088269"/>
                  <a:gd name="connsiteY657" fmla="*/ 2285420 h 2309176"/>
                  <a:gd name="connsiteX658" fmla="*/ 141789 w 2088269"/>
                  <a:gd name="connsiteY658" fmla="*/ 2302692 h 2309176"/>
                  <a:gd name="connsiteX659" fmla="*/ 114205 w 2088269"/>
                  <a:gd name="connsiteY659" fmla="*/ 2293669 h 2309176"/>
                  <a:gd name="connsiteX660" fmla="*/ 112401 w 2088269"/>
                  <a:gd name="connsiteY660" fmla="*/ 2272273 h 2309176"/>
                  <a:gd name="connsiteX661" fmla="*/ 101832 w 2088269"/>
                  <a:gd name="connsiteY661" fmla="*/ 2264281 h 2309176"/>
                  <a:gd name="connsiteX662" fmla="*/ 83529 w 2088269"/>
                  <a:gd name="connsiteY662" fmla="*/ 2259899 h 2309176"/>
                  <a:gd name="connsiteX663" fmla="*/ 81209 w 2088269"/>
                  <a:gd name="connsiteY663" fmla="*/ 2240565 h 2309176"/>
                  <a:gd name="connsiteX664" fmla="*/ 107245 w 2088269"/>
                  <a:gd name="connsiteY664" fmla="*/ 2199834 h 2309176"/>
                  <a:gd name="connsiteX665" fmla="*/ 155967 w 2088269"/>
                  <a:gd name="connsiteY665" fmla="*/ 2141832 h 2309176"/>
                  <a:gd name="connsiteX666" fmla="*/ 163958 w 2088269"/>
                  <a:gd name="connsiteY666" fmla="*/ 2135387 h 2309176"/>
                  <a:gd name="connsiteX667" fmla="*/ 198760 w 2088269"/>
                  <a:gd name="connsiteY667" fmla="*/ 2091564 h 2309176"/>
                  <a:gd name="connsiteX668" fmla="*/ 213969 w 2088269"/>
                  <a:gd name="connsiteY668" fmla="*/ 2053411 h 2309176"/>
                  <a:gd name="connsiteX669" fmla="*/ 231241 w 2088269"/>
                  <a:gd name="connsiteY669" fmla="*/ 2024796 h 2309176"/>
                  <a:gd name="connsiteX670" fmla="*/ 235108 w 2088269"/>
                  <a:gd name="connsiteY670" fmla="*/ 2019641 h 2309176"/>
                  <a:gd name="connsiteX671" fmla="*/ 235366 w 2088269"/>
                  <a:gd name="connsiteY671" fmla="*/ 2006236 h 2309176"/>
                  <a:gd name="connsiteX672" fmla="*/ 222734 w 2088269"/>
                  <a:gd name="connsiteY672" fmla="*/ 2002111 h 2309176"/>
                  <a:gd name="connsiteX673" fmla="*/ 198502 w 2088269"/>
                  <a:gd name="connsiteY673" fmla="*/ 2011907 h 2309176"/>
                  <a:gd name="connsiteX674" fmla="*/ 163958 w 2088269"/>
                  <a:gd name="connsiteY674" fmla="*/ 2060371 h 2309176"/>
                  <a:gd name="connsiteX675" fmla="*/ 109308 w 2088269"/>
                  <a:gd name="connsiteY675" fmla="*/ 2113218 h 2309176"/>
                  <a:gd name="connsiteX676" fmla="*/ 84302 w 2088269"/>
                  <a:gd name="connsiteY676" fmla="*/ 2092595 h 2309176"/>
                  <a:gd name="connsiteX677" fmla="*/ 97707 w 2088269"/>
                  <a:gd name="connsiteY677" fmla="*/ 2059598 h 2309176"/>
                  <a:gd name="connsiteX678" fmla="*/ 100543 w 2088269"/>
                  <a:gd name="connsiteY678" fmla="*/ 2053411 h 2309176"/>
                  <a:gd name="connsiteX679" fmla="*/ 93582 w 2088269"/>
                  <a:gd name="connsiteY679" fmla="*/ 2052638 h 2309176"/>
                  <a:gd name="connsiteX680" fmla="*/ 66257 w 2088269"/>
                  <a:gd name="connsiteY680" fmla="*/ 2058824 h 2309176"/>
                  <a:gd name="connsiteX681" fmla="*/ 47181 w 2088269"/>
                  <a:gd name="connsiteY681" fmla="*/ 2055731 h 2309176"/>
                  <a:gd name="connsiteX682" fmla="*/ 44603 w 2088269"/>
                  <a:gd name="connsiteY682" fmla="*/ 2035108 h 2309176"/>
                  <a:gd name="connsiteX683" fmla="*/ 48727 w 2088269"/>
                  <a:gd name="connsiteY683" fmla="*/ 2014485 h 2309176"/>
                  <a:gd name="connsiteX684" fmla="*/ 58523 w 2088269"/>
                  <a:gd name="connsiteY684" fmla="*/ 1990253 h 2309176"/>
                  <a:gd name="connsiteX685" fmla="*/ 115494 w 2088269"/>
                  <a:gd name="connsiteY685" fmla="*/ 1975559 h 2309176"/>
                  <a:gd name="connsiteX686" fmla="*/ 143593 w 2088269"/>
                  <a:gd name="connsiteY686" fmla="*/ 1968857 h 2309176"/>
                  <a:gd name="connsiteX687" fmla="*/ 155194 w 2088269"/>
                  <a:gd name="connsiteY687" fmla="*/ 1945914 h 2309176"/>
                  <a:gd name="connsiteX688" fmla="*/ 156740 w 2088269"/>
                  <a:gd name="connsiteY688" fmla="*/ 1926064 h 2309176"/>
                  <a:gd name="connsiteX689" fmla="*/ 182261 w 2088269"/>
                  <a:gd name="connsiteY689" fmla="*/ 1921939 h 2309176"/>
                  <a:gd name="connsiteX690" fmla="*/ 210360 w 2088269"/>
                  <a:gd name="connsiteY690" fmla="*/ 1952874 h 2309176"/>
                  <a:gd name="connsiteX691" fmla="*/ 234592 w 2088269"/>
                  <a:gd name="connsiteY691" fmla="*/ 1969372 h 2309176"/>
                  <a:gd name="connsiteX692" fmla="*/ 267589 w 2088269"/>
                  <a:gd name="connsiteY692" fmla="*/ 1944367 h 2309176"/>
                  <a:gd name="connsiteX693" fmla="*/ 284345 w 2088269"/>
                  <a:gd name="connsiteY693" fmla="*/ 1912143 h 2309176"/>
                  <a:gd name="connsiteX694" fmla="*/ 275323 w 2088269"/>
                  <a:gd name="connsiteY694" fmla="*/ 1919877 h 2309176"/>
                  <a:gd name="connsiteX695" fmla="*/ 238459 w 2088269"/>
                  <a:gd name="connsiteY695" fmla="*/ 1926579 h 2309176"/>
                  <a:gd name="connsiteX696" fmla="*/ 228405 w 2088269"/>
                  <a:gd name="connsiteY696" fmla="*/ 1895903 h 2309176"/>
                  <a:gd name="connsiteX697" fmla="*/ 265269 w 2088269"/>
                  <a:gd name="connsiteY697" fmla="*/ 1856719 h 2309176"/>
                  <a:gd name="connsiteX698" fmla="*/ 275065 w 2088269"/>
                  <a:gd name="connsiteY698" fmla="*/ 1842541 h 2309176"/>
                  <a:gd name="connsiteX699" fmla="*/ 280994 w 2088269"/>
                  <a:gd name="connsiteY699" fmla="*/ 1827074 h 2309176"/>
                  <a:gd name="connsiteX700" fmla="*/ 282541 w 2088269"/>
                  <a:gd name="connsiteY700" fmla="*/ 1816762 h 2309176"/>
                  <a:gd name="connsiteX701" fmla="*/ 271456 w 2088269"/>
                  <a:gd name="connsiteY701" fmla="*/ 1817793 h 2309176"/>
                  <a:gd name="connsiteX702" fmla="*/ 196182 w 2088269"/>
                  <a:gd name="connsiteY702" fmla="*/ 1864195 h 2309176"/>
                  <a:gd name="connsiteX703" fmla="*/ 165505 w 2088269"/>
                  <a:gd name="connsiteY703" fmla="*/ 1891520 h 2309176"/>
                  <a:gd name="connsiteX704" fmla="*/ 153905 w 2088269"/>
                  <a:gd name="connsiteY704" fmla="*/ 1896418 h 2309176"/>
                  <a:gd name="connsiteX705" fmla="*/ 105183 w 2088269"/>
                  <a:gd name="connsiteY705" fmla="*/ 1921166 h 2309176"/>
                  <a:gd name="connsiteX706" fmla="*/ 51563 w 2088269"/>
                  <a:gd name="connsiteY706" fmla="*/ 1952616 h 2309176"/>
                  <a:gd name="connsiteX707" fmla="*/ 9286 w 2088269"/>
                  <a:gd name="connsiteY707" fmla="*/ 1947460 h 2309176"/>
                  <a:gd name="connsiteX708" fmla="*/ 4646 w 2088269"/>
                  <a:gd name="connsiteY708" fmla="*/ 1924517 h 2309176"/>
                  <a:gd name="connsiteX709" fmla="*/ 27589 w 2088269"/>
                  <a:gd name="connsiteY709" fmla="*/ 1895129 h 2309176"/>
                  <a:gd name="connsiteX710" fmla="*/ 23722 w 2088269"/>
                  <a:gd name="connsiteY710" fmla="*/ 1878889 h 2309176"/>
                  <a:gd name="connsiteX711" fmla="*/ 21402 w 2088269"/>
                  <a:gd name="connsiteY711" fmla="*/ 1860844 h 2309176"/>
                  <a:gd name="connsiteX712" fmla="*/ 47181 w 2088269"/>
                  <a:gd name="connsiteY712" fmla="*/ 1842541 h 2309176"/>
                  <a:gd name="connsiteX713" fmla="*/ 59812 w 2088269"/>
                  <a:gd name="connsiteY713" fmla="*/ 1834549 h 2309176"/>
                  <a:gd name="connsiteX714" fmla="*/ 58781 w 2088269"/>
                  <a:gd name="connsiteY714" fmla="*/ 1822175 h 2309176"/>
                  <a:gd name="connsiteX715" fmla="*/ 52852 w 2088269"/>
                  <a:gd name="connsiteY715" fmla="*/ 1819340 h 2309176"/>
                  <a:gd name="connsiteX716" fmla="*/ 50016 w 2088269"/>
                  <a:gd name="connsiteY716" fmla="*/ 1806451 h 2309176"/>
                  <a:gd name="connsiteX717" fmla="*/ 88684 w 2088269"/>
                  <a:gd name="connsiteY717" fmla="*/ 1759791 h 2309176"/>
                  <a:gd name="connsiteX718" fmla="*/ 94098 w 2088269"/>
                  <a:gd name="connsiteY718" fmla="*/ 1754635 h 2309176"/>
                  <a:gd name="connsiteX719" fmla="*/ 103378 w 2088269"/>
                  <a:gd name="connsiteY719" fmla="*/ 1751800 h 2309176"/>
                  <a:gd name="connsiteX720" fmla="*/ 107503 w 2088269"/>
                  <a:gd name="connsiteY720" fmla="*/ 1759533 h 2309176"/>
                  <a:gd name="connsiteX721" fmla="*/ 109050 w 2088269"/>
                  <a:gd name="connsiteY721" fmla="*/ 1770618 h 2309176"/>
                  <a:gd name="connsiteX722" fmla="*/ 153389 w 2088269"/>
                  <a:gd name="connsiteY722" fmla="*/ 1805162 h 2309176"/>
                  <a:gd name="connsiteX723" fmla="*/ 194120 w 2088269"/>
                  <a:gd name="connsiteY723" fmla="*/ 1801552 h 2309176"/>
                  <a:gd name="connsiteX724" fmla="*/ 202369 w 2088269"/>
                  <a:gd name="connsiteY724" fmla="*/ 1795366 h 2309176"/>
                  <a:gd name="connsiteX725" fmla="*/ 194120 w 2088269"/>
                  <a:gd name="connsiteY725" fmla="*/ 1790468 h 2309176"/>
                  <a:gd name="connsiteX726" fmla="*/ 169372 w 2088269"/>
                  <a:gd name="connsiteY726" fmla="*/ 1785054 h 2309176"/>
                  <a:gd name="connsiteX727" fmla="*/ 155967 w 2088269"/>
                  <a:gd name="connsiteY727" fmla="*/ 1771134 h 2309176"/>
                  <a:gd name="connsiteX728" fmla="*/ 171434 w 2088269"/>
                  <a:gd name="connsiteY728" fmla="*/ 1759275 h 2309176"/>
                  <a:gd name="connsiteX729" fmla="*/ 177879 w 2088269"/>
                  <a:gd name="connsiteY729" fmla="*/ 1758760 h 2309176"/>
                  <a:gd name="connsiteX730" fmla="*/ 183550 w 2088269"/>
                  <a:gd name="connsiteY730" fmla="*/ 1746901 h 2309176"/>
                  <a:gd name="connsiteX731" fmla="*/ 172208 w 2088269"/>
                  <a:gd name="connsiteY731" fmla="*/ 1726536 h 2309176"/>
                  <a:gd name="connsiteX732" fmla="*/ 172465 w 2088269"/>
                  <a:gd name="connsiteY732" fmla="*/ 1711585 h 2309176"/>
                  <a:gd name="connsiteX733" fmla="*/ 186902 w 2088269"/>
                  <a:gd name="connsiteY733" fmla="*/ 1708233 h 2309176"/>
                  <a:gd name="connsiteX734" fmla="*/ 206493 w 2088269"/>
                  <a:gd name="connsiteY734" fmla="*/ 1697149 h 2309176"/>
                  <a:gd name="connsiteX735" fmla="*/ 219641 w 2088269"/>
                  <a:gd name="connsiteY735" fmla="*/ 1694571 h 2309176"/>
                  <a:gd name="connsiteX736" fmla="*/ 232272 w 2088269"/>
                  <a:gd name="connsiteY736" fmla="*/ 1694571 h 2309176"/>
                  <a:gd name="connsiteX737" fmla="*/ 237686 w 2088269"/>
                  <a:gd name="connsiteY737" fmla="*/ 1688126 h 2309176"/>
                  <a:gd name="connsiteX738" fmla="*/ 254700 w 2088269"/>
                  <a:gd name="connsiteY738" fmla="*/ 1681939 h 2309176"/>
                  <a:gd name="connsiteX739" fmla="*/ 264753 w 2088269"/>
                  <a:gd name="connsiteY739" fmla="*/ 1697149 h 2309176"/>
                  <a:gd name="connsiteX740" fmla="*/ 262176 w 2088269"/>
                  <a:gd name="connsiteY740" fmla="*/ 1723185 h 2309176"/>
                  <a:gd name="connsiteX741" fmla="*/ 280994 w 2088269"/>
                  <a:gd name="connsiteY741" fmla="*/ 1743550 h 2309176"/>
                  <a:gd name="connsiteX742" fmla="*/ 314249 w 2088269"/>
                  <a:gd name="connsiteY742" fmla="*/ 1734785 h 2309176"/>
                  <a:gd name="connsiteX743" fmla="*/ 425613 w 2088269"/>
                  <a:gd name="connsiteY743" fmla="*/ 1675494 h 2309176"/>
                  <a:gd name="connsiteX744" fmla="*/ 499856 w 2088269"/>
                  <a:gd name="connsiteY744" fmla="*/ 1604345 h 2309176"/>
                  <a:gd name="connsiteX745" fmla="*/ 516096 w 2088269"/>
                  <a:gd name="connsiteY745" fmla="*/ 1588104 h 2309176"/>
                  <a:gd name="connsiteX746" fmla="*/ 577966 w 2088269"/>
                  <a:gd name="connsiteY746" fmla="*/ 1538351 h 2309176"/>
                  <a:gd name="connsiteX747" fmla="*/ 624109 w 2088269"/>
                  <a:gd name="connsiteY747" fmla="*/ 1510510 h 2309176"/>
                  <a:gd name="connsiteX748" fmla="*/ 628234 w 2088269"/>
                  <a:gd name="connsiteY748" fmla="*/ 1508448 h 2309176"/>
                  <a:gd name="connsiteX749" fmla="*/ 632874 w 2088269"/>
                  <a:gd name="connsiteY749" fmla="*/ 1503034 h 2309176"/>
                  <a:gd name="connsiteX750" fmla="*/ 627203 w 2088269"/>
                  <a:gd name="connsiteY750" fmla="*/ 1497621 h 2309176"/>
                  <a:gd name="connsiteX751" fmla="*/ 582863 w 2088269"/>
                  <a:gd name="connsiteY751" fmla="*/ 1494012 h 2309176"/>
                  <a:gd name="connsiteX752" fmla="*/ 533884 w 2088269"/>
                  <a:gd name="connsiteY752" fmla="*/ 1525462 h 2309176"/>
                  <a:gd name="connsiteX753" fmla="*/ 468664 w 2088269"/>
                  <a:gd name="connsiteY753" fmla="*/ 1607181 h 2309176"/>
                  <a:gd name="connsiteX754" fmla="*/ 356010 w 2088269"/>
                  <a:gd name="connsiteY754" fmla="*/ 1677041 h 2309176"/>
                  <a:gd name="connsiteX755" fmla="*/ 325076 w 2088269"/>
                  <a:gd name="connsiteY755" fmla="*/ 1663121 h 2309176"/>
                  <a:gd name="connsiteX756" fmla="*/ 331778 w 2088269"/>
                  <a:gd name="connsiteY756" fmla="*/ 1636826 h 2309176"/>
                  <a:gd name="connsiteX757" fmla="*/ 359362 w 2088269"/>
                  <a:gd name="connsiteY757" fmla="*/ 1614656 h 2309176"/>
                  <a:gd name="connsiteX758" fmla="*/ 368900 w 2088269"/>
                  <a:gd name="connsiteY758" fmla="*/ 1605892 h 2309176"/>
                  <a:gd name="connsiteX759" fmla="*/ 334098 w 2088269"/>
                  <a:gd name="connsiteY759" fmla="*/ 1617234 h 2309176"/>
                  <a:gd name="connsiteX760" fmla="*/ 301617 w 2088269"/>
                  <a:gd name="connsiteY760" fmla="*/ 1643786 h 2309176"/>
                  <a:gd name="connsiteX761" fmla="*/ 262176 w 2088269"/>
                  <a:gd name="connsiteY761" fmla="*/ 1658480 h 2309176"/>
                  <a:gd name="connsiteX762" fmla="*/ 205462 w 2088269"/>
                  <a:gd name="connsiteY762" fmla="*/ 1656160 h 2309176"/>
                  <a:gd name="connsiteX763" fmla="*/ 189737 w 2088269"/>
                  <a:gd name="connsiteY763" fmla="*/ 1650231 h 2309176"/>
                  <a:gd name="connsiteX764" fmla="*/ 188191 w 2088269"/>
                  <a:gd name="connsiteY764" fmla="*/ 1632959 h 2309176"/>
                  <a:gd name="connsiteX765" fmla="*/ 191284 w 2088269"/>
                  <a:gd name="connsiteY765" fmla="*/ 1630639 h 2309176"/>
                  <a:gd name="connsiteX766" fmla="*/ 199018 w 2088269"/>
                  <a:gd name="connsiteY766" fmla="*/ 1622390 h 2309176"/>
                  <a:gd name="connsiteX767" fmla="*/ 187675 w 2088269"/>
                  <a:gd name="connsiteY767" fmla="*/ 1618781 h 2309176"/>
                  <a:gd name="connsiteX768" fmla="*/ 159576 w 2088269"/>
                  <a:gd name="connsiteY768" fmla="*/ 1619555 h 2309176"/>
                  <a:gd name="connsiteX769" fmla="*/ 150038 w 2088269"/>
                  <a:gd name="connsiteY769" fmla="*/ 1615172 h 2309176"/>
                  <a:gd name="connsiteX770" fmla="*/ 151585 w 2088269"/>
                  <a:gd name="connsiteY770" fmla="*/ 1603829 h 2309176"/>
                  <a:gd name="connsiteX771" fmla="*/ 179168 w 2088269"/>
                  <a:gd name="connsiteY771" fmla="*/ 1580371 h 2309176"/>
                  <a:gd name="connsiteX772" fmla="*/ 185097 w 2088269"/>
                  <a:gd name="connsiteY772" fmla="*/ 1571348 h 2309176"/>
                  <a:gd name="connsiteX773" fmla="*/ 175301 w 2088269"/>
                  <a:gd name="connsiteY773" fmla="*/ 1574184 h 2309176"/>
                  <a:gd name="connsiteX774" fmla="*/ 122712 w 2088269"/>
                  <a:gd name="connsiteY774" fmla="*/ 1586815 h 2309176"/>
                  <a:gd name="connsiteX775" fmla="*/ 106214 w 2088269"/>
                  <a:gd name="connsiteY775" fmla="*/ 1561037 h 2309176"/>
                  <a:gd name="connsiteX776" fmla="*/ 126579 w 2088269"/>
                  <a:gd name="connsiteY776" fmla="*/ 1536289 h 2309176"/>
                  <a:gd name="connsiteX777" fmla="*/ 134055 w 2088269"/>
                  <a:gd name="connsiteY777" fmla="*/ 1530876 h 2309176"/>
                  <a:gd name="connsiteX778" fmla="*/ 131219 w 2088269"/>
                  <a:gd name="connsiteY778" fmla="*/ 1509995 h 2309176"/>
                  <a:gd name="connsiteX779" fmla="*/ 108534 w 2088269"/>
                  <a:gd name="connsiteY779" fmla="*/ 1500972 h 2309176"/>
                  <a:gd name="connsiteX780" fmla="*/ 76053 w 2088269"/>
                  <a:gd name="connsiteY780" fmla="*/ 1488856 h 2309176"/>
                  <a:gd name="connsiteX781" fmla="*/ 59554 w 2088269"/>
                  <a:gd name="connsiteY781" fmla="*/ 1480091 h 2309176"/>
                  <a:gd name="connsiteX782" fmla="*/ 52336 w 2088269"/>
                  <a:gd name="connsiteY782" fmla="*/ 1449157 h 2309176"/>
                  <a:gd name="connsiteX783" fmla="*/ 81209 w 2088269"/>
                  <a:gd name="connsiteY783" fmla="*/ 1423636 h 2309176"/>
                  <a:gd name="connsiteX784" fmla="*/ 137664 w 2088269"/>
                  <a:gd name="connsiteY784" fmla="*/ 1404302 h 2309176"/>
                  <a:gd name="connsiteX785" fmla="*/ 201853 w 2088269"/>
                  <a:gd name="connsiteY785" fmla="*/ 1434463 h 2309176"/>
                  <a:gd name="connsiteX786" fmla="*/ 228405 w 2088269"/>
                  <a:gd name="connsiteY786" fmla="*/ 1477256 h 2309176"/>
                  <a:gd name="connsiteX787" fmla="*/ 299813 w 2088269"/>
                  <a:gd name="connsiteY787" fmla="*/ 1501746 h 2309176"/>
                  <a:gd name="connsiteX788" fmla="*/ 311155 w 2088269"/>
                  <a:gd name="connsiteY788" fmla="*/ 1481896 h 2309176"/>
                  <a:gd name="connsiteX789" fmla="*/ 326880 w 2088269"/>
                  <a:gd name="connsiteY789" fmla="*/ 1433174 h 2309176"/>
                  <a:gd name="connsiteX790" fmla="*/ 367353 w 2088269"/>
                  <a:gd name="connsiteY790" fmla="*/ 1425440 h 2309176"/>
                  <a:gd name="connsiteX791" fmla="*/ 385914 w 2088269"/>
                  <a:gd name="connsiteY791" fmla="*/ 1428276 h 2309176"/>
                  <a:gd name="connsiteX792" fmla="*/ 395452 w 2088269"/>
                  <a:gd name="connsiteY792" fmla="*/ 1423378 h 2309176"/>
                  <a:gd name="connsiteX793" fmla="*/ 388234 w 2088269"/>
                  <a:gd name="connsiteY793" fmla="*/ 1416418 h 2309176"/>
                  <a:gd name="connsiteX794" fmla="*/ 330747 w 2088269"/>
                  <a:gd name="connsiteY794" fmla="*/ 1411004 h 2309176"/>
                  <a:gd name="connsiteX795" fmla="*/ 280479 w 2088269"/>
                  <a:gd name="connsiteY795" fmla="*/ 1406622 h 2309176"/>
                  <a:gd name="connsiteX796" fmla="*/ 269651 w 2088269"/>
                  <a:gd name="connsiteY796" fmla="*/ 1395537 h 2309176"/>
                  <a:gd name="connsiteX797" fmla="*/ 279190 w 2088269"/>
                  <a:gd name="connsiteY797" fmla="*/ 1384710 h 2309176"/>
                  <a:gd name="connsiteX798" fmla="*/ 284603 w 2088269"/>
                  <a:gd name="connsiteY798" fmla="*/ 1383163 h 2309176"/>
                  <a:gd name="connsiteX799" fmla="*/ 288728 w 2088269"/>
                  <a:gd name="connsiteY799" fmla="*/ 1381359 h 2309176"/>
                  <a:gd name="connsiteX800" fmla="*/ 268620 w 2088269"/>
                  <a:gd name="connsiteY800" fmla="*/ 1373883 h 2309176"/>
                  <a:gd name="connsiteX801" fmla="*/ 258051 w 2088269"/>
                  <a:gd name="connsiteY801" fmla="*/ 1337019 h 2309176"/>
                  <a:gd name="connsiteX802" fmla="*/ 259855 w 2088269"/>
                  <a:gd name="connsiteY802" fmla="*/ 1322583 h 2309176"/>
                  <a:gd name="connsiteX803" fmla="*/ 253669 w 2088269"/>
                  <a:gd name="connsiteY803" fmla="*/ 1301960 h 2309176"/>
                  <a:gd name="connsiteX804" fmla="*/ 251349 w 2088269"/>
                  <a:gd name="connsiteY804" fmla="*/ 1283657 h 2309176"/>
                  <a:gd name="connsiteX805" fmla="*/ 273003 w 2088269"/>
                  <a:gd name="connsiteY805" fmla="*/ 1269221 h 2309176"/>
                  <a:gd name="connsiteX806" fmla="*/ 362713 w 2088269"/>
                  <a:gd name="connsiteY806" fmla="*/ 1306343 h 2309176"/>
                  <a:gd name="connsiteX807" fmla="*/ 430253 w 2088269"/>
                  <a:gd name="connsiteY807" fmla="*/ 1342433 h 2309176"/>
                  <a:gd name="connsiteX808" fmla="*/ 497278 w 2088269"/>
                  <a:gd name="connsiteY808" fmla="*/ 1354033 h 2309176"/>
                  <a:gd name="connsiteX809" fmla="*/ 517643 w 2088269"/>
                  <a:gd name="connsiteY809" fmla="*/ 1335730 h 2309176"/>
                  <a:gd name="connsiteX810" fmla="*/ 547547 w 2088269"/>
                  <a:gd name="connsiteY810" fmla="*/ 1328512 h 2309176"/>
                  <a:gd name="connsiteX811" fmla="*/ 568170 w 2088269"/>
                  <a:gd name="connsiteY811" fmla="*/ 1355838 h 2309176"/>
                  <a:gd name="connsiteX812" fmla="*/ 624367 w 2088269"/>
                  <a:gd name="connsiteY812" fmla="*/ 1370274 h 2309176"/>
                  <a:gd name="connsiteX813" fmla="*/ 684174 w 2088269"/>
                  <a:gd name="connsiteY813" fmla="*/ 1327223 h 2309176"/>
                  <a:gd name="connsiteX814" fmla="*/ 717429 w 2088269"/>
                  <a:gd name="connsiteY814" fmla="*/ 1304796 h 2309176"/>
                  <a:gd name="connsiteX815" fmla="*/ 729545 w 2088269"/>
                  <a:gd name="connsiteY815" fmla="*/ 1266901 h 2309176"/>
                  <a:gd name="connsiteX816" fmla="*/ 719491 w 2088269"/>
                  <a:gd name="connsiteY816" fmla="*/ 1239060 h 2309176"/>
                  <a:gd name="connsiteX817" fmla="*/ 697321 w 2088269"/>
                  <a:gd name="connsiteY817" fmla="*/ 1224108 h 2309176"/>
                  <a:gd name="connsiteX818" fmla="*/ 672058 w 2088269"/>
                  <a:gd name="connsiteY818" fmla="*/ 1239833 h 2309176"/>
                  <a:gd name="connsiteX819" fmla="*/ 649630 w 2088269"/>
                  <a:gd name="connsiteY819" fmla="*/ 1293969 h 2309176"/>
                  <a:gd name="connsiteX820" fmla="*/ 643959 w 2088269"/>
                  <a:gd name="connsiteY820" fmla="*/ 1303507 h 2309176"/>
                  <a:gd name="connsiteX821" fmla="*/ 615087 w 2088269"/>
                  <a:gd name="connsiteY821" fmla="*/ 1308663 h 2309176"/>
                  <a:gd name="connsiteX822" fmla="*/ 605807 w 2088269"/>
                  <a:gd name="connsiteY822" fmla="*/ 1302218 h 2309176"/>
                  <a:gd name="connsiteX823" fmla="*/ 538782 w 2088269"/>
                  <a:gd name="connsiteY823" fmla="*/ 1286751 h 2309176"/>
                  <a:gd name="connsiteX824" fmla="*/ 483873 w 2088269"/>
                  <a:gd name="connsiteY824" fmla="*/ 1298093 h 2309176"/>
                  <a:gd name="connsiteX825" fmla="*/ 427160 w 2088269"/>
                  <a:gd name="connsiteY825" fmla="*/ 1298351 h 2309176"/>
                  <a:gd name="connsiteX826" fmla="*/ 412724 w 2088269"/>
                  <a:gd name="connsiteY826" fmla="*/ 1287008 h 2309176"/>
                  <a:gd name="connsiteX827" fmla="*/ 420457 w 2088269"/>
                  <a:gd name="connsiteY827" fmla="*/ 1269994 h 2309176"/>
                  <a:gd name="connsiteX828" fmla="*/ 433089 w 2088269"/>
                  <a:gd name="connsiteY828" fmla="*/ 1262261 h 2309176"/>
                  <a:gd name="connsiteX829" fmla="*/ 448298 w 2088269"/>
                  <a:gd name="connsiteY829" fmla="*/ 1257621 h 2309176"/>
                  <a:gd name="connsiteX830" fmla="*/ 455774 w 2088269"/>
                  <a:gd name="connsiteY830" fmla="*/ 1252981 h 2309176"/>
                  <a:gd name="connsiteX831" fmla="*/ 450103 w 2088269"/>
                  <a:gd name="connsiteY831" fmla="*/ 1245247 h 2309176"/>
                  <a:gd name="connsiteX832" fmla="*/ 412981 w 2088269"/>
                  <a:gd name="connsiteY832" fmla="*/ 1236998 h 2309176"/>
                  <a:gd name="connsiteX833" fmla="*/ 360135 w 2088269"/>
                  <a:gd name="connsiteY833" fmla="*/ 1242669 h 2309176"/>
                  <a:gd name="connsiteX834" fmla="*/ 308577 w 2088269"/>
                  <a:gd name="connsiteY834" fmla="*/ 1250145 h 2309176"/>
                  <a:gd name="connsiteX835" fmla="*/ 275065 w 2088269"/>
                  <a:gd name="connsiteY835" fmla="*/ 1240349 h 2309176"/>
                  <a:gd name="connsiteX836" fmla="*/ 255989 w 2088269"/>
                  <a:gd name="connsiteY836" fmla="*/ 1233389 h 2309176"/>
                  <a:gd name="connsiteX837" fmla="*/ 183808 w 2088269"/>
                  <a:gd name="connsiteY837" fmla="*/ 1214312 h 2309176"/>
                  <a:gd name="connsiteX838" fmla="*/ 168341 w 2088269"/>
                  <a:gd name="connsiteY838" fmla="*/ 1205805 h 2309176"/>
                  <a:gd name="connsiteX839" fmla="*/ 170403 w 2088269"/>
                  <a:gd name="connsiteY839" fmla="*/ 1185182 h 2309176"/>
                  <a:gd name="connsiteX840" fmla="*/ 190768 w 2088269"/>
                  <a:gd name="connsiteY840" fmla="*/ 1178738 h 2309176"/>
                  <a:gd name="connsiteX841" fmla="*/ 195924 w 2088269"/>
                  <a:gd name="connsiteY841" fmla="*/ 1175386 h 2309176"/>
                  <a:gd name="connsiteX842" fmla="*/ 190511 w 2088269"/>
                  <a:gd name="connsiteY842" fmla="*/ 1171520 h 2309176"/>
                  <a:gd name="connsiteX843" fmla="*/ 149007 w 2088269"/>
                  <a:gd name="connsiteY843" fmla="*/ 1160950 h 2309176"/>
                  <a:gd name="connsiteX844" fmla="*/ 133024 w 2088269"/>
                  <a:gd name="connsiteY844" fmla="*/ 1153217 h 2309176"/>
                  <a:gd name="connsiteX845" fmla="*/ 119619 w 2088269"/>
                  <a:gd name="connsiteY845" fmla="*/ 1124860 h 2309176"/>
                  <a:gd name="connsiteX846" fmla="*/ 145140 w 2088269"/>
                  <a:gd name="connsiteY846" fmla="*/ 1104753 h 2309176"/>
                  <a:gd name="connsiteX847" fmla="*/ 187417 w 2088269"/>
                  <a:gd name="connsiteY847" fmla="*/ 1108619 h 2309176"/>
                  <a:gd name="connsiteX848" fmla="*/ 196955 w 2088269"/>
                  <a:gd name="connsiteY848" fmla="*/ 1105526 h 2309176"/>
                  <a:gd name="connsiteX849" fmla="*/ 244130 w 2088269"/>
                  <a:gd name="connsiteY849" fmla="*/ 1095214 h 2309176"/>
                  <a:gd name="connsiteX850" fmla="*/ 299297 w 2088269"/>
                  <a:gd name="connsiteY850" fmla="*/ 1133109 h 2309176"/>
                  <a:gd name="connsiteX851" fmla="*/ 304195 w 2088269"/>
                  <a:gd name="connsiteY851" fmla="*/ 1135687 h 2309176"/>
                  <a:gd name="connsiteX852" fmla="*/ 312960 w 2088269"/>
                  <a:gd name="connsiteY852" fmla="*/ 1136460 h 2309176"/>
                  <a:gd name="connsiteX853" fmla="*/ 313733 w 2088269"/>
                  <a:gd name="connsiteY853" fmla="*/ 1128727 h 2309176"/>
                  <a:gd name="connsiteX854" fmla="*/ 330747 w 2088269"/>
                  <a:gd name="connsiteY854" fmla="*/ 1108619 h 2309176"/>
                  <a:gd name="connsiteX855" fmla="*/ 405248 w 2088269"/>
                  <a:gd name="connsiteY855" fmla="*/ 1144967 h 2309176"/>
                  <a:gd name="connsiteX856" fmla="*/ 422520 w 2088269"/>
                  <a:gd name="connsiteY856" fmla="*/ 1165848 h 2309176"/>
                  <a:gd name="connsiteX857" fmla="*/ 450618 w 2088269"/>
                  <a:gd name="connsiteY857" fmla="*/ 1161981 h 2309176"/>
                  <a:gd name="connsiteX858" fmla="*/ 531048 w 2088269"/>
                  <a:gd name="connsiteY858" fmla="*/ 1119962 h 2309176"/>
                  <a:gd name="connsiteX859" fmla="*/ 608900 w 2088269"/>
                  <a:gd name="connsiteY859" fmla="*/ 1128211 h 2309176"/>
                  <a:gd name="connsiteX860" fmla="*/ 622563 w 2088269"/>
                  <a:gd name="connsiteY860" fmla="*/ 1131047 h 2309176"/>
                  <a:gd name="connsiteX861" fmla="*/ 560436 w 2088269"/>
                  <a:gd name="connsiteY861" fmla="*/ 1104495 h 2309176"/>
                  <a:gd name="connsiteX862" fmla="*/ 526150 w 2088269"/>
                  <a:gd name="connsiteY862" fmla="*/ 1101144 h 2309176"/>
                  <a:gd name="connsiteX863" fmla="*/ 466086 w 2088269"/>
                  <a:gd name="connsiteY863" fmla="*/ 1114549 h 2309176"/>
                  <a:gd name="connsiteX864" fmla="*/ 422520 w 2088269"/>
                  <a:gd name="connsiteY864" fmla="*/ 1104495 h 2309176"/>
                  <a:gd name="connsiteX865" fmla="*/ 422520 w 2088269"/>
                  <a:gd name="connsiteY865" fmla="*/ 1085934 h 2309176"/>
                  <a:gd name="connsiteX866" fmla="*/ 420715 w 2088269"/>
                  <a:gd name="connsiteY866" fmla="*/ 1072014 h 2309176"/>
                  <a:gd name="connsiteX867" fmla="*/ 368642 w 2088269"/>
                  <a:gd name="connsiteY867" fmla="*/ 1057320 h 2309176"/>
                  <a:gd name="connsiteX868" fmla="*/ 335387 w 2088269"/>
                  <a:gd name="connsiteY868" fmla="*/ 1043141 h 2309176"/>
                  <a:gd name="connsiteX869" fmla="*/ 334872 w 2088269"/>
                  <a:gd name="connsiteY869" fmla="*/ 1017878 h 2309176"/>
                  <a:gd name="connsiteX870" fmla="*/ 394163 w 2088269"/>
                  <a:gd name="connsiteY870" fmla="*/ 994677 h 2309176"/>
                  <a:gd name="connsiteX871" fmla="*/ 451650 w 2088269"/>
                  <a:gd name="connsiteY871" fmla="*/ 997513 h 2309176"/>
                  <a:gd name="connsiteX872" fmla="*/ 489802 w 2088269"/>
                  <a:gd name="connsiteY872" fmla="*/ 1014785 h 2309176"/>
                  <a:gd name="connsiteX873" fmla="*/ 527697 w 2088269"/>
                  <a:gd name="connsiteY873" fmla="*/ 1025096 h 2309176"/>
                  <a:gd name="connsiteX874" fmla="*/ 535688 w 2088269"/>
                  <a:gd name="connsiteY874" fmla="*/ 1024065 h 2309176"/>
                  <a:gd name="connsiteX875" fmla="*/ 534915 w 2088269"/>
                  <a:gd name="connsiteY875" fmla="*/ 1021745 h 2309176"/>
                  <a:gd name="connsiteX876" fmla="*/ 459641 w 2088269"/>
                  <a:gd name="connsiteY876" fmla="*/ 975343 h 2309176"/>
                  <a:gd name="connsiteX877" fmla="*/ 405506 w 2088269"/>
                  <a:gd name="connsiteY877" fmla="*/ 942604 h 2309176"/>
                  <a:gd name="connsiteX878" fmla="*/ 371478 w 2088269"/>
                  <a:gd name="connsiteY878" fmla="*/ 936933 h 2309176"/>
                  <a:gd name="connsiteX879" fmla="*/ 344925 w 2088269"/>
                  <a:gd name="connsiteY879" fmla="*/ 928426 h 2309176"/>
                  <a:gd name="connsiteX880" fmla="*/ 333583 w 2088269"/>
                  <a:gd name="connsiteY880" fmla="*/ 913990 h 2309176"/>
                  <a:gd name="connsiteX881" fmla="*/ 346214 w 2088269"/>
                  <a:gd name="connsiteY881" fmla="*/ 901874 h 2309176"/>
                  <a:gd name="connsiteX882" fmla="*/ 359619 w 2088269"/>
                  <a:gd name="connsiteY882" fmla="*/ 897749 h 2309176"/>
                  <a:gd name="connsiteX883" fmla="*/ 366064 w 2088269"/>
                  <a:gd name="connsiteY883" fmla="*/ 876353 h 2309176"/>
                  <a:gd name="connsiteX884" fmla="*/ 338481 w 2088269"/>
                  <a:gd name="connsiteY884" fmla="*/ 852636 h 2309176"/>
                  <a:gd name="connsiteX885" fmla="*/ 332036 w 2088269"/>
                  <a:gd name="connsiteY885" fmla="*/ 848769 h 2309176"/>
                  <a:gd name="connsiteX886" fmla="*/ 327911 w 2088269"/>
                  <a:gd name="connsiteY886" fmla="*/ 823506 h 2309176"/>
                  <a:gd name="connsiteX887" fmla="*/ 356268 w 2088269"/>
                  <a:gd name="connsiteY887" fmla="*/ 803914 h 2309176"/>
                  <a:gd name="connsiteX888" fmla="*/ 378953 w 2088269"/>
                  <a:gd name="connsiteY888" fmla="*/ 814742 h 2309176"/>
                  <a:gd name="connsiteX889" fmla="*/ 414528 w 2088269"/>
                  <a:gd name="connsiteY889" fmla="*/ 859081 h 2309176"/>
                  <a:gd name="connsiteX890" fmla="*/ 418395 w 2088269"/>
                  <a:gd name="connsiteY890" fmla="*/ 860370 h 2309176"/>
                  <a:gd name="connsiteX891" fmla="*/ 415559 w 2088269"/>
                  <a:gd name="connsiteY891" fmla="*/ 848254 h 2309176"/>
                  <a:gd name="connsiteX892" fmla="*/ 408857 w 2088269"/>
                  <a:gd name="connsiteY892" fmla="*/ 808039 h 2309176"/>
                  <a:gd name="connsiteX893" fmla="*/ 410661 w 2088269"/>
                  <a:gd name="connsiteY893" fmla="*/ 795150 h 2309176"/>
                  <a:gd name="connsiteX894" fmla="*/ 442369 w 2088269"/>
                  <a:gd name="connsiteY894" fmla="*/ 782776 h 2309176"/>
                  <a:gd name="connsiteX895" fmla="*/ 485678 w 2088269"/>
                  <a:gd name="connsiteY895" fmla="*/ 836654 h 2309176"/>
                  <a:gd name="connsiteX896" fmla="*/ 517385 w 2088269"/>
                  <a:gd name="connsiteY896" fmla="*/ 868104 h 2309176"/>
                  <a:gd name="connsiteX897" fmla="*/ 561209 w 2088269"/>
                  <a:gd name="connsiteY897" fmla="*/ 897491 h 2309176"/>
                  <a:gd name="connsiteX898" fmla="*/ 620758 w 2088269"/>
                  <a:gd name="connsiteY898" fmla="*/ 956782 h 2309176"/>
                  <a:gd name="connsiteX899" fmla="*/ 665098 w 2088269"/>
                  <a:gd name="connsiteY899" fmla="*/ 985139 h 2309176"/>
                  <a:gd name="connsiteX900" fmla="*/ 637257 w 2088269"/>
                  <a:gd name="connsiteY900" fmla="*/ 945698 h 2309176"/>
                  <a:gd name="connsiteX901" fmla="*/ 567654 w 2088269"/>
                  <a:gd name="connsiteY901" fmla="*/ 854183 h 2309176"/>
                  <a:gd name="connsiteX902" fmla="*/ 546515 w 2088269"/>
                  <a:gd name="connsiteY902" fmla="*/ 837685 h 2309176"/>
                  <a:gd name="connsiteX903" fmla="*/ 522799 w 2088269"/>
                  <a:gd name="connsiteY903" fmla="*/ 816804 h 2309176"/>
                  <a:gd name="connsiteX904" fmla="*/ 519705 w 2088269"/>
                  <a:gd name="connsiteY904" fmla="*/ 792314 h 2309176"/>
                  <a:gd name="connsiteX905" fmla="*/ 543164 w 2088269"/>
                  <a:gd name="connsiteY905" fmla="*/ 778909 h 2309176"/>
                  <a:gd name="connsiteX906" fmla="*/ 561983 w 2088269"/>
                  <a:gd name="connsiteY906" fmla="*/ 770144 h 2309176"/>
                  <a:gd name="connsiteX907" fmla="*/ 598846 w 2088269"/>
                  <a:gd name="connsiteY907" fmla="*/ 762926 h 2309176"/>
                  <a:gd name="connsiteX908" fmla="*/ 631070 w 2088269"/>
                  <a:gd name="connsiteY908" fmla="*/ 802110 h 2309176"/>
                  <a:gd name="connsiteX909" fmla="*/ 662262 w 2088269"/>
                  <a:gd name="connsiteY909" fmla="*/ 855214 h 2309176"/>
                  <a:gd name="connsiteX910" fmla="*/ 666644 w 2088269"/>
                  <a:gd name="connsiteY910" fmla="*/ 859081 h 2309176"/>
                  <a:gd name="connsiteX911" fmla="*/ 668191 w 2088269"/>
                  <a:gd name="connsiteY911" fmla="*/ 850832 h 2309176"/>
                  <a:gd name="connsiteX912" fmla="*/ 648599 w 2088269"/>
                  <a:gd name="connsiteY912" fmla="*/ 791798 h 2309176"/>
                  <a:gd name="connsiteX913" fmla="*/ 618438 w 2088269"/>
                  <a:gd name="connsiteY913" fmla="*/ 747975 h 2309176"/>
                  <a:gd name="connsiteX914" fmla="*/ 622305 w 2088269"/>
                  <a:gd name="connsiteY914" fmla="*/ 719618 h 2309176"/>
                  <a:gd name="connsiteX915" fmla="*/ 639577 w 2088269"/>
                  <a:gd name="connsiteY915" fmla="*/ 715751 h 2309176"/>
                  <a:gd name="connsiteX916" fmla="*/ 669480 w 2088269"/>
                  <a:gd name="connsiteY916" fmla="*/ 689457 h 2309176"/>
                  <a:gd name="connsiteX917" fmla="*/ 675409 w 2088269"/>
                  <a:gd name="connsiteY917" fmla="*/ 670638 h 2309176"/>
                  <a:gd name="connsiteX918" fmla="*/ 692939 w 2088269"/>
                  <a:gd name="connsiteY918" fmla="*/ 670123 h 2309176"/>
                  <a:gd name="connsiteX919" fmla="*/ 709179 w 2088269"/>
                  <a:gd name="connsiteY919" fmla="*/ 705182 h 2309176"/>
                  <a:gd name="connsiteX920" fmla="*/ 708664 w 2088269"/>
                  <a:gd name="connsiteY920" fmla="*/ 738436 h 2309176"/>
                  <a:gd name="connsiteX921" fmla="*/ 710984 w 2088269"/>
                  <a:gd name="connsiteY921" fmla="*/ 771691 h 2309176"/>
                  <a:gd name="connsiteX922" fmla="*/ 716655 w 2088269"/>
                  <a:gd name="connsiteY922" fmla="*/ 776847 h 2309176"/>
                  <a:gd name="connsiteX923" fmla="*/ 721295 w 2088269"/>
                  <a:gd name="connsiteY923" fmla="*/ 771691 h 2309176"/>
                  <a:gd name="connsiteX924" fmla="*/ 723358 w 2088269"/>
                  <a:gd name="connsiteY924" fmla="*/ 753388 h 2309176"/>
                  <a:gd name="connsiteX925" fmla="*/ 724904 w 2088269"/>
                  <a:gd name="connsiteY925" fmla="*/ 719102 h 2309176"/>
                  <a:gd name="connsiteX926" fmla="*/ 743465 w 2088269"/>
                  <a:gd name="connsiteY926" fmla="*/ 700026 h 2309176"/>
                  <a:gd name="connsiteX927" fmla="*/ 763830 w 2088269"/>
                  <a:gd name="connsiteY927" fmla="*/ 708533 h 2309176"/>
                  <a:gd name="connsiteX928" fmla="*/ 775946 w 2088269"/>
                  <a:gd name="connsiteY928" fmla="*/ 711369 h 2309176"/>
                  <a:gd name="connsiteX929" fmla="*/ 779813 w 2088269"/>
                  <a:gd name="connsiteY929" fmla="*/ 708533 h 2309176"/>
                  <a:gd name="connsiteX930" fmla="*/ 806365 w 2088269"/>
                  <a:gd name="connsiteY930" fmla="*/ 720134 h 2309176"/>
                  <a:gd name="connsiteX931" fmla="*/ 801210 w 2088269"/>
                  <a:gd name="connsiteY931" fmla="*/ 741272 h 2309176"/>
                  <a:gd name="connsiteX932" fmla="*/ 788320 w 2088269"/>
                  <a:gd name="connsiteY932" fmla="*/ 759575 h 2309176"/>
                  <a:gd name="connsiteX933" fmla="*/ 783680 w 2088269"/>
                  <a:gd name="connsiteY933" fmla="*/ 773496 h 2309176"/>
                  <a:gd name="connsiteX934" fmla="*/ 786258 w 2088269"/>
                  <a:gd name="connsiteY934" fmla="*/ 779940 h 2309176"/>
                  <a:gd name="connsiteX935" fmla="*/ 791671 w 2088269"/>
                  <a:gd name="connsiteY935" fmla="*/ 777105 h 2309176"/>
                  <a:gd name="connsiteX936" fmla="*/ 801467 w 2088269"/>
                  <a:gd name="connsiteY936" fmla="*/ 766020 h 2309176"/>
                  <a:gd name="connsiteX937" fmla="*/ 823379 w 2088269"/>
                  <a:gd name="connsiteY937" fmla="*/ 757771 h 2309176"/>
                  <a:gd name="connsiteX938" fmla="*/ 836784 w 2088269"/>
                  <a:gd name="connsiteY938" fmla="*/ 779940 h 2309176"/>
                  <a:gd name="connsiteX939" fmla="*/ 829051 w 2088269"/>
                  <a:gd name="connsiteY939" fmla="*/ 805461 h 2309176"/>
                  <a:gd name="connsiteX940" fmla="*/ 817708 w 2088269"/>
                  <a:gd name="connsiteY940" fmla="*/ 824795 h 2309176"/>
                  <a:gd name="connsiteX941" fmla="*/ 818481 w 2088269"/>
                  <a:gd name="connsiteY941" fmla="*/ 832271 h 2309176"/>
                  <a:gd name="connsiteX942" fmla="*/ 824668 w 2088269"/>
                  <a:gd name="connsiteY942" fmla="*/ 829178 h 2309176"/>
                  <a:gd name="connsiteX943" fmla="*/ 851736 w 2088269"/>
                  <a:gd name="connsiteY943" fmla="*/ 828146 h 2309176"/>
                  <a:gd name="connsiteX944" fmla="*/ 878030 w 2088269"/>
                  <a:gd name="connsiteY944" fmla="*/ 847481 h 2309176"/>
                  <a:gd name="connsiteX945" fmla="*/ 875452 w 2088269"/>
                  <a:gd name="connsiteY945" fmla="*/ 870424 h 2309176"/>
                  <a:gd name="connsiteX946" fmla="*/ 855603 w 2088269"/>
                  <a:gd name="connsiteY946" fmla="*/ 882540 h 2309176"/>
                  <a:gd name="connsiteX947" fmla="*/ 821317 w 2088269"/>
                  <a:gd name="connsiteY947" fmla="*/ 901616 h 2309176"/>
                  <a:gd name="connsiteX948" fmla="*/ 805334 w 2088269"/>
                  <a:gd name="connsiteY948" fmla="*/ 932035 h 2309176"/>
                  <a:gd name="connsiteX949" fmla="*/ 797343 w 2088269"/>
                  <a:gd name="connsiteY949" fmla="*/ 991068 h 2309176"/>
                  <a:gd name="connsiteX950" fmla="*/ 797343 w 2088269"/>
                  <a:gd name="connsiteY950" fmla="*/ 1002927 h 2309176"/>
                  <a:gd name="connsiteX951" fmla="*/ 810748 w 2088269"/>
                  <a:gd name="connsiteY951" fmla="*/ 984108 h 2309176"/>
                  <a:gd name="connsiteX952" fmla="*/ 822606 w 2088269"/>
                  <a:gd name="connsiteY952" fmla="*/ 976374 h 2309176"/>
                  <a:gd name="connsiteX953" fmla="*/ 829824 w 2088269"/>
                  <a:gd name="connsiteY953" fmla="*/ 987975 h 2309176"/>
                  <a:gd name="connsiteX954" fmla="*/ 839104 w 2088269"/>
                  <a:gd name="connsiteY954" fmla="*/ 991842 h 2309176"/>
                  <a:gd name="connsiteX955" fmla="*/ 846838 w 2088269"/>
                  <a:gd name="connsiteY955" fmla="*/ 961423 h 2309176"/>
                  <a:gd name="connsiteX956" fmla="*/ 851478 w 2088269"/>
                  <a:gd name="connsiteY956" fmla="*/ 947502 h 2309176"/>
                  <a:gd name="connsiteX957" fmla="*/ 872359 w 2088269"/>
                  <a:gd name="connsiteY957" fmla="*/ 950596 h 2309176"/>
                  <a:gd name="connsiteX958" fmla="*/ 888084 w 2088269"/>
                  <a:gd name="connsiteY958" fmla="*/ 950596 h 2309176"/>
                  <a:gd name="connsiteX959" fmla="*/ 906645 w 2088269"/>
                  <a:gd name="connsiteY959" fmla="*/ 950080 h 2309176"/>
                  <a:gd name="connsiteX960" fmla="*/ 913863 w 2088269"/>
                  <a:gd name="connsiteY960" fmla="*/ 969414 h 2309176"/>
                  <a:gd name="connsiteX961" fmla="*/ 905871 w 2088269"/>
                  <a:gd name="connsiteY961" fmla="*/ 987201 h 2309176"/>
                  <a:gd name="connsiteX962" fmla="*/ 908965 w 2088269"/>
                  <a:gd name="connsiteY962" fmla="*/ 1007567 h 2309176"/>
                  <a:gd name="connsiteX963" fmla="*/ 907676 w 2088269"/>
                  <a:gd name="connsiteY963" fmla="*/ 1024581 h 2309176"/>
                  <a:gd name="connsiteX964" fmla="*/ 890920 w 2088269"/>
                  <a:gd name="connsiteY964" fmla="*/ 1034634 h 2309176"/>
                  <a:gd name="connsiteX965" fmla="*/ 857923 w 2088269"/>
                  <a:gd name="connsiteY965" fmla="*/ 1068405 h 2309176"/>
                  <a:gd name="connsiteX966" fmla="*/ 834464 w 2088269"/>
                  <a:gd name="connsiteY966" fmla="*/ 1086192 h 2309176"/>
                  <a:gd name="connsiteX967" fmla="*/ 807654 w 2088269"/>
                  <a:gd name="connsiteY967" fmla="*/ 1090317 h 2309176"/>
                  <a:gd name="connsiteX968" fmla="*/ 795796 w 2088269"/>
                  <a:gd name="connsiteY968" fmla="*/ 1108362 h 2309176"/>
                  <a:gd name="connsiteX969" fmla="*/ 826473 w 2088269"/>
                  <a:gd name="connsiteY969" fmla="*/ 1164044 h 2309176"/>
                  <a:gd name="connsiteX970" fmla="*/ 852252 w 2088269"/>
                  <a:gd name="connsiteY970" fmla="*/ 1165075 h 2309176"/>
                  <a:gd name="connsiteX971" fmla="*/ 933712 w 2088269"/>
                  <a:gd name="connsiteY971" fmla="*/ 1098050 h 2309176"/>
                  <a:gd name="connsiteX972" fmla="*/ 957429 w 2088269"/>
                  <a:gd name="connsiteY972" fmla="*/ 1066342 h 2309176"/>
                  <a:gd name="connsiteX973" fmla="*/ 960522 w 2088269"/>
                  <a:gd name="connsiteY973" fmla="*/ 1050617 h 2309176"/>
                  <a:gd name="connsiteX974" fmla="*/ 957429 w 2088269"/>
                  <a:gd name="connsiteY974" fmla="*/ 1036954 h 2309176"/>
                  <a:gd name="connsiteX975" fmla="*/ 961038 w 2088269"/>
                  <a:gd name="connsiteY975" fmla="*/ 1023550 h 2309176"/>
                  <a:gd name="connsiteX976" fmla="*/ 965420 w 2088269"/>
                  <a:gd name="connsiteY976" fmla="*/ 1002153 h 2309176"/>
                  <a:gd name="connsiteX977" fmla="*/ 958202 w 2088269"/>
                  <a:gd name="connsiteY977" fmla="*/ 984881 h 2309176"/>
                  <a:gd name="connsiteX978" fmla="*/ 955882 w 2088269"/>
                  <a:gd name="connsiteY978" fmla="*/ 958845 h 2309176"/>
                  <a:gd name="connsiteX979" fmla="*/ 960265 w 2088269"/>
                  <a:gd name="connsiteY979" fmla="*/ 913216 h 2309176"/>
                  <a:gd name="connsiteX980" fmla="*/ 958718 w 2088269"/>
                  <a:gd name="connsiteY980" fmla="*/ 904967 h 2309176"/>
                  <a:gd name="connsiteX981" fmla="*/ 953047 w 2088269"/>
                  <a:gd name="connsiteY981" fmla="*/ 848512 h 2309176"/>
                  <a:gd name="connsiteX982" fmla="*/ 949695 w 2088269"/>
                  <a:gd name="connsiteY982" fmla="*/ 826342 h 2309176"/>
                  <a:gd name="connsiteX983" fmla="*/ 949953 w 2088269"/>
                  <a:gd name="connsiteY983" fmla="*/ 790252 h 2309176"/>
                  <a:gd name="connsiteX984" fmla="*/ 948664 w 2088269"/>
                  <a:gd name="connsiteY984" fmla="*/ 754161 h 2309176"/>
                  <a:gd name="connsiteX985" fmla="*/ 954851 w 2088269"/>
                  <a:gd name="connsiteY985" fmla="*/ 727609 h 2309176"/>
                  <a:gd name="connsiteX986" fmla="*/ 958718 w 2088269"/>
                  <a:gd name="connsiteY986" fmla="*/ 707502 h 2309176"/>
                  <a:gd name="connsiteX987" fmla="*/ 953047 w 2088269"/>
                  <a:gd name="connsiteY987" fmla="*/ 672443 h 2309176"/>
                  <a:gd name="connsiteX988" fmla="*/ 955624 w 2088269"/>
                  <a:gd name="connsiteY988" fmla="*/ 655944 h 2309176"/>
                  <a:gd name="connsiteX989" fmla="*/ 954335 w 2088269"/>
                  <a:gd name="connsiteY989" fmla="*/ 632744 h 2309176"/>
                  <a:gd name="connsiteX990" fmla="*/ 954078 w 2088269"/>
                  <a:gd name="connsiteY990" fmla="*/ 581444 h 2309176"/>
                  <a:gd name="connsiteX991" fmla="*/ 949438 w 2088269"/>
                  <a:gd name="connsiteY991" fmla="*/ 552829 h 2309176"/>
                  <a:gd name="connsiteX992" fmla="*/ 946860 w 2088269"/>
                  <a:gd name="connsiteY992" fmla="*/ 536847 h 2309176"/>
                  <a:gd name="connsiteX993" fmla="*/ 956398 w 2088269"/>
                  <a:gd name="connsiteY993" fmla="*/ 512614 h 2309176"/>
                  <a:gd name="connsiteX994" fmla="*/ 953047 w 2088269"/>
                  <a:gd name="connsiteY994" fmla="*/ 484258 h 2309176"/>
                  <a:gd name="connsiteX995" fmla="*/ 944282 w 2088269"/>
                  <a:gd name="connsiteY995" fmla="*/ 448425 h 2309176"/>
                  <a:gd name="connsiteX996" fmla="*/ 945828 w 2088269"/>
                  <a:gd name="connsiteY996" fmla="*/ 375987 h 2309176"/>
                  <a:gd name="connsiteX997" fmla="*/ 953047 w 2088269"/>
                  <a:gd name="connsiteY997" fmla="*/ 332421 h 2309176"/>
                  <a:gd name="connsiteX998" fmla="*/ 951500 w 2088269"/>
                  <a:gd name="connsiteY998" fmla="*/ 313345 h 2309176"/>
                  <a:gd name="connsiteX999" fmla="*/ 930877 w 2088269"/>
                  <a:gd name="connsiteY999" fmla="*/ 290402 h 2309176"/>
                  <a:gd name="connsiteX1000" fmla="*/ 912574 w 2088269"/>
                  <a:gd name="connsiteY1000" fmla="*/ 256374 h 2309176"/>
                  <a:gd name="connsiteX1001" fmla="*/ 888084 w 2088269"/>
                  <a:gd name="connsiteY1001" fmla="*/ 134440 h 2309176"/>
                  <a:gd name="connsiteX1002" fmla="*/ 880093 w 2088269"/>
                  <a:gd name="connsiteY1002" fmla="*/ 64064 h 2309176"/>
                  <a:gd name="connsiteX1003" fmla="*/ 885764 w 2088269"/>
                  <a:gd name="connsiteY1003" fmla="*/ 13280 h 2309176"/>
                  <a:gd name="connsiteX1004" fmla="*/ 905871 w 2088269"/>
                  <a:gd name="connsiteY1004" fmla="*/ 133 h 2309176"/>
                  <a:gd name="connsiteX1005" fmla="*/ 957945 w 2088269"/>
                  <a:gd name="connsiteY1005" fmla="*/ 2453 h 2309176"/>
                  <a:gd name="connsiteX1006" fmla="*/ 972896 w 2088269"/>
                  <a:gd name="connsiteY1006" fmla="*/ 3226 h 2309176"/>
                  <a:gd name="connsiteX1007" fmla="*/ 1011822 w 2088269"/>
                  <a:gd name="connsiteY1007" fmla="*/ 11991 h 2309176"/>
                  <a:gd name="connsiteX1008" fmla="*/ 1075496 w 2088269"/>
                  <a:gd name="connsiteY1008" fmla="*/ 10702 h 2309176"/>
                  <a:gd name="connsiteX1009" fmla="*/ 1125507 w 2088269"/>
                  <a:gd name="connsiteY1009" fmla="*/ 2195 h 2309176"/>
                  <a:gd name="connsiteX1010" fmla="*/ 1158761 w 2088269"/>
                  <a:gd name="connsiteY1010" fmla="*/ 3484 h 230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</a:cxnLst>
                <a:rect l="l" t="t" r="r" b="b"/>
                <a:pathLst>
                  <a:path w="2088269" h="2309176">
                    <a:moveTo>
                      <a:pt x="1158761" y="3484"/>
                    </a:moveTo>
                    <a:cubicBezTo>
                      <a:pt x="1166753" y="3484"/>
                      <a:pt x="1175002" y="3484"/>
                      <a:pt x="1182993" y="3484"/>
                    </a:cubicBezTo>
                    <a:cubicBezTo>
                      <a:pt x="1200007" y="7351"/>
                      <a:pt x="1201038" y="8897"/>
                      <a:pt x="1204390" y="26685"/>
                    </a:cubicBezTo>
                    <a:cubicBezTo>
                      <a:pt x="1210319" y="58908"/>
                      <a:pt x="1206194" y="90616"/>
                      <a:pt x="1201554" y="122324"/>
                    </a:cubicBezTo>
                    <a:cubicBezTo>
                      <a:pt x="1194594" y="169499"/>
                      <a:pt x="1182993" y="215901"/>
                      <a:pt x="1174228" y="262561"/>
                    </a:cubicBezTo>
                    <a:cubicBezTo>
                      <a:pt x="1172166" y="273645"/>
                      <a:pt x="1166753" y="282926"/>
                      <a:pt x="1159019" y="290917"/>
                    </a:cubicBezTo>
                    <a:cubicBezTo>
                      <a:pt x="1151027" y="298909"/>
                      <a:pt x="1143294" y="306900"/>
                      <a:pt x="1136591" y="315923"/>
                    </a:cubicBezTo>
                    <a:cubicBezTo>
                      <a:pt x="1132725" y="321336"/>
                      <a:pt x="1130147" y="327007"/>
                      <a:pt x="1133756" y="333194"/>
                    </a:cubicBezTo>
                    <a:cubicBezTo>
                      <a:pt x="1143036" y="349693"/>
                      <a:pt x="1144583" y="367480"/>
                      <a:pt x="1140974" y="385783"/>
                    </a:cubicBezTo>
                    <a:cubicBezTo>
                      <a:pt x="1136849" y="407437"/>
                      <a:pt x="1138912" y="428576"/>
                      <a:pt x="1143294" y="449714"/>
                    </a:cubicBezTo>
                    <a:cubicBezTo>
                      <a:pt x="1146387" y="464666"/>
                      <a:pt x="1143294" y="478071"/>
                      <a:pt x="1132725" y="489671"/>
                    </a:cubicBezTo>
                    <a:cubicBezTo>
                      <a:pt x="1125764" y="496889"/>
                      <a:pt x="1124991" y="505654"/>
                      <a:pt x="1127569" y="514935"/>
                    </a:cubicBezTo>
                    <a:cubicBezTo>
                      <a:pt x="1130147" y="524215"/>
                      <a:pt x="1133756" y="533237"/>
                      <a:pt x="1133498" y="543291"/>
                    </a:cubicBezTo>
                    <a:cubicBezTo>
                      <a:pt x="1133240" y="550767"/>
                      <a:pt x="1132982" y="557985"/>
                      <a:pt x="1129631" y="565203"/>
                    </a:cubicBezTo>
                    <a:cubicBezTo>
                      <a:pt x="1125507" y="573710"/>
                      <a:pt x="1126538" y="582733"/>
                      <a:pt x="1128342" y="591755"/>
                    </a:cubicBezTo>
                    <a:cubicBezTo>
                      <a:pt x="1130662" y="603356"/>
                      <a:pt x="1135560" y="614956"/>
                      <a:pt x="1133240" y="626814"/>
                    </a:cubicBezTo>
                    <a:cubicBezTo>
                      <a:pt x="1130147" y="642024"/>
                      <a:pt x="1131436" y="656460"/>
                      <a:pt x="1134787" y="671412"/>
                    </a:cubicBezTo>
                    <a:cubicBezTo>
                      <a:pt x="1137365" y="683270"/>
                      <a:pt x="1132725" y="695386"/>
                      <a:pt x="1129889" y="707244"/>
                    </a:cubicBezTo>
                    <a:cubicBezTo>
                      <a:pt x="1127827" y="716267"/>
                      <a:pt x="1127827" y="724000"/>
                      <a:pt x="1134013" y="731734"/>
                    </a:cubicBezTo>
                    <a:cubicBezTo>
                      <a:pt x="1142005" y="742045"/>
                      <a:pt x="1139685" y="754419"/>
                      <a:pt x="1138396" y="766020"/>
                    </a:cubicBezTo>
                    <a:cubicBezTo>
                      <a:pt x="1137107" y="777362"/>
                      <a:pt x="1136849" y="788447"/>
                      <a:pt x="1139685" y="799274"/>
                    </a:cubicBezTo>
                    <a:cubicBezTo>
                      <a:pt x="1141489" y="806235"/>
                      <a:pt x="1141232" y="813453"/>
                      <a:pt x="1139943" y="820671"/>
                    </a:cubicBezTo>
                    <a:cubicBezTo>
                      <a:pt x="1137107" y="838458"/>
                      <a:pt x="1132725" y="855730"/>
                      <a:pt x="1134529" y="874290"/>
                    </a:cubicBezTo>
                    <a:cubicBezTo>
                      <a:pt x="1135818" y="885891"/>
                      <a:pt x="1130404" y="897491"/>
                      <a:pt x="1128858" y="909092"/>
                    </a:cubicBezTo>
                    <a:cubicBezTo>
                      <a:pt x="1127311" y="919661"/>
                      <a:pt x="1125507" y="929973"/>
                      <a:pt x="1126022" y="940542"/>
                    </a:cubicBezTo>
                    <a:cubicBezTo>
                      <a:pt x="1126280" y="945955"/>
                      <a:pt x="1127053" y="951111"/>
                      <a:pt x="1129631" y="955751"/>
                    </a:cubicBezTo>
                    <a:cubicBezTo>
                      <a:pt x="1135045" y="965805"/>
                      <a:pt x="1134271" y="976117"/>
                      <a:pt x="1130404" y="986428"/>
                    </a:cubicBezTo>
                    <a:cubicBezTo>
                      <a:pt x="1128600" y="991326"/>
                      <a:pt x="1126538" y="996224"/>
                      <a:pt x="1124218" y="1001122"/>
                    </a:cubicBezTo>
                    <a:cubicBezTo>
                      <a:pt x="1120351" y="1010145"/>
                      <a:pt x="1119577" y="1018394"/>
                      <a:pt x="1126795" y="1026385"/>
                    </a:cubicBezTo>
                    <a:cubicBezTo>
                      <a:pt x="1130662" y="1030768"/>
                      <a:pt x="1130147" y="1035923"/>
                      <a:pt x="1129116" y="1041337"/>
                    </a:cubicBezTo>
                    <a:cubicBezTo>
                      <a:pt x="1127827" y="1047266"/>
                      <a:pt x="1126022" y="1053453"/>
                      <a:pt x="1128858" y="1059640"/>
                    </a:cubicBezTo>
                    <a:cubicBezTo>
                      <a:pt x="1129889" y="1077685"/>
                      <a:pt x="1140200" y="1091090"/>
                      <a:pt x="1153605" y="1100628"/>
                    </a:cubicBezTo>
                    <a:cubicBezTo>
                      <a:pt x="1180931" y="1119962"/>
                      <a:pt x="1205163" y="1142905"/>
                      <a:pt x="1230942" y="1164044"/>
                    </a:cubicBezTo>
                    <a:cubicBezTo>
                      <a:pt x="1247440" y="1177707"/>
                      <a:pt x="1252338" y="1177449"/>
                      <a:pt x="1266516" y="1161724"/>
                    </a:cubicBezTo>
                    <a:cubicBezTo>
                      <a:pt x="1279406" y="1147288"/>
                      <a:pt x="1287655" y="1130274"/>
                      <a:pt x="1292553" y="1111455"/>
                    </a:cubicBezTo>
                    <a:cubicBezTo>
                      <a:pt x="1295389" y="1100628"/>
                      <a:pt x="1291522" y="1094699"/>
                      <a:pt x="1280437" y="1092894"/>
                    </a:cubicBezTo>
                    <a:cubicBezTo>
                      <a:pt x="1273992" y="1091863"/>
                      <a:pt x="1267547" y="1090832"/>
                      <a:pt x="1261103" y="1090317"/>
                    </a:cubicBezTo>
                    <a:cubicBezTo>
                      <a:pt x="1245636" y="1089028"/>
                      <a:pt x="1234035" y="1082325"/>
                      <a:pt x="1228364" y="1066858"/>
                    </a:cubicBezTo>
                    <a:cubicBezTo>
                      <a:pt x="1222950" y="1052422"/>
                      <a:pt x="1211092" y="1044430"/>
                      <a:pt x="1198203" y="1037728"/>
                    </a:cubicBezTo>
                    <a:cubicBezTo>
                      <a:pt x="1192016" y="1034634"/>
                      <a:pt x="1185829" y="1031799"/>
                      <a:pt x="1180415" y="1027416"/>
                    </a:cubicBezTo>
                    <a:cubicBezTo>
                      <a:pt x="1173713" y="1022003"/>
                      <a:pt x="1172939" y="1016331"/>
                      <a:pt x="1179384" y="1010145"/>
                    </a:cubicBezTo>
                    <a:cubicBezTo>
                      <a:pt x="1186087" y="1003700"/>
                      <a:pt x="1186344" y="996740"/>
                      <a:pt x="1182478" y="989006"/>
                    </a:cubicBezTo>
                    <a:cubicBezTo>
                      <a:pt x="1179642" y="983077"/>
                      <a:pt x="1176291" y="977405"/>
                      <a:pt x="1174744" y="970961"/>
                    </a:cubicBezTo>
                    <a:cubicBezTo>
                      <a:pt x="1172939" y="962969"/>
                      <a:pt x="1175517" y="956782"/>
                      <a:pt x="1182478" y="952658"/>
                    </a:cubicBezTo>
                    <a:cubicBezTo>
                      <a:pt x="1189180" y="948791"/>
                      <a:pt x="1195367" y="946471"/>
                      <a:pt x="1201554" y="953689"/>
                    </a:cubicBezTo>
                    <a:cubicBezTo>
                      <a:pt x="1205936" y="958845"/>
                      <a:pt x="1210576" y="957298"/>
                      <a:pt x="1215474" y="953431"/>
                    </a:cubicBezTo>
                    <a:cubicBezTo>
                      <a:pt x="1222177" y="948276"/>
                      <a:pt x="1229137" y="944667"/>
                      <a:pt x="1237644" y="950080"/>
                    </a:cubicBezTo>
                    <a:cubicBezTo>
                      <a:pt x="1243316" y="953689"/>
                      <a:pt x="1245120" y="957814"/>
                      <a:pt x="1242027" y="964001"/>
                    </a:cubicBezTo>
                    <a:cubicBezTo>
                      <a:pt x="1236871" y="974312"/>
                      <a:pt x="1239964" y="986944"/>
                      <a:pt x="1248987" y="993904"/>
                    </a:cubicBezTo>
                    <a:cubicBezTo>
                      <a:pt x="1254658" y="998286"/>
                      <a:pt x="1258009" y="997255"/>
                      <a:pt x="1259298" y="990295"/>
                    </a:cubicBezTo>
                    <a:cubicBezTo>
                      <a:pt x="1260329" y="985139"/>
                      <a:pt x="1260587" y="979983"/>
                      <a:pt x="1267032" y="978952"/>
                    </a:cubicBezTo>
                    <a:cubicBezTo>
                      <a:pt x="1273219" y="977921"/>
                      <a:pt x="1275797" y="982561"/>
                      <a:pt x="1278632" y="986686"/>
                    </a:cubicBezTo>
                    <a:cubicBezTo>
                      <a:pt x="1283273" y="992615"/>
                      <a:pt x="1285850" y="999575"/>
                      <a:pt x="1291522" y="1006020"/>
                    </a:cubicBezTo>
                    <a:cubicBezTo>
                      <a:pt x="1293326" y="1002411"/>
                      <a:pt x="1292553" y="999060"/>
                      <a:pt x="1292037" y="995966"/>
                    </a:cubicBezTo>
                    <a:cubicBezTo>
                      <a:pt x="1288170" y="973023"/>
                      <a:pt x="1282499" y="950080"/>
                      <a:pt x="1283273" y="926621"/>
                    </a:cubicBezTo>
                    <a:cubicBezTo>
                      <a:pt x="1283530" y="918114"/>
                      <a:pt x="1277859" y="912185"/>
                      <a:pt x="1271672" y="907287"/>
                    </a:cubicBezTo>
                    <a:cubicBezTo>
                      <a:pt x="1259040" y="896976"/>
                      <a:pt x="1244089" y="890273"/>
                      <a:pt x="1229653" y="883055"/>
                    </a:cubicBezTo>
                    <a:cubicBezTo>
                      <a:pt x="1222692" y="879446"/>
                      <a:pt x="1215990" y="875579"/>
                      <a:pt x="1210834" y="869650"/>
                    </a:cubicBezTo>
                    <a:cubicBezTo>
                      <a:pt x="1203101" y="860886"/>
                      <a:pt x="1204132" y="853152"/>
                      <a:pt x="1214185" y="847481"/>
                    </a:cubicBezTo>
                    <a:cubicBezTo>
                      <a:pt x="1222950" y="842583"/>
                      <a:pt x="1229911" y="835107"/>
                      <a:pt x="1238160" y="829435"/>
                    </a:cubicBezTo>
                    <a:cubicBezTo>
                      <a:pt x="1247440" y="822991"/>
                      <a:pt x="1256720" y="823506"/>
                      <a:pt x="1264970" y="831498"/>
                    </a:cubicBezTo>
                    <a:cubicBezTo>
                      <a:pt x="1266516" y="833044"/>
                      <a:pt x="1267805" y="835622"/>
                      <a:pt x="1270125" y="834076"/>
                    </a:cubicBezTo>
                    <a:cubicBezTo>
                      <a:pt x="1272703" y="832529"/>
                      <a:pt x="1271930" y="829693"/>
                      <a:pt x="1271414" y="827373"/>
                    </a:cubicBezTo>
                    <a:cubicBezTo>
                      <a:pt x="1270641" y="823506"/>
                      <a:pt x="1268321" y="820413"/>
                      <a:pt x="1266259" y="817577"/>
                    </a:cubicBezTo>
                    <a:cubicBezTo>
                      <a:pt x="1262392" y="811906"/>
                      <a:pt x="1258783" y="806235"/>
                      <a:pt x="1255431" y="800048"/>
                    </a:cubicBezTo>
                    <a:cubicBezTo>
                      <a:pt x="1249245" y="788705"/>
                      <a:pt x="1251049" y="773753"/>
                      <a:pt x="1259040" y="763957"/>
                    </a:cubicBezTo>
                    <a:cubicBezTo>
                      <a:pt x="1264454" y="757513"/>
                      <a:pt x="1272703" y="756739"/>
                      <a:pt x="1279664" y="762411"/>
                    </a:cubicBezTo>
                    <a:cubicBezTo>
                      <a:pt x="1285850" y="767566"/>
                      <a:pt x="1291522" y="773496"/>
                      <a:pt x="1296678" y="779682"/>
                    </a:cubicBezTo>
                    <a:cubicBezTo>
                      <a:pt x="1297967" y="781229"/>
                      <a:pt x="1299513" y="783549"/>
                      <a:pt x="1302091" y="782260"/>
                    </a:cubicBezTo>
                    <a:cubicBezTo>
                      <a:pt x="1304411" y="781229"/>
                      <a:pt x="1304411" y="778651"/>
                      <a:pt x="1304411" y="776589"/>
                    </a:cubicBezTo>
                    <a:cubicBezTo>
                      <a:pt x="1304153" y="767051"/>
                      <a:pt x="1298998" y="759575"/>
                      <a:pt x="1293326" y="752357"/>
                    </a:cubicBezTo>
                    <a:cubicBezTo>
                      <a:pt x="1287139" y="744623"/>
                      <a:pt x="1281210" y="736632"/>
                      <a:pt x="1281468" y="725805"/>
                    </a:cubicBezTo>
                    <a:cubicBezTo>
                      <a:pt x="1281726" y="717813"/>
                      <a:pt x="1284819" y="711884"/>
                      <a:pt x="1291264" y="707760"/>
                    </a:cubicBezTo>
                    <a:cubicBezTo>
                      <a:pt x="1297709" y="703635"/>
                      <a:pt x="1303122" y="707760"/>
                      <a:pt x="1308278" y="711369"/>
                    </a:cubicBezTo>
                    <a:cubicBezTo>
                      <a:pt x="1318074" y="718071"/>
                      <a:pt x="1318074" y="717813"/>
                      <a:pt x="1325034" y="708017"/>
                    </a:cubicBezTo>
                    <a:cubicBezTo>
                      <a:pt x="1330190" y="700284"/>
                      <a:pt x="1344884" y="699768"/>
                      <a:pt x="1353391" y="706986"/>
                    </a:cubicBezTo>
                    <a:cubicBezTo>
                      <a:pt x="1359320" y="712142"/>
                      <a:pt x="1361898" y="718587"/>
                      <a:pt x="1363187" y="726578"/>
                    </a:cubicBezTo>
                    <a:cubicBezTo>
                      <a:pt x="1364991" y="737405"/>
                      <a:pt x="1363187" y="748232"/>
                      <a:pt x="1363187" y="759059"/>
                    </a:cubicBezTo>
                    <a:cubicBezTo>
                      <a:pt x="1363187" y="764473"/>
                      <a:pt x="1363702" y="769629"/>
                      <a:pt x="1366280" y="774527"/>
                    </a:cubicBezTo>
                    <a:cubicBezTo>
                      <a:pt x="1367569" y="777105"/>
                      <a:pt x="1368343" y="780198"/>
                      <a:pt x="1371951" y="779682"/>
                    </a:cubicBezTo>
                    <a:cubicBezTo>
                      <a:pt x="1374787" y="779425"/>
                      <a:pt x="1375818" y="776847"/>
                      <a:pt x="1376592" y="774527"/>
                    </a:cubicBezTo>
                    <a:cubicBezTo>
                      <a:pt x="1379943" y="763700"/>
                      <a:pt x="1382005" y="752615"/>
                      <a:pt x="1378912" y="741530"/>
                    </a:cubicBezTo>
                    <a:cubicBezTo>
                      <a:pt x="1372983" y="719360"/>
                      <a:pt x="1378396" y="698995"/>
                      <a:pt x="1388708" y="679403"/>
                    </a:cubicBezTo>
                    <a:cubicBezTo>
                      <a:pt x="1393606" y="670381"/>
                      <a:pt x="1400308" y="667545"/>
                      <a:pt x="1407011" y="669865"/>
                    </a:cubicBezTo>
                    <a:cubicBezTo>
                      <a:pt x="1413971" y="672443"/>
                      <a:pt x="1419127" y="681981"/>
                      <a:pt x="1418096" y="690488"/>
                    </a:cubicBezTo>
                    <a:cubicBezTo>
                      <a:pt x="1417580" y="693581"/>
                      <a:pt x="1417322" y="696675"/>
                      <a:pt x="1417322" y="699768"/>
                    </a:cubicBezTo>
                    <a:cubicBezTo>
                      <a:pt x="1417580" y="716524"/>
                      <a:pt x="1427634" y="724258"/>
                      <a:pt x="1443874" y="720134"/>
                    </a:cubicBezTo>
                    <a:cubicBezTo>
                      <a:pt x="1449288" y="718845"/>
                      <a:pt x="1454186" y="716267"/>
                      <a:pt x="1460115" y="719102"/>
                    </a:cubicBezTo>
                    <a:cubicBezTo>
                      <a:pt x="1473004" y="725805"/>
                      <a:pt x="1476871" y="737921"/>
                      <a:pt x="1468880" y="751326"/>
                    </a:cubicBezTo>
                    <a:cubicBezTo>
                      <a:pt x="1466302" y="755966"/>
                      <a:pt x="1462693" y="759833"/>
                      <a:pt x="1459342" y="763957"/>
                    </a:cubicBezTo>
                    <a:cubicBezTo>
                      <a:pt x="1439234" y="788705"/>
                      <a:pt x="1424025" y="816031"/>
                      <a:pt x="1419900" y="848254"/>
                    </a:cubicBezTo>
                    <a:cubicBezTo>
                      <a:pt x="1419384" y="852636"/>
                      <a:pt x="1418353" y="856761"/>
                      <a:pt x="1420673" y="861917"/>
                    </a:cubicBezTo>
                    <a:cubicBezTo>
                      <a:pt x="1430985" y="852121"/>
                      <a:pt x="1437945" y="840520"/>
                      <a:pt x="1444390" y="828662"/>
                    </a:cubicBezTo>
                    <a:cubicBezTo>
                      <a:pt x="1452639" y="813195"/>
                      <a:pt x="1459599" y="797212"/>
                      <a:pt x="1469911" y="783034"/>
                    </a:cubicBezTo>
                    <a:cubicBezTo>
                      <a:pt x="1477387" y="772980"/>
                      <a:pt x="1486925" y="765762"/>
                      <a:pt x="1498525" y="761122"/>
                    </a:cubicBezTo>
                    <a:cubicBezTo>
                      <a:pt x="1505486" y="758286"/>
                      <a:pt x="1512446" y="758802"/>
                      <a:pt x="1518375" y="764989"/>
                    </a:cubicBezTo>
                    <a:cubicBezTo>
                      <a:pt x="1521211" y="767824"/>
                      <a:pt x="1524562" y="770402"/>
                      <a:pt x="1526624" y="773753"/>
                    </a:cubicBezTo>
                    <a:cubicBezTo>
                      <a:pt x="1531006" y="780456"/>
                      <a:pt x="1536678" y="782776"/>
                      <a:pt x="1544927" y="781229"/>
                    </a:cubicBezTo>
                    <a:cubicBezTo>
                      <a:pt x="1559879" y="778394"/>
                      <a:pt x="1573541" y="795150"/>
                      <a:pt x="1569417" y="810359"/>
                    </a:cubicBezTo>
                    <a:cubicBezTo>
                      <a:pt x="1567355" y="818093"/>
                      <a:pt x="1562457" y="824280"/>
                      <a:pt x="1556270" y="829178"/>
                    </a:cubicBezTo>
                    <a:cubicBezTo>
                      <a:pt x="1550341" y="834076"/>
                      <a:pt x="1544154" y="838974"/>
                      <a:pt x="1536936" y="842325"/>
                    </a:cubicBezTo>
                    <a:cubicBezTo>
                      <a:pt x="1530491" y="845160"/>
                      <a:pt x="1525593" y="850058"/>
                      <a:pt x="1521211" y="855472"/>
                    </a:cubicBezTo>
                    <a:cubicBezTo>
                      <a:pt x="1487440" y="896718"/>
                      <a:pt x="1456248" y="940026"/>
                      <a:pt x="1425056" y="983077"/>
                    </a:cubicBezTo>
                    <a:cubicBezTo>
                      <a:pt x="1424282" y="984108"/>
                      <a:pt x="1423251" y="984881"/>
                      <a:pt x="1424540" y="987201"/>
                    </a:cubicBezTo>
                    <a:cubicBezTo>
                      <a:pt x="1439492" y="981015"/>
                      <a:pt x="1452639" y="971734"/>
                      <a:pt x="1464755" y="961165"/>
                    </a:cubicBezTo>
                    <a:cubicBezTo>
                      <a:pt x="1485378" y="943635"/>
                      <a:pt x="1502392" y="922239"/>
                      <a:pt x="1521984" y="903678"/>
                    </a:cubicBezTo>
                    <a:cubicBezTo>
                      <a:pt x="1540545" y="886149"/>
                      <a:pt x="1560652" y="871197"/>
                      <a:pt x="1585657" y="864237"/>
                    </a:cubicBezTo>
                    <a:cubicBezTo>
                      <a:pt x="1591329" y="862690"/>
                      <a:pt x="1593649" y="858565"/>
                      <a:pt x="1595453" y="853925"/>
                    </a:cubicBezTo>
                    <a:cubicBezTo>
                      <a:pt x="1603960" y="830724"/>
                      <a:pt x="1615819" y="809844"/>
                      <a:pt x="1634637" y="793345"/>
                    </a:cubicBezTo>
                    <a:cubicBezTo>
                      <a:pt x="1640824" y="787932"/>
                      <a:pt x="1647269" y="783291"/>
                      <a:pt x="1654745" y="779682"/>
                    </a:cubicBezTo>
                    <a:cubicBezTo>
                      <a:pt x="1661963" y="776073"/>
                      <a:pt x="1667118" y="777878"/>
                      <a:pt x="1671501" y="784580"/>
                    </a:cubicBezTo>
                    <a:cubicBezTo>
                      <a:pt x="1679492" y="797470"/>
                      <a:pt x="1680781" y="811390"/>
                      <a:pt x="1678719" y="826084"/>
                    </a:cubicBezTo>
                    <a:cubicBezTo>
                      <a:pt x="1677430" y="835365"/>
                      <a:pt x="1674594" y="844387"/>
                      <a:pt x="1671501" y="853152"/>
                    </a:cubicBezTo>
                    <a:cubicBezTo>
                      <a:pt x="1670212" y="856503"/>
                      <a:pt x="1667892" y="859854"/>
                      <a:pt x="1669696" y="864752"/>
                    </a:cubicBezTo>
                    <a:cubicBezTo>
                      <a:pt x="1679750" y="855988"/>
                      <a:pt x="1686710" y="845160"/>
                      <a:pt x="1694960" y="835622"/>
                    </a:cubicBezTo>
                    <a:cubicBezTo>
                      <a:pt x="1700373" y="829178"/>
                      <a:pt x="1705786" y="822991"/>
                      <a:pt x="1710685" y="815773"/>
                    </a:cubicBezTo>
                    <a:cubicBezTo>
                      <a:pt x="1717387" y="805977"/>
                      <a:pt x="1727698" y="803914"/>
                      <a:pt x="1738783" y="808297"/>
                    </a:cubicBezTo>
                    <a:cubicBezTo>
                      <a:pt x="1747033" y="811648"/>
                      <a:pt x="1753735" y="817319"/>
                      <a:pt x="1759406" y="824022"/>
                    </a:cubicBezTo>
                    <a:cubicBezTo>
                      <a:pt x="1767656" y="834333"/>
                      <a:pt x="1765336" y="846965"/>
                      <a:pt x="1753735" y="853152"/>
                    </a:cubicBezTo>
                    <a:cubicBezTo>
                      <a:pt x="1742392" y="859081"/>
                      <a:pt x="1732596" y="866299"/>
                      <a:pt x="1724605" y="876095"/>
                    </a:cubicBezTo>
                    <a:cubicBezTo>
                      <a:pt x="1714036" y="888984"/>
                      <a:pt x="1716614" y="896460"/>
                      <a:pt x="1732339" y="900843"/>
                    </a:cubicBezTo>
                    <a:cubicBezTo>
                      <a:pt x="1735948" y="901874"/>
                      <a:pt x="1739557" y="902647"/>
                      <a:pt x="1743166" y="904194"/>
                    </a:cubicBezTo>
                    <a:cubicBezTo>
                      <a:pt x="1749095" y="906772"/>
                      <a:pt x="1754766" y="909865"/>
                      <a:pt x="1755024" y="917083"/>
                    </a:cubicBezTo>
                    <a:cubicBezTo>
                      <a:pt x="1755282" y="923786"/>
                      <a:pt x="1750126" y="927653"/>
                      <a:pt x="1744713" y="930488"/>
                    </a:cubicBezTo>
                    <a:cubicBezTo>
                      <a:pt x="1734917" y="935644"/>
                      <a:pt x="1724089" y="939253"/>
                      <a:pt x="1713520" y="939511"/>
                    </a:cubicBezTo>
                    <a:cubicBezTo>
                      <a:pt x="1679234" y="940800"/>
                      <a:pt x="1652940" y="958071"/>
                      <a:pt x="1627419" y="978437"/>
                    </a:cubicBezTo>
                    <a:cubicBezTo>
                      <a:pt x="1604734" y="996482"/>
                      <a:pt x="1582048" y="1014785"/>
                      <a:pt x="1553692" y="1023550"/>
                    </a:cubicBezTo>
                    <a:cubicBezTo>
                      <a:pt x="1552918" y="1023807"/>
                      <a:pt x="1552661" y="1024323"/>
                      <a:pt x="1552661" y="1025612"/>
                    </a:cubicBezTo>
                    <a:cubicBezTo>
                      <a:pt x="1560652" y="1028705"/>
                      <a:pt x="1568386" y="1026127"/>
                      <a:pt x="1576119" y="1024065"/>
                    </a:cubicBezTo>
                    <a:cubicBezTo>
                      <a:pt x="1590040" y="1020456"/>
                      <a:pt x="1603187" y="1015300"/>
                      <a:pt x="1615819" y="1008082"/>
                    </a:cubicBezTo>
                    <a:cubicBezTo>
                      <a:pt x="1639020" y="994935"/>
                      <a:pt x="1664540" y="993388"/>
                      <a:pt x="1690319" y="995708"/>
                    </a:cubicBezTo>
                    <a:cubicBezTo>
                      <a:pt x="1708107" y="997255"/>
                      <a:pt x="1725121" y="1002153"/>
                      <a:pt x="1741103" y="1010918"/>
                    </a:cubicBezTo>
                    <a:cubicBezTo>
                      <a:pt x="1747033" y="1014269"/>
                      <a:pt x="1752704" y="1018136"/>
                      <a:pt x="1757344" y="1023292"/>
                    </a:cubicBezTo>
                    <a:cubicBezTo>
                      <a:pt x="1764047" y="1030510"/>
                      <a:pt x="1763789" y="1034377"/>
                      <a:pt x="1756829" y="1041595"/>
                    </a:cubicBezTo>
                    <a:cubicBezTo>
                      <a:pt x="1750126" y="1048297"/>
                      <a:pt x="1741103" y="1051648"/>
                      <a:pt x="1732339" y="1055000"/>
                    </a:cubicBezTo>
                    <a:cubicBezTo>
                      <a:pt x="1713520" y="1061960"/>
                      <a:pt x="1693671" y="1064796"/>
                      <a:pt x="1674594" y="1070982"/>
                    </a:cubicBezTo>
                    <a:cubicBezTo>
                      <a:pt x="1672790" y="1071498"/>
                      <a:pt x="1670985" y="1072014"/>
                      <a:pt x="1669181" y="1072529"/>
                    </a:cubicBezTo>
                    <a:cubicBezTo>
                      <a:pt x="1658096" y="1076912"/>
                      <a:pt x="1657580" y="1080521"/>
                      <a:pt x="1666861" y="1088254"/>
                    </a:cubicBezTo>
                    <a:cubicBezTo>
                      <a:pt x="1673305" y="1093410"/>
                      <a:pt x="1673563" y="1098050"/>
                      <a:pt x="1667634" y="1103721"/>
                    </a:cubicBezTo>
                    <a:cubicBezTo>
                      <a:pt x="1659385" y="1111713"/>
                      <a:pt x="1649073" y="1115064"/>
                      <a:pt x="1637988" y="1115837"/>
                    </a:cubicBezTo>
                    <a:cubicBezTo>
                      <a:pt x="1625099" y="1116611"/>
                      <a:pt x="1612467" y="1115322"/>
                      <a:pt x="1600094" y="1112228"/>
                    </a:cubicBezTo>
                    <a:cubicBezTo>
                      <a:pt x="1586431" y="1108877"/>
                      <a:pt x="1573026" y="1105268"/>
                      <a:pt x="1559363" y="1102175"/>
                    </a:cubicBezTo>
                    <a:cubicBezTo>
                      <a:pt x="1552403" y="1100628"/>
                      <a:pt x="1545443" y="1099081"/>
                      <a:pt x="1538225" y="1101917"/>
                    </a:cubicBezTo>
                    <a:cubicBezTo>
                      <a:pt x="1514250" y="1111713"/>
                      <a:pt x="1490276" y="1122024"/>
                      <a:pt x="1466302" y="1132336"/>
                    </a:cubicBezTo>
                    <a:cubicBezTo>
                      <a:pt x="1490534" y="1126149"/>
                      <a:pt x="1515024" y="1120993"/>
                      <a:pt x="1540029" y="1120478"/>
                    </a:cubicBezTo>
                    <a:cubicBezTo>
                      <a:pt x="1568644" y="1119962"/>
                      <a:pt x="1596485" y="1124602"/>
                      <a:pt x="1620201" y="1142905"/>
                    </a:cubicBezTo>
                    <a:cubicBezTo>
                      <a:pt x="1627677" y="1148577"/>
                      <a:pt x="1632575" y="1156052"/>
                      <a:pt x="1637473" y="1163528"/>
                    </a:cubicBezTo>
                    <a:cubicBezTo>
                      <a:pt x="1644433" y="1173840"/>
                      <a:pt x="1655002" y="1175129"/>
                      <a:pt x="1664540" y="1167395"/>
                    </a:cubicBezTo>
                    <a:cubicBezTo>
                      <a:pt x="1672532" y="1160950"/>
                      <a:pt x="1677430" y="1152186"/>
                      <a:pt x="1683617" y="1144452"/>
                    </a:cubicBezTo>
                    <a:cubicBezTo>
                      <a:pt x="1702951" y="1120220"/>
                      <a:pt x="1729503" y="1110940"/>
                      <a:pt x="1758891" y="1109135"/>
                    </a:cubicBezTo>
                    <a:cubicBezTo>
                      <a:pt x="1771780" y="1108362"/>
                      <a:pt x="1776936" y="1115580"/>
                      <a:pt x="1774616" y="1128469"/>
                    </a:cubicBezTo>
                    <a:cubicBezTo>
                      <a:pt x="1774100" y="1131563"/>
                      <a:pt x="1771522" y="1135429"/>
                      <a:pt x="1775389" y="1137749"/>
                    </a:cubicBezTo>
                    <a:cubicBezTo>
                      <a:pt x="1778741" y="1139812"/>
                      <a:pt x="1781834" y="1137492"/>
                      <a:pt x="1784927" y="1135945"/>
                    </a:cubicBezTo>
                    <a:cubicBezTo>
                      <a:pt x="1799364" y="1128727"/>
                      <a:pt x="1811995" y="1118158"/>
                      <a:pt x="1827205" y="1111971"/>
                    </a:cubicBezTo>
                    <a:cubicBezTo>
                      <a:pt x="1830040" y="1110682"/>
                      <a:pt x="1831845" y="1107846"/>
                      <a:pt x="1833907" y="1105526"/>
                    </a:cubicBezTo>
                    <a:cubicBezTo>
                      <a:pt x="1839578" y="1098823"/>
                      <a:pt x="1846023" y="1092894"/>
                      <a:pt x="1854272" y="1089285"/>
                    </a:cubicBezTo>
                    <a:cubicBezTo>
                      <a:pt x="1870255" y="1082325"/>
                      <a:pt x="1882887" y="1086965"/>
                      <a:pt x="1889331" y="1102948"/>
                    </a:cubicBezTo>
                    <a:cubicBezTo>
                      <a:pt x="1892425" y="1110682"/>
                      <a:pt x="1896292" y="1111713"/>
                      <a:pt x="1903510" y="1109135"/>
                    </a:cubicBezTo>
                    <a:cubicBezTo>
                      <a:pt x="1917688" y="1103979"/>
                      <a:pt x="1932124" y="1103464"/>
                      <a:pt x="1946818" y="1107331"/>
                    </a:cubicBezTo>
                    <a:cubicBezTo>
                      <a:pt x="1956356" y="1109908"/>
                      <a:pt x="1965121" y="1114549"/>
                      <a:pt x="1967699" y="1125376"/>
                    </a:cubicBezTo>
                    <a:cubicBezTo>
                      <a:pt x="1970534" y="1137492"/>
                      <a:pt x="1965894" y="1147288"/>
                      <a:pt x="1955583" y="1154248"/>
                    </a:cubicBezTo>
                    <a:cubicBezTo>
                      <a:pt x="1941662" y="1163528"/>
                      <a:pt x="1925679" y="1166364"/>
                      <a:pt x="1909954" y="1170231"/>
                    </a:cubicBezTo>
                    <a:cubicBezTo>
                      <a:pt x="1903768" y="1171777"/>
                      <a:pt x="1897065" y="1171777"/>
                      <a:pt x="1891136" y="1175129"/>
                    </a:cubicBezTo>
                    <a:cubicBezTo>
                      <a:pt x="1891651" y="1179253"/>
                      <a:pt x="1895003" y="1179253"/>
                      <a:pt x="1897323" y="1180027"/>
                    </a:cubicBezTo>
                    <a:cubicBezTo>
                      <a:pt x="1902479" y="1181831"/>
                      <a:pt x="1908150" y="1183120"/>
                      <a:pt x="1913306" y="1184925"/>
                    </a:cubicBezTo>
                    <a:cubicBezTo>
                      <a:pt x="1918977" y="1186987"/>
                      <a:pt x="1923617" y="1189823"/>
                      <a:pt x="1924133" y="1196267"/>
                    </a:cubicBezTo>
                    <a:cubicBezTo>
                      <a:pt x="1924906" y="1203227"/>
                      <a:pt x="1920266" y="1206836"/>
                      <a:pt x="1914852" y="1209930"/>
                    </a:cubicBezTo>
                    <a:cubicBezTo>
                      <a:pt x="1901705" y="1217406"/>
                      <a:pt x="1887527" y="1222304"/>
                      <a:pt x="1873091" y="1225913"/>
                    </a:cubicBezTo>
                    <a:cubicBezTo>
                      <a:pt x="1857366" y="1230037"/>
                      <a:pt x="1841641" y="1234162"/>
                      <a:pt x="1825400" y="1235451"/>
                    </a:cubicBezTo>
                    <a:cubicBezTo>
                      <a:pt x="1822564" y="1235709"/>
                      <a:pt x="1819987" y="1236740"/>
                      <a:pt x="1817666" y="1238287"/>
                    </a:cubicBezTo>
                    <a:cubicBezTo>
                      <a:pt x="1798590" y="1251692"/>
                      <a:pt x="1777452" y="1254012"/>
                      <a:pt x="1755282" y="1249629"/>
                    </a:cubicBezTo>
                    <a:cubicBezTo>
                      <a:pt x="1748321" y="1248340"/>
                      <a:pt x="1741103" y="1247567"/>
                      <a:pt x="1734143" y="1245247"/>
                    </a:cubicBezTo>
                    <a:cubicBezTo>
                      <a:pt x="1710427" y="1237771"/>
                      <a:pt x="1686195" y="1238544"/>
                      <a:pt x="1661963" y="1239060"/>
                    </a:cubicBezTo>
                    <a:cubicBezTo>
                      <a:pt x="1653456" y="1239318"/>
                      <a:pt x="1645206" y="1241380"/>
                      <a:pt x="1637988" y="1246020"/>
                    </a:cubicBezTo>
                    <a:cubicBezTo>
                      <a:pt x="1635153" y="1247825"/>
                      <a:pt x="1632059" y="1250145"/>
                      <a:pt x="1632575" y="1254012"/>
                    </a:cubicBezTo>
                    <a:cubicBezTo>
                      <a:pt x="1633090" y="1257878"/>
                      <a:pt x="1636957" y="1257878"/>
                      <a:pt x="1640051" y="1258652"/>
                    </a:cubicBezTo>
                    <a:cubicBezTo>
                      <a:pt x="1649331" y="1261230"/>
                      <a:pt x="1658611" y="1264065"/>
                      <a:pt x="1666603" y="1269737"/>
                    </a:cubicBezTo>
                    <a:cubicBezTo>
                      <a:pt x="1672532" y="1273861"/>
                      <a:pt x="1677172" y="1278759"/>
                      <a:pt x="1675625" y="1286751"/>
                    </a:cubicBezTo>
                    <a:cubicBezTo>
                      <a:pt x="1674079" y="1294227"/>
                      <a:pt x="1668150" y="1297062"/>
                      <a:pt x="1661705" y="1299124"/>
                    </a:cubicBezTo>
                    <a:cubicBezTo>
                      <a:pt x="1643917" y="1304280"/>
                      <a:pt x="1626130" y="1302991"/>
                      <a:pt x="1608085" y="1299640"/>
                    </a:cubicBezTo>
                    <a:cubicBezTo>
                      <a:pt x="1586431" y="1295773"/>
                      <a:pt x="1565034" y="1290102"/>
                      <a:pt x="1543123" y="1286751"/>
                    </a:cubicBezTo>
                    <a:cubicBezTo>
                      <a:pt x="1520179" y="1283399"/>
                      <a:pt x="1500072" y="1289586"/>
                      <a:pt x="1481769" y="1303249"/>
                    </a:cubicBezTo>
                    <a:cubicBezTo>
                      <a:pt x="1480738" y="1304022"/>
                      <a:pt x="1479965" y="1304796"/>
                      <a:pt x="1478933" y="1305569"/>
                    </a:cubicBezTo>
                    <a:cubicBezTo>
                      <a:pt x="1461919" y="1318716"/>
                      <a:pt x="1448514" y="1315623"/>
                      <a:pt x="1438976" y="1296289"/>
                    </a:cubicBezTo>
                    <a:cubicBezTo>
                      <a:pt x="1436141" y="1290617"/>
                      <a:pt x="1433820" y="1284688"/>
                      <a:pt x="1432532" y="1278759"/>
                    </a:cubicBezTo>
                    <a:cubicBezTo>
                      <a:pt x="1428923" y="1263808"/>
                      <a:pt x="1419642" y="1251434"/>
                      <a:pt x="1414486" y="1236998"/>
                    </a:cubicBezTo>
                    <a:cubicBezTo>
                      <a:pt x="1411135" y="1227975"/>
                      <a:pt x="1398504" y="1223077"/>
                      <a:pt x="1388450" y="1224882"/>
                    </a:cubicBezTo>
                    <a:cubicBezTo>
                      <a:pt x="1376334" y="1226944"/>
                      <a:pt x="1369889" y="1233131"/>
                      <a:pt x="1368085" y="1244731"/>
                    </a:cubicBezTo>
                    <a:cubicBezTo>
                      <a:pt x="1367569" y="1248856"/>
                      <a:pt x="1366280" y="1252465"/>
                      <a:pt x="1364476" y="1256332"/>
                    </a:cubicBezTo>
                    <a:cubicBezTo>
                      <a:pt x="1362156" y="1260714"/>
                      <a:pt x="1359836" y="1265096"/>
                      <a:pt x="1358031" y="1269737"/>
                    </a:cubicBezTo>
                    <a:cubicBezTo>
                      <a:pt x="1351844" y="1286493"/>
                      <a:pt x="1354938" y="1296289"/>
                      <a:pt x="1370147" y="1305311"/>
                    </a:cubicBezTo>
                    <a:cubicBezTo>
                      <a:pt x="1387161" y="1315365"/>
                      <a:pt x="1402628" y="1326966"/>
                      <a:pt x="1418096" y="1339339"/>
                    </a:cubicBezTo>
                    <a:cubicBezTo>
                      <a:pt x="1432016" y="1350424"/>
                      <a:pt x="1445421" y="1362025"/>
                      <a:pt x="1461404" y="1370274"/>
                    </a:cubicBezTo>
                    <a:cubicBezTo>
                      <a:pt x="1468880" y="1374141"/>
                      <a:pt x="1476613" y="1377492"/>
                      <a:pt x="1484863" y="1379554"/>
                    </a:cubicBezTo>
                    <a:cubicBezTo>
                      <a:pt x="1496978" y="1382648"/>
                      <a:pt x="1504197" y="1380070"/>
                      <a:pt x="1511672" y="1370016"/>
                    </a:cubicBezTo>
                    <a:cubicBezTo>
                      <a:pt x="1518117" y="1361251"/>
                      <a:pt x="1523273" y="1351713"/>
                      <a:pt x="1529202" y="1342433"/>
                    </a:cubicBezTo>
                    <a:cubicBezTo>
                      <a:pt x="1534873" y="1333410"/>
                      <a:pt x="1542349" y="1326708"/>
                      <a:pt x="1552661" y="1323614"/>
                    </a:cubicBezTo>
                    <a:cubicBezTo>
                      <a:pt x="1560910" y="1321294"/>
                      <a:pt x="1564777" y="1323357"/>
                      <a:pt x="1568128" y="1331090"/>
                    </a:cubicBezTo>
                    <a:cubicBezTo>
                      <a:pt x="1577924" y="1354033"/>
                      <a:pt x="1586689" y="1358931"/>
                      <a:pt x="1610663" y="1355838"/>
                    </a:cubicBezTo>
                    <a:cubicBezTo>
                      <a:pt x="1635153" y="1352744"/>
                      <a:pt x="1657580" y="1346042"/>
                      <a:pt x="1678461" y="1332121"/>
                    </a:cubicBezTo>
                    <a:cubicBezTo>
                      <a:pt x="1710942" y="1310725"/>
                      <a:pt x="1747548" y="1297578"/>
                      <a:pt x="1783123" y="1282884"/>
                    </a:cubicBezTo>
                    <a:cubicBezTo>
                      <a:pt x="1792403" y="1279017"/>
                      <a:pt x="1801426" y="1274892"/>
                      <a:pt x="1810706" y="1271541"/>
                    </a:cubicBezTo>
                    <a:cubicBezTo>
                      <a:pt x="1827978" y="1265096"/>
                      <a:pt x="1839321" y="1274119"/>
                      <a:pt x="1837000" y="1292422"/>
                    </a:cubicBezTo>
                    <a:cubicBezTo>
                      <a:pt x="1835712" y="1302476"/>
                      <a:pt x="1831329" y="1311498"/>
                      <a:pt x="1829267" y="1321294"/>
                    </a:cubicBezTo>
                    <a:cubicBezTo>
                      <a:pt x="1827720" y="1328512"/>
                      <a:pt x="1827978" y="1335215"/>
                      <a:pt x="1832618" y="1341659"/>
                    </a:cubicBezTo>
                    <a:cubicBezTo>
                      <a:pt x="1838547" y="1350424"/>
                      <a:pt x="1834423" y="1363829"/>
                      <a:pt x="1823853" y="1371821"/>
                    </a:cubicBezTo>
                    <a:cubicBezTo>
                      <a:pt x="1817151" y="1376976"/>
                      <a:pt x="1808902" y="1379554"/>
                      <a:pt x="1799879" y="1382390"/>
                    </a:cubicBezTo>
                    <a:cubicBezTo>
                      <a:pt x="1803488" y="1384194"/>
                      <a:pt x="1806324" y="1384710"/>
                      <a:pt x="1809159" y="1385483"/>
                    </a:cubicBezTo>
                    <a:cubicBezTo>
                      <a:pt x="1814315" y="1387030"/>
                      <a:pt x="1818440" y="1389608"/>
                      <a:pt x="1818698" y="1395537"/>
                    </a:cubicBezTo>
                    <a:cubicBezTo>
                      <a:pt x="1818955" y="1401982"/>
                      <a:pt x="1814573" y="1404817"/>
                      <a:pt x="1809159" y="1406622"/>
                    </a:cubicBezTo>
                    <a:cubicBezTo>
                      <a:pt x="1800910" y="1409458"/>
                      <a:pt x="1792145" y="1410489"/>
                      <a:pt x="1783381" y="1410489"/>
                    </a:cubicBezTo>
                    <a:cubicBezTo>
                      <a:pt x="1759149" y="1410747"/>
                      <a:pt x="1734917" y="1412809"/>
                      <a:pt x="1710685" y="1414613"/>
                    </a:cubicBezTo>
                    <a:cubicBezTo>
                      <a:pt x="1705786" y="1414871"/>
                      <a:pt x="1700889" y="1416160"/>
                      <a:pt x="1696248" y="1418222"/>
                    </a:cubicBezTo>
                    <a:cubicBezTo>
                      <a:pt x="1693928" y="1419511"/>
                      <a:pt x="1692124" y="1421316"/>
                      <a:pt x="1692897" y="1424151"/>
                    </a:cubicBezTo>
                    <a:cubicBezTo>
                      <a:pt x="1693413" y="1426987"/>
                      <a:pt x="1695733" y="1428276"/>
                      <a:pt x="1698311" y="1428792"/>
                    </a:cubicBezTo>
                    <a:cubicBezTo>
                      <a:pt x="1702693" y="1429307"/>
                      <a:pt x="1706818" y="1427760"/>
                      <a:pt x="1711200" y="1427245"/>
                    </a:cubicBezTo>
                    <a:cubicBezTo>
                      <a:pt x="1725121" y="1425440"/>
                      <a:pt x="1739041" y="1424925"/>
                      <a:pt x="1752704" y="1429307"/>
                    </a:cubicBezTo>
                    <a:cubicBezTo>
                      <a:pt x="1774616" y="1436267"/>
                      <a:pt x="1784412" y="1454828"/>
                      <a:pt x="1778483" y="1476998"/>
                    </a:cubicBezTo>
                    <a:cubicBezTo>
                      <a:pt x="1773069" y="1496848"/>
                      <a:pt x="1775389" y="1500199"/>
                      <a:pt x="1796012" y="1503808"/>
                    </a:cubicBezTo>
                    <a:cubicBezTo>
                      <a:pt x="1822822" y="1508448"/>
                      <a:pt x="1843187" y="1496848"/>
                      <a:pt x="1859944" y="1477256"/>
                    </a:cubicBezTo>
                    <a:cubicBezTo>
                      <a:pt x="1870513" y="1464882"/>
                      <a:pt x="1877215" y="1449930"/>
                      <a:pt x="1885465" y="1436010"/>
                    </a:cubicBezTo>
                    <a:cubicBezTo>
                      <a:pt x="1903510" y="1405849"/>
                      <a:pt x="1927742" y="1396310"/>
                      <a:pt x="1960739" y="1407653"/>
                    </a:cubicBezTo>
                    <a:cubicBezTo>
                      <a:pt x="1979557" y="1414098"/>
                      <a:pt x="1999407" y="1418222"/>
                      <a:pt x="2016163" y="1429307"/>
                    </a:cubicBezTo>
                    <a:cubicBezTo>
                      <a:pt x="2026732" y="1436267"/>
                      <a:pt x="2035497" y="1445032"/>
                      <a:pt x="2039106" y="1457664"/>
                    </a:cubicBezTo>
                    <a:cubicBezTo>
                      <a:pt x="2041168" y="1465140"/>
                      <a:pt x="2040395" y="1471327"/>
                      <a:pt x="2033177" y="1476482"/>
                    </a:cubicBezTo>
                    <a:cubicBezTo>
                      <a:pt x="2020545" y="1485505"/>
                      <a:pt x="2006625" y="1491434"/>
                      <a:pt x="1992189" y="1496590"/>
                    </a:cubicBezTo>
                    <a:cubicBezTo>
                      <a:pt x="1982135" y="1500199"/>
                      <a:pt x="1972339" y="1503808"/>
                      <a:pt x="1962285" y="1507417"/>
                    </a:cubicBezTo>
                    <a:cubicBezTo>
                      <a:pt x="1959450" y="1508448"/>
                      <a:pt x="1956356" y="1509737"/>
                      <a:pt x="1953778" y="1511284"/>
                    </a:cubicBezTo>
                    <a:cubicBezTo>
                      <a:pt x="1945529" y="1516439"/>
                      <a:pt x="1945014" y="1522111"/>
                      <a:pt x="1951974" y="1528555"/>
                    </a:cubicBezTo>
                    <a:cubicBezTo>
                      <a:pt x="1955841" y="1532164"/>
                      <a:pt x="1960223" y="1535000"/>
                      <a:pt x="1964605" y="1538094"/>
                    </a:cubicBezTo>
                    <a:cubicBezTo>
                      <a:pt x="1973112" y="1544023"/>
                      <a:pt x="1978784" y="1552272"/>
                      <a:pt x="1982393" y="1561552"/>
                    </a:cubicBezTo>
                    <a:cubicBezTo>
                      <a:pt x="1987291" y="1574442"/>
                      <a:pt x="1982135" y="1583980"/>
                      <a:pt x="1968472" y="1586558"/>
                    </a:cubicBezTo>
                    <a:cubicBezTo>
                      <a:pt x="1949138" y="1590167"/>
                      <a:pt x="1931609" y="1583722"/>
                      <a:pt x="1914594" y="1575473"/>
                    </a:cubicBezTo>
                    <a:cubicBezTo>
                      <a:pt x="1913821" y="1574957"/>
                      <a:pt x="1913048" y="1574184"/>
                      <a:pt x="1912274" y="1573926"/>
                    </a:cubicBezTo>
                    <a:cubicBezTo>
                      <a:pt x="1908923" y="1572637"/>
                      <a:pt x="1905056" y="1566708"/>
                      <a:pt x="1901963" y="1571348"/>
                    </a:cubicBezTo>
                    <a:cubicBezTo>
                      <a:pt x="1899385" y="1575215"/>
                      <a:pt x="1905572" y="1577793"/>
                      <a:pt x="1908408" y="1580113"/>
                    </a:cubicBezTo>
                    <a:cubicBezTo>
                      <a:pt x="1915626" y="1585527"/>
                      <a:pt x="1922586" y="1591198"/>
                      <a:pt x="1929804" y="1596611"/>
                    </a:cubicBezTo>
                    <a:cubicBezTo>
                      <a:pt x="1932124" y="1598416"/>
                      <a:pt x="1934186" y="1600220"/>
                      <a:pt x="1935991" y="1602283"/>
                    </a:cubicBezTo>
                    <a:cubicBezTo>
                      <a:pt x="1938827" y="1605634"/>
                      <a:pt x="1940116" y="1609243"/>
                      <a:pt x="1938311" y="1613625"/>
                    </a:cubicBezTo>
                    <a:cubicBezTo>
                      <a:pt x="1936506" y="1618008"/>
                      <a:pt x="1932898" y="1619297"/>
                      <a:pt x="1928515" y="1619555"/>
                    </a:cubicBezTo>
                    <a:cubicBezTo>
                      <a:pt x="1920266" y="1620070"/>
                      <a:pt x="1912532" y="1617234"/>
                      <a:pt x="1904283" y="1618008"/>
                    </a:cubicBezTo>
                    <a:cubicBezTo>
                      <a:pt x="1899901" y="1618266"/>
                      <a:pt x="1895518" y="1618523"/>
                      <a:pt x="1891394" y="1619812"/>
                    </a:cubicBezTo>
                    <a:cubicBezTo>
                      <a:pt x="1886753" y="1621359"/>
                      <a:pt x="1887011" y="1623679"/>
                      <a:pt x="1890363" y="1626515"/>
                    </a:cubicBezTo>
                    <a:cubicBezTo>
                      <a:pt x="1892425" y="1628319"/>
                      <a:pt x="1895003" y="1629608"/>
                      <a:pt x="1897323" y="1631155"/>
                    </a:cubicBezTo>
                    <a:cubicBezTo>
                      <a:pt x="1906345" y="1637342"/>
                      <a:pt x="1906088" y="1646364"/>
                      <a:pt x="1896292" y="1651520"/>
                    </a:cubicBezTo>
                    <a:cubicBezTo>
                      <a:pt x="1887785" y="1655902"/>
                      <a:pt x="1878504" y="1657707"/>
                      <a:pt x="1869224" y="1658480"/>
                    </a:cubicBezTo>
                    <a:cubicBezTo>
                      <a:pt x="1852983" y="1659769"/>
                      <a:pt x="1836743" y="1659512"/>
                      <a:pt x="1820760" y="1658223"/>
                    </a:cubicBezTo>
                    <a:cubicBezTo>
                      <a:pt x="1799621" y="1656418"/>
                      <a:pt x="1784412" y="1643271"/>
                      <a:pt x="1769718" y="1629608"/>
                    </a:cubicBezTo>
                    <a:cubicBezTo>
                      <a:pt x="1756829" y="1617492"/>
                      <a:pt x="1742392" y="1607696"/>
                      <a:pt x="1724347" y="1605634"/>
                    </a:cubicBezTo>
                    <a:cubicBezTo>
                      <a:pt x="1722543" y="1605376"/>
                      <a:pt x="1720738" y="1604861"/>
                      <a:pt x="1717645" y="1605892"/>
                    </a:cubicBezTo>
                    <a:cubicBezTo>
                      <a:pt x="1722027" y="1610016"/>
                      <a:pt x="1726409" y="1612852"/>
                      <a:pt x="1730792" y="1615945"/>
                    </a:cubicBezTo>
                    <a:cubicBezTo>
                      <a:pt x="1739299" y="1621875"/>
                      <a:pt x="1747548" y="1628061"/>
                      <a:pt x="1754508" y="1635537"/>
                    </a:cubicBezTo>
                    <a:cubicBezTo>
                      <a:pt x="1761469" y="1643013"/>
                      <a:pt x="1768429" y="1650747"/>
                      <a:pt x="1763273" y="1661832"/>
                    </a:cubicBezTo>
                    <a:cubicBezTo>
                      <a:pt x="1758633" y="1671885"/>
                      <a:pt x="1741877" y="1678846"/>
                      <a:pt x="1730276" y="1676526"/>
                    </a:cubicBezTo>
                    <a:cubicBezTo>
                      <a:pt x="1707075" y="1671627"/>
                      <a:pt x="1686195" y="1661316"/>
                      <a:pt x="1666603" y="1648169"/>
                    </a:cubicBezTo>
                    <a:cubicBezTo>
                      <a:pt x="1633348" y="1625741"/>
                      <a:pt x="1608085" y="1595322"/>
                      <a:pt x="1583337" y="1564388"/>
                    </a:cubicBezTo>
                    <a:cubicBezTo>
                      <a:pt x="1570190" y="1548147"/>
                      <a:pt x="1557816" y="1531391"/>
                      <a:pt x="1545185" y="1514635"/>
                    </a:cubicBezTo>
                    <a:cubicBezTo>
                      <a:pt x="1537709" y="1504839"/>
                      <a:pt x="1528171" y="1498394"/>
                      <a:pt x="1516055" y="1496074"/>
                    </a:cubicBezTo>
                    <a:cubicBezTo>
                      <a:pt x="1498010" y="1492207"/>
                      <a:pt x="1480222" y="1492465"/>
                      <a:pt x="1462435" y="1497105"/>
                    </a:cubicBezTo>
                    <a:cubicBezTo>
                      <a:pt x="1459342" y="1497879"/>
                      <a:pt x="1454959" y="1498394"/>
                      <a:pt x="1454444" y="1502519"/>
                    </a:cubicBezTo>
                    <a:cubicBezTo>
                      <a:pt x="1453928" y="1506901"/>
                      <a:pt x="1458053" y="1507932"/>
                      <a:pt x="1461146" y="1509221"/>
                    </a:cubicBezTo>
                    <a:cubicBezTo>
                      <a:pt x="1490276" y="1520306"/>
                      <a:pt x="1513219" y="1540671"/>
                      <a:pt x="1536420" y="1560263"/>
                    </a:cubicBezTo>
                    <a:cubicBezTo>
                      <a:pt x="1548794" y="1570833"/>
                      <a:pt x="1560910" y="1581402"/>
                      <a:pt x="1574830" y="1589909"/>
                    </a:cubicBezTo>
                    <a:cubicBezTo>
                      <a:pt x="1578182" y="1591971"/>
                      <a:pt x="1581533" y="1594291"/>
                      <a:pt x="1583853" y="1597900"/>
                    </a:cubicBezTo>
                    <a:cubicBezTo>
                      <a:pt x="1609116" y="1638373"/>
                      <a:pt x="1645206" y="1666987"/>
                      <a:pt x="1686195" y="1690188"/>
                    </a:cubicBezTo>
                    <a:cubicBezTo>
                      <a:pt x="1717645" y="1707976"/>
                      <a:pt x="1750384" y="1723185"/>
                      <a:pt x="1782865" y="1739168"/>
                    </a:cubicBezTo>
                    <a:cubicBezTo>
                      <a:pt x="1792145" y="1743808"/>
                      <a:pt x="1802715" y="1744324"/>
                      <a:pt x="1813026" y="1743293"/>
                    </a:cubicBezTo>
                    <a:cubicBezTo>
                      <a:pt x="1823080" y="1742261"/>
                      <a:pt x="1827205" y="1736590"/>
                      <a:pt x="1825916" y="1726536"/>
                    </a:cubicBezTo>
                    <a:cubicBezTo>
                      <a:pt x="1824884" y="1716998"/>
                      <a:pt x="1823338" y="1707460"/>
                      <a:pt x="1822822" y="1697664"/>
                    </a:cubicBezTo>
                    <a:cubicBezTo>
                      <a:pt x="1822307" y="1689930"/>
                      <a:pt x="1826173" y="1685032"/>
                      <a:pt x="1832360" y="1681939"/>
                    </a:cubicBezTo>
                    <a:cubicBezTo>
                      <a:pt x="1838032" y="1678846"/>
                      <a:pt x="1843187" y="1681424"/>
                      <a:pt x="1847570" y="1685806"/>
                    </a:cubicBezTo>
                    <a:cubicBezTo>
                      <a:pt x="1850405" y="1688642"/>
                      <a:pt x="1853241" y="1691477"/>
                      <a:pt x="1856077" y="1694571"/>
                    </a:cubicBezTo>
                    <a:cubicBezTo>
                      <a:pt x="1860201" y="1699211"/>
                      <a:pt x="1864326" y="1699211"/>
                      <a:pt x="1868708" y="1694313"/>
                    </a:cubicBezTo>
                    <a:cubicBezTo>
                      <a:pt x="1875669" y="1686837"/>
                      <a:pt x="1878504" y="1687610"/>
                      <a:pt x="1881598" y="1697406"/>
                    </a:cubicBezTo>
                    <a:cubicBezTo>
                      <a:pt x="1885207" y="1709007"/>
                      <a:pt x="1888816" y="1711327"/>
                      <a:pt x="1900932" y="1708491"/>
                    </a:cubicBezTo>
                    <a:cubicBezTo>
                      <a:pt x="1906345" y="1707202"/>
                      <a:pt x="1911501" y="1705655"/>
                      <a:pt x="1915368" y="1711069"/>
                    </a:cubicBezTo>
                    <a:cubicBezTo>
                      <a:pt x="1919235" y="1716225"/>
                      <a:pt x="1918461" y="1721381"/>
                      <a:pt x="1915883" y="1726794"/>
                    </a:cubicBezTo>
                    <a:cubicBezTo>
                      <a:pt x="1912790" y="1733239"/>
                      <a:pt x="1909181" y="1739426"/>
                      <a:pt x="1905314" y="1745613"/>
                    </a:cubicBezTo>
                    <a:cubicBezTo>
                      <a:pt x="1900158" y="1753862"/>
                      <a:pt x="1902221" y="1757471"/>
                      <a:pt x="1911759" y="1758244"/>
                    </a:cubicBezTo>
                    <a:cubicBezTo>
                      <a:pt x="1914852" y="1758502"/>
                      <a:pt x="1917946" y="1758244"/>
                      <a:pt x="1921039" y="1759018"/>
                    </a:cubicBezTo>
                    <a:cubicBezTo>
                      <a:pt x="1928257" y="1760306"/>
                      <a:pt x="1931866" y="1765205"/>
                      <a:pt x="1932382" y="1771907"/>
                    </a:cubicBezTo>
                    <a:cubicBezTo>
                      <a:pt x="1932898" y="1778352"/>
                      <a:pt x="1929031" y="1781961"/>
                      <a:pt x="1922844" y="1784023"/>
                    </a:cubicBezTo>
                    <a:cubicBezTo>
                      <a:pt x="1913048" y="1787116"/>
                      <a:pt x="1902479" y="1787632"/>
                      <a:pt x="1892683" y="1790983"/>
                    </a:cubicBezTo>
                    <a:cubicBezTo>
                      <a:pt x="1889847" y="1792014"/>
                      <a:pt x="1885722" y="1792272"/>
                      <a:pt x="1885722" y="1796139"/>
                    </a:cubicBezTo>
                    <a:cubicBezTo>
                      <a:pt x="1885722" y="1800006"/>
                      <a:pt x="1889589" y="1800521"/>
                      <a:pt x="1892683" y="1801295"/>
                    </a:cubicBezTo>
                    <a:cubicBezTo>
                      <a:pt x="1911501" y="1807224"/>
                      <a:pt x="1930320" y="1808771"/>
                      <a:pt x="1949396" y="1801295"/>
                    </a:cubicBezTo>
                    <a:cubicBezTo>
                      <a:pt x="1967441" y="1794334"/>
                      <a:pt x="1978526" y="1781703"/>
                      <a:pt x="1980846" y="1761853"/>
                    </a:cubicBezTo>
                    <a:cubicBezTo>
                      <a:pt x="1981362" y="1757729"/>
                      <a:pt x="1981362" y="1753604"/>
                      <a:pt x="1986260" y="1751800"/>
                    </a:cubicBezTo>
                    <a:cubicBezTo>
                      <a:pt x="1990900" y="1750253"/>
                      <a:pt x="1993993" y="1753088"/>
                      <a:pt x="1996829" y="1755924"/>
                    </a:cubicBezTo>
                    <a:cubicBezTo>
                      <a:pt x="2006109" y="1765720"/>
                      <a:pt x="2014101" y="1776289"/>
                      <a:pt x="2022092" y="1787116"/>
                    </a:cubicBezTo>
                    <a:cubicBezTo>
                      <a:pt x="2026474" y="1792788"/>
                      <a:pt x="2030599" y="1798459"/>
                      <a:pt x="2035497" y="1803873"/>
                    </a:cubicBezTo>
                    <a:cubicBezTo>
                      <a:pt x="2041942" y="1811091"/>
                      <a:pt x="2041426" y="1815215"/>
                      <a:pt x="2033177" y="1820113"/>
                    </a:cubicBezTo>
                    <a:cubicBezTo>
                      <a:pt x="2031888" y="1820887"/>
                      <a:pt x="2030341" y="1821660"/>
                      <a:pt x="2029052" y="1822433"/>
                    </a:cubicBezTo>
                    <a:cubicBezTo>
                      <a:pt x="2023123" y="1826558"/>
                      <a:pt x="2022608" y="1830425"/>
                      <a:pt x="2028537" y="1834807"/>
                    </a:cubicBezTo>
                    <a:cubicBezTo>
                      <a:pt x="2036528" y="1840994"/>
                      <a:pt x="2045808" y="1844603"/>
                      <a:pt x="2054315" y="1850017"/>
                    </a:cubicBezTo>
                    <a:cubicBezTo>
                      <a:pt x="2059471" y="1853368"/>
                      <a:pt x="2064885" y="1856719"/>
                      <a:pt x="2068494" y="1862133"/>
                    </a:cubicBezTo>
                    <a:cubicBezTo>
                      <a:pt x="2073134" y="1869093"/>
                      <a:pt x="2071330" y="1875022"/>
                      <a:pt x="2063854" y="1878889"/>
                    </a:cubicBezTo>
                    <a:cubicBezTo>
                      <a:pt x="2055862" y="1883013"/>
                      <a:pt x="2054831" y="1886107"/>
                      <a:pt x="2059987" y="1894356"/>
                    </a:cubicBezTo>
                    <a:cubicBezTo>
                      <a:pt x="2066689" y="1905183"/>
                      <a:pt x="2075712" y="1914463"/>
                      <a:pt x="2083188" y="1924775"/>
                    </a:cubicBezTo>
                    <a:cubicBezTo>
                      <a:pt x="2091179" y="1935860"/>
                      <a:pt x="2089890" y="1941016"/>
                      <a:pt x="2078290" y="1947976"/>
                    </a:cubicBezTo>
                    <a:cubicBezTo>
                      <a:pt x="2065143" y="1955709"/>
                      <a:pt x="2050449" y="1955967"/>
                      <a:pt x="2036528" y="1952358"/>
                    </a:cubicBezTo>
                    <a:cubicBezTo>
                      <a:pt x="2016678" y="1947202"/>
                      <a:pt x="1997860" y="1939984"/>
                      <a:pt x="1983939" y="1922713"/>
                    </a:cubicBezTo>
                    <a:cubicBezTo>
                      <a:pt x="1971566" y="1906988"/>
                      <a:pt x="1954036" y="1898223"/>
                      <a:pt x="1933929" y="1896418"/>
                    </a:cubicBezTo>
                    <a:cubicBezTo>
                      <a:pt x="1927484" y="1895903"/>
                      <a:pt x="1922844" y="1893067"/>
                      <a:pt x="1918461" y="1888685"/>
                    </a:cubicBezTo>
                    <a:cubicBezTo>
                      <a:pt x="1893714" y="1865226"/>
                      <a:pt x="1867162" y="1844087"/>
                      <a:pt x="1837000" y="1828105"/>
                    </a:cubicBezTo>
                    <a:cubicBezTo>
                      <a:pt x="1828751" y="1823722"/>
                      <a:pt x="1820244" y="1819855"/>
                      <a:pt x="1811479" y="1816762"/>
                    </a:cubicBezTo>
                    <a:cubicBezTo>
                      <a:pt x="1809417" y="1815989"/>
                      <a:pt x="1807097" y="1814957"/>
                      <a:pt x="1805293" y="1816762"/>
                    </a:cubicBezTo>
                    <a:cubicBezTo>
                      <a:pt x="1803230" y="1818824"/>
                      <a:pt x="1804004" y="1821402"/>
                      <a:pt x="1805035" y="1823722"/>
                    </a:cubicBezTo>
                    <a:cubicBezTo>
                      <a:pt x="1809417" y="1831714"/>
                      <a:pt x="1812768" y="1839963"/>
                      <a:pt x="1813800" y="1849243"/>
                    </a:cubicBezTo>
                    <a:cubicBezTo>
                      <a:pt x="1814315" y="1853883"/>
                      <a:pt x="1818955" y="1855172"/>
                      <a:pt x="1822307" y="1857235"/>
                    </a:cubicBezTo>
                    <a:cubicBezTo>
                      <a:pt x="1839836" y="1867031"/>
                      <a:pt x="1854014" y="1880178"/>
                      <a:pt x="1860201" y="1900285"/>
                    </a:cubicBezTo>
                    <a:cubicBezTo>
                      <a:pt x="1866130" y="1918846"/>
                      <a:pt x="1851437" y="1931993"/>
                      <a:pt x="1835196" y="1928900"/>
                    </a:cubicBezTo>
                    <a:cubicBezTo>
                      <a:pt x="1823080" y="1926579"/>
                      <a:pt x="1823080" y="1927095"/>
                      <a:pt x="1802972" y="1911886"/>
                    </a:cubicBezTo>
                    <a:cubicBezTo>
                      <a:pt x="1810448" y="1925806"/>
                      <a:pt x="1815862" y="1939469"/>
                      <a:pt x="1824111" y="1951327"/>
                    </a:cubicBezTo>
                    <a:cubicBezTo>
                      <a:pt x="1833391" y="1964732"/>
                      <a:pt x="1846281" y="1972208"/>
                      <a:pt x="1863295" y="1969114"/>
                    </a:cubicBezTo>
                    <a:cubicBezTo>
                      <a:pt x="1873091" y="1967310"/>
                      <a:pt x="1875926" y="1964216"/>
                      <a:pt x="1877215" y="1954421"/>
                    </a:cubicBezTo>
                    <a:cubicBezTo>
                      <a:pt x="1880051" y="1934313"/>
                      <a:pt x="1899127" y="1919361"/>
                      <a:pt x="1918977" y="1921424"/>
                    </a:cubicBezTo>
                    <a:cubicBezTo>
                      <a:pt x="1931093" y="1922713"/>
                      <a:pt x="1936764" y="1931220"/>
                      <a:pt x="1933155" y="1942820"/>
                    </a:cubicBezTo>
                    <a:cubicBezTo>
                      <a:pt x="1928515" y="1957772"/>
                      <a:pt x="1931609" y="1964732"/>
                      <a:pt x="1946560" y="1970403"/>
                    </a:cubicBezTo>
                    <a:cubicBezTo>
                      <a:pt x="1959707" y="1975559"/>
                      <a:pt x="1973886" y="1976590"/>
                      <a:pt x="1987806" y="1978653"/>
                    </a:cubicBezTo>
                    <a:cubicBezTo>
                      <a:pt x="2001469" y="1980715"/>
                      <a:pt x="2014358" y="1985097"/>
                      <a:pt x="2027248" y="1989995"/>
                    </a:cubicBezTo>
                    <a:cubicBezTo>
                      <a:pt x="2041168" y="1995151"/>
                      <a:pt x="2043746" y="2001338"/>
                      <a:pt x="2038590" y="2015258"/>
                    </a:cubicBezTo>
                    <a:cubicBezTo>
                      <a:pt x="2035497" y="2023508"/>
                      <a:pt x="2035755" y="2029695"/>
                      <a:pt x="2043231" y="2035881"/>
                    </a:cubicBezTo>
                    <a:cubicBezTo>
                      <a:pt x="2051222" y="2042326"/>
                      <a:pt x="2048386" y="2053411"/>
                      <a:pt x="2038075" y="2057020"/>
                    </a:cubicBezTo>
                    <a:cubicBezTo>
                      <a:pt x="2026732" y="2061145"/>
                      <a:pt x="2015390" y="2058567"/>
                      <a:pt x="2004047" y="2055731"/>
                    </a:cubicBezTo>
                    <a:cubicBezTo>
                      <a:pt x="1999407" y="2054442"/>
                      <a:pt x="1995024" y="2053153"/>
                      <a:pt x="1990384" y="2052122"/>
                    </a:cubicBezTo>
                    <a:cubicBezTo>
                      <a:pt x="1988837" y="2051864"/>
                      <a:pt x="1987033" y="2051606"/>
                      <a:pt x="1986002" y="2053153"/>
                    </a:cubicBezTo>
                    <a:cubicBezTo>
                      <a:pt x="1984971" y="2054700"/>
                      <a:pt x="1986002" y="2056247"/>
                      <a:pt x="1986775" y="2057278"/>
                    </a:cubicBezTo>
                    <a:cubicBezTo>
                      <a:pt x="1988837" y="2060113"/>
                      <a:pt x="1991157" y="2062434"/>
                      <a:pt x="1993735" y="2064754"/>
                    </a:cubicBezTo>
                    <a:cubicBezTo>
                      <a:pt x="2005078" y="2075065"/>
                      <a:pt x="2004820" y="2087954"/>
                      <a:pt x="2000953" y="2100844"/>
                    </a:cubicBezTo>
                    <a:cubicBezTo>
                      <a:pt x="1997602" y="2111929"/>
                      <a:pt x="1984455" y="2116827"/>
                      <a:pt x="1971050" y="2111413"/>
                    </a:cubicBezTo>
                    <a:cubicBezTo>
                      <a:pt x="1945529" y="2101359"/>
                      <a:pt x="1927226" y="2084088"/>
                      <a:pt x="1921813" y="2055989"/>
                    </a:cubicBezTo>
                    <a:cubicBezTo>
                      <a:pt x="1916915" y="2031241"/>
                      <a:pt x="1891394" y="2006494"/>
                      <a:pt x="1866646" y="2002885"/>
                    </a:cubicBezTo>
                    <a:cubicBezTo>
                      <a:pt x="1861233" y="2002111"/>
                      <a:pt x="1855046" y="2000822"/>
                      <a:pt x="1851694" y="2007267"/>
                    </a:cubicBezTo>
                    <a:cubicBezTo>
                      <a:pt x="1848601" y="2012938"/>
                      <a:pt x="1850921" y="2018094"/>
                      <a:pt x="1854788" y="2022734"/>
                    </a:cubicBezTo>
                    <a:cubicBezTo>
                      <a:pt x="1867162" y="2037170"/>
                      <a:pt x="1874122" y="2054700"/>
                      <a:pt x="1880824" y="2071972"/>
                    </a:cubicBezTo>
                    <a:cubicBezTo>
                      <a:pt x="1888558" y="2091564"/>
                      <a:pt x="1894487" y="2112702"/>
                      <a:pt x="1912017" y="2126365"/>
                    </a:cubicBezTo>
                    <a:cubicBezTo>
                      <a:pt x="1942693" y="2150597"/>
                      <a:pt x="1964348" y="2182820"/>
                      <a:pt x="1989353" y="2211950"/>
                    </a:cubicBezTo>
                    <a:cubicBezTo>
                      <a:pt x="1995540" y="2218911"/>
                      <a:pt x="1999922" y="2227160"/>
                      <a:pt x="2003789" y="2235925"/>
                    </a:cubicBezTo>
                    <a:cubicBezTo>
                      <a:pt x="2007398" y="2243658"/>
                      <a:pt x="2008945" y="2252165"/>
                      <a:pt x="2003531" y="2258868"/>
                    </a:cubicBezTo>
                    <a:cubicBezTo>
                      <a:pt x="1998118" y="2265312"/>
                      <a:pt x="1990642" y="2266086"/>
                      <a:pt x="1982393" y="2262477"/>
                    </a:cubicBezTo>
                    <a:cubicBezTo>
                      <a:pt x="1976464" y="2259899"/>
                      <a:pt x="1975432" y="2264797"/>
                      <a:pt x="1975432" y="2268921"/>
                    </a:cubicBezTo>
                    <a:cubicBezTo>
                      <a:pt x="1975432" y="2277171"/>
                      <a:pt x="1974401" y="2285162"/>
                      <a:pt x="1973112" y="2293154"/>
                    </a:cubicBezTo>
                    <a:cubicBezTo>
                      <a:pt x="1970792" y="2308363"/>
                      <a:pt x="1959965" y="2312745"/>
                      <a:pt x="1947591" y="2303981"/>
                    </a:cubicBezTo>
                    <a:cubicBezTo>
                      <a:pt x="1942693" y="2300372"/>
                      <a:pt x="1938827" y="2296247"/>
                      <a:pt x="1935475" y="2291349"/>
                    </a:cubicBezTo>
                    <a:cubicBezTo>
                      <a:pt x="1924906" y="2276397"/>
                      <a:pt x="1912274" y="2267375"/>
                      <a:pt x="1892683" y="2274593"/>
                    </a:cubicBezTo>
                    <a:cubicBezTo>
                      <a:pt x="1883918" y="2277944"/>
                      <a:pt x="1879793" y="2274335"/>
                      <a:pt x="1877215" y="2263508"/>
                    </a:cubicBezTo>
                    <a:cubicBezTo>
                      <a:pt x="1871286" y="2237471"/>
                      <a:pt x="1864841" y="2211435"/>
                      <a:pt x="1859428" y="2185140"/>
                    </a:cubicBezTo>
                    <a:cubicBezTo>
                      <a:pt x="1857108" y="2174056"/>
                      <a:pt x="1855046" y="2162713"/>
                      <a:pt x="1851437" y="2149824"/>
                    </a:cubicBezTo>
                    <a:cubicBezTo>
                      <a:pt x="1848343" y="2155495"/>
                      <a:pt x="1847828" y="2159877"/>
                      <a:pt x="1847828" y="2164517"/>
                    </a:cubicBezTo>
                    <a:cubicBezTo>
                      <a:pt x="1848343" y="2177922"/>
                      <a:pt x="1847054" y="2191327"/>
                      <a:pt x="1845507" y="2204475"/>
                    </a:cubicBezTo>
                    <a:cubicBezTo>
                      <a:pt x="1843961" y="2219942"/>
                      <a:pt x="1839578" y="2234378"/>
                      <a:pt x="1822564" y="2239791"/>
                    </a:cubicBezTo>
                    <a:cubicBezTo>
                      <a:pt x="1807613" y="2244432"/>
                      <a:pt x="1790599" y="2239791"/>
                      <a:pt x="1791888" y="2218395"/>
                    </a:cubicBezTo>
                    <a:cubicBezTo>
                      <a:pt x="1792145" y="2211950"/>
                      <a:pt x="1792403" y="2205506"/>
                      <a:pt x="1793434" y="2198803"/>
                    </a:cubicBezTo>
                    <a:cubicBezTo>
                      <a:pt x="1794465" y="2192616"/>
                      <a:pt x="1795497" y="2186429"/>
                      <a:pt x="1796786" y="2179469"/>
                    </a:cubicBezTo>
                    <a:cubicBezTo>
                      <a:pt x="1791888" y="2186945"/>
                      <a:pt x="1785701" y="2190296"/>
                      <a:pt x="1777194" y="2188750"/>
                    </a:cubicBezTo>
                    <a:cubicBezTo>
                      <a:pt x="1768687" y="2187203"/>
                      <a:pt x="1764820" y="2180758"/>
                      <a:pt x="1761984" y="2173540"/>
                    </a:cubicBezTo>
                    <a:cubicBezTo>
                      <a:pt x="1759664" y="2167611"/>
                      <a:pt x="1758375" y="2161682"/>
                      <a:pt x="1758118" y="2155237"/>
                    </a:cubicBezTo>
                    <a:cubicBezTo>
                      <a:pt x="1757086" y="2122498"/>
                      <a:pt x="1759149" y="2089759"/>
                      <a:pt x="1766624" y="2057793"/>
                    </a:cubicBezTo>
                    <a:cubicBezTo>
                      <a:pt x="1772554" y="2032015"/>
                      <a:pt x="1761469" y="2011649"/>
                      <a:pt x="1746259" y="1992573"/>
                    </a:cubicBezTo>
                    <a:cubicBezTo>
                      <a:pt x="1734659" y="1977879"/>
                      <a:pt x="1723058" y="1963185"/>
                      <a:pt x="1712489" y="1947718"/>
                    </a:cubicBezTo>
                    <a:cubicBezTo>
                      <a:pt x="1699084" y="1927868"/>
                      <a:pt x="1694186" y="1905441"/>
                      <a:pt x="1699600" y="1882498"/>
                    </a:cubicBezTo>
                    <a:cubicBezTo>
                      <a:pt x="1710942" y="1834549"/>
                      <a:pt x="1669181" y="1803873"/>
                      <a:pt x="1632575" y="1803099"/>
                    </a:cubicBezTo>
                    <a:cubicBezTo>
                      <a:pt x="1612725" y="1802584"/>
                      <a:pt x="1603187" y="1815215"/>
                      <a:pt x="1609116" y="1834292"/>
                    </a:cubicBezTo>
                    <a:cubicBezTo>
                      <a:pt x="1612983" y="1846923"/>
                      <a:pt x="1620459" y="1857750"/>
                      <a:pt x="1629739" y="1867288"/>
                    </a:cubicBezTo>
                    <a:cubicBezTo>
                      <a:pt x="1678977" y="1918588"/>
                      <a:pt x="1707075" y="1980457"/>
                      <a:pt x="1717903" y="2050318"/>
                    </a:cubicBezTo>
                    <a:cubicBezTo>
                      <a:pt x="1719191" y="2058051"/>
                      <a:pt x="1718934" y="2066042"/>
                      <a:pt x="1717645" y="2073518"/>
                    </a:cubicBezTo>
                    <a:cubicBezTo>
                      <a:pt x="1715840" y="2085119"/>
                      <a:pt x="1710942" y="2087439"/>
                      <a:pt x="1700115" y="2082799"/>
                    </a:cubicBezTo>
                    <a:cubicBezTo>
                      <a:pt x="1698311" y="2082025"/>
                      <a:pt x="1696764" y="2080994"/>
                      <a:pt x="1694186" y="2081252"/>
                    </a:cubicBezTo>
                    <a:cubicBezTo>
                      <a:pt x="1693671" y="2085892"/>
                      <a:pt x="1695991" y="2090017"/>
                      <a:pt x="1698053" y="2093884"/>
                    </a:cubicBezTo>
                    <a:cubicBezTo>
                      <a:pt x="1703466" y="2104711"/>
                      <a:pt x="1705013" y="2116311"/>
                      <a:pt x="1706560" y="2128169"/>
                    </a:cubicBezTo>
                    <a:cubicBezTo>
                      <a:pt x="1707075" y="2133067"/>
                      <a:pt x="1705786" y="2137450"/>
                      <a:pt x="1700889" y="2139770"/>
                    </a:cubicBezTo>
                    <a:cubicBezTo>
                      <a:pt x="1696248" y="2142090"/>
                      <a:pt x="1692639" y="2139770"/>
                      <a:pt x="1689030" y="2136676"/>
                    </a:cubicBezTo>
                    <a:cubicBezTo>
                      <a:pt x="1679750" y="2127912"/>
                      <a:pt x="1670985" y="2118631"/>
                      <a:pt x="1661705" y="2109609"/>
                    </a:cubicBezTo>
                    <a:cubicBezTo>
                      <a:pt x="1659127" y="2107031"/>
                      <a:pt x="1656549" y="2103680"/>
                      <a:pt x="1652682" y="2103164"/>
                    </a:cubicBezTo>
                    <a:cubicBezTo>
                      <a:pt x="1627677" y="2098782"/>
                      <a:pt x="1617623" y="2079963"/>
                      <a:pt x="1610921" y="2058824"/>
                    </a:cubicBezTo>
                    <a:cubicBezTo>
                      <a:pt x="1604476" y="2038459"/>
                      <a:pt x="1602156" y="2017321"/>
                      <a:pt x="1599320" y="1996440"/>
                    </a:cubicBezTo>
                    <a:cubicBezTo>
                      <a:pt x="1596485" y="1975817"/>
                      <a:pt x="1592618" y="1955194"/>
                      <a:pt x="1586431" y="1935344"/>
                    </a:cubicBezTo>
                    <a:cubicBezTo>
                      <a:pt x="1583080" y="1924517"/>
                      <a:pt x="1578182" y="1914463"/>
                      <a:pt x="1570706" y="1905699"/>
                    </a:cubicBezTo>
                    <a:cubicBezTo>
                      <a:pt x="1562457" y="1895903"/>
                      <a:pt x="1553950" y="1886365"/>
                      <a:pt x="1546732" y="1875795"/>
                    </a:cubicBezTo>
                    <a:cubicBezTo>
                      <a:pt x="1545443" y="1873991"/>
                      <a:pt x="1543896" y="1871671"/>
                      <a:pt x="1541576" y="1872444"/>
                    </a:cubicBezTo>
                    <a:cubicBezTo>
                      <a:pt x="1538482" y="1873733"/>
                      <a:pt x="1539771" y="1876826"/>
                      <a:pt x="1540287" y="1878889"/>
                    </a:cubicBezTo>
                    <a:cubicBezTo>
                      <a:pt x="1543638" y="1895645"/>
                      <a:pt x="1549567" y="1911886"/>
                      <a:pt x="1556012" y="1927868"/>
                    </a:cubicBezTo>
                    <a:cubicBezTo>
                      <a:pt x="1561683" y="1942047"/>
                      <a:pt x="1569933" y="1954936"/>
                      <a:pt x="1576635" y="1968857"/>
                    </a:cubicBezTo>
                    <a:cubicBezTo>
                      <a:pt x="1586431" y="1988706"/>
                      <a:pt x="1586173" y="2007525"/>
                      <a:pt x="1574057" y="2026601"/>
                    </a:cubicBezTo>
                    <a:cubicBezTo>
                      <a:pt x="1561425" y="2046708"/>
                      <a:pt x="1563488" y="2056762"/>
                      <a:pt x="1582822" y="2070941"/>
                    </a:cubicBezTo>
                    <a:cubicBezTo>
                      <a:pt x="1598289" y="2082025"/>
                      <a:pt x="1613499" y="2093368"/>
                      <a:pt x="1627419" y="2106515"/>
                    </a:cubicBezTo>
                    <a:cubicBezTo>
                      <a:pt x="1636184" y="2114764"/>
                      <a:pt x="1641855" y="2124560"/>
                      <a:pt x="1644691" y="2135903"/>
                    </a:cubicBezTo>
                    <a:cubicBezTo>
                      <a:pt x="1651909" y="2165291"/>
                      <a:pt x="1650878" y="2194679"/>
                      <a:pt x="1643402" y="2223809"/>
                    </a:cubicBezTo>
                    <a:cubicBezTo>
                      <a:pt x="1641340" y="2231542"/>
                      <a:pt x="1638504" y="2240307"/>
                      <a:pt x="1628708" y="2240823"/>
                    </a:cubicBezTo>
                    <a:cubicBezTo>
                      <a:pt x="1618654" y="2241338"/>
                      <a:pt x="1616076" y="2232316"/>
                      <a:pt x="1612983" y="2224840"/>
                    </a:cubicBezTo>
                    <a:cubicBezTo>
                      <a:pt x="1608085" y="2213239"/>
                      <a:pt x="1607827" y="2200608"/>
                      <a:pt x="1604992" y="2188492"/>
                    </a:cubicBezTo>
                    <a:cubicBezTo>
                      <a:pt x="1603960" y="2184109"/>
                      <a:pt x="1605249" y="2175860"/>
                      <a:pt x="1599062" y="2176891"/>
                    </a:cubicBezTo>
                    <a:cubicBezTo>
                      <a:pt x="1592876" y="2177922"/>
                      <a:pt x="1596485" y="2185398"/>
                      <a:pt x="1597516" y="2189781"/>
                    </a:cubicBezTo>
                    <a:cubicBezTo>
                      <a:pt x="1598547" y="2194936"/>
                      <a:pt x="1598805" y="2200350"/>
                      <a:pt x="1599062" y="2205506"/>
                    </a:cubicBezTo>
                    <a:cubicBezTo>
                      <a:pt x="1599320" y="2212466"/>
                      <a:pt x="1596485" y="2218137"/>
                      <a:pt x="1590298" y="2220715"/>
                    </a:cubicBezTo>
                    <a:cubicBezTo>
                      <a:pt x="1583595" y="2223809"/>
                      <a:pt x="1576893" y="2222778"/>
                      <a:pt x="1570964" y="2218137"/>
                    </a:cubicBezTo>
                    <a:cubicBezTo>
                      <a:pt x="1559105" y="2209115"/>
                      <a:pt x="1555239" y="2195710"/>
                      <a:pt x="1560394" y="2180500"/>
                    </a:cubicBezTo>
                    <a:cubicBezTo>
                      <a:pt x="1562457" y="2174313"/>
                      <a:pt x="1565808" y="2168642"/>
                      <a:pt x="1568644" y="2162713"/>
                    </a:cubicBezTo>
                    <a:cubicBezTo>
                      <a:pt x="1572510" y="2154464"/>
                      <a:pt x="1575346" y="2145957"/>
                      <a:pt x="1576119" y="2136676"/>
                    </a:cubicBezTo>
                    <a:cubicBezTo>
                      <a:pt x="1576377" y="2133067"/>
                      <a:pt x="1575862" y="2129716"/>
                      <a:pt x="1572253" y="2127912"/>
                    </a:cubicBezTo>
                    <a:cubicBezTo>
                      <a:pt x="1568644" y="2126107"/>
                      <a:pt x="1565550" y="2127912"/>
                      <a:pt x="1562972" y="2130232"/>
                    </a:cubicBezTo>
                    <a:cubicBezTo>
                      <a:pt x="1556270" y="2136161"/>
                      <a:pt x="1553176" y="2143894"/>
                      <a:pt x="1552661" y="2152659"/>
                    </a:cubicBezTo>
                    <a:cubicBezTo>
                      <a:pt x="1552145" y="2157557"/>
                      <a:pt x="1552661" y="2162713"/>
                      <a:pt x="1552403" y="2167611"/>
                    </a:cubicBezTo>
                    <a:cubicBezTo>
                      <a:pt x="1552145" y="2177922"/>
                      <a:pt x="1545700" y="2182047"/>
                      <a:pt x="1536162" y="2177665"/>
                    </a:cubicBezTo>
                    <a:cubicBezTo>
                      <a:pt x="1527913" y="2173798"/>
                      <a:pt x="1522757" y="2166838"/>
                      <a:pt x="1519922" y="2158073"/>
                    </a:cubicBezTo>
                    <a:cubicBezTo>
                      <a:pt x="1518117" y="2152401"/>
                      <a:pt x="1517344" y="2146472"/>
                      <a:pt x="1517344" y="2140543"/>
                    </a:cubicBezTo>
                    <a:cubicBezTo>
                      <a:pt x="1517344" y="2120951"/>
                      <a:pt x="1517344" y="2101359"/>
                      <a:pt x="1517344" y="2081510"/>
                    </a:cubicBezTo>
                    <a:cubicBezTo>
                      <a:pt x="1517344" y="2070425"/>
                      <a:pt x="1515281" y="2059856"/>
                      <a:pt x="1512188" y="2049286"/>
                    </a:cubicBezTo>
                    <a:cubicBezTo>
                      <a:pt x="1509868" y="2041553"/>
                      <a:pt x="1506001" y="2034335"/>
                      <a:pt x="1499556" y="2028921"/>
                    </a:cubicBezTo>
                    <a:cubicBezTo>
                      <a:pt x="1493370" y="2023765"/>
                      <a:pt x="1489760" y="2024539"/>
                      <a:pt x="1487698" y="2032788"/>
                    </a:cubicBezTo>
                    <a:cubicBezTo>
                      <a:pt x="1483831" y="2047482"/>
                      <a:pt x="1484605" y="2062434"/>
                      <a:pt x="1486409" y="2077385"/>
                    </a:cubicBezTo>
                    <a:cubicBezTo>
                      <a:pt x="1488472" y="2094915"/>
                      <a:pt x="1490534" y="2112702"/>
                      <a:pt x="1492596" y="2130232"/>
                    </a:cubicBezTo>
                    <a:cubicBezTo>
                      <a:pt x="1494916" y="2148792"/>
                      <a:pt x="1489503" y="2165291"/>
                      <a:pt x="1479965" y="2181016"/>
                    </a:cubicBezTo>
                    <a:cubicBezTo>
                      <a:pt x="1473262" y="2192101"/>
                      <a:pt x="1465271" y="2202670"/>
                      <a:pt x="1460115" y="2214786"/>
                    </a:cubicBezTo>
                    <a:cubicBezTo>
                      <a:pt x="1457795" y="2220457"/>
                      <a:pt x="1452639" y="2222262"/>
                      <a:pt x="1446968" y="2220200"/>
                    </a:cubicBezTo>
                    <a:cubicBezTo>
                      <a:pt x="1436656" y="2216591"/>
                      <a:pt x="1429954" y="2209373"/>
                      <a:pt x="1426602" y="2198803"/>
                    </a:cubicBezTo>
                    <a:cubicBezTo>
                      <a:pt x="1422220" y="2184367"/>
                      <a:pt x="1426087" y="2170447"/>
                      <a:pt x="1426860" y="2156268"/>
                    </a:cubicBezTo>
                    <a:cubicBezTo>
                      <a:pt x="1427118" y="2153175"/>
                      <a:pt x="1427891" y="2150081"/>
                      <a:pt x="1427376" y="2146988"/>
                    </a:cubicBezTo>
                    <a:cubicBezTo>
                      <a:pt x="1426345" y="2140028"/>
                      <a:pt x="1422736" y="2137192"/>
                      <a:pt x="1415518" y="2138739"/>
                    </a:cubicBezTo>
                    <a:cubicBezTo>
                      <a:pt x="1410877" y="2139770"/>
                      <a:pt x="1406753" y="2141832"/>
                      <a:pt x="1402371" y="2143637"/>
                    </a:cubicBezTo>
                    <a:cubicBezTo>
                      <a:pt x="1392574" y="2147761"/>
                      <a:pt x="1386903" y="2145699"/>
                      <a:pt x="1383552" y="2135645"/>
                    </a:cubicBezTo>
                    <a:cubicBezTo>
                      <a:pt x="1378654" y="2120951"/>
                      <a:pt x="1380716" y="2106773"/>
                      <a:pt x="1386903" y="2093110"/>
                    </a:cubicBezTo>
                    <a:cubicBezTo>
                      <a:pt x="1394121" y="2077643"/>
                      <a:pt x="1402886" y="2062691"/>
                      <a:pt x="1411651" y="2047997"/>
                    </a:cubicBezTo>
                    <a:cubicBezTo>
                      <a:pt x="1422478" y="2030468"/>
                      <a:pt x="1432274" y="2012423"/>
                      <a:pt x="1437430" y="1992315"/>
                    </a:cubicBezTo>
                    <a:cubicBezTo>
                      <a:pt x="1442843" y="1971435"/>
                      <a:pt x="1437945" y="1952874"/>
                      <a:pt x="1424798" y="1936118"/>
                    </a:cubicBezTo>
                    <a:cubicBezTo>
                      <a:pt x="1422478" y="1933282"/>
                      <a:pt x="1420158" y="1930189"/>
                      <a:pt x="1418869" y="1926579"/>
                    </a:cubicBezTo>
                    <a:cubicBezTo>
                      <a:pt x="1418096" y="1924775"/>
                      <a:pt x="1417838" y="1921681"/>
                      <a:pt x="1415002" y="1921939"/>
                    </a:cubicBezTo>
                    <a:cubicBezTo>
                      <a:pt x="1412424" y="1922197"/>
                      <a:pt x="1411651" y="1924775"/>
                      <a:pt x="1411135" y="1926579"/>
                    </a:cubicBezTo>
                    <a:cubicBezTo>
                      <a:pt x="1406495" y="1940758"/>
                      <a:pt x="1403402" y="1955452"/>
                      <a:pt x="1402886" y="1970403"/>
                    </a:cubicBezTo>
                    <a:cubicBezTo>
                      <a:pt x="1402371" y="1982519"/>
                      <a:pt x="1401082" y="1994635"/>
                      <a:pt x="1405206" y="2006494"/>
                    </a:cubicBezTo>
                    <a:cubicBezTo>
                      <a:pt x="1406753" y="2011392"/>
                      <a:pt x="1403659" y="2016032"/>
                      <a:pt x="1401597" y="2020672"/>
                    </a:cubicBezTo>
                    <a:cubicBezTo>
                      <a:pt x="1392317" y="2042326"/>
                      <a:pt x="1378654" y="2061145"/>
                      <a:pt x="1363960" y="2079447"/>
                    </a:cubicBezTo>
                    <a:cubicBezTo>
                      <a:pt x="1351586" y="2094657"/>
                      <a:pt x="1339470" y="2110124"/>
                      <a:pt x="1328643" y="2126623"/>
                    </a:cubicBezTo>
                    <a:cubicBezTo>
                      <a:pt x="1324776" y="2132552"/>
                      <a:pt x="1320136" y="2137450"/>
                      <a:pt x="1313176" y="2139770"/>
                    </a:cubicBezTo>
                    <a:cubicBezTo>
                      <a:pt x="1306216" y="2142090"/>
                      <a:pt x="1301575" y="2138997"/>
                      <a:pt x="1300802" y="2131778"/>
                    </a:cubicBezTo>
                    <a:cubicBezTo>
                      <a:pt x="1300287" y="2127654"/>
                      <a:pt x="1301060" y="2123787"/>
                      <a:pt x="1302349" y="2119920"/>
                    </a:cubicBezTo>
                    <a:cubicBezTo>
                      <a:pt x="1305185" y="2111671"/>
                      <a:pt x="1307762" y="2103422"/>
                      <a:pt x="1309825" y="2094915"/>
                    </a:cubicBezTo>
                    <a:cubicBezTo>
                      <a:pt x="1310598" y="2091821"/>
                      <a:pt x="1312660" y="2087697"/>
                      <a:pt x="1309051" y="2085377"/>
                    </a:cubicBezTo>
                    <a:cubicBezTo>
                      <a:pt x="1305700" y="2083057"/>
                      <a:pt x="1302607" y="2086666"/>
                      <a:pt x="1300029" y="2088212"/>
                    </a:cubicBezTo>
                    <a:cubicBezTo>
                      <a:pt x="1296935" y="2090275"/>
                      <a:pt x="1294100" y="2092595"/>
                      <a:pt x="1290748" y="2094657"/>
                    </a:cubicBezTo>
                    <a:cubicBezTo>
                      <a:pt x="1286366" y="2097235"/>
                      <a:pt x="1281726" y="2098782"/>
                      <a:pt x="1276570" y="2098524"/>
                    </a:cubicBezTo>
                    <a:cubicBezTo>
                      <a:pt x="1268321" y="2098008"/>
                      <a:pt x="1263939" y="2092852"/>
                      <a:pt x="1265485" y="2084861"/>
                    </a:cubicBezTo>
                    <a:cubicBezTo>
                      <a:pt x="1266516" y="2079705"/>
                      <a:pt x="1268579" y="2074807"/>
                      <a:pt x="1271414" y="2070167"/>
                    </a:cubicBezTo>
                    <a:cubicBezTo>
                      <a:pt x="1281984" y="2053411"/>
                      <a:pt x="1293842" y="2037944"/>
                      <a:pt x="1309309" y="2025570"/>
                    </a:cubicBezTo>
                    <a:cubicBezTo>
                      <a:pt x="1316012" y="2020156"/>
                      <a:pt x="1321683" y="2014227"/>
                      <a:pt x="1325550" y="2006494"/>
                    </a:cubicBezTo>
                    <a:cubicBezTo>
                      <a:pt x="1337924" y="1980973"/>
                      <a:pt x="1345142" y="1954163"/>
                      <a:pt x="1348493" y="1926064"/>
                    </a:cubicBezTo>
                    <a:cubicBezTo>
                      <a:pt x="1349008" y="1922455"/>
                      <a:pt x="1348751" y="1918588"/>
                      <a:pt x="1348493" y="1914979"/>
                    </a:cubicBezTo>
                    <a:cubicBezTo>
                      <a:pt x="1348235" y="1912143"/>
                      <a:pt x="1348493" y="1908792"/>
                      <a:pt x="1345142" y="1908019"/>
                    </a:cubicBezTo>
                    <a:cubicBezTo>
                      <a:pt x="1342306" y="1907503"/>
                      <a:pt x="1340759" y="1910081"/>
                      <a:pt x="1339470" y="1911886"/>
                    </a:cubicBezTo>
                    <a:cubicBezTo>
                      <a:pt x="1335346" y="1917815"/>
                      <a:pt x="1331737" y="1924002"/>
                      <a:pt x="1325808" y="1928126"/>
                    </a:cubicBezTo>
                    <a:cubicBezTo>
                      <a:pt x="1307247" y="1941789"/>
                      <a:pt x="1287913" y="1941531"/>
                      <a:pt x="1268836" y="1929931"/>
                    </a:cubicBezTo>
                    <a:cubicBezTo>
                      <a:pt x="1248729" y="1917557"/>
                      <a:pt x="1234551" y="1901058"/>
                      <a:pt x="1236871" y="1875022"/>
                    </a:cubicBezTo>
                    <a:cubicBezTo>
                      <a:pt x="1237902" y="1863937"/>
                      <a:pt x="1243573" y="1860070"/>
                      <a:pt x="1253885" y="1863937"/>
                    </a:cubicBezTo>
                    <a:cubicBezTo>
                      <a:pt x="1278632" y="1873217"/>
                      <a:pt x="1303380" y="1872444"/>
                      <a:pt x="1328128" y="1864453"/>
                    </a:cubicBezTo>
                    <a:cubicBezTo>
                      <a:pt x="1331994" y="1863164"/>
                      <a:pt x="1336892" y="1862390"/>
                      <a:pt x="1336635" y="1857235"/>
                    </a:cubicBezTo>
                    <a:cubicBezTo>
                      <a:pt x="1336377" y="1852337"/>
                      <a:pt x="1331479" y="1851305"/>
                      <a:pt x="1327870" y="1850017"/>
                    </a:cubicBezTo>
                    <a:cubicBezTo>
                      <a:pt x="1318590" y="1846923"/>
                      <a:pt x="1309309" y="1844861"/>
                      <a:pt x="1299771" y="1843314"/>
                    </a:cubicBezTo>
                    <a:cubicBezTo>
                      <a:pt x="1286882" y="1840994"/>
                      <a:pt x="1275281" y="1835838"/>
                      <a:pt x="1264196" y="1829394"/>
                    </a:cubicBezTo>
                    <a:cubicBezTo>
                      <a:pt x="1252854" y="1822949"/>
                      <a:pt x="1247698" y="1812122"/>
                      <a:pt x="1251565" y="1804130"/>
                    </a:cubicBezTo>
                    <a:cubicBezTo>
                      <a:pt x="1254916" y="1796912"/>
                      <a:pt x="1265485" y="1794334"/>
                      <a:pt x="1277601" y="1797943"/>
                    </a:cubicBezTo>
                    <a:cubicBezTo>
                      <a:pt x="1287655" y="1800779"/>
                      <a:pt x="1296678" y="1805162"/>
                      <a:pt x="1305442" y="1810833"/>
                    </a:cubicBezTo>
                    <a:cubicBezTo>
                      <a:pt x="1320652" y="1820887"/>
                      <a:pt x="1337408" y="1822691"/>
                      <a:pt x="1354680" y="1818309"/>
                    </a:cubicBezTo>
                    <a:cubicBezTo>
                      <a:pt x="1363702" y="1815989"/>
                      <a:pt x="1365507" y="1811864"/>
                      <a:pt x="1362156" y="1803099"/>
                    </a:cubicBezTo>
                    <a:cubicBezTo>
                      <a:pt x="1360093" y="1797943"/>
                      <a:pt x="1360867" y="1792788"/>
                      <a:pt x="1361898" y="1787632"/>
                    </a:cubicBezTo>
                    <a:cubicBezTo>
                      <a:pt x="1367054" y="1763658"/>
                      <a:pt x="1373756" y="1739683"/>
                      <a:pt x="1376076" y="1715194"/>
                    </a:cubicBezTo>
                    <a:cubicBezTo>
                      <a:pt x="1377881" y="1695086"/>
                      <a:pt x="1378912" y="1674721"/>
                      <a:pt x="1373498" y="1654871"/>
                    </a:cubicBezTo>
                    <a:cubicBezTo>
                      <a:pt x="1372209" y="1649716"/>
                      <a:pt x="1370663" y="1644044"/>
                      <a:pt x="1364733" y="1642755"/>
                    </a:cubicBezTo>
                    <a:cubicBezTo>
                      <a:pt x="1358031" y="1641209"/>
                      <a:pt x="1354422" y="1646107"/>
                      <a:pt x="1351071" y="1650489"/>
                    </a:cubicBezTo>
                    <a:cubicBezTo>
                      <a:pt x="1344626" y="1658996"/>
                      <a:pt x="1339986" y="1668534"/>
                      <a:pt x="1334572" y="1677557"/>
                    </a:cubicBezTo>
                    <a:cubicBezTo>
                      <a:pt x="1329159" y="1687095"/>
                      <a:pt x="1321941" y="1695344"/>
                      <a:pt x="1315238" y="1703851"/>
                    </a:cubicBezTo>
                    <a:cubicBezTo>
                      <a:pt x="1309825" y="1710811"/>
                      <a:pt x="1303896" y="1709522"/>
                      <a:pt x="1300287" y="1701789"/>
                    </a:cubicBezTo>
                    <a:cubicBezTo>
                      <a:pt x="1299513" y="1700242"/>
                      <a:pt x="1299255" y="1698953"/>
                      <a:pt x="1298740" y="1697406"/>
                    </a:cubicBezTo>
                    <a:cubicBezTo>
                      <a:pt x="1295904" y="1689157"/>
                      <a:pt x="1292037" y="1688126"/>
                      <a:pt x="1285077" y="1693282"/>
                    </a:cubicBezTo>
                    <a:cubicBezTo>
                      <a:pt x="1284046" y="1694055"/>
                      <a:pt x="1283273" y="1694828"/>
                      <a:pt x="1282241" y="1695602"/>
                    </a:cubicBezTo>
                    <a:cubicBezTo>
                      <a:pt x="1274250" y="1702304"/>
                      <a:pt x="1270383" y="1702820"/>
                      <a:pt x="1262134" y="1697664"/>
                    </a:cubicBezTo>
                    <a:cubicBezTo>
                      <a:pt x="1254400" y="1693024"/>
                      <a:pt x="1251565" y="1686579"/>
                      <a:pt x="1253369" y="1678072"/>
                    </a:cubicBezTo>
                    <a:cubicBezTo>
                      <a:pt x="1254658" y="1671885"/>
                      <a:pt x="1257494" y="1666472"/>
                      <a:pt x="1260845" y="1661058"/>
                    </a:cubicBezTo>
                    <a:cubicBezTo>
                      <a:pt x="1267032" y="1651262"/>
                      <a:pt x="1274250" y="1642240"/>
                      <a:pt x="1279406" y="1631928"/>
                    </a:cubicBezTo>
                    <a:cubicBezTo>
                      <a:pt x="1284562" y="1621101"/>
                      <a:pt x="1281468" y="1615945"/>
                      <a:pt x="1269352" y="1614141"/>
                    </a:cubicBezTo>
                    <a:cubicBezTo>
                      <a:pt x="1256720" y="1612079"/>
                      <a:pt x="1243831" y="1612336"/>
                      <a:pt x="1231199" y="1612336"/>
                    </a:cubicBezTo>
                    <a:cubicBezTo>
                      <a:pt x="1224755" y="1612336"/>
                      <a:pt x="1218052" y="1612594"/>
                      <a:pt x="1211608" y="1612079"/>
                    </a:cubicBezTo>
                    <a:cubicBezTo>
                      <a:pt x="1197429" y="1611047"/>
                      <a:pt x="1191242" y="1601767"/>
                      <a:pt x="1195883" y="1588104"/>
                    </a:cubicBezTo>
                    <a:cubicBezTo>
                      <a:pt x="1196914" y="1585269"/>
                      <a:pt x="1197945" y="1582433"/>
                      <a:pt x="1198460" y="1579082"/>
                    </a:cubicBezTo>
                    <a:cubicBezTo>
                      <a:pt x="1199749" y="1568255"/>
                      <a:pt x="1203616" y="1564904"/>
                      <a:pt x="1214443" y="1566708"/>
                    </a:cubicBezTo>
                    <a:cubicBezTo>
                      <a:pt x="1221919" y="1567739"/>
                      <a:pt x="1229395" y="1567739"/>
                      <a:pt x="1236871" y="1567739"/>
                    </a:cubicBezTo>
                    <a:cubicBezTo>
                      <a:pt x="1239449" y="1567739"/>
                      <a:pt x="1243058" y="1568255"/>
                      <a:pt x="1243573" y="1564388"/>
                    </a:cubicBezTo>
                    <a:cubicBezTo>
                      <a:pt x="1244089" y="1561552"/>
                      <a:pt x="1241511" y="1560005"/>
                      <a:pt x="1239449" y="1558717"/>
                    </a:cubicBezTo>
                    <a:cubicBezTo>
                      <a:pt x="1230684" y="1553045"/>
                      <a:pt x="1221919" y="1548147"/>
                      <a:pt x="1213154" y="1542734"/>
                    </a:cubicBezTo>
                    <a:cubicBezTo>
                      <a:pt x="1206967" y="1538867"/>
                      <a:pt x="1204132" y="1533969"/>
                      <a:pt x="1206710" y="1527009"/>
                    </a:cubicBezTo>
                    <a:cubicBezTo>
                      <a:pt x="1209288" y="1520306"/>
                      <a:pt x="1214701" y="1519275"/>
                      <a:pt x="1221404" y="1520822"/>
                    </a:cubicBezTo>
                    <a:cubicBezTo>
                      <a:pt x="1237386" y="1524173"/>
                      <a:pt x="1253111" y="1527266"/>
                      <a:pt x="1268836" y="1531133"/>
                    </a:cubicBezTo>
                    <a:cubicBezTo>
                      <a:pt x="1276828" y="1532938"/>
                      <a:pt x="1283788" y="1538094"/>
                      <a:pt x="1289202" y="1543765"/>
                    </a:cubicBezTo>
                    <a:cubicBezTo>
                      <a:pt x="1305185" y="1560521"/>
                      <a:pt x="1325292" y="1561810"/>
                      <a:pt x="1346173" y="1560005"/>
                    </a:cubicBezTo>
                    <a:cubicBezTo>
                      <a:pt x="1355195" y="1559232"/>
                      <a:pt x="1365249" y="1547889"/>
                      <a:pt x="1365765" y="1537578"/>
                    </a:cubicBezTo>
                    <a:cubicBezTo>
                      <a:pt x="1366538" y="1521080"/>
                      <a:pt x="1366022" y="1504581"/>
                      <a:pt x="1366022" y="1488083"/>
                    </a:cubicBezTo>
                    <a:cubicBezTo>
                      <a:pt x="1366022" y="1483443"/>
                      <a:pt x="1364218" y="1479576"/>
                      <a:pt x="1360867" y="1476482"/>
                    </a:cubicBezTo>
                    <a:cubicBezTo>
                      <a:pt x="1351071" y="1467460"/>
                      <a:pt x="1342821" y="1456890"/>
                      <a:pt x="1333541" y="1447095"/>
                    </a:cubicBezTo>
                    <a:cubicBezTo>
                      <a:pt x="1302349" y="1413324"/>
                      <a:pt x="1265485" y="1385741"/>
                      <a:pt x="1230684" y="1356353"/>
                    </a:cubicBezTo>
                    <a:cubicBezTo>
                      <a:pt x="1198976" y="1329543"/>
                      <a:pt x="1167010" y="1303507"/>
                      <a:pt x="1135302" y="1276697"/>
                    </a:cubicBezTo>
                    <a:cubicBezTo>
                      <a:pt x="1125507" y="1268448"/>
                      <a:pt x="1115453" y="1260972"/>
                      <a:pt x="1102821" y="1256847"/>
                    </a:cubicBezTo>
                    <a:cubicBezTo>
                      <a:pt x="1095345" y="1254527"/>
                      <a:pt x="1088901" y="1250403"/>
                      <a:pt x="1081425" y="1248082"/>
                    </a:cubicBezTo>
                    <a:cubicBezTo>
                      <a:pt x="1057966" y="1242153"/>
                      <a:pt x="1034250" y="1242411"/>
                      <a:pt x="1010791" y="1248340"/>
                    </a:cubicBezTo>
                    <a:cubicBezTo>
                      <a:pt x="1007182" y="1249114"/>
                      <a:pt x="1004088" y="1251176"/>
                      <a:pt x="1000737" y="1253238"/>
                    </a:cubicBezTo>
                    <a:cubicBezTo>
                      <a:pt x="961296" y="1280564"/>
                      <a:pt x="925721" y="1312787"/>
                      <a:pt x="888600" y="1343464"/>
                    </a:cubicBezTo>
                    <a:cubicBezTo>
                      <a:pt x="857407" y="1369243"/>
                      <a:pt x="826215" y="1395021"/>
                      <a:pt x="795280" y="1421058"/>
                    </a:cubicBezTo>
                    <a:cubicBezTo>
                      <a:pt x="776978" y="1436525"/>
                      <a:pt x="760479" y="1454055"/>
                      <a:pt x="744239" y="1471842"/>
                    </a:cubicBezTo>
                    <a:cubicBezTo>
                      <a:pt x="742434" y="1473647"/>
                      <a:pt x="741403" y="1475967"/>
                      <a:pt x="739341" y="1477513"/>
                    </a:cubicBezTo>
                    <a:cubicBezTo>
                      <a:pt x="725678" y="1487309"/>
                      <a:pt x="722327" y="1500972"/>
                      <a:pt x="723873" y="1516955"/>
                    </a:cubicBezTo>
                    <a:cubicBezTo>
                      <a:pt x="724647" y="1525977"/>
                      <a:pt x="724647" y="1535000"/>
                      <a:pt x="722584" y="1544023"/>
                    </a:cubicBezTo>
                    <a:cubicBezTo>
                      <a:pt x="719749" y="1555881"/>
                      <a:pt x="734443" y="1572637"/>
                      <a:pt x="747332" y="1572379"/>
                    </a:cubicBezTo>
                    <a:cubicBezTo>
                      <a:pt x="786774" y="1570833"/>
                      <a:pt x="772595" y="1576504"/>
                      <a:pt x="807139" y="1550983"/>
                    </a:cubicBezTo>
                    <a:cubicBezTo>
                      <a:pt x="812037" y="1547374"/>
                      <a:pt x="816935" y="1544281"/>
                      <a:pt x="822864" y="1542992"/>
                    </a:cubicBezTo>
                    <a:cubicBezTo>
                      <a:pt x="837815" y="1539898"/>
                      <a:pt x="852767" y="1536289"/>
                      <a:pt x="867719" y="1533453"/>
                    </a:cubicBezTo>
                    <a:cubicBezTo>
                      <a:pt x="873906" y="1532422"/>
                      <a:pt x="879577" y="1531907"/>
                      <a:pt x="882413" y="1539382"/>
                    </a:cubicBezTo>
                    <a:cubicBezTo>
                      <a:pt x="885248" y="1546343"/>
                      <a:pt x="882670" y="1551241"/>
                      <a:pt x="876484" y="1555108"/>
                    </a:cubicBezTo>
                    <a:cubicBezTo>
                      <a:pt x="868492" y="1560005"/>
                      <a:pt x="860501" y="1564646"/>
                      <a:pt x="852509" y="1569801"/>
                    </a:cubicBezTo>
                    <a:cubicBezTo>
                      <a:pt x="849158" y="1571864"/>
                      <a:pt x="844002" y="1573410"/>
                      <a:pt x="845549" y="1578308"/>
                    </a:cubicBezTo>
                    <a:cubicBezTo>
                      <a:pt x="847096" y="1582949"/>
                      <a:pt x="851994" y="1580628"/>
                      <a:pt x="855603" y="1580371"/>
                    </a:cubicBezTo>
                    <a:cubicBezTo>
                      <a:pt x="864625" y="1579597"/>
                      <a:pt x="873648" y="1579597"/>
                      <a:pt x="882670" y="1580371"/>
                    </a:cubicBezTo>
                    <a:cubicBezTo>
                      <a:pt x="893498" y="1581144"/>
                      <a:pt x="903551" y="1600478"/>
                      <a:pt x="898138" y="1610016"/>
                    </a:cubicBezTo>
                    <a:cubicBezTo>
                      <a:pt x="895818" y="1614141"/>
                      <a:pt x="892209" y="1616203"/>
                      <a:pt x="887569" y="1616461"/>
                    </a:cubicBezTo>
                    <a:cubicBezTo>
                      <a:pt x="878030" y="1616719"/>
                      <a:pt x="868234" y="1616977"/>
                      <a:pt x="858696" y="1615945"/>
                    </a:cubicBezTo>
                    <a:cubicBezTo>
                      <a:pt x="844260" y="1614399"/>
                      <a:pt x="829308" y="1613625"/>
                      <a:pt x="814872" y="1616461"/>
                    </a:cubicBezTo>
                    <a:cubicBezTo>
                      <a:pt x="803788" y="1618781"/>
                      <a:pt x="801725" y="1623937"/>
                      <a:pt x="806881" y="1633991"/>
                    </a:cubicBezTo>
                    <a:cubicBezTo>
                      <a:pt x="812552" y="1645075"/>
                      <a:pt x="820286" y="1655129"/>
                      <a:pt x="826988" y="1665441"/>
                    </a:cubicBezTo>
                    <a:cubicBezTo>
                      <a:pt x="831113" y="1671627"/>
                      <a:pt x="833175" y="1678072"/>
                      <a:pt x="832660" y="1685806"/>
                    </a:cubicBezTo>
                    <a:cubicBezTo>
                      <a:pt x="831371" y="1698953"/>
                      <a:pt x="818224" y="1705913"/>
                      <a:pt x="806623" y="1698953"/>
                    </a:cubicBezTo>
                    <a:cubicBezTo>
                      <a:pt x="805850" y="1698437"/>
                      <a:pt x="805076" y="1697922"/>
                      <a:pt x="804303" y="1697406"/>
                    </a:cubicBezTo>
                    <a:cubicBezTo>
                      <a:pt x="791671" y="1688642"/>
                      <a:pt x="791414" y="1688642"/>
                      <a:pt x="786000" y="1703078"/>
                    </a:cubicBezTo>
                    <a:cubicBezTo>
                      <a:pt x="784711" y="1706171"/>
                      <a:pt x="783422" y="1708749"/>
                      <a:pt x="779813" y="1709265"/>
                    </a:cubicBezTo>
                    <a:cubicBezTo>
                      <a:pt x="775173" y="1710038"/>
                      <a:pt x="772080" y="1707202"/>
                      <a:pt x="769760" y="1703851"/>
                    </a:cubicBezTo>
                    <a:cubicBezTo>
                      <a:pt x="759448" y="1689930"/>
                      <a:pt x="748879" y="1676010"/>
                      <a:pt x="740887" y="1660285"/>
                    </a:cubicBezTo>
                    <a:cubicBezTo>
                      <a:pt x="738825" y="1656160"/>
                      <a:pt x="736247" y="1652293"/>
                      <a:pt x="733154" y="1648684"/>
                    </a:cubicBezTo>
                    <a:cubicBezTo>
                      <a:pt x="725936" y="1640693"/>
                      <a:pt x="717171" y="1641982"/>
                      <a:pt x="713820" y="1652293"/>
                    </a:cubicBezTo>
                    <a:cubicBezTo>
                      <a:pt x="708922" y="1668534"/>
                      <a:pt x="706859" y="1685032"/>
                      <a:pt x="708406" y="1702047"/>
                    </a:cubicBezTo>
                    <a:cubicBezTo>
                      <a:pt x="710984" y="1731950"/>
                      <a:pt x="718460" y="1760822"/>
                      <a:pt x="724647" y="1790210"/>
                    </a:cubicBezTo>
                    <a:cubicBezTo>
                      <a:pt x="725678" y="1795623"/>
                      <a:pt x="725936" y="1800521"/>
                      <a:pt x="723873" y="1805677"/>
                    </a:cubicBezTo>
                    <a:cubicBezTo>
                      <a:pt x="721038" y="1812637"/>
                      <a:pt x="723100" y="1817535"/>
                      <a:pt x="730576" y="1819082"/>
                    </a:cubicBezTo>
                    <a:cubicBezTo>
                      <a:pt x="747590" y="1822433"/>
                      <a:pt x="764346" y="1822949"/>
                      <a:pt x="780071" y="1812637"/>
                    </a:cubicBezTo>
                    <a:cubicBezTo>
                      <a:pt x="792187" y="1804646"/>
                      <a:pt x="805076" y="1796912"/>
                      <a:pt x="820801" y="1798459"/>
                    </a:cubicBezTo>
                    <a:cubicBezTo>
                      <a:pt x="826988" y="1798975"/>
                      <a:pt x="832660" y="1800264"/>
                      <a:pt x="835238" y="1806708"/>
                    </a:cubicBezTo>
                    <a:cubicBezTo>
                      <a:pt x="837815" y="1813153"/>
                      <a:pt x="834980" y="1818051"/>
                      <a:pt x="830597" y="1822691"/>
                    </a:cubicBezTo>
                    <a:cubicBezTo>
                      <a:pt x="818739" y="1835838"/>
                      <a:pt x="802241" y="1840221"/>
                      <a:pt x="786000" y="1844603"/>
                    </a:cubicBezTo>
                    <a:cubicBezTo>
                      <a:pt x="776462" y="1847181"/>
                      <a:pt x="766408" y="1848212"/>
                      <a:pt x="757128" y="1852079"/>
                    </a:cubicBezTo>
                    <a:cubicBezTo>
                      <a:pt x="753777" y="1853368"/>
                      <a:pt x="749394" y="1854399"/>
                      <a:pt x="749652" y="1859039"/>
                    </a:cubicBezTo>
                    <a:cubicBezTo>
                      <a:pt x="749910" y="1863164"/>
                      <a:pt x="753777" y="1864195"/>
                      <a:pt x="756870" y="1865226"/>
                    </a:cubicBezTo>
                    <a:cubicBezTo>
                      <a:pt x="781102" y="1873217"/>
                      <a:pt x="805850" y="1874506"/>
                      <a:pt x="830340" y="1865999"/>
                    </a:cubicBezTo>
                    <a:cubicBezTo>
                      <a:pt x="843229" y="1861617"/>
                      <a:pt x="848900" y="1865226"/>
                      <a:pt x="849931" y="1878889"/>
                    </a:cubicBezTo>
                    <a:cubicBezTo>
                      <a:pt x="850963" y="1893583"/>
                      <a:pt x="844260" y="1905441"/>
                      <a:pt x="835753" y="1916526"/>
                    </a:cubicBezTo>
                    <a:cubicBezTo>
                      <a:pt x="822090" y="1934313"/>
                      <a:pt x="795796" y="1943078"/>
                      <a:pt x="775689" y="1937407"/>
                    </a:cubicBezTo>
                    <a:cubicBezTo>
                      <a:pt x="764604" y="1934313"/>
                      <a:pt x="757901" y="1926322"/>
                      <a:pt x="750941" y="1918330"/>
                    </a:cubicBezTo>
                    <a:cubicBezTo>
                      <a:pt x="749394" y="1916784"/>
                      <a:pt x="748621" y="1914721"/>
                      <a:pt x="747074" y="1912917"/>
                    </a:cubicBezTo>
                    <a:cubicBezTo>
                      <a:pt x="745270" y="1910854"/>
                      <a:pt x="743723" y="1908019"/>
                      <a:pt x="740372" y="1909308"/>
                    </a:cubicBezTo>
                    <a:cubicBezTo>
                      <a:pt x="737278" y="1910597"/>
                      <a:pt x="736763" y="1913690"/>
                      <a:pt x="737020" y="1916526"/>
                    </a:cubicBezTo>
                    <a:cubicBezTo>
                      <a:pt x="737794" y="1924775"/>
                      <a:pt x="738052" y="1933282"/>
                      <a:pt x="739856" y="1941531"/>
                    </a:cubicBezTo>
                    <a:cubicBezTo>
                      <a:pt x="744239" y="1963701"/>
                      <a:pt x="749652" y="1985355"/>
                      <a:pt x="759706" y="2005720"/>
                    </a:cubicBezTo>
                    <a:cubicBezTo>
                      <a:pt x="763573" y="2013712"/>
                      <a:pt x="768986" y="2020156"/>
                      <a:pt x="775946" y="2025828"/>
                    </a:cubicBezTo>
                    <a:cubicBezTo>
                      <a:pt x="791929" y="2038975"/>
                      <a:pt x="805076" y="2054700"/>
                      <a:pt x="815646" y="2072745"/>
                    </a:cubicBezTo>
                    <a:cubicBezTo>
                      <a:pt x="817708" y="2076612"/>
                      <a:pt x="819770" y="2080479"/>
                      <a:pt x="820801" y="2084861"/>
                    </a:cubicBezTo>
                    <a:cubicBezTo>
                      <a:pt x="823122" y="2094399"/>
                      <a:pt x="816677" y="2101875"/>
                      <a:pt x="806881" y="2100071"/>
                    </a:cubicBezTo>
                    <a:cubicBezTo>
                      <a:pt x="800178" y="2099040"/>
                      <a:pt x="794765" y="2095430"/>
                      <a:pt x="789351" y="2091564"/>
                    </a:cubicBezTo>
                    <a:cubicBezTo>
                      <a:pt x="787031" y="2090017"/>
                      <a:pt x="784969" y="2087954"/>
                      <a:pt x="782391" y="2086923"/>
                    </a:cubicBezTo>
                    <a:cubicBezTo>
                      <a:pt x="780587" y="2086150"/>
                      <a:pt x="778782" y="2085377"/>
                      <a:pt x="776978" y="2086408"/>
                    </a:cubicBezTo>
                    <a:cubicBezTo>
                      <a:pt x="774657" y="2087697"/>
                      <a:pt x="775173" y="2090275"/>
                      <a:pt x="775689" y="2092337"/>
                    </a:cubicBezTo>
                    <a:cubicBezTo>
                      <a:pt x="777493" y="2099813"/>
                      <a:pt x="779813" y="2107289"/>
                      <a:pt x="782391" y="2114764"/>
                    </a:cubicBezTo>
                    <a:cubicBezTo>
                      <a:pt x="784196" y="2120178"/>
                      <a:pt x="786000" y="2125334"/>
                      <a:pt x="786258" y="2131005"/>
                    </a:cubicBezTo>
                    <a:cubicBezTo>
                      <a:pt x="786516" y="2139770"/>
                      <a:pt x="780071" y="2144410"/>
                      <a:pt x="772080" y="2140801"/>
                    </a:cubicBezTo>
                    <a:cubicBezTo>
                      <a:pt x="767182" y="2138481"/>
                      <a:pt x="763057" y="2135387"/>
                      <a:pt x="759964" y="2130747"/>
                    </a:cubicBezTo>
                    <a:cubicBezTo>
                      <a:pt x="743723" y="2105484"/>
                      <a:pt x="723616" y="2083314"/>
                      <a:pt x="706086" y="2059082"/>
                    </a:cubicBezTo>
                    <a:cubicBezTo>
                      <a:pt x="697321" y="2046966"/>
                      <a:pt x="690103" y="2033819"/>
                      <a:pt x="684174" y="2020156"/>
                    </a:cubicBezTo>
                    <a:cubicBezTo>
                      <a:pt x="681596" y="2014227"/>
                      <a:pt x="681596" y="2008556"/>
                      <a:pt x="682885" y="2002111"/>
                    </a:cubicBezTo>
                    <a:cubicBezTo>
                      <a:pt x="687525" y="1976590"/>
                      <a:pt x="683143" y="1951843"/>
                      <a:pt x="675409" y="1927611"/>
                    </a:cubicBezTo>
                    <a:cubicBezTo>
                      <a:pt x="674894" y="1925806"/>
                      <a:pt x="674120" y="1923744"/>
                      <a:pt x="672058" y="1923486"/>
                    </a:cubicBezTo>
                    <a:cubicBezTo>
                      <a:pt x="669738" y="1923228"/>
                      <a:pt x="669222" y="1925548"/>
                      <a:pt x="668449" y="1927095"/>
                    </a:cubicBezTo>
                    <a:cubicBezTo>
                      <a:pt x="665356" y="1933797"/>
                      <a:pt x="660458" y="1938953"/>
                      <a:pt x="656591" y="1945140"/>
                    </a:cubicBezTo>
                    <a:cubicBezTo>
                      <a:pt x="648084" y="1959061"/>
                      <a:pt x="644990" y="1973755"/>
                      <a:pt x="648857" y="1989737"/>
                    </a:cubicBezTo>
                    <a:cubicBezTo>
                      <a:pt x="654786" y="2015516"/>
                      <a:pt x="668707" y="2037428"/>
                      <a:pt x="681854" y="2059598"/>
                    </a:cubicBezTo>
                    <a:cubicBezTo>
                      <a:pt x="691134" y="2075065"/>
                      <a:pt x="700672" y="2090532"/>
                      <a:pt x="705055" y="2108320"/>
                    </a:cubicBezTo>
                    <a:cubicBezTo>
                      <a:pt x="707633" y="2118374"/>
                      <a:pt x="707633" y="2128169"/>
                      <a:pt x="703250" y="2137450"/>
                    </a:cubicBezTo>
                    <a:cubicBezTo>
                      <a:pt x="699126" y="2146215"/>
                      <a:pt x="693197" y="2148535"/>
                      <a:pt x="684174" y="2144668"/>
                    </a:cubicBezTo>
                    <a:cubicBezTo>
                      <a:pt x="680565" y="2143121"/>
                      <a:pt x="676956" y="2141059"/>
                      <a:pt x="673089" y="2140028"/>
                    </a:cubicBezTo>
                    <a:cubicBezTo>
                      <a:pt x="665098" y="2137965"/>
                      <a:pt x="660973" y="2140801"/>
                      <a:pt x="660200" y="2148792"/>
                    </a:cubicBezTo>
                    <a:cubicBezTo>
                      <a:pt x="659684" y="2152401"/>
                      <a:pt x="660200" y="2156268"/>
                      <a:pt x="660715" y="2159877"/>
                    </a:cubicBezTo>
                    <a:cubicBezTo>
                      <a:pt x="662520" y="2171993"/>
                      <a:pt x="662262" y="2184109"/>
                      <a:pt x="661231" y="2196225"/>
                    </a:cubicBezTo>
                    <a:cubicBezTo>
                      <a:pt x="660200" y="2208341"/>
                      <a:pt x="651693" y="2218395"/>
                      <a:pt x="640608" y="2221489"/>
                    </a:cubicBezTo>
                    <a:cubicBezTo>
                      <a:pt x="635710" y="2222778"/>
                      <a:pt x="630554" y="2222778"/>
                      <a:pt x="628234" y="2217880"/>
                    </a:cubicBezTo>
                    <a:cubicBezTo>
                      <a:pt x="622047" y="2203443"/>
                      <a:pt x="612767" y="2190812"/>
                      <a:pt x="604518" y="2177665"/>
                    </a:cubicBezTo>
                    <a:cubicBezTo>
                      <a:pt x="593691" y="2160135"/>
                      <a:pt x="593691" y="2141059"/>
                      <a:pt x="595495" y="2121725"/>
                    </a:cubicBezTo>
                    <a:cubicBezTo>
                      <a:pt x="597815" y="2098782"/>
                      <a:pt x="602713" y="2076096"/>
                      <a:pt x="602198" y="2052895"/>
                    </a:cubicBezTo>
                    <a:cubicBezTo>
                      <a:pt x="602198" y="2046708"/>
                      <a:pt x="601166" y="2040522"/>
                      <a:pt x="599620" y="2034335"/>
                    </a:cubicBezTo>
                    <a:cubicBezTo>
                      <a:pt x="597557" y="2025828"/>
                      <a:pt x="592659" y="2024539"/>
                      <a:pt x="586215" y="2030726"/>
                    </a:cubicBezTo>
                    <a:cubicBezTo>
                      <a:pt x="581575" y="2035108"/>
                      <a:pt x="578481" y="2040522"/>
                      <a:pt x="576161" y="2046193"/>
                    </a:cubicBezTo>
                    <a:cubicBezTo>
                      <a:pt x="572294" y="2056504"/>
                      <a:pt x="569716" y="2067074"/>
                      <a:pt x="569716" y="2078159"/>
                    </a:cubicBezTo>
                    <a:cubicBezTo>
                      <a:pt x="569716" y="2098524"/>
                      <a:pt x="569716" y="2118631"/>
                      <a:pt x="569716" y="2138997"/>
                    </a:cubicBezTo>
                    <a:cubicBezTo>
                      <a:pt x="569716" y="2148792"/>
                      <a:pt x="567912" y="2158073"/>
                      <a:pt x="563272" y="2166838"/>
                    </a:cubicBezTo>
                    <a:cubicBezTo>
                      <a:pt x="559663" y="2173798"/>
                      <a:pt x="553991" y="2177665"/>
                      <a:pt x="546773" y="2179727"/>
                    </a:cubicBezTo>
                    <a:cubicBezTo>
                      <a:pt x="538524" y="2182047"/>
                      <a:pt x="533368" y="2177922"/>
                      <a:pt x="534142" y="2169158"/>
                    </a:cubicBezTo>
                    <a:cubicBezTo>
                      <a:pt x="534915" y="2160909"/>
                      <a:pt x="534915" y="2152917"/>
                      <a:pt x="532337" y="2145183"/>
                    </a:cubicBezTo>
                    <a:cubicBezTo>
                      <a:pt x="530790" y="2140028"/>
                      <a:pt x="527955" y="2135645"/>
                      <a:pt x="524088" y="2132036"/>
                    </a:cubicBezTo>
                    <a:cubicBezTo>
                      <a:pt x="521510" y="2129716"/>
                      <a:pt x="518417" y="2127654"/>
                      <a:pt x="514808" y="2129201"/>
                    </a:cubicBezTo>
                    <a:cubicBezTo>
                      <a:pt x="510683" y="2131005"/>
                      <a:pt x="509910" y="2134872"/>
                      <a:pt x="510425" y="2138739"/>
                    </a:cubicBezTo>
                    <a:cubicBezTo>
                      <a:pt x="511714" y="2148792"/>
                      <a:pt x="515065" y="2158073"/>
                      <a:pt x="519448" y="2167095"/>
                    </a:cubicBezTo>
                    <a:cubicBezTo>
                      <a:pt x="523057" y="2174056"/>
                      <a:pt x="526666" y="2181016"/>
                      <a:pt x="527697" y="2188750"/>
                    </a:cubicBezTo>
                    <a:cubicBezTo>
                      <a:pt x="530017" y="2203959"/>
                      <a:pt x="523314" y="2216848"/>
                      <a:pt x="510167" y="2222520"/>
                    </a:cubicBezTo>
                    <a:cubicBezTo>
                      <a:pt x="498567" y="2227418"/>
                      <a:pt x="488771" y="2221231"/>
                      <a:pt x="487998" y="2208599"/>
                    </a:cubicBezTo>
                    <a:cubicBezTo>
                      <a:pt x="487482" y="2201381"/>
                      <a:pt x="487482" y="2194163"/>
                      <a:pt x="489802" y="2187203"/>
                    </a:cubicBezTo>
                    <a:cubicBezTo>
                      <a:pt x="490318" y="2185914"/>
                      <a:pt x="490575" y="2184883"/>
                      <a:pt x="490575" y="2183594"/>
                    </a:cubicBezTo>
                    <a:cubicBezTo>
                      <a:pt x="490833" y="2181016"/>
                      <a:pt x="490833" y="2178180"/>
                      <a:pt x="487740" y="2177407"/>
                    </a:cubicBezTo>
                    <a:cubicBezTo>
                      <a:pt x="484389" y="2176634"/>
                      <a:pt x="483615" y="2179469"/>
                      <a:pt x="482842" y="2181789"/>
                    </a:cubicBezTo>
                    <a:cubicBezTo>
                      <a:pt x="481295" y="2187461"/>
                      <a:pt x="480780" y="2193390"/>
                      <a:pt x="479748" y="2199319"/>
                    </a:cubicBezTo>
                    <a:cubicBezTo>
                      <a:pt x="477686" y="2210404"/>
                      <a:pt x="476139" y="2221489"/>
                      <a:pt x="470726" y="2231542"/>
                    </a:cubicBezTo>
                    <a:cubicBezTo>
                      <a:pt x="467890" y="2236956"/>
                      <a:pt x="464281" y="2241854"/>
                      <a:pt x="457321" y="2241854"/>
                    </a:cubicBezTo>
                    <a:cubicBezTo>
                      <a:pt x="450103" y="2241854"/>
                      <a:pt x="447267" y="2236440"/>
                      <a:pt x="444689" y="2230769"/>
                    </a:cubicBezTo>
                    <a:cubicBezTo>
                      <a:pt x="440049" y="2219684"/>
                      <a:pt x="437987" y="2207826"/>
                      <a:pt x="437471" y="2196225"/>
                    </a:cubicBezTo>
                    <a:cubicBezTo>
                      <a:pt x="436440" y="2179469"/>
                      <a:pt x="436440" y="2162713"/>
                      <a:pt x="439018" y="2145957"/>
                    </a:cubicBezTo>
                    <a:cubicBezTo>
                      <a:pt x="442369" y="2122240"/>
                      <a:pt x="457579" y="2107289"/>
                      <a:pt x="474593" y="2093110"/>
                    </a:cubicBezTo>
                    <a:cubicBezTo>
                      <a:pt x="483873" y="2085377"/>
                      <a:pt x="494185" y="2078932"/>
                      <a:pt x="503980" y="2071456"/>
                    </a:cubicBezTo>
                    <a:cubicBezTo>
                      <a:pt x="522026" y="2057536"/>
                      <a:pt x="524088" y="2047740"/>
                      <a:pt x="511972" y="2028406"/>
                    </a:cubicBezTo>
                    <a:cubicBezTo>
                      <a:pt x="499856" y="2009072"/>
                      <a:pt x="499598" y="1989480"/>
                      <a:pt x="509652" y="1969888"/>
                    </a:cubicBezTo>
                    <a:cubicBezTo>
                      <a:pt x="520737" y="1948491"/>
                      <a:pt x="532079" y="1927611"/>
                      <a:pt x="539297" y="1904410"/>
                    </a:cubicBezTo>
                    <a:cubicBezTo>
                      <a:pt x="541617" y="1897192"/>
                      <a:pt x="543164" y="1889974"/>
                      <a:pt x="544969" y="1882756"/>
                    </a:cubicBezTo>
                    <a:cubicBezTo>
                      <a:pt x="545484" y="1880178"/>
                      <a:pt x="546258" y="1877342"/>
                      <a:pt x="544969" y="1874764"/>
                    </a:cubicBezTo>
                    <a:cubicBezTo>
                      <a:pt x="541875" y="1874249"/>
                      <a:pt x="540586" y="1876053"/>
                      <a:pt x="539040" y="1877600"/>
                    </a:cubicBezTo>
                    <a:cubicBezTo>
                      <a:pt x="510683" y="1906472"/>
                      <a:pt x="493669" y="1940758"/>
                      <a:pt x="488771" y="1981488"/>
                    </a:cubicBezTo>
                    <a:cubicBezTo>
                      <a:pt x="485678" y="2006751"/>
                      <a:pt x="482584" y="2032272"/>
                      <a:pt x="475882" y="2057020"/>
                    </a:cubicBezTo>
                    <a:cubicBezTo>
                      <a:pt x="472015" y="2071198"/>
                      <a:pt x="465828" y="2084603"/>
                      <a:pt x="454743" y="2094657"/>
                    </a:cubicBezTo>
                    <a:cubicBezTo>
                      <a:pt x="451134" y="2098008"/>
                      <a:pt x="447267" y="2101102"/>
                      <a:pt x="442885" y="2101617"/>
                    </a:cubicBezTo>
                    <a:cubicBezTo>
                      <a:pt x="427417" y="2103422"/>
                      <a:pt x="419426" y="2114764"/>
                      <a:pt x="410404" y="2125076"/>
                    </a:cubicBezTo>
                    <a:cubicBezTo>
                      <a:pt x="407052" y="2128943"/>
                      <a:pt x="403701" y="2132552"/>
                      <a:pt x="400092" y="2135903"/>
                    </a:cubicBezTo>
                    <a:cubicBezTo>
                      <a:pt x="395710" y="2140028"/>
                      <a:pt x="391069" y="2142863"/>
                      <a:pt x="385140" y="2139770"/>
                    </a:cubicBezTo>
                    <a:cubicBezTo>
                      <a:pt x="378953" y="2136676"/>
                      <a:pt x="379469" y="2130747"/>
                      <a:pt x="379985" y="2125076"/>
                    </a:cubicBezTo>
                    <a:cubicBezTo>
                      <a:pt x="381273" y="2113476"/>
                      <a:pt x="384367" y="2102391"/>
                      <a:pt x="389523" y="2092079"/>
                    </a:cubicBezTo>
                    <a:cubicBezTo>
                      <a:pt x="390812" y="2089243"/>
                      <a:pt x="392874" y="2086666"/>
                      <a:pt x="392358" y="2083314"/>
                    </a:cubicBezTo>
                    <a:cubicBezTo>
                      <a:pt x="389265" y="2080994"/>
                      <a:pt x="387203" y="2083572"/>
                      <a:pt x="384883" y="2084603"/>
                    </a:cubicBezTo>
                    <a:cubicBezTo>
                      <a:pt x="376118" y="2088470"/>
                      <a:pt x="371220" y="2086408"/>
                      <a:pt x="369157" y="2076870"/>
                    </a:cubicBezTo>
                    <a:cubicBezTo>
                      <a:pt x="367095" y="2067074"/>
                      <a:pt x="367611" y="2057020"/>
                      <a:pt x="368642" y="2046966"/>
                    </a:cubicBezTo>
                    <a:cubicBezTo>
                      <a:pt x="372251" y="2014743"/>
                      <a:pt x="383336" y="1984582"/>
                      <a:pt x="396999" y="1955452"/>
                    </a:cubicBezTo>
                    <a:cubicBezTo>
                      <a:pt x="412981" y="1920908"/>
                      <a:pt x="433347" y="1889458"/>
                      <a:pt x="460930" y="1862906"/>
                    </a:cubicBezTo>
                    <a:cubicBezTo>
                      <a:pt x="469952" y="1854141"/>
                      <a:pt x="475366" y="1842541"/>
                      <a:pt x="478202" y="1830167"/>
                    </a:cubicBezTo>
                    <a:cubicBezTo>
                      <a:pt x="481295" y="1817793"/>
                      <a:pt x="475624" y="1808771"/>
                      <a:pt x="463508" y="1805162"/>
                    </a:cubicBezTo>
                    <a:cubicBezTo>
                      <a:pt x="423808" y="1794334"/>
                      <a:pt x="377922" y="1834549"/>
                      <a:pt x="385914" y="1874764"/>
                    </a:cubicBezTo>
                    <a:cubicBezTo>
                      <a:pt x="392358" y="1907503"/>
                      <a:pt x="385140" y="1935602"/>
                      <a:pt x="364775" y="1961381"/>
                    </a:cubicBezTo>
                    <a:cubicBezTo>
                      <a:pt x="355237" y="1973497"/>
                      <a:pt x="345441" y="1985871"/>
                      <a:pt x="336161" y="1998244"/>
                    </a:cubicBezTo>
                    <a:cubicBezTo>
                      <a:pt x="329974" y="2006236"/>
                      <a:pt x="325334" y="2015001"/>
                      <a:pt x="321725" y="2024281"/>
                    </a:cubicBezTo>
                    <a:cubicBezTo>
                      <a:pt x="317600" y="2035108"/>
                      <a:pt x="316827" y="2045677"/>
                      <a:pt x="319404" y="2057278"/>
                    </a:cubicBezTo>
                    <a:cubicBezTo>
                      <a:pt x="327138" y="2089501"/>
                      <a:pt x="329974" y="2122498"/>
                      <a:pt x="328427" y="2155495"/>
                    </a:cubicBezTo>
                    <a:cubicBezTo>
                      <a:pt x="328169" y="2162197"/>
                      <a:pt x="326623" y="2168384"/>
                      <a:pt x="324045" y="2174571"/>
                    </a:cubicBezTo>
                    <a:cubicBezTo>
                      <a:pt x="317342" y="2192101"/>
                      <a:pt x="303164" y="2194679"/>
                      <a:pt x="289759" y="2181016"/>
                    </a:cubicBezTo>
                    <a:cubicBezTo>
                      <a:pt x="291821" y="2192358"/>
                      <a:pt x="294141" y="2203186"/>
                      <a:pt x="294657" y="2214528"/>
                    </a:cubicBezTo>
                    <a:cubicBezTo>
                      <a:pt x="295172" y="2231027"/>
                      <a:pt x="291306" y="2238760"/>
                      <a:pt x="282283" y="2240565"/>
                    </a:cubicBezTo>
                    <a:cubicBezTo>
                      <a:pt x="264496" y="2244174"/>
                      <a:pt x="251091" y="2237987"/>
                      <a:pt x="245419" y="2223293"/>
                    </a:cubicBezTo>
                    <a:cubicBezTo>
                      <a:pt x="240264" y="2210404"/>
                      <a:pt x="239490" y="2196741"/>
                      <a:pt x="239232" y="2182820"/>
                    </a:cubicBezTo>
                    <a:cubicBezTo>
                      <a:pt x="239232" y="2172509"/>
                      <a:pt x="239490" y="2162455"/>
                      <a:pt x="235881" y="2150855"/>
                    </a:cubicBezTo>
                    <a:cubicBezTo>
                      <a:pt x="232272" y="2159104"/>
                      <a:pt x="231499" y="2166322"/>
                      <a:pt x="229952" y="2173540"/>
                    </a:cubicBezTo>
                    <a:cubicBezTo>
                      <a:pt x="223507" y="2204217"/>
                      <a:pt x="216805" y="2235151"/>
                      <a:pt x="209071" y="2265570"/>
                    </a:cubicBezTo>
                    <a:cubicBezTo>
                      <a:pt x="206493" y="2275882"/>
                      <a:pt x="203142" y="2277686"/>
                      <a:pt x="193088" y="2274335"/>
                    </a:cubicBezTo>
                    <a:cubicBezTo>
                      <a:pt x="177621" y="2269437"/>
                      <a:pt x="166279" y="2272531"/>
                      <a:pt x="155967" y="2285420"/>
                    </a:cubicBezTo>
                    <a:cubicBezTo>
                      <a:pt x="151327" y="2291349"/>
                      <a:pt x="147460" y="2297794"/>
                      <a:pt x="141789" y="2302692"/>
                    </a:cubicBezTo>
                    <a:cubicBezTo>
                      <a:pt x="128899" y="2314034"/>
                      <a:pt x="117814" y="2310167"/>
                      <a:pt x="114205" y="2293669"/>
                    </a:cubicBezTo>
                    <a:cubicBezTo>
                      <a:pt x="112659" y="2286451"/>
                      <a:pt x="112659" y="2279491"/>
                      <a:pt x="112401" y="2272273"/>
                    </a:cubicBezTo>
                    <a:cubicBezTo>
                      <a:pt x="111885" y="2263250"/>
                      <a:pt x="110596" y="2262477"/>
                      <a:pt x="101832" y="2264281"/>
                    </a:cubicBezTo>
                    <a:cubicBezTo>
                      <a:pt x="95129" y="2265570"/>
                      <a:pt x="88684" y="2265312"/>
                      <a:pt x="83529" y="2259899"/>
                    </a:cubicBezTo>
                    <a:cubicBezTo>
                      <a:pt x="78115" y="2254228"/>
                      <a:pt x="78631" y="2247525"/>
                      <a:pt x="81209" y="2240565"/>
                    </a:cubicBezTo>
                    <a:cubicBezTo>
                      <a:pt x="86880" y="2225098"/>
                      <a:pt x="97191" y="2212466"/>
                      <a:pt x="107245" y="2199834"/>
                    </a:cubicBezTo>
                    <a:cubicBezTo>
                      <a:pt x="122970" y="2179985"/>
                      <a:pt x="140758" y="2162197"/>
                      <a:pt x="155967" y="2141832"/>
                    </a:cubicBezTo>
                    <a:cubicBezTo>
                      <a:pt x="158029" y="2138997"/>
                      <a:pt x="160865" y="2136934"/>
                      <a:pt x="163958" y="2135387"/>
                    </a:cubicBezTo>
                    <a:cubicBezTo>
                      <a:pt x="181488" y="2125592"/>
                      <a:pt x="191284" y="2109609"/>
                      <a:pt x="198760" y="2091564"/>
                    </a:cubicBezTo>
                    <a:cubicBezTo>
                      <a:pt x="203916" y="2078932"/>
                      <a:pt x="208556" y="2065785"/>
                      <a:pt x="213969" y="2053411"/>
                    </a:cubicBezTo>
                    <a:cubicBezTo>
                      <a:pt x="218609" y="2043099"/>
                      <a:pt x="223250" y="2033046"/>
                      <a:pt x="231241" y="2024796"/>
                    </a:cubicBezTo>
                    <a:cubicBezTo>
                      <a:pt x="232788" y="2023250"/>
                      <a:pt x="234077" y="2021445"/>
                      <a:pt x="235108" y="2019641"/>
                    </a:cubicBezTo>
                    <a:cubicBezTo>
                      <a:pt x="237170" y="2015258"/>
                      <a:pt x="238459" y="2010618"/>
                      <a:pt x="235366" y="2006236"/>
                    </a:cubicBezTo>
                    <a:cubicBezTo>
                      <a:pt x="232272" y="2001853"/>
                      <a:pt x="227632" y="2001338"/>
                      <a:pt x="222734" y="2002111"/>
                    </a:cubicBezTo>
                    <a:cubicBezTo>
                      <a:pt x="213969" y="2003400"/>
                      <a:pt x="205978" y="2007267"/>
                      <a:pt x="198502" y="2011907"/>
                    </a:cubicBezTo>
                    <a:cubicBezTo>
                      <a:pt x="180457" y="2023250"/>
                      <a:pt x="167052" y="2037686"/>
                      <a:pt x="163958" y="2060371"/>
                    </a:cubicBezTo>
                    <a:cubicBezTo>
                      <a:pt x="160607" y="2084088"/>
                      <a:pt x="132766" y="2110124"/>
                      <a:pt x="109308" y="2113218"/>
                    </a:cubicBezTo>
                    <a:cubicBezTo>
                      <a:pt x="94356" y="2115280"/>
                      <a:pt x="86364" y="2107804"/>
                      <a:pt x="84302" y="2092595"/>
                    </a:cubicBezTo>
                    <a:cubicBezTo>
                      <a:pt x="82498" y="2078674"/>
                      <a:pt x="88942" y="2068878"/>
                      <a:pt x="97707" y="2059598"/>
                    </a:cubicBezTo>
                    <a:cubicBezTo>
                      <a:pt x="99254" y="2057793"/>
                      <a:pt x="102089" y="2055989"/>
                      <a:pt x="100543" y="2053411"/>
                    </a:cubicBezTo>
                    <a:cubicBezTo>
                      <a:pt x="98996" y="2051091"/>
                      <a:pt x="95903" y="2052122"/>
                      <a:pt x="93582" y="2052638"/>
                    </a:cubicBezTo>
                    <a:cubicBezTo>
                      <a:pt x="84560" y="2055473"/>
                      <a:pt x="75537" y="2057278"/>
                      <a:pt x="66257" y="2058824"/>
                    </a:cubicBezTo>
                    <a:cubicBezTo>
                      <a:pt x="59554" y="2059856"/>
                      <a:pt x="53110" y="2059082"/>
                      <a:pt x="47181" y="2055731"/>
                    </a:cubicBezTo>
                    <a:cubicBezTo>
                      <a:pt x="38416" y="2050833"/>
                      <a:pt x="36869" y="2041295"/>
                      <a:pt x="44603" y="2035108"/>
                    </a:cubicBezTo>
                    <a:cubicBezTo>
                      <a:pt x="52079" y="2028921"/>
                      <a:pt x="52336" y="2022734"/>
                      <a:pt x="48727" y="2014485"/>
                    </a:cubicBezTo>
                    <a:cubicBezTo>
                      <a:pt x="43056" y="2001596"/>
                      <a:pt x="45634" y="1995924"/>
                      <a:pt x="58523" y="1990253"/>
                    </a:cubicBezTo>
                    <a:cubicBezTo>
                      <a:pt x="76568" y="1982262"/>
                      <a:pt x="95903" y="1978653"/>
                      <a:pt x="115494" y="1975559"/>
                    </a:cubicBezTo>
                    <a:cubicBezTo>
                      <a:pt x="125033" y="1974012"/>
                      <a:pt x="134571" y="1972466"/>
                      <a:pt x="143593" y="1968857"/>
                    </a:cubicBezTo>
                    <a:cubicBezTo>
                      <a:pt x="154678" y="1964474"/>
                      <a:pt x="158287" y="1957514"/>
                      <a:pt x="155194" y="1945914"/>
                    </a:cubicBezTo>
                    <a:cubicBezTo>
                      <a:pt x="153389" y="1938953"/>
                      <a:pt x="149522" y="1931993"/>
                      <a:pt x="156740" y="1926064"/>
                    </a:cubicBezTo>
                    <a:cubicBezTo>
                      <a:pt x="164216" y="1919877"/>
                      <a:pt x="172723" y="1918588"/>
                      <a:pt x="182261" y="1921939"/>
                    </a:cubicBezTo>
                    <a:cubicBezTo>
                      <a:pt x="197471" y="1927095"/>
                      <a:pt x="206493" y="1937664"/>
                      <a:pt x="210360" y="1952874"/>
                    </a:cubicBezTo>
                    <a:cubicBezTo>
                      <a:pt x="213454" y="1965505"/>
                      <a:pt x="221703" y="1971435"/>
                      <a:pt x="234592" y="1969372"/>
                    </a:cubicBezTo>
                    <a:cubicBezTo>
                      <a:pt x="250060" y="1967052"/>
                      <a:pt x="260113" y="1956998"/>
                      <a:pt x="267589" y="1944367"/>
                    </a:cubicBezTo>
                    <a:cubicBezTo>
                      <a:pt x="273518" y="1934313"/>
                      <a:pt x="277901" y="1923744"/>
                      <a:pt x="284345" y="1912143"/>
                    </a:cubicBezTo>
                    <a:cubicBezTo>
                      <a:pt x="279963" y="1914979"/>
                      <a:pt x="277901" y="1917815"/>
                      <a:pt x="275323" y="1919877"/>
                    </a:cubicBezTo>
                    <a:cubicBezTo>
                      <a:pt x="264238" y="1929157"/>
                      <a:pt x="251349" y="1930189"/>
                      <a:pt x="238459" y="1926579"/>
                    </a:cubicBezTo>
                    <a:cubicBezTo>
                      <a:pt x="226859" y="1923486"/>
                      <a:pt x="222734" y="1909050"/>
                      <a:pt x="228405" y="1895903"/>
                    </a:cubicBezTo>
                    <a:cubicBezTo>
                      <a:pt x="235881" y="1878373"/>
                      <a:pt x="248255" y="1865226"/>
                      <a:pt x="265269" y="1856719"/>
                    </a:cubicBezTo>
                    <a:cubicBezTo>
                      <a:pt x="271456" y="1853626"/>
                      <a:pt x="275065" y="1850017"/>
                      <a:pt x="275065" y="1842541"/>
                    </a:cubicBezTo>
                    <a:cubicBezTo>
                      <a:pt x="275065" y="1836869"/>
                      <a:pt x="278932" y="1832229"/>
                      <a:pt x="280994" y="1827074"/>
                    </a:cubicBezTo>
                    <a:cubicBezTo>
                      <a:pt x="282283" y="1823722"/>
                      <a:pt x="285376" y="1819855"/>
                      <a:pt x="282541" y="1816762"/>
                    </a:cubicBezTo>
                    <a:cubicBezTo>
                      <a:pt x="279190" y="1812895"/>
                      <a:pt x="274807" y="1816504"/>
                      <a:pt x="271456" y="1817793"/>
                    </a:cubicBezTo>
                    <a:cubicBezTo>
                      <a:pt x="243873" y="1829394"/>
                      <a:pt x="219383" y="1845634"/>
                      <a:pt x="196182" y="1864195"/>
                    </a:cubicBezTo>
                    <a:cubicBezTo>
                      <a:pt x="185355" y="1872702"/>
                      <a:pt x="176332" y="1883013"/>
                      <a:pt x="165505" y="1891520"/>
                    </a:cubicBezTo>
                    <a:cubicBezTo>
                      <a:pt x="161896" y="1894356"/>
                      <a:pt x="158287" y="1896161"/>
                      <a:pt x="153905" y="1896418"/>
                    </a:cubicBezTo>
                    <a:cubicBezTo>
                      <a:pt x="134055" y="1897450"/>
                      <a:pt x="116783" y="1906472"/>
                      <a:pt x="105183" y="1921166"/>
                    </a:cubicBezTo>
                    <a:cubicBezTo>
                      <a:pt x="90747" y="1939211"/>
                      <a:pt x="71928" y="1946429"/>
                      <a:pt x="51563" y="1952616"/>
                    </a:cubicBezTo>
                    <a:cubicBezTo>
                      <a:pt x="36869" y="1956998"/>
                      <a:pt x="22691" y="1955452"/>
                      <a:pt x="9286" y="1947460"/>
                    </a:cubicBezTo>
                    <a:cubicBezTo>
                      <a:pt x="-1283" y="1941273"/>
                      <a:pt x="-2830" y="1934313"/>
                      <a:pt x="4646" y="1924517"/>
                    </a:cubicBezTo>
                    <a:cubicBezTo>
                      <a:pt x="12122" y="1914721"/>
                      <a:pt x="20886" y="1905699"/>
                      <a:pt x="27589" y="1895129"/>
                    </a:cubicBezTo>
                    <a:cubicBezTo>
                      <a:pt x="33002" y="1886622"/>
                      <a:pt x="32229" y="1884302"/>
                      <a:pt x="23722" y="1878889"/>
                    </a:cubicBezTo>
                    <a:cubicBezTo>
                      <a:pt x="16504" y="1874249"/>
                      <a:pt x="15473" y="1867804"/>
                      <a:pt x="21402" y="1860844"/>
                    </a:cubicBezTo>
                    <a:cubicBezTo>
                      <a:pt x="28362" y="1852594"/>
                      <a:pt x="38158" y="1847954"/>
                      <a:pt x="47181" y="1842541"/>
                    </a:cubicBezTo>
                    <a:cubicBezTo>
                      <a:pt x="51563" y="1839963"/>
                      <a:pt x="55945" y="1837900"/>
                      <a:pt x="59812" y="1834549"/>
                    </a:cubicBezTo>
                    <a:cubicBezTo>
                      <a:pt x="65484" y="1829909"/>
                      <a:pt x="64968" y="1826042"/>
                      <a:pt x="58781" y="1822175"/>
                    </a:cubicBezTo>
                    <a:cubicBezTo>
                      <a:pt x="56977" y="1820887"/>
                      <a:pt x="54657" y="1820371"/>
                      <a:pt x="52852" y="1819340"/>
                    </a:cubicBezTo>
                    <a:cubicBezTo>
                      <a:pt x="46923" y="1815989"/>
                      <a:pt x="45376" y="1810833"/>
                      <a:pt x="50016" y="1806451"/>
                    </a:cubicBezTo>
                    <a:cubicBezTo>
                      <a:pt x="64452" y="1792014"/>
                      <a:pt x="73991" y="1773711"/>
                      <a:pt x="88684" y="1759791"/>
                    </a:cubicBezTo>
                    <a:cubicBezTo>
                      <a:pt x="90489" y="1757986"/>
                      <a:pt x="92294" y="1756182"/>
                      <a:pt x="94098" y="1754635"/>
                    </a:cubicBezTo>
                    <a:cubicBezTo>
                      <a:pt x="96676" y="1752315"/>
                      <a:pt x="99512" y="1750253"/>
                      <a:pt x="103378" y="1751800"/>
                    </a:cubicBezTo>
                    <a:cubicBezTo>
                      <a:pt x="106730" y="1753346"/>
                      <a:pt x="107245" y="1756440"/>
                      <a:pt x="107503" y="1759533"/>
                    </a:cubicBezTo>
                    <a:cubicBezTo>
                      <a:pt x="108019" y="1763142"/>
                      <a:pt x="108019" y="1767009"/>
                      <a:pt x="109050" y="1770618"/>
                    </a:cubicBezTo>
                    <a:cubicBezTo>
                      <a:pt x="115494" y="1792788"/>
                      <a:pt x="132251" y="1802068"/>
                      <a:pt x="153389" y="1805162"/>
                    </a:cubicBezTo>
                    <a:cubicBezTo>
                      <a:pt x="167052" y="1807224"/>
                      <a:pt x="180715" y="1806193"/>
                      <a:pt x="194120" y="1801552"/>
                    </a:cubicBezTo>
                    <a:cubicBezTo>
                      <a:pt x="197471" y="1800521"/>
                      <a:pt x="202627" y="1800264"/>
                      <a:pt x="202369" y="1795366"/>
                    </a:cubicBezTo>
                    <a:cubicBezTo>
                      <a:pt x="202111" y="1791499"/>
                      <a:pt x="197471" y="1791241"/>
                      <a:pt x="194120" y="1790468"/>
                    </a:cubicBezTo>
                    <a:cubicBezTo>
                      <a:pt x="186128" y="1788148"/>
                      <a:pt x="177621" y="1787116"/>
                      <a:pt x="169372" y="1785054"/>
                    </a:cubicBezTo>
                    <a:cubicBezTo>
                      <a:pt x="159318" y="1782476"/>
                      <a:pt x="155194" y="1778094"/>
                      <a:pt x="155967" y="1771134"/>
                    </a:cubicBezTo>
                    <a:cubicBezTo>
                      <a:pt x="156740" y="1764689"/>
                      <a:pt x="162927" y="1759791"/>
                      <a:pt x="171434" y="1759275"/>
                    </a:cubicBezTo>
                    <a:cubicBezTo>
                      <a:pt x="173497" y="1759018"/>
                      <a:pt x="175817" y="1759275"/>
                      <a:pt x="177879" y="1758760"/>
                    </a:cubicBezTo>
                    <a:cubicBezTo>
                      <a:pt x="185355" y="1757471"/>
                      <a:pt x="187675" y="1753604"/>
                      <a:pt x="183550" y="1746901"/>
                    </a:cubicBezTo>
                    <a:cubicBezTo>
                      <a:pt x="179684" y="1740199"/>
                      <a:pt x="175301" y="1733754"/>
                      <a:pt x="172208" y="1726536"/>
                    </a:cubicBezTo>
                    <a:cubicBezTo>
                      <a:pt x="169888" y="1721381"/>
                      <a:pt x="168856" y="1716225"/>
                      <a:pt x="172465" y="1711585"/>
                    </a:cubicBezTo>
                    <a:cubicBezTo>
                      <a:pt x="176074" y="1706429"/>
                      <a:pt x="181488" y="1706944"/>
                      <a:pt x="186902" y="1708233"/>
                    </a:cubicBezTo>
                    <a:cubicBezTo>
                      <a:pt x="200822" y="1711069"/>
                      <a:pt x="201338" y="1710811"/>
                      <a:pt x="206493" y="1697149"/>
                    </a:cubicBezTo>
                    <a:cubicBezTo>
                      <a:pt x="209587" y="1688642"/>
                      <a:pt x="213196" y="1687610"/>
                      <a:pt x="219641" y="1694571"/>
                    </a:cubicBezTo>
                    <a:cubicBezTo>
                      <a:pt x="224281" y="1699469"/>
                      <a:pt x="228148" y="1698953"/>
                      <a:pt x="232272" y="1694571"/>
                    </a:cubicBezTo>
                    <a:cubicBezTo>
                      <a:pt x="234335" y="1692508"/>
                      <a:pt x="235881" y="1690188"/>
                      <a:pt x="237686" y="1688126"/>
                    </a:cubicBezTo>
                    <a:cubicBezTo>
                      <a:pt x="242068" y="1682455"/>
                      <a:pt x="247739" y="1679361"/>
                      <a:pt x="254700" y="1681939"/>
                    </a:cubicBezTo>
                    <a:cubicBezTo>
                      <a:pt x="261402" y="1684517"/>
                      <a:pt x="264496" y="1689673"/>
                      <a:pt x="264753" y="1697149"/>
                    </a:cubicBezTo>
                    <a:cubicBezTo>
                      <a:pt x="265011" y="1705913"/>
                      <a:pt x="263465" y="1714420"/>
                      <a:pt x="262176" y="1723185"/>
                    </a:cubicBezTo>
                    <a:cubicBezTo>
                      <a:pt x="260113" y="1737363"/>
                      <a:pt x="266558" y="1744581"/>
                      <a:pt x="280994" y="1743550"/>
                    </a:cubicBezTo>
                    <a:cubicBezTo>
                      <a:pt x="292595" y="1742519"/>
                      <a:pt x="303679" y="1740199"/>
                      <a:pt x="314249" y="1734785"/>
                    </a:cubicBezTo>
                    <a:cubicBezTo>
                      <a:pt x="351370" y="1715194"/>
                      <a:pt x="390296" y="1698695"/>
                      <a:pt x="425613" y="1675494"/>
                    </a:cubicBezTo>
                    <a:cubicBezTo>
                      <a:pt x="454743" y="1656418"/>
                      <a:pt x="480780" y="1633991"/>
                      <a:pt x="499856" y="1604345"/>
                    </a:cubicBezTo>
                    <a:cubicBezTo>
                      <a:pt x="504238" y="1597643"/>
                      <a:pt x="509394" y="1592229"/>
                      <a:pt x="516096" y="1588104"/>
                    </a:cubicBezTo>
                    <a:cubicBezTo>
                      <a:pt x="538524" y="1573668"/>
                      <a:pt x="557085" y="1554592"/>
                      <a:pt x="577966" y="1538351"/>
                    </a:cubicBezTo>
                    <a:cubicBezTo>
                      <a:pt x="592402" y="1527266"/>
                      <a:pt x="607353" y="1517213"/>
                      <a:pt x="624109" y="1510510"/>
                    </a:cubicBezTo>
                    <a:cubicBezTo>
                      <a:pt x="625656" y="1509995"/>
                      <a:pt x="626945" y="1509221"/>
                      <a:pt x="628234" y="1508448"/>
                    </a:cubicBezTo>
                    <a:cubicBezTo>
                      <a:pt x="630296" y="1507159"/>
                      <a:pt x="632874" y="1505870"/>
                      <a:pt x="632874" y="1503034"/>
                    </a:cubicBezTo>
                    <a:cubicBezTo>
                      <a:pt x="632874" y="1499683"/>
                      <a:pt x="630039" y="1498394"/>
                      <a:pt x="627203" y="1497621"/>
                    </a:cubicBezTo>
                    <a:cubicBezTo>
                      <a:pt x="612767" y="1492981"/>
                      <a:pt x="597815" y="1493239"/>
                      <a:pt x="582863" y="1494012"/>
                    </a:cubicBezTo>
                    <a:cubicBezTo>
                      <a:pt x="560178" y="1495043"/>
                      <a:pt x="546258" y="1508190"/>
                      <a:pt x="533884" y="1525462"/>
                    </a:cubicBezTo>
                    <a:cubicBezTo>
                      <a:pt x="513519" y="1553819"/>
                      <a:pt x="492380" y="1581660"/>
                      <a:pt x="468664" y="1607181"/>
                    </a:cubicBezTo>
                    <a:cubicBezTo>
                      <a:pt x="437471" y="1640693"/>
                      <a:pt x="401639" y="1666730"/>
                      <a:pt x="356010" y="1677041"/>
                    </a:cubicBezTo>
                    <a:cubicBezTo>
                      <a:pt x="347246" y="1679103"/>
                      <a:pt x="329716" y="1671112"/>
                      <a:pt x="325076" y="1663121"/>
                    </a:cubicBezTo>
                    <a:cubicBezTo>
                      <a:pt x="320951" y="1656160"/>
                      <a:pt x="323529" y="1645591"/>
                      <a:pt x="331778" y="1636826"/>
                    </a:cubicBezTo>
                    <a:cubicBezTo>
                      <a:pt x="339770" y="1628061"/>
                      <a:pt x="349823" y="1621617"/>
                      <a:pt x="359362" y="1614656"/>
                    </a:cubicBezTo>
                    <a:cubicBezTo>
                      <a:pt x="362455" y="1612336"/>
                      <a:pt x="366580" y="1610790"/>
                      <a:pt x="368900" y="1605892"/>
                    </a:cubicBezTo>
                    <a:cubicBezTo>
                      <a:pt x="355495" y="1605892"/>
                      <a:pt x="344410" y="1610016"/>
                      <a:pt x="334098" y="1617234"/>
                    </a:cubicBezTo>
                    <a:cubicBezTo>
                      <a:pt x="322498" y="1625226"/>
                      <a:pt x="312702" y="1635279"/>
                      <a:pt x="301617" y="1643786"/>
                    </a:cubicBezTo>
                    <a:cubicBezTo>
                      <a:pt x="290017" y="1652809"/>
                      <a:pt x="277127" y="1657449"/>
                      <a:pt x="262176" y="1658480"/>
                    </a:cubicBezTo>
                    <a:cubicBezTo>
                      <a:pt x="243099" y="1659769"/>
                      <a:pt x="224281" y="1661058"/>
                      <a:pt x="205462" y="1656160"/>
                    </a:cubicBezTo>
                    <a:cubicBezTo>
                      <a:pt x="200049" y="1654871"/>
                      <a:pt x="194635" y="1653325"/>
                      <a:pt x="189737" y="1650231"/>
                    </a:cubicBezTo>
                    <a:cubicBezTo>
                      <a:pt x="183035" y="1645591"/>
                      <a:pt x="182519" y="1638631"/>
                      <a:pt x="188191" y="1632959"/>
                    </a:cubicBezTo>
                    <a:cubicBezTo>
                      <a:pt x="188964" y="1632186"/>
                      <a:pt x="190253" y="1631670"/>
                      <a:pt x="191284" y="1630639"/>
                    </a:cubicBezTo>
                    <a:cubicBezTo>
                      <a:pt x="193862" y="1627804"/>
                      <a:pt x="200307" y="1627030"/>
                      <a:pt x="199018" y="1622390"/>
                    </a:cubicBezTo>
                    <a:cubicBezTo>
                      <a:pt x="197729" y="1616977"/>
                      <a:pt x="191800" y="1618781"/>
                      <a:pt x="187675" y="1618781"/>
                    </a:cubicBezTo>
                    <a:cubicBezTo>
                      <a:pt x="178395" y="1618781"/>
                      <a:pt x="168856" y="1618008"/>
                      <a:pt x="159576" y="1619555"/>
                    </a:cubicBezTo>
                    <a:cubicBezTo>
                      <a:pt x="155451" y="1620328"/>
                      <a:pt x="152100" y="1618523"/>
                      <a:pt x="150038" y="1615172"/>
                    </a:cubicBezTo>
                    <a:cubicBezTo>
                      <a:pt x="147718" y="1611305"/>
                      <a:pt x="148749" y="1607438"/>
                      <a:pt x="151585" y="1603829"/>
                    </a:cubicBezTo>
                    <a:cubicBezTo>
                      <a:pt x="159318" y="1594291"/>
                      <a:pt x="169630" y="1587589"/>
                      <a:pt x="179168" y="1580371"/>
                    </a:cubicBezTo>
                    <a:cubicBezTo>
                      <a:pt x="182261" y="1578051"/>
                      <a:pt x="187675" y="1575473"/>
                      <a:pt x="185097" y="1571348"/>
                    </a:cubicBezTo>
                    <a:cubicBezTo>
                      <a:pt x="183035" y="1567997"/>
                      <a:pt x="178395" y="1572379"/>
                      <a:pt x="175301" y="1574184"/>
                    </a:cubicBezTo>
                    <a:cubicBezTo>
                      <a:pt x="159061" y="1583980"/>
                      <a:pt x="141531" y="1588362"/>
                      <a:pt x="122712" y="1586815"/>
                    </a:cubicBezTo>
                    <a:cubicBezTo>
                      <a:pt x="107245" y="1585784"/>
                      <a:pt x="100285" y="1575215"/>
                      <a:pt x="106214" y="1561037"/>
                    </a:cubicBezTo>
                    <a:cubicBezTo>
                      <a:pt x="110339" y="1550983"/>
                      <a:pt x="116010" y="1541703"/>
                      <a:pt x="126579" y="1536289"/>
                    </a:cubicBezTo>
                    <a:cubicBezTo>
                      <a:pt x="129415" y="1535000"/>
                      <a:pt x="131735" y="1532938"/>
                      <a:pt x="134055" y="1530876"/>
                    </a:cubicBezTo>
                    <a:cubicBezTo>
                      <a:pt x="144109" y="1521853"/>
                      <a:pt x="143335" y="1515666"/>
                      <a:pt x="131219" y="1509995"/>
                    </a:cubicBezTo>
                    <a:cubicBezTo>
                      <a:pt x="124001" y="1506643"/>
                      <a:pt x="116268" y="1503550"/>
                      <a:pt x="108534" y="1500972"/>
                    </a:cubicBezTo>
                    <a:cubicBezTo>
                      <a:pt x="97449" y="1497621"/>
                      <a:pt x="86880" y="1492981"/>
                      <a:pt x="76053" y="1488856"/>
                    </a:cubicBezTo>
                    <a:cubicBezTo>
                      <a:pt x="70382" y="1486536"/>
                      <a:pt x="64968" y="1483443"/>
                      <a:pt x="59554" y="1480091"/>
                    </a:cubicBezTo>
                    <a:cubicBezTo>
                      <a:pt x="46407" y="1471584"/>
                      <a:pt x="44861" y="1464624"/>
                      <a:pt x="52336" y="1449157"/>
                    </a:cubicBezTo>
                    <a:cubicBezTo>
                      <a:pt x="58266" y="1436783"/>
                      <a:pt x="69350" y="1429307"/>
                      <a:pt x="81209" y="1423636"/>
                    </a:cubicBezTo>
                    <a:cubicBezTo>
                      <a:pt x="99254" y="1415387"/>
                      <a:pt x="118588" y="1409200"/>
                      <a:pt x="137664" y="1404302"/>
                    </a:cubicBezTo>
                    <a:cubicBezTo>
                      <a:pt x="164474" y="1397342"/>
                      <a:pt x="185870" y="1408426"/>
                      <a:pt x="201853" y="1434463"/>
                    </a:cubicBezTo>
                    <a:cubicBezTo>
                      <a:pt x="210618" y="1448899"/>
                      <a:pt x="217063" y="1464624"/>
                      <a:pt x="228405" y="1477256"/>
                    </a:cubicBezTo>
                    <a:cubicBezTo>
                      <a:pt x="247224" y="1498910"/>
                      <a:pt x="269909" y="1510768"/>
                      <a:pt x="299813" y="1501746"/>
                    </a:cubicBezTo>
                    <a:cubicBezTo>
                      <a:pt x="313218" y="1497621"/>
                      <a:pt x="314764" y="1495301"/>
                      <a:pt x="311155" y="1481896"/>
                    </a:cubicBezTo>
                    <a:cubicBezTo>
                      <a:pt x="304453" y="1457922"/>
                      <a:pt x="307804" y="1445806"/>
                      <a:pt x="326880" y="1433174"/>
                    </a:cubicBezTo>
                    <a:cubicBezTo>
                      <a:pt x="338739" y="1425440"/>
                      <a:pt x="353175" y="1423636"/>
                      <a:pt x="367353" y="1425440"/>
                    </a:cubicBezTo>
                    <a:cubicBezTo>
                      <a:pt x="373540" y="1426214"/>
                      <a:pt x="379727" y="1426987"/>
                      <a:pt x="385914" y="1428276"/>
                    </a:cubicBezTo>
                    <a:cubicBezTo>
                      <a:pt x="390038" y="1429049"/>
                      <a:pt x="394678" y="1428534"/>
                      <a:pt x="395452" y="1423378"/>
                    </a:cubicBezTo>
                    <a:cubicBezTo>
                      <a:pt x="396225" y="1418480"/>
                      <a:pt x="391843" y="1417191"/>
                      <a:pt x="388234" y="1416418"/>
                    </a:cubicBezTo>
                    <a:cubicBezTo>
                      <a:pt x="369415" y="1412035"/>
                      <a:pt x="350081" y="1411778"/>
                      <a:pt x="330747" y="1411004"/>
                    </a:cubicBezTo>
                    <a:cubicBezTo>
                      <a:pt x="313991" y="1410489"/>
                      <a:pt x="297235" y="1409715"/>
                      <a:pt x="280479" y="1406622"/>
                    </a:cubicBezTo>
                    <a:cubicBezTo>
                      <a:pt x="274549" y="1405591"/>
                      <a:pt x="269909" y="1402239"/>
                      <a:pt x="269651" y="1395537"/>
                    </a:cubicBezTo>
                    <a:cubicBezTo>
                      <a:pt x="269394" y="1389092"/>
                      <a:pt x="273518" y="1386257"/>
                      <a:pt x="279190" y="1384710"/>
                    </a:cubicBezTo>
                    <a:cubicBezTo>
                      <a:pt x="280994" y="1384194"/>
                      <a:pt x="282799" y="1383679"/>
                      <a:pt x="284603" y="1383163"/>
                    </a:cubicBezTo>
                    <a:cubicBezTo>
                      <a:pt x="285892" y="1382905"/>
                      <a:pt x="287181" y="1382648"/>
                      <a:pt x="288728" y="1381359"/>
                    </a:cubicBezTo>
                    <a:cubicBezTo>
                      <a:pt x="281767" y="1378781"/>
                      <a:pt x="274807" y="1377234"/>
                      <a:pt x="268620" y="1373883"/>
                    </a:cubicBezTo>
                    <a:cubicBezTo>
                      <a:pt x="253926" y="1365376"/>
                      <a:pt x="249802" y="1351713"/>
                      <a:pt x="258051" y="1337019"/>
                    </a:cubicBezTo>
                    <a:cubicBezTo>
                      <a:pt x="260629" y="1332379"/>
                      <a:pt x="260887" y="1327481"/>
                      <a:pt x="259855" y="1322583"/>
                    </a:cubicBezTo>
                    <a:cubicBezTo>
                      <a:pt x="258567" y="1315623"/>
                      <a:pt x="256246" y="1308663"/>
                      <a:pt x="253669" y="1301960"/>
                    </a:cubicBezTo>
                    <a:cubicBezTo>
                      <a:pt x="251606" y="1296031"/>
                      <a:pt x="251091" y="1289844"/>
                      <a:pt x="251349" y="1283657"/>
                    </a:cubicBezTo>
                    <a:cubicBezTo>
                      <a:pt x="252122" y="1271799"/>
                      <a:pt x="261918" y="1265096"/>
                      <a:pt x="273003" y="1269221"/>
                    </a:cubicBezTo>
                    <a:cubicBezTo>
                      <a:pt x="303422" y="1280564"/>
                      <a:pt x="333325" y="1292680"/>
                      <a:pt x="362713" y="1306343"/>
                    </a:cubicBezTo>
                    <a:cubicBezTo>
                      <a:pt x="385914" y="1317170"/>
                      <a:pt x="407826" y="1330317"/>
                      <a:pt x="430253" y="1342433"/>
                    </a:cubicBezTo>
                    <a:cubicBezTo>
                      <a:pt x="450618" y="1353518"/>
                      <a:pt x="473819" y="1356869"/>
                      <a:pt x="497278" y="1354033"/>
                    </a:cubicBezTo>
                    <a:cubicBezTo>
                      <a:pt x="507847" y="1352744"/>
                      <a:pt x="514034" y="1345526"/>
                      <a:pt x="517643" y="1335730"/>
                    </a:cubicBezTo>
                    <a:cubicBezTo>
                      <a:pt x="523314" y="1320005"/>
                      <a:pt x="534399" y="1317427"/>
                      <a:pt x="547547" y="1328512"/>
                    </a:cubicBezTo>
                    <a:cubicBezTo>
                      <a:pt x="556569" y="1335988"/>
                      <a:pt x="562240" y="1346042"/>
                      <a:pt x="568170" y="1355838"/>
                    </a:cubicBezTo>
                    <a:cubicBezTo>
                      <a:pt x="586472" y="1385741"/>
                      <a:pt x="592917" y="1385226"/>
                      <a:pt x="624367" y="1370274"/>
                    </a:cubicBezTo>
                    <a:cubicBezTo>
                      <a:pt x="646795" y="1359447"/>
                      <a:pt x="664582" y="1342175"/>
                      <a:pt x="684174" y="1327223"/>
                    </a:cubicBezTo>
                    <a:cubicBezTo>
                      <a:pt x="694743" y="1318974"/>
                      <a:pt x="705828" y="1311756"/>
                      <a:pt x="717429" y="1304796"/>
                    </a:cubicBezTo>
                    <a:cubicBezTo>
                      <a:pt x="733669" y="1295000"/>
                      <a:pt x="737020" y="1284173"/>
                      <a:pt x="729545" y="1266901"/>
                    </a:cubicBezTo>
                    <a:cubicBezTo>
                      <a:pt x="725420" y="1257878"/>
                      <a:pt x="721038" y="1249114"/>
                      <a:pt x="719491" y="1239060"/>
                    </a:cubicBezTo>
                    <a:cubicBezTo>
                      <a:pt x="717944" y="1229780"/>
                      <a:pt x="708406" y="1224366"/>
                      <a:pt x="697321" y="1224108"/>
                    </a:cubicBezTo>
                    <a:cubicBezTo>
                      <a:pt x="685463" y="1223850"/>
                      <a:pt x="676440" y="1230295"/>
                      <a:pt x="672058" y="1239833"/>
                    </a:cubicBezTo>
                    <a:cubicBezTo>
                      <a:pt x="664324" y="1257878"/>
                      <a:pt x="656075" y="1275408"/>
                      <a:pt x="649630" y="1293969"/>
                    </a:cubicBezTo>
                    <a:cubicBezTo>
                      <a:pt x="648342" y="1297578"/>
                      <a:pt x="646537" y="1300671"/>
                      <a:pt x="643959" y="1303507"/>
                    </a:cubicBezTo>
                    <a:cubicBezTo>
                      <a:pt x="635194" y="1313818"/>
                      <a:pt x="626687" y="1315365"/>
                      <a:pt x="615087" y="1308663"/>
                    </a:cubicBezTo>
                    <a:cubicBezTo>
                      <a:pt x="611736" y="1306858"/>
                      <a:pt x="608900" y="1304538"/>
                      <a:pt x="605807" y="1302218"/>
                    </a:cubicBezTo>
                    <a:cubicBezTo>
                      <a:pt x="585957" y="1286493"/>
                      <a:pt x="563014" y="1282884"/>
                      <a:pt x="538782" y="1286751"/>
                    </a:cubicBezTo>
                    <a:cubicBezTo>
                      <a:pt x="520221" y="1289586"/>
                      <a:pt x="502176" y="1294484"/>
                      <a:pt x="483873" y="1298093"/>
                    </a:cubicBezTo>
                    <a:cubicBezTo>
                      <a:pt x="465054" y="1301702"/>
                      <a:pt x="446236" y="1302218"/>
                      <a:pt x="427160" y="1298351"/>
                    </a:cubicBezTo>
                    <a:cubicBezTo>
                      <a:pt x="420715" y="1297062"/>
                      <a:pt x="414528" y="1294484"/>
                      <a:pt x="412724" y="1287008"/>
                    </a:cubicBezTo>
                    <a:cubicBezTo>
                      <a:pt x="410919" y="1279533"/>
                      <a:pt x="415559" y="1274635"/>
                      <a:pt x="420457" y="1269994"/>
                    </a:cubicBezTo>
                    <a:cubicBezTo>
                      <a:pt x="424066" y="1266385"/>
                      <a:pt x="428449" y="1264065"/>
                      <a:pt x="433089" y="1262261"/>
                    </a:cubicBezTo>
                    <a:cubicBezTo>
                      <a:pt x="437987" y="1260456"/>
                      <a:pt x="443143" y="1258652"/>
                      <a:pt x="448298" y="1257621"/>
                    </a:cubicBezTo>
                    <a:cubicBezTo>
                      <a:pt x="451392" y="1257105"/>
                      <a:pt x="455001" y="1256590"/>
                      <a:pt x="455774" y="1252981"/>
                    </a:cubicBezTo>
                    <a:cubicBezTo>
                      <a:pt x="456547" y="1248856"/>
                      <a:pt x="453196" y="1247051"/>
                      <a:pt x="450103" y="1245247"/>
                    </a:cubicBezTo>
                    <a:cubicBezTo>
                      <a:pt x="438760" y="1238287"/>
                      <a:pt x="425871" y="1237771"/>
                      <a:pt x="412981" y="1236998"/>
                    </a:cubicBezTo>
                    <a:cubicBezTo>
                      <a:pt x="395194" y="1235709"/>
                      <a:pt x="377664" y="1238544"/>
                      <a:pt x="360135" y="1242669"/>
                    </a:cubicBezTo>
                    <a:cubicBezTo>
                      <a:pt x="343121" y="1246536"/>
                      <a:pt x="326365" y="1250918"/>
                      <a:pt x="308577" y="1250145"/>
                    </a:cubicBezTo>
                    <a:cubicBezTo>
                      <a:pt x="296204" y="1249629"/>
                      <a:pt x="285119" y="1246794"/>
                      <a:pt x="275065" y="1240349"/>
                    </a:cubicBezTo>
                    <a:cubicBezTo>
                      <a:pt x="269136" y="1236482"/>
                      <a:pt x="262691" y="1234420"/>
                      <a:pt x="255989" y="1233389"/>
                    </a:cubicBezTo>
                    <a:cubicBezTo>
                      <a:pt x="231241" y="1230037"/>
                      <a:pt x="207267" y="1223593"/>
                      <a:pt x="183808" y="1214312"/>
                    </a:cubicBezTo>
                    <a:cubicBezTo>
                      <a:pt x="178137" y="1211992"/>
                      <a:pt x="172981" y="1209414"/>
                      <a:pt x="168341" y="1205805"/>
                    </a:cubicBezTo>
                    <a:cubicBezTo>
                      <a:pt x="160607" y="1199618"/>
                      <a:pt x="161638" y="1190080"/>
                      <a:pt x="170403" y="1185182"/>
                    </a:cubicBezTo>
                    <a:cubicBezTo>
                      <a:pt x="176848" y="1181831"/>
                      <a:pt x="184066" y="1180800"/>
                      <a:pt x="190768" y="1178738"/>
                    </a:cubicBezTo>
                    <a:cubicBezTo>
                      <a:pt x="192831" y="1178222"/>
                      <a:pt x="195666" y="1177707"/>
                      <a:pt x="195924" y="1175386"/>
                    </a:cubicBezTo>
                    <a:cubicBezTo>
                      <a:pt x="196182" y="1172035"/>
                      <a:pt x="192831" y="1172035"/>
                      <a:pt x="190511" y="1171520"/>
                    </a:cubicBezTo>
                    <a:cubicBezTo>
                      <a:pt x="176590" y="1168426"/>
                      <a:pt x="162412" y="1165848"/>
                      <a:pt x="149007" y="1160950"/>
                    </a:cubicBezTo>
                    <a:cubicBezTo>
                      <a:pt x="143335" y="1158888"/>
                      <a:pt x="137922" y="1156568"/>
                      <a:pt x="133024" y="1153217"/>
                    </a:cubicBezTo>
                    <a:cubicBezTo>
                      <a:pt x="121681" y="1145483"/>
                      <a:pt x="117041" y="1135687"/>
                      <a:pt x="119619" y="1124860"/>
                    </a:cubicBezTo>
                    <a:cubicBezTo>
                      <a:pt x="122197" y="1114291"/>
                      <a:pt x="132251" y="1106557"/>
                      <a:pt x="145140" y="1104753"/>
                    </a:cubicBezTo>
                    <a:cubicBezTo>
                      <a:pt x="159576" y="1102433"/>
                      <a:pt x="173754" y="1103464"/>
                      <a:pt x="187417" y="1108619"/>
                    </a:cubicBezTo>
                    <a:cubicBezTo>
                      <a:pt x="191284" y="1110166"/>
                      <a:pt x="195666" y="1111713"/>
                      <a:pt x="196955" y="1105526"/>
                    </a:cubicBezTo>
                    <a:cubicBezTo>
                      <a:pt x="202111" y="1080263"/>
                      <a:pt x="230983" y="1080778"/>
                      <a:pt x="244130" y="1095214"/>
                    </a:cubicBezTo>
                    <a:cubicBezTo>
                      <a:pt x="259855" y="1112228"/>
                      <a:pt x="281510" y="1119447"/>
                      <a:pt x="299297" y="1133109"/>
                    </a:cubicBezTo>
                    <a:cubicBezTo>
                      <a:pt x="300844" y="1134140"/>
                      <a:pt x="302648" y="1134914"/>
                      <a:pt x="304195" y="1135687"/>
                    </a:cubicBezTo>
                    <a:cubicBezTo>
                      <a:pt x="307031" y="1136976"/>
                      <a:pt x="310124" y="1138781"/>
                      <a:pt x="312960" y="1136460"/>
                    </a:cubicBezTo>
                    <a:cubicBezTo>
                      <a:pt x="315795" y="1134398"/>
                      <a:pt x="314249" y="1131305"/>
                      <a:pt x="313733" y="1128727"/>
                    </a:cubicBezTo>
                    <a:cubicBezTo>
                      <a:pt x="311155" y="1113517"/>
                      <a:pt x="315280" y="1108104"/>
                      <a:pt x="330747" y="1108619"/>
                    </a:cubicBezTo>
                    <a:cubicBezTo>
                      <a:pt x="360650" y="1109908"/>
                      <a:pt x="386687" y="1119962"/>
                      <a:pt x="405248" y="1144967"/>
                    </a:cubicBezTo>
                    <a:cubicBezTo>
                      <a:pt x="410661" y="1152186"/>
                      <a:pt x="415301" y="1160177"/>
                      <a:pt x="422520" y="1165848"/>
                    </a:cubicBezTo>
                    <a:cubicBezTo>
                      <a:pt x="433604" y="1174613"/>
                      <a:pt x="442627" y="1173582"/>
                      <a:pt x="450618" y="1161981"/>
                    </a:cubicBezTo>
                    <a:cubicBezTo>
                      <a:pt x="469952" y="1133367"/>
                      <a:pt x="498309" y="1122024"/>
                      <a:pt x="531048" y="1119962"/>
                    </a:cubicBezTo>
                    <a:cubicBezTo>
                      <a:pt x="557342" y="1118415"/>
                      <a:pt x="583379" y="1122024"/>
                      <a:pt x="608900" y="1128211"/>
                    </a:cubicBezTo>
                    <a:cubicBezTo>
                      <a:pt x="613282" y="1129242"/>
                      <a:pt x="617665" y="1130789"/>
                      <a:pt x="622563" y="1131047"/>
                    </a:cubicBezTo>
                    <a:cubicBezTo>
                      <a:pt x="601682" y="1122282"/>
                      <a:pt x="580801" y="1114033"/>
                      <a:pt x="560436" y="1104495"/>
                    </a:cubicBezTo>
                    <a:cubicBezTo>
                      <a:pt x="549093" y="1099081"/>
                      <a:pt x="538266" y="1098050"/>
                      <a:pt x="526150" y="1101144"/>
                    </a:cubicBezTo>
                    <a:cubicBezTo>
                      <a:pt x="506301" y="1106299"/>
                      <a:pt x="486709" y="1112486"/>
                      <a:pt x="466086" y="1114549"/>
                    </a:cubicBezTo>
                    <a:cubicBezTo>
                      <a:pt x="450361" y="1116095"/>
                      <a:pt x="435667" y="1113775"/>
                      <a:pt x="422520" y="1104495"/>
                    </a:cubicBezTo>
                    <a:cubicBezTo>
                      <a:pt x="414013" y="1098308"/>
                      <a:pt x="414270" y="1092379"/>
                      <a:pt x="422520" y="1085934"/>
                    </a:cubicBezTo>
                    <a:cubicBezTo>
                      <a:pt x="431027" y="1079232"/>
                      <a:pt x="430511" y="1075880"/>
                      <a:pt x="420715" y="1072014"/>
                    </a:cubicBezTo>
                    <a:cubicBezTo>
                      <a:pt x="403959" y="1065311"/>
                      <a:pt x="385656" y="1062991"/>
                      <a:pt x="368642" y="1057320"/>
                    </a:cubicBezTo>
                    <a:cubicBezTo>
                      <a:pt x="357041" y="1053711"/>
                      <a:pt x="345183" y="1050617"/>
                      <a:pt x="335387" y="1043141"/>
                    </a:cubicBezTo>
                    <a:cubicBezTo>
                      <a:pt x="323529" y="1034119"/>
                      <a:pt x="323271" y="1027159"/>
                      <a:pt x="334872" y="1017878"/>
                    </a:cubicBezTo>
                    <a:cubicBezTo>
                      <a:pt x="352143" y="1004215"/>
                      <a:pt x="372251" y="996482"/>
                      <a:pt x="394163" y="994677"/>
                    </a:cubicBezTo>
                    <a:cubicBezTo>
                      <a:pt x="413239" y="993131"/>
                      <a:pt x="432573" y="992615"/>
                      <a:pt x="451650" y="997513"/>
                    </a:cubicBezTo>
                    <a:cubicBezTo>
                      <a:pt x="465570" y="1001122"/>
                      <a:pt x="476913" y="1009629"/>
                      <a:pt x="489802" y="1014785"/>
                    </a:cubicBezTo>
                    <a:cubicBezTo>
                      <a:pt x="501918" y="1019683"/>
                      <a:pt x="514550" y="1022776"/>
                      <a:pt x="527697" y="1025096"/>
                    </a:cubicBezTo>
                    <a:cubicBezTo>
                      <a:pt x="530275" y="1025612"/>
                      <a:pt x="533368" y="1025870"/>
                      <a:pt x="535688" y="1024065"/>
                    </a:cubicBezTo>
                    <a:cubicBezTo>
                      <a:pt x="536204" y="1022776"/>
                      <a:pt x="535688" y="1022003"/>
                      <a:pt x="534915" y="1021745"/>
                    </a:cubicBezTo>
                    <a:cubicBezTo>
                      <a:pt x="506301" y="1011949"/>
                      <a:pt x="483100" y="993388"/>
                      <a:pt x="459641" y="975343"/>
                    </a:cubicBezTo>
                    <a:cubicBezTo>
                      <a:pt x="442885" y="962454"/>
                      <a:pt x="425871" y="949564"/>
                      <a:pt x="405506" y="942604"/>
                    </a:cubicBezTo>
                    <a:cubicBezTo>
                      <a:pt x="394421" y="938737"/>
                      <a:pt x="382820" y="939511"/>
                      <a:pt x="371478" y="936933"/>
                    </a:cubicBezTo>
                    <a:cubicBezTo>
                      <a:pt x="362455" y="934871"/>
                      <a:pt x="353175" y="932808"/>
                      <a:pt x="344925" y="928426"/>
                    </a:cubicBezTo>
                    <a:cubicBezTo>
                      <a:pt x="338996" y="925332"/>
                      <a:pt x="333067" y="921723"/>
                      <a:pt x="333583" y="913990"/>
                    </a:cubicBezTo>
                    <a:cubicBezTo>
                      <a:pt x="334098" y="906514"/>
                      <a:pt x="340027" y="903936"/>
                      <a:pt x="346214" y="901874"/>
                    </a:cubicBezTo>
                    <a:cubicBezTo>
                      <a:pt x="350597" y="900327"/>
                      <a:pt x="355237" y="899038"/>
                      <a:pt x="359619" y="897749"/>
                    </a:cubicBezTo>
                    <a:cubicBezTo>
                      <a:pt x="371220" y="894140"/>
                      <a:pt x="373798" y="886149"/>
                      <a:pt x="366064" y="876353"/>
                    </a:cubicBezTo>
                    <a:cubicBezTo>
                      <a:pt x="358330" y="866815"/>
                      <a:pt x="349050" y="859081"/>
                      <a:pt x="338481" y="852636"/>
                    </a:cubicBezTo>
                    <a:cubicBezTo>
                      <a:pt x="336418" y="851347"/>
                      <a:pt x="334098" y="850316"/>
                      <a:pt x="332036" y="848769"/>
                    </a:cubicBezTo>
                    <a:cubicBezTo>
                      <a:pt x="322756" y="841294"/>
                      <a:pt x="321467" y="833560"/>
                      <a:pt x="327911" y="823506"/>
                    </a:cubicBezTo>
                    <a:cubicBezTo>
                      <a:pt x="334614" y="812937"/>
                      <a:pt x="344152" y="806492"/>
                      <a:pt x="356268" y="803914"/>
                    </a:cubicBezTo>
                    <a:cubicBezTo>
                      <a:pt x="365291" y="801852"/>
                      <a:pt x="373540" y="806235"/>
                      <a:pt x="378953" y="814742"/>
                    </a:cubicBezTo>
                    <a:cubicBezTo>
                      <a:pt x="389265" y="830724"/>
                      <a:pt x="402670" y="844129"/>
                      <a:pt x="414528" y="859081"/>
                    </a:cubicBezTo>
                    <a:cubicBezTo>
                      <a:pt x="415301" y="860112"/>
                      <a:pt x="416333" y="860886"/>
                      <a:pt x="418395" y="860370"/>
                    </a:cubicBezTo>
                    <a:cubicBezTo>
                      <a:pt x="418910" y="855988"/>
                      <a:pt x="416590" y="852121"/>
                      <a:pt x="415559" y="848254"/>
                    </a:cubicBezTo>
                    <a:cubicBezTo>
                      <a:pt x="411435" y="835107"/>
                      <a:pt x="407826" y="821960"/>
                      <a:pt x="408857" y="808039"/>
                    </a:cubicBezTo>
                    <a:cubicBezTo>
                      <a:pt x="409115" y="803657"/>
                      <a:pt x="409630" y="799274"/>
                      <a:pt x="410661" y="795150"/>
                    </a:cubicBezTo>
                    <a:cubicBezTo>
                      <a:pt x="416075" y="775042"/>
                      <a:pt x="425355" y="770918"/>
                      <a:pt x="442369" y="782776"/>
                    </a:cubicBezTo>
                    <a:cubicBezTo>
                      <a:pt x="461961" y="796439"/>
                      <a:pt x="477171" y="814484"/>
                      <a:pt x="485678" y="836654"/>
                    </a:cubicBezTo>
                    <a:cubicBezTo>
                      <a:pt x="491864" y="852636"/>
                      <a:pt x="499856" y="863206"/>
                      <a:pt x="517385" y="868104"/>
                    </a:cubicBezTo>
                    <a:cubicBezTo>
                      <a:pt x="534657" y="873002"/>
                      <a:pt x="548578" y="884860"/>
                      <a:pt x="561209" y="897491"/>
                    </a:cubicBezTo>
                    <a:cubicBezTo>
                      <a:pt x="581059" y="917341"/>
                      <a:pt x="600651" y="937191"/>
                      <a:pt x="620758" y="956782"/>
                    </a:cubicBezTo>
                    <a:cubicBezTo>
                      <a:pt x="633132" y="968899"/>
                      <a:pt x="647310" y="978179"/>
                      <a:pt x="665098" y="985139"/>
                    </a:cubicBezTo>
                    <a:cubicBezTo>
                      <a:pt x="656591" y="969930"/>
                      <a:pt x="646279" y="958329"/>
                      <a:pt x="637257" y="945698"/>
                    </a:cubicBezTo>
                    <a:cubicBezTo>
                      <a:pt x="614571" y="914763"/>
                      <a:pt x="591886" y="884086"/>
                      <a:pt x="567654" y="854183"/>
                    </a:cubicBezTo>
                    <a:cubicBezTo>
                      <a:pt x="561725" y="846965"/>
                      <a:pt x="554249" y="842067"/>
                      <a:pt x="546515" y="837685"/>
                    </a:cubicBezTo>
                    <a:cubicBezTo>
                      <a:pt x="537235" y="832271"/>
                      <a:pt x="529501" y="825311"/>
                      <a:pt x="522799" y="816804"/>
                    </a:cubicBezTo>
                    <a:cubicBezTo>
                      <a:pt x="516612" y="809070"/>
                      <a:pt x="516096" y="800821"/>
                      <a:pt x="519705" y="792314"/>
                    </a:cubicBezTo>
                    <a:cubicBezTo>
                      <a:pt x="524088" y="782776"/>
                      <a:pt x="533110" y="777362"/>
                      <a:pt x="543164" y="778909"/>
                    </a:cubicBezTo>
                    <a:cubicBezTo>
                      <a:pt x="551929" y="780198"/>
                      <a:pt x="557600" y="777620"/>
                      <a:pt x="561983" y="770144"/>
                    </a:cubicBezTo>
                    <a:cubicBezTo>
                      <a:pt x="571779" y="753388"/>
                      <a:pt x="587246" y="755450"/>
                      <a:pt x="598846" y="762926"/>
                    </a:cubicBezTo>
                    <a:cubicBezTo>
                      <a:pt x="613798" y="772464"/>
                      <a:pt x="623078" y="786900"/>
                      <a:pt x="631070" y="802110"/>
                    </a:cubicBezTo>
                    <a:cubicBezTo>
                      <a:pt x="640608" y="820413"/>
                      <a:pt x="648857" y="839231"/>
                      <a:pt x="662262" y="855214"/>
                    </a:cubicBezTo>
                    <a:cubicBezTo>
                      <a:pt x="663551" y="856503"/>
                      <a:pt x="664324" y="858308"/>
                      <a:pt x="666644" y="859081"/>
                    </a:cubicBezTo>
                    <a:cubicBezTo>
                      <a:pt x="669738" y="857019"/>
                      <a:pt x="668707" y="853667"/>
                      <a:pt x="668191" y="850832"/>
                    </a:cubicBezTo>
                    <a:cubicBezTo>
                      <a:pt x="664840" y="830209"/>
                      <a:pt x="659426" y="810617"/>
                      <a:pt x="648599" y="791798"/>
                    </a:cubicBezTo>
                    <a:cubicBezTo>
                      <a:pt x="639577" y="776331"/>
                      <a:pt x="627461" y="763184"/>
                      <a:pt x="618438" y="747975"/>
                    </a:cubicBezTo>
                    <a:cubicBezTo>
                      <a:pt x="611993" y="737147"/>
                      <a:pt x="613282" y="727352"/>
                      <a:pt x="622305" y="719618"/>
                    </a:cubicBezTo>
                    <a:cubicBezTo>
                      <a:pt x="627461" y="715236"/>
                      <a:pt x="632874" y="713947"/>
                      <a:pt x="639577" y="715751"/>
                    </a:cubicBezTo>
                    <a:cubicBezTo>
                      <a:pt x="661746" y="721938"/>
                      <a:pt x="672058" y="712658"/>
                      <a:pt x="669480" y="689457"/>
                    </a:cubicBezTo>
                    <a:cubicBezTo>
                      <a:pt x="668707" y="682239"/>
                      <a:pt x="669996" y="675794"/>
                      <a:pt x="675409" y="670638"/>
                    </a:cubicBezTo>
                    <a:cubicBezTo>
                      <a:pt x="681081" y="665225"/>
                      <a:pt x="687010" y="664967"/>
                      <a:pt x="692939" y="670123"/>
                    </a:cubicBezTo>
                    <a:cubicBezTo>
                      <a:pt x="703508" y="679403"/>
                      <a:pt x="706086" y="692550"/>
                      <a:pt x="709179" y="705182"/>
                    </a:cubicBezTo>
                    <a:cubicBezTo>
                      <a:pt x="711757" y="716267"/>
                      <a:pt x="711499" y="727094"/>
                      <a:pt x="708664" y="738436"/>
                    </a:cubicBezTo>
                    <a:cubicBezTo>
                      <a:pt x="705828" y="749263"/>
                      <a:pt x="707117" y="760864"/>
                      <a:pt x="710984" y="771691"/>
                    </a:cubicBezTo>
                    <a:cubicBezTo>
                      <a:pt x="712015" y="774269"/>
                      <a:pt x="713046" y="777362"/>
                      <a:pt x="716655" y="776847"/>
                    </a:cubicBezTo>
                    <a:cubicBezTo>
                      <a:pt x="719491" y="776589"/>
                      <a:pt x="720522" y="774011"/>
                      <a:pt x="721295" y="771691"/>
                    </a:cubicBezTo>
                    <a:cubicBezTo>
                      <a:pt x="723358" y="765762"/>
                      <a:pt x="723873" y="759575"/>
                      <a:pt x="723358" y="753388"/>
                    </a:cubicBezTo>
                    <a:cubicBezTo>
                      <a:pt x="722584" y="741788"/>
                      <a:pt x="721811" y="730445"/>
                      <a:pt x="724904" y="719102"/>
                    </a:cubicBezTo>
                    <a:cubicBezTo>
                      <a:pt x="727740" y="709306"/>
                      <a:pt x="733411" y="702604"/>
                      <a:pt x="743465" y="700026"/>
                    </a:cubicBezTo>
                    <a:cubicBezTo>
                      <a:pt x="754808" y="696933"/>
                      <a:pt x="758159" y="697964"/>
                      <a:pt x="763830" y="708533"/>
                    </a:cubicBezTo>
                    <a:cubicBezTo>
                      <a:pt x="766924" y="714462"/>
                      <a:pt x="770791" y="714978"/>
                      <a:pt x="775946" y="711369"/>
                    </a:cubicBezTo>
                    <a:cubicBezTo>
                      <a:pt x="777235" y="710595"/>
                      <a:pt x="778524" y="709564"/>
                      <a:pt x="779813" y="708533"/>
                    </a:cubicBezTo>
                    <a:cubicBezTo>
                      <a:pt x="791929" y="700026"/>
                      <a:pt x="804303" y="705182"/>
                      <a:pt x="806365" y="720134"/>
                    </a:cubicBezTo>
                    <a:cubicBezTo>
                      <a:pt x="807397" y="727867"/>
                      <a:pt x="806365" y="734827"/>
                      <a:pt x="801210" y="741272"/>
                    </a:cubicBezTo>
                    <a:cubicBezTo>
                      <a:pt x="796312" y="746943"/>
                      <a:pt x="792187" y="753130"/>
                      <a:pt x="788320" y="759575"/>
                    </a:cubicBezTo>
                    <a:cubicBezTo>
                      <a:pt x="785485" y="763957"/>
                      <a:pt x="784196" y="768598"/>
                      <a:pt x="783680" y="773496"/>
                    </a:cubicBezTo>
                    <a:cubicBezTo>
                      <a:pt x="783422" y="775816"/>
                      <a:pt x="783165" y="778909"/>
                      <a:pt x="786258" y="779940"/>
                    </a:cubicBezTo>
                    <a:cubicBezTo>
                      <a:pt x="788836" y="780714"/>
                      <a:pt x="790383" y="778651"/>
                      <a:pt x="791671" y="777105"/>
                    </a:cubicBezTo>
                    <a:cubicBezTo>
                      <a:pt x="794765" y="772980"/>
                      <a:pt x="798116" y="769629"/>
                      <a:pt x="801467" y="766020"/>
                    </a:cubicBezTo>
                    <a:cubicBezTo>
                      <a:pt x="807654" y="759575"/>
                      <a:pt x="814357" y="753646"/>
                      <a:pt x="823379" y="757771"/>
                    </a:cubicBezTo>
                    <a:cubicBezTo>
                      <a:pt x="832402" y="761637"/>
                      <a:pt x="835495" y="770918"/>
                      <a:pt x="836784" y="779940"/>
                    </a:cubicBezTo>
                    <a:cubicBezTo>
                      <a:pt x="838073" y="789478"/>
                      <a:pt x="833949" y="797470"/>
                      <a:pt x="829051" y="805461"/>
                    </a:cubicBezTo>
                    <a:cubicBezTo>
                      <a:pt x="825184" y="811906"/>
                      <a:pt x="820028" y="817577"/>
                      <a:pt x="817708" y="824795"/>
                    </a:cubicBezTo>
                    <a:cubicBezTo>
                      <a:pt x="816935" y="827373"/>
                      <a:pt x="815388" y="830724"/>
                      <a:pt x="818481" y="832271"/>
                    </a:cubicBezTo>
                    <a:cubicBezTo>
                      <a:pt x="821059" y="833818"/>
                      <a:pt x="822864" y="830724"/>
                      <a:pt x="824668" y="829178"/>
                    </a:cubicBezTo>
                    <a:cubicBezTo>
                      <a:pt x="835495" y="819897"/>
                      <a:pt x="839878" y="819640"/>
                      <a:pt x="851736" y="828146"/>
                    </a:cubicBezTo>
                    <a:cubicBezTo>
                      <a:pt x="860501" y="834591"/>
                      <a:pt x="868750" y="841809"/>
                      <a:pt x="878030" y="847481"/>
                    </a:cubicBezTo>
                    <a:cubicBezTo>
                      <a:pt x="885764" y="852121"/>
                      <a:pt x="884475" y="863463"/>
                      <a:pt x="875452" y="870424"/>
                    </a:cubicBezTo>
                    <a:cubicBezTo>
                      <a:pt x="869266" y="875322"/>
                      <a:pt x="862563" y="879188"/>
                      <a:pt x="855603" y="882540"/>
                    </a:cubicBezTo>
                    <a:cubicBezTo>
                      <a:pt x="843745" y="888211"/>
                      <a:pt x="832144" y="893882"/>
                      <a:pt x="821317" y="901616"/>
                    </a:cubicBezTo>
                    <a:cubicBezTo>
                      <a:pt x="810748" y="909092"/>
                      <a:pt x="804819" y="918114"/>
                      <a:pt x="805334" y="932035"/>
                    </a:cubicBezTo>
                    <a:cubicBezTo>
                      <a:pt x="806108" y="952142"/>
                      <a:pt x="799921" y="971476"/>
                      <a:pt x="797343" y="991068"/>
                    </a:cubicBezTo>
                    <a:cubicBezTo>
                      <a:pt x="796827" y="994677"/>
                      <a:pt x="795796" y="998286"/>
                      <a:pt x="797343" y="1002927"/>
                    </a:cubicBezTo>
                    <a:cubicBezTo>
                      <a:pt x="803014" y="996482"/>
                      <a:pt x="806365" y="989779"/>
                      <a:pt x="810748" y="984108"/>
                    </a:cubicBezTo>
                    <a:cubicBezTo>
                      <a:pt x="813841" y="980241"/>
                      <a:pt x="816677" y="975343"/>
                      <a:pt x="822606" y="976374"/>
                    </a:cubicBezTo>
                    <a:cubicBezTo>
                      <a:pt x="829051" y="977405"/>
                      <a:pt x="829051" y="982819"/>
                      <a:pt x="829824" y="987975"/>
                    </a:cubicBezTo>
                    <a:cubicBezTo>
                      <a:pt x="831113" y="994935"/>
                      <a:pt x="833949" y="995966"/>
                      <a:pt x="839104" y="991842"/>
                    </a:cubicBezTo>
                    <a:cubicBezTo>
                      <a:pt x="849416" y="984108"/>
                      <a:pt x="852509" y="973023"/>
                      <a:pt x="846838" y="961423"/>
                    </a:cubicBezTo>
                    <a:cubicBezTo>
                      <a:pt x="843745" y="954978"/>
                      <a:pt x="845549" y="950596"/>
                      <a:pt x="851478" y="947502"/>
                    </a:cubicBezTo>
                    <a:cubicBezTo>
                      <a:pt x="858954" y="943635"/>
                      <a:pt x="866172" y="944924"/>
                      <a:pt x="872359" y="950596"/>
                    </a:cubicBezTo>
                    <a:cubicBezTo>
                      <a:pt x="877773" y="955236"/>
                      <a:pt x="882928" y="955751"/>
                      <a:pt x="888084" y="950596"/>
                    </a:cubicBezTo>
                    <a:cubicBezTo>
                      <a:pt x="894271" y="944667"/>
                      <a:pt x="900458" y="945955"/>
                      <a:pt x="906645" y="950080"/>
                    </a:cubicBezTo>
                    <a:cubicBezTo>
                      <a:pt x="913605" y="954720"/>
                      <a:pt x="916183" y="961423"/>
                      <a:pt x="913863" y="969414"/>
                    </a:cubicBezTo>
                    <a:cubicBezTo>
                      <a:pt x="912058" y="975859"/>
                      <a:pt x="908707" y="981272"/>
                      <a:pt x="905871" y="987201"/>
                    </a:cubicBezTo>
                    <a:cubicBezTo>
                      <a:pt x="902262" y="994677"/>
                      <a:pt x="902778" y="1001380"/>
                      <a:pt x="908965" y="1007567"/>
                    </a:cubicBezTo>
                    <a:cubicBezTo>
                      <a:pt x="915410" y="1014011"/>
                      <a:pt x="914636" y="1018909"/>
                      <a:pt x="907676" y="1024581"/>
                    </a:cubicBezTo>
                    <a:cubicBezTo>
                      <a:pt x="902520" y="1028705"/>
                      <a:pt x="896591" y="1031541"/>
                      <a:pt x="890920" y="1034634"/>
                    </a:cubicBezTo>
                    <a:cubicBezTo>
                      <a:pt x="875968" y="1042110"/>
                      <a:pt x="863594" y="1051391"/>
                      <a:pt x="857923" y="1068405"/>
                    </a:cubicBezTo>
                    <a:cubicBezTo>
                      <a:pt x="854314" y="1078716"/>
                      <a:pt x="845034" y="1083872"/>
                      <a:pt x="834464" y="1086192"/>
                    </a:cubicBezTo>
                    <a:cubicBezTo>
                      <a:pt x="825699" y="1087996"/>
                      <a:pt x="816419" y="1088254"/>
                      <a:pt x="807654" y="1090317"/>
                    </a:cubicBezTo>
                    <a:cubicBezTo>
                      <a:pt x="797085" y="1092637"/>
                      <a:pt x="793218" y="1097792"/>
                      <a:pt x="795796" y="1108362"/>
                    </a:cubicBezTo>
                    <a:cubicBezTo>
                      <a:pt x="800952" y="1129758"/>
                      <a:pt x="810748" y="1148577"/>
                      <a:pt x="826473" y="1164044"/>
                    </a:cubicBezTo>
                    <a:cubicBezTo>
                      <a:pt x="836527" y="1173840"/>
                      <a:pt x="841424" y="1173840"/>
                      <a:pt x="852252" y="1165075"/>
                    </a:cubicBezTo>
                    <a:cubicBezTo>
                      <a:pt x="879577" y="1142905"/>
                      <a:pt x="905098" y="1118415"/>
                      <a:pt x="933712" y="1098050"/>
                    </a:cubicBezTo>
                    <a:cubicBezTo>
                      <a:pt x="944540" y="1090317"/>
                      <a:pt x="953304" y="1079747"/>
                      <a:pt x="957429" y="1066342"/>
                    </a:cubicBezTo>
                    <a:cubicBezTo>
                      <a:pt x="961554" y="1061702"/>
                      <a:pt x="962069" y="1056289"/>
                      <a:pt x="960522" y="1050617"/>
                    </a:cubicBezTo>
                    <a:cubicBezTo>
                      <a:pt x="959233" y="1046235"/>
                      <a:pt x="958718" y="1041595"/>
                      <a:pt x="957429" y="1036954"/>
                    </a:cubicBezTo>
                    <a:cubicBezTo>
                      <a:pt x="956140" y="1031799"/>
                      <a:pt x="956656" y="1027416"/>
                      <a:pt x="961038" y="1023550"/>
                    </a:cubicBezTo>
                    <a:cubicBezTo>
                      <a:pt x="967483" y="1017620"/>
                      <a:pt x="968514" y="1010145"/>
                      <a:pt x="965420" y="1002153"/>
                    </a:cubicBezTo>
                    <a:cubicBezTo>
                      <a:pt x="963100" y="996224"/>
                      <a:pt x="960780" y="990553"/>
                      <a:pt x="958202" y="984881"/>
                    </a:cubicBezTo>
                    <a:cubicBezTo>
                      <a:pt x="954593" y="976374"/>
                      <a:pt x="950984" y="967352"/>
                      <a:pt x="955882" y="958845"/>
                    </a:cubicBezTo>
                    <a:cubicBezTo>
                      <a:pt x="963874" y="944151"/>
                      <a:pt x="962585" y="928941"/>
                      <a:pt x="960265" y="913216"/>
                    </a:cubicBezTo>
                    <a:cubicBezTo>
                      <a:pt x="959749" y="910381"/>
                      <a:pt x="959491" y="907545"/>
                      <a:pt x="958718" y="904967"/>
                    </a:cubicBezTo>
                    <a:cubicBezTo>
                      <a:pt x="954078" y="886406"/>
                      <a:pt x="953047" y="867588"/>
                      <a:pt x="953047" y="848512"/>
                    </a:cubicBezTo>
                    <a:cubicBezTo>
                      <a:pt x="953047" y="841036"/>
                      <a:pt x="951242" y="833560"/>
                      <a:pt x="949695" y="826342"/>
                    </a:cubicBezTo>
                    <a:cubicBezTo>
                      <a:pt x="947117" y="814226"/>
                      <a:pt x="946602" y="802368"/>
                      <a:pt x="949953" y="790252"/>
                    </a:cubicBezTo>
                    <a:cubicBezTo>
                      <a:pt x="953304" y="778136"/>
                      <a:pt x="950211" y="766020"/>
                      <a:pt x="948664" y="754161"/>
                    </a:cubicBezTo>
                    <a:cubicBezTo>
                      <a:pt x="947375" y="744366"/>
                      <a:pt x="948922" y="735601"/>
                      <a:pt x="954851" y="727609"/>
                    </a:cubicBezTo>
                    <a:cubicBezTo>
                      <a:pt x="959749" y="721422"/>
                      <a:pt x="960522" y="714978"/>
                      <a:pt x="958718" y="707502"/>
                    </a:cubicBezTo>
                    <a:cubicBezTo>
                      <a:pt x="956140" y="695901"/>
                      <a:pt x="952789" y="684559"/>
                      <a:pt x="953047" y="672443"/>
                    </a:cubicBezTo>
                    <a:cubicBezTo>
                      <a:pt x="953047" y="666771"/>
                      <a:pt x="953304" y="661100"/>
                      <a:pt x="955624" y="655944"/>
                    </a:cubicBezTo>
                    <a:cubicBezTo>
                      <a:pt x="959491" y="647695"/>
                      <a:pt x="957945" y="640735"/>
                      <a:pt x="954335" y="632744"/>
                    </a:cubicBezTo>
                    <a:cubicBezTo>
                      <a:pt x="946860" y="615730"/>
                      <a:pt x="950726" y="598458"/>
                      <a:pt x="954078" y="581444"/>
                    </a:cubicBezTo>
                    <a:cubicBezTo>
                      <a:pt x="956140" y="570874"/>
                      <a:pt x="957945" y="561594"/>
                      <a:pt x="949438" y="552829"/>
                    </a:cubicBezTo>
                    <a:cubicBezTo>
                      <a:pt x="945571" y="548705"/>
                      <a:pt x="945313" y="542776"/>
                      <a:pt x="946860" y="536847"/>
                    </a:cubicBezTo>
                    <a:cubicBezTo>
                      <a:pt x="949180" y="528340"/>
                      <a:pt x="952531" y="520348"/>
                      <a:pt x="956398" y="512614"/>
                    </a:cubicBezTo>
                    <a:cubicBezTo>
                      <a:pt x="961554" y="502303"/>
                      <a:pt x="961038" y="493280"/>
                      <a:pt x="953047" y="484258"/>
                    </a:cubicBezTo>
                    <a:cubicBezTo>
                      <a:pt x="943766" y="474204"/>
                      <a:pt x="941704" y="461315"/>
                      <a:pt x="944282" y="448425"/>
                    </a:cubicBezTo>
                    <a:cubicBezTo>
                      <a:pt x="949180" y="424451"/>
                      <a:pt x="950211" y="400477"/>
                      <a:pt x="945828" y="375987"/>
                    </a:cubicBezTo>
                    <a:cubicBezTo>
                      <a:pt x="943251" y="361035"/>
                      <a:pt x="945313" y="346084"/>
                      <a:pt x="953047" y="332421"/>
                    </a:cubicBezTo>
                    <a:cubicBezTo>
                      <a:pt x="956913" y="325461"/>
                      <a:pt x="955882" y="319532"/>
                      <a:pt x="951500" y="313345"/>
                    </a:cubicBezTo>
                    <a:cubicBezTo>
                      <a:pt x="945571" y="304838"/>
                      <a:pt x="938095" y="297877"/>
                      <a:pt x="930877" y="290402"/>
                    </a:cubicBezTo>
                    <a:cubicBezTo>
                      <a:pt x="921339" y="280863"/>
                      <a:pt x="914894" y="269779"/>
                      <a:pt x="912574" y="256374"/>
                    </a:cubicBezTo>
                    <a:cubicBezTo>
                      <a:pt x="905098" y="215643"/>
                      <a:pt x="895302" y="175428"/>
                      <a:pt x="888084" y="134440"/>
                    </a:cubicBezTo>
                    <a:cubicBezTo>
                      <a:pt x="883959" y="110981"/>
                      <a:pt x="881382" y="87523"/>
                      <a:pt x="880093" y="64064"/>
                    </a:cubicBezTo>
                    <a:cubicBezTo>
                      <a:pt x="879061" y="46792"/>
                      <a:pt x="881382" y="29778"/>
                      <a:pt x="885764" y="13280"/>
                    </a:cubicBezTo>
                    <a:cubicBezTo>
                      <a:pt x="888084" y="4515"/>
                      <a:pt x="894271" y="391"/>
                      <a:pt x="905871" y="133"/>
                    </a:cubicBezTo>
                    <a:cubicBezTo>
                      <a:pt x="923143" y="-383"/>
                      <a:pt x="940673" y="648"/>
                      <a:pt x="957945" y="2453"/>
                    </a:cubicBezTo>
                    <a:cubicBezTo>
                      <a:pt x="962842" y="2968"/>
                      <a:pt x="967998" y="2711"/>
                      <a:pt x="972896" y="3226"/>
                    </a:cubicBezTo>
                    <a:cubicBezTo>
                      <a:pt x="986301" y="4000"/>
                      <a:pt x="999191" y="6835"/>
                      <a:pt x="1011822" y="11991"/>
                    </a:cubicBezTo>
                    <a:cubicBezTo>
                      <a:pt x="1032961" y="20498"/>
                      <a:pt x="1054873" y="20240"/>
                      <a:pt x="1075496" y="10702"/>
                    </a:cubicBezTo>
                    <a:cubicBezTo>
                      <a:pt x="1091736" y="3226"/>
                      <a:pt x="1108493" y="3742"/>
                      <a:pt x="1125507" y="2195"/>
                    </a:cubicBezTo>
                    <a:cubicBezTo>
                      <a:pt x="1137365" y="5288"/>
                      <a:pt x="1148192" y="5546"/>
                      <a:pt x="1158761" y="34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068D76-05D0-4287-8FD6-79B732C3F17B}"/>
                </a:ext>
              </a:extLst>
            </p:cNvPr>
            <p:cNvSpPr/>
            <p:nvPr/>
          </p:nvSpPr>
          <p:spPr>
            <a:xfrm>
              <a:off x="6454325" y="2161484"/>
              <a:ext cx="709308" cy="709115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8B2C21-F4CA-4744-BDF4-6C7E9DFAB01C}"/>
                </a:ext>
              </a:extLst>
            </p:cNvPr>
            <p:cNvSpPr/>
            <p:nvPr/>
          </p:nvSpPr>
          <p:spPr>
            <a:xfrm>
              <a:off x="6698458" y="3055206"/>
              <a:ext cx="556908" cy="556756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DFB6BDA-FE19-4E82-A5B8-0A9F90D068B3}"/>
                </a:ext>
              </a:extLst>
            </p:cNvPr>
            <p:cNvSpPr/>
            <p:nvPr/>
          </p:nvSpPr>
          <p:spPr>
            <a:xfrm>
              <a:off x="5652644" y="2768713"/>
              <a:ext cx="635002" cy="63482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3C5D37-4324-493F-BACF-2AC67A7597DE}"/>
                </a:ext>
              </a:extLst>
            </p:cNvPr>
            <p:cNvSpPr/>
            <p:nvPr/>
          </p:nvSpPr>
          <p:spPr>
            <a:xfrm>
              <a:off x="5136966" y="3420530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34A0E51-C836-4CFC-87B0-3F112F83B7CB}"/>
                </a:ext>
              </a:extLst>
            </p:cNvPr>
            <p:cNvSpPr/>
            <p:nvPr/>
          </p:nvSpPr>
          <p:spPr>
            <a:xfrm>
              <a:off x="6091321" y="3654154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A95E9E-D780-4A14-8F90-1359C4D62FAF}"/>
                </a:ext>
              </a:extLst>
            </p:cNvPr>
            <p:cNvSpPr/>
            <p:nvPr/>
          </p:nvSpPr>
          <p:spPr>
            <a:xfrm>
              <a:off x="5807831" y="4440198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7B669-DC94-4A16-9A51-85401012A8BB}"/>
                </a:ext>
              </a:extLst>
            </p:cNvPr>
            <p:cNvSpPr/>
            <p:nvPr/>
          </p:nvSpPr>
          <p:spPr>
            <a:xfrm>
              <a:off x="6571416" y="4058937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3254217-76BF-4DEB-9B7C-DE06A95F4DE3}"/>
                </a:ext>
              </a:extLst>
            </p:cNvPr>
            <p:cNvSpPr/>
            <p:nvPr/>
          </p:nvSpPr>
          <p:spPr>
            <a:xfrm>
              <a:off x="5172194" y="4145611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51AD7E-9F76-4E4B-BD74-4C40B27AE96F}"/>
                </a:ext>
              </a:extLst>
            </p:cNvPr>
            <p:cNvSpPr/>
            <p:nvPr/>
          </p:nvSpPr>
          <p:spPr>
            <a:xfrm>
              <a:off x="5983480" y="1908752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D31A746-944A-44BD-80B0-00CB41923964}"/>
              </a:ext>
            </a:extLst>
          </p:cNvPr>
          <p:cNvSpPr txBox="1"/>
          <p:nvPr/>
        </p:nvSpPr>
        <p:spPr>
          <a:xfrm>
            <a:off x="5596802" y="186589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FE47BB6F-FD0E-4F4F-BEF2-F55539B5D33D}"/>
              </a:ext>
            </a:extLst>
          </p:cNvPr>
          <p:cNvSpPr txBox="1">
            <a:spLocks/>
          </p:cNvSpPr>
          <p:nvPr/>
        </p:nvSpPr>
        <p:spPr>
          <a:xfrm>
            <a:off x="5596802" y="2278286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88E6D4-E6CA-4155-9B89-D0AEF6CF2D5C}"/>
              </a:ext>
            </a:extLst>
          </p:cNvPr>
          <p:cNvSpPr txBox="1"/>
          <p:nvPr/>
        </p:nvSpPr>
        <p:spPr>
          <a:xfrm>
            <a:off x="5596802" y="277039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2AAD5F19-F83D-4F4E-BBF4-A67D21232DF1}"/>
              </a:ext>
            </a:extLst>
          </p:cNvPr>
          <p:cNvSpPr txBox="1">
            <a:spLocks/>
          </p:cNvSpPr>
          <p:nvPr/>
        </p:nvSpPr>
        <p:spPr>
          <a:xfrm>
            <a:off x="5596802" y="318278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E0C822-A1E0-46B2-A84F-4C467236E498}"/>
              </a:ext>
            </a:extLst>
          </p:cNvPr>
          <p:cNvSpPr txBox="1"/>
          <p:nvPr/>
        </p:nvSpPr>
        <p:spPr>
          <a:xfrm>
            <a:off x="5596802" y="3674894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26C3705F-7E64-4393-8E9B-ADF3CE8D7CBD}"/>
              </a:ext>
            </a:extLst>
          </p:cNvPr>
          <p:cNvSpPr txBox="1">
            <a:spLocks/>
          </p:cNvSpPr>
          <p:nvPr/>
        </p:nvSpPr>
        <p:spPr>
          <a:xfrm>
            <a:off x="5596802" y="4087284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01D753-8B0F-4D0A-BFC2-F88E4338EF84}"/>
              </a:ext>
            </a:extLst>
          </p:cNvPr>
          <p:cNvSpPr txBox="1"/>
          <p:nvPr/>
        </p:nvSpPr>
        <p:spPr>
          <a:xfrm>
            <a:off x="5596802" y="457939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B09755E7-A232-4E36-8A89-4474D46E58F9}"/>
              </a:ext>
            </a:extLst>
          </p:cNvPr>
          <p:cNvSpPr txBox="1">
            <a:spLocks/>
          </p:cNvSpPr>
          <p:nvPr/>
        </p:nvSpPr>
        <p:spPr>
          <a:xfrm>
            <a:off x="5596802" y="4991783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FD8B8-D653-444D-8D55-FB75FA0FF139}"/>
              </a:ext>
            </a:extLst>
          </p:cNvPr>
          <p:cNvSpPr txBox="1"/>
          <p:nvPr/>
        </p:nvSpPr>
        <p:spPr>
          <a:xfrm>
            <a:off x="5596802" y="548389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28E6381E-83EE-4BAB-B757-AEAB86B86605}"/>
              </a:ext>
            </a:extLst>
          </p:cNvPr>
          <p:cNvSpPr txBox="1">
            <a:spLocks/>
          </p:cNvSpPr>
          <p:nvPr/>
        </p:nvSpPr>
        <p:spPr>
          <a:xfrm>
            <a:off x="5596802" y="589628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EA5F67-7D44-493D-B05D-0E1A25EC435A}"/>
              </a:ext>
            </a:extLst>
          </p:cNvPr>
          <p:cNvSpPr txBox="1"/>
          <p:nvPr/>
        </p:nvSpPr>
        <p:spPr>
          <a:xfrm>
            <a:off x="8324074" y="1131357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2F4DB5-ACE5-4512-A760-E8B1C22C4757}"/>
              </a:ext>
            </a:extLst>
          </p:cNvPr>
          <p:cNvSpPr txBox="1"/>
          <p:nvPr/>
        </p:nvSpPr>
        <p:spPr>
          <a:xfrm>
            <a:off x="8324074" y="3427174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D6CF05-D2AC-4A56-8DF5-2019493D3881}"/>
              </a:ext>
            </a:extLst>
          </p:cNvPr>
          <p:cNvSpPr txBox="1"/>
          <p:nvPr/>
        </p:nvSpPr>
        <p:spPr>
          <a:xfrm>
            <a:off x="8324073" y="2666352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1A9BA67-05C3-438C-A107-19730F9437B0}"/>
              </a:ext>
            </a:extLst>
          </p:cNvPr>
          <p:cNvSpPr txBox="1"/>
          <p:nvPr/>
        </p:nvSpPr>
        <p:spPr>
          <a:xfrm>
            <a:off x="8324073" y="3957475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BD4E10A7-A960-44C6-86BF-AFF3B913A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907937"/>
              </p:ext>
            </p:extLst>
          </p:nvPr>
        </p:nvGraphicFramePr>
        <p:xfrm>
          <a:off x="8643596" y="4392632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933" y="169755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B227CC-24BA-4263-A054-6CCD2F961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284093"/>
              </p:ext>
            </p:extLst>
          </p:nvPr>
        </p:nvGraphicFramePr>
        <p:xfrm>
          <a:off x="1421725" y="4392632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1212B66-4D96-4AD3-9E87-EC96018AF3BF}"/>
              </a:ext>
            </a:extLst>
          </p:cNvPr>
          <p:cNvGrpSpPr/>
          <p:nvPr/>
        </p:nvGrpSpPr>
        <p:grpSpPr>
          <a:xfrm>
            <a:off x="843134" y="2766535"/>
            <a:ext cx="3301597" cy="1373634"/>
            <a:chOff x="4830996" y="1572408"/>
            <a:chExt cx="1574762" cy="13736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885D56-51FA-490D-9B5A-073B9375D62C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5ED181-6B8C-4596-B674-4220930725B9}"/>
                </a:ext>
              </a:extLst>
            </p:cNvPr>
            <p:cNvSpPr txBox="1"/>
            <p:nvPr/>
          </p:nvSpPr>
          <p:spPr>
            <a:xfrm>
              <a:off x="4830996" y="1572408"/>
              <a:ext cx="157476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DAA413-B98D-4EDE-832A-E70CF6117281}"/>
              </a:ext>
            </a:extLst>
          </p:cNvPr>
          <p:cNvGrpSpPr/>
          <p:nvPr/>
        </p:nvGrpSpPr>
        <p:grpSpPr>
          <a:xfrm>
            <a:off x="8044962" y="2766535"/>
            <a:ext cx="3301597" cy="1373634"/>
            <a:chOff x="4830996" y="1572408"/>
            <a:chExt cx="1574762" cy="13736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93AEDC-82C4-4430-9941-413848CBAB1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07739F-31AC-493B-9313-DF8489B8FA13}"/>
                </a:ext>
              </a:extLst>
            </p:cNvPr>
            <p:cNvSpPr txBox="1"/>
            <p:nvPr/>
          </p:nvSpPr>
          <p:spPr>
            <a:xfrm>
              <a:off x="4830996" y="1572408"/>
              <a:ext cx="157476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7" y="1327329"/>
            <a:ext cx="1330720" cy="13638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730" y="1305769"/>
            <a:ext cx="1360023" cy="134868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923" y="3333961"/>
            <a:ext cx="3524039" cy="35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175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EEA7D0-0189-4623-9E97-9F199B1DEE75}"/>
              </a:ext>
            </a:extLst>
          </p:cNvPr>
          <p:cNvSpPr/>
          <p:nvPr/>
        </p:nvSpPr>
        <p:spPr>
          <a:xfrm>
            <a:off x="0" y="4562475"/>
            <a:ext cx="5162550" cy="14001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3C8D7F6-5EA2-4BB4-8F13-86659C8868D2}"/>
              </a:ext>
            </a:extLst>
          </p:cNvPr>
          <p:cNvSpPr txBox="1"/>
          <p:nvPr/>
        </p:nvSpPr>
        <p:spPr>
          <a:xfrm>
            <a:off x="95250" y="4669011"/>
            <a:ext cx="4738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B7B5D74-0A4A-4208-BE0B-1B36298BF3EF}"/>
              </a:ext>
            </a:extLst>
          </p:cNvPr>
          <p:cNvSpPr txBox="1"/>
          <p:nvPr/>
        </p:nvSpPr>
        <p:spPr>
          <a:xfrm>
            <a:off x="95160" y="5374059"/>
            <a:ext cx="47379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93">
            <a:extLst>
              <a:ext uri="{FF2B5EF4-FFF2-40B4-BE49-F238E27FC236}">
                <a16:creationId xmlns:a16="http://schemas.microsoft.com/office/drawing/2014/main" id="{EE0B5E0F-6624-41BB-82C5-A34ECB13DCB4}"/>
              </a:ext>
            </a:extLst>
          </p:cNvPr>
          <p:cNvGrpSpPr/>
          <p:nvPr/>
        </p:nvGrpSpPr>
        <p:grpSpPr>
          <a:xfrm>
            <a:off x="789276" y="571183"/>
            <a:ext cx="4788297" cy="2579573"/>
            <a:chOff x="3944163" y="815212"/>
            <a:chExt cx="2236571" cy="257957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F607D2-F498-499B-9393-4EFED39011CF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2206C7-E982-4548-8DDB-655618BAB9C1}"/>
                </a:ext>
              </a:extLst>
            </p:cNvPr>
            <p:cNvSpPr txBox="1"/>
            <p:nvPr/>
          </p:nvSpPr>
          <p:spPr>
            <a:xfrm>
              <a:off x="3944163" y="815212"/>
              <a:ext cx="2236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C1D1B04-CF93-4C05-8A79-9AEF69334C1C}"/>
              </a:ext>
            </a:extLst>
          </p:cNvPr>
          <p:cNvSpPr txBox="1"/>
          <p:nvPr/>
        </p:nvSpPr>
        <p:spPr>
          <a:xfrm>
            <a:off x="789276" y="5605767"/>
            <a:ext cx="6386776" cy="923330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6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Free-2022 </a:t>
            </a:r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Test</a:t>
            </a:r>
            <a:endParaRPr lang="ko-KR" altLang="en-US" sz="6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89F607D2-F498-499B-9393-4EFED39011CF}"/>
              </a:ext>
            </a:extLst>
          </p:cNvPr>
          <p:cNvSpPr txBox="1"/>
          <p:nvPr/>
        </p:nvSpPr>
        <p:spPr>
          <a:xfrm>
            <a:off x="789276" y="3316432"/>
            <a:ext cx="4788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:a16="http://schemas.microsoft.com/office/drawing/2014/main" id="{53B821B5-62F6-4746-AB10-944A8A38A478}"/>
              </a:ext>
            </a:extLst>
          </p:cNvPr>
          <p:cNvGrpSpPr/>
          <p:nvPr/>
        </p:nvGrpSpPr>
        <p:grpSpPr>
          <a:xfrm>
            <a:off x="3543157" y="1734108"/>
            <a:ext cx="247778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FCF0D55E-ADB2-49E5-AF5B-889A2902054E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D0CF480D-53D2-4586-AAB3-9B5A7DE3678F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3A0EDE25-014A-4B4D-B06D-7EFAF2396031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191DA00E-DEFA-46D2-8705-023CB93C5D28}"/>
                </a:ext>
              </a:extLst>
            </p:cNvPr>
            <p:cNvSpPr/>
            <p:nvPr/>
          </p:nvSpPr>
          <p:spPr>
            <a:xfrm>
              <a:off x="545790" y="1772816"/>
              <a:ext cx="2194560" cy="103252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80ADFD-802F-46E1-80F5-5341392E76D9}"/>
              </a:ext>
            </a:extLst>
          </p:cNvPr>
          <p:cNvGrpSpPr/>
          <p:nvPr/>
        </p:nvGrpSpPr>
        <p:grpSpPr>
          <a:xfrm>
            <a:off x="832434" y="1734108"/>
            <a:ext cx="2477786" cy="4392488"/>
            <a:chOff x="545790" y="1772816"/>
            <a:chExt cx="2477786" cy="4392488"/>
          </a:xfrm>
        </p:grpSpPr>
        <p:sp>
          <p:nvSpPr>
            <p:cNvPr id="64" name="Freeform 4">
              <a:extLst>
                <a:ext uri="{FF2B5EF4-FFF2-40B4-BE49-F238E27FC236}">
                  <a16:creationId xmlns:a16="http://schemas.microsoft.com/office/drawing/2014/main" id="{B1B5DD20-F469-4189-BB06-47285FDDF388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id="{397C42C5-A35A-468A-9C07-0E286BE00FA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Round Same Side Corner Rectangle 6">
              <a:extLst>
                <a:ext uri="{FF2B5EF4-FFF2-40B4-BE49-F238E27FC236}">
                  <a16:creationId xmlns:a16="http://schemas.microsoft.com/office/drawing/2014/main" id="{25F9CF7C-B8BD-447F-B5EE-2A02A9B5249A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ight Arrow 7">
              <a:extLst>
                <a:ext uri="{FF2B5EF4-FFF2-40B4-BE49-F238E27FC236}">
                  <a16:creationId xmlns:a16="http://schemas.microsoft.com/office/drawing/2014/main" id="{ACECBCE5-96CF-4D53-BC90-4A6114928398}"/>
                </a:ext>
              </a:extLst>
            </p:cNvPr>
            <p:cNvSpPr/>
            <p:nvPr/>
          </p:nvSpPr>
          <p:spPr>
            <a:xfrm>
              <a:off x="545790" y="1772816"/>
              <a:ext cx="2194560" cy="103252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3419470-CA42-4082-BB38-98B6FAE618DF}"/>
              </a:ext>
            </a:extLst>
          </p:cNvPr>
          <p:cNvSpPr txBox="1"/>
          <p:nvPr/>
        </p:nvSpPr>
        <p:spPr>
          <a:xfrm>
            <a:off x="896554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FB3622-7D92-4419-AC35-19DF993BEF53}"/>
              </a:ext>
            </a:extLst>
          </p:cNvPr>
          <p:cNvSpPr txBox="1"/>
          <p:nvPr/>
        </p:nvSpPr>
        <p:spPr>
          <a:xfrm>
            <a:off x="1176684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E7E19E-7050-4196-A47D-435B2CE8D961}"/>
              </a:ext>
            </a:extLst>
          </p:cNvPr>
          <p:cNvSpPr txBox="1"/>
          <p:nvPr/>
        </p:nvSpPr>
        <p:spPr>
          <a:xfrm>
            <a:off x="1483699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D4D01D-FCFF-43AC-AC79-E8D7DE1F9FF5}"/>
              </a:ext>
            </a:extLst>
          </p:cNvPr>
          <p:cNvGrpSpPr/>
          <p:nvPr/>
        </p:nvGrpSpPr>
        <p:grpSpPr>
          <a:xfrm>
            <a:off x="1406274" y="4148690"/>
            <a:ext cx="1574671" cy="1051276"/>
            <a:chOff x="1119629" y="4148692"/>
            <a:chExt cx="1574671" cy="1051276"/>
          </a:xfrm>
        </p:grpSpPr>
        <p:sp>
          <p:nvSpPr>
            <p:cNvPr id="72" name="L-Shape 71">
              <a:extLst>
                <a:ext uri="{FF2B5EF4-FFF2-40B4-BE49-F238E27FC236}">
                  <a16:creationId xmlns:a16="http://schemas.microsoft.com/office/drawing/2014/main" id="{F77CAFC9-EA19-49B1-B6F3-F476E4F8026F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4DB8245-DCA1-443D-855A-07306B387416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L-Shape 73">
              <a:extLst>
                <a:ext uri="{FF2B5EF4-FFF2-40B4-BE49-F238E27FC236}">
                  <a16:creationId xmlns:a16="http://schemas.microsoft.com/office/drawing/2014/main" id="{C0D4F754-3624-4CC0-8966-3CBC48F0CCFF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257519F-7C57-42C6-ADD7-CD8C45EF9AD1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L-Shape 75">
              <a:extLst>
                <a:ext uri="{FF2B5EF4-FFF2-40B4-BE49-F238E27FC236}">
                  <a16:creationId xmlns:a16="http://schemas.microsoft.com/office/drawing/2014/main" id="{D60B18E3-EDBA-4A6D-B4C1-C40D14A25378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CC81BDA-25CE-487A-A4F2-1781EED971FA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5BCA2C-BC8F-4062-90B8-4F039896BBA9}"/>
              </a:ext>
            </a:extLst>
          </p:cNvPr>
          <p:cNvGrpSpPr/>
          <p:nvPr/>
        </p:nvGrpSpPr>
        <p:grpSpPr>
          <a:xfrm>
            <a:off x="6197008" y="1734108"/>
            <a:ext cx="2477786" cy="4392488"/>
            <a:chOff x="545790" y="1772816"/>
            <a:chExt cx="2477786" cy="439248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F3A6281-2288-48B7-AF97-D8B85EE09F66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7A4F65F-974D-420A-B80E-6B36FCC39DB3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76F99234-2394-465F-84FD-6AF4B78DED5C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0E225951-5218-4312-9717-2964A82AA57E}"/>
                </a:ext>
              </a:extLst>
            </p:cNvPr>
            <p:cNvSpPr/>
            <p:nvPr/>
          </p:nvSpPr>
          <p:spPr>
            <a:xfrm>
              <a:off x="545790" y="1772816"/>
              <a:ext cx="2194560" cy="103252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A99508-30B4-4F7E-A94B-4D12E5BC6B75}"/>
              </a:ext>
            </a:extLst>
          </p:cNvPr>
          <p:cNvGrpSpPr/>
          <p:nvPr/>
        </p:nvGrpSpPr>
        <p:grpSpPr>
          <a:xfrm>
            <a:off x="8855348" y="1734108"/>
            <a:ext cx="247778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1944C57-06A2-48A0-823C-C32AD93297BD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B359BAF2-91E3-4AE3-B0CC-3B1EB664F54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C5B622D2-DCEE-44F1-8008-11E2E6F35101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B7C8165C-4157-4F75-ACCB-5AF6F033B0EA}"/>
                </a:ext>
              </a:extLst>
            </p:cNvPr>
            <p:cNvSpPr/>
            <p:nvPr/>
          </p:nvSpPr>
          <p:spPr>
            <a:xfrm>
              <a:off x="545790" y="1772816"/>
              <a:ext cx="2194560" cy="103252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7ADB95-AAF3-4B62-9529-4DFB6351FA40}"/>
              </a:ext>
            </a:extLst>
          </p:cNvPr>
          <p:cNvSpPr txBox="1"/>
          <p:nvPr/>
        </p:nvSpPr>
        <p:spPr>
          <a:xfrm>
            <a:off x="3602788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852BE3-54A8-4E60-B396-0D0637B523D9}"/>
              </a:ext>
            </a:extLst>
          </p:cNvPr>
          <p:cNvSpPr txBox="1"/>
          <p:nvPr/>
        </p:nvSpPr>
        <p:spPr>
          <a:xfrm>
            <a:off x="6252833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9D886B-4F45-4EBB-B515-249DF9677BF7}"/>
              </a:ext>
            </a:extLst>
          </p:cNvPr>
          <p:cNvSpPr txBox="1"/>
          <p:nvPr/>
        </p:nvSpPr>
        <p:spPr>
          <a:xfrm>
            <a:off x="8861023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C7008-B41B-458E-8FC7-7587835EACC1}"/>
              </a:ext>
            </a:extLst>
          </p:cNvPr>
          <p:cNvSpPr txBox="1"/>
          <p:nvPr/>
        </p:nvSpPr>
        <p:spPr>
          <a:xfrm>
            <a:off x="3882918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57FA5-4EB9-44C5-AFB4-FDD40496928A}"/>
              </a:ext>
            </a:extLst>
          </p:cNvPr>
          <p:cNvSpPr txBox="1"/>
          <p:nvPr/>
        </p:nvSpPr>
        <p:spPr>
          <a:xfrm>
            <a:off x="4189933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E612E6-7EEA-4752-B569-275DB23EDE36}"/>
              </a:ext>
            </a:extLst>
          </p:cNvPr>
          <p:cNvSpPr txBox="1"/>
          <p:nvPr/>
        </p:nvSpPr>
        <p:spPr>
          <a:xfrm>
            <a:off x="6848185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96C0AF-D6AB-4145-A9C6-68910EB16316}"/>
              </a:ext>
            </a:extLst>
          </p:cNvPr>
          <p:cNvSpPr txBox="1"/>
          <p:nvPr/>
        </p:nvSpPr>
        <p:spPr>
          <a:xfrm>
            <a:off x="9506437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42330C-54AB-4E7E-8BBF-541096CE6F03}"/>
              </a:ext>
            </a:extLst>
          </p:cNvPr>
          <p:cNvGrpSpPr/>
          <p:nvPr/>
        </p:nvGrpSpPr>
        <p:grpSpPr>
          <a:xfrm>
            <a:off x="4112508" y="4148690"/>
            <a:ext cx="1574671" cy="1051276"/>
            <a:chOff x="1119629" y="4148692"/>
            <a:chExt cx="1574671" cy="1051276"/>
          </a:xfrm>
        </p:grpSpPr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120E9A71-5A0F-4989-A5FA-2C41B4472494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590A5E-4750-4DC8-8EA0-34998C6F92D0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812571F0-CB8E-4A14-95A6-0EB8E54738E9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D287E8-498C-4EDF-973F-601E219E5CEC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B76A8925-61D5-4757-940E-A17EA04CD502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9B0880-6AE5-455F-A1A9-7A594813BC77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A4672A3-BE30-4D14-A9A7-9CAEF02CD2BE}"/>
              </a:ext>
            </a:extLst>
          </p:cNvPr>
          <p:cNvSpPr txBox="1"/>
          <p:nvPr/>
        </p:nvSpPr>
        <p:spPr>
          <a:xfrm>
            <a:off x="6528032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9911E2-26BD-4748-A22C-55492B25A114}"/>
              </a:ext>
            </a:extLst>
          </p:cNvPr>
          <p:cNvGrpSpPr/>
          <p:nvPr/>
        </p:nvGrpSpPr>
        <p:grpSpPr>
          <a:xfrm>
            <a:off x="6757623" y="4148690"/>
            <a:ext cx="1574671" cy="1051276"/>
            <a:chOff x="1119629" y="4148692"/>
            <a:chExt cx="1574671" cy="1051276"/>
          </a:xfrm>
        </p:grpSpPr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7B7E036D-B627-40F3-A981-32680C402DD9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4D368C-9DF9-4AB8-B84F-38EC5ABF4AFD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L-Shape 35">
              <a:extLst>
                <a:ext uri="{FF2B5EF4-FFF2-40B4-BE49-F238E27FC236}">
                  <a16:creationId xmlns:a16="http://schemas.microsoft.com/office/drawing/2014/main" id="{84B65477-406A-43A7-B089-8B8157996F74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87B62B-6557-469F-ACAD-943AB33F85D0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998512BB-9D4F-47E2-A566-8743D6975EB4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4FDCF0-5A84-4076-8B70-DAF68A3BF0E9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DF685DD-AB07-42FA-AD04-1D78DD80952B}"/>
              </a:ext>
            </a:extLst>
          </p:cNvPr>
          <p:cNvSpPr txBox="1"/>
          <p:nvPr/>
        </p:nvSpPr>
        <p:spPr>
          <a:xfrm>
            <a:off x="9199598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5A694D-F55E-4A90-BEAD-627531B29B64}"/>
              </a:ext>
            </a:extLst>
          </p:cNvPr>
          <p:cNvGrpSpPr/>
          <p:nvPr/>
        </p:nvGrpSpPr>
        <p:grpSpPr>
          <a:xfrm>
            <a:off x="9429188" y="4148690"/>
            <a:ext cx="1574671" cy="1051276"/>
            <a:chOff x="1119629" y="4148692"/>
            <a:chExt cx="1574671" cy="1051276"/>
          </a:xfrm>
        </p:grpSpPr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CDADBF2C-2226-4CC4-B12C-F702D35E4E8F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39DF2F-7359-4E7B-B4BF-6C8064C961A4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B85B5971-4FFE-4D3C-ABD9-593C8C720D92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1DDFE4-F096-4C51-AE24-18B6AC582A87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90AC54B9-97D0-431F-81D8-B4D37BDF500D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14DD5F7-57BD-46FF-B5E0-05C17E3F7C48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F2B6B65-256B-4D2D-8DD0-E348DEF1D1AB}"/>
              </a:ext>
            </a:extLst>
          </p:cNvPr>
          <p:cNvSpPr txBox="1"/>
          <p:nvPr/>
        </p:nvSpPr>
        <p:spPr>
          <a:xfrm>
            <a:off x="904262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2BAC0-23BA-4F55-98A2-763A3B529090}"/>
              </a:ext>
            </a:extLst>
          </p:cNvPr>
          <p:cNvSpPr txBox="1"/>
          <p:nvPr/>
        </p:nvSpPr>
        <p:spPr>
          <a:xfrm>
            <a:off x="1491407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083E1D65-5C9D-4699-9C80-DAF7516938A8}"/>
              </a:ext>
            </a:extLst>
          </p:cNvPr>
          <p:cNvSpPr txBox="1"/>
          <p:nvPr/>
        </p:nvSpPr>
        <p:spPr>
          <a:xfrm>
            <a:off x="8671858" y="3956685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B292AE-2D76-41F9-A091-77419E48E2D2}"/>
              </a:ext>
            </a:extLst>
          </p:cNvPr>
          <p:cNvSpPr txBox="1"/>
          <p:nvPr/>
        </p:nvSpPr>
        <p:spPr>
          <a:xfrm>
            <a:off x="8671857" y="3195863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D2785557-5E45-40DE-A848-604D99D7BD94}"/>
              </a:ext>
            </a:extLst>
          </p:cNvPr>
          <p:cNvSpPr/>
          <p:nvPr/>
        </p:nvSpPr>
        <p:spPr>
          <a:xfrm>
            <a:off x="3300775" y="3263527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D810EE23-935A-48D8-A81B-E6864B15B96C}"/>
              </a:ext>
            </a:extLst>
          </p:cNvPr>
          <p:cNvGrpSpPr/>
          <p:nvPr/>
        </p:nvGrpSpPr>
        <p:grpSpPr>
          <a:xfrm>
            <a:off x="3678004" y="2399973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40506A97-ACD5-47A4-94BA-711D732B2FFE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671B71FA-2E6E-4B3A-A103-8A3E5F41AE72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8D7A46D5-5365-4E95-BAA0-A933162422FC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3EC3E8DF-86AF-4CBF-BEA0-090B8DAF311C}"/>
              </a:ext>
            </a:extLst>
          </p:cNvPr>
          <p:cNvGrpSpPr/>
          <p:nvPr/>
        </p:nvGrpSpPr>
        <p:grpSpPr>
          <a:xfrm>
            <a:off x="5915873" y="2399973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60F372A6-B174-4CB5-A587-D51A9D975A8A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1D820C94-0349-426B-944F-E0BF19DC7AA8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4A6390B1-EF79-416E-8A2E-5E7BFF9DEE71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9BD12B27-EADE-4F3F-8CE7-70EAF26C240B}"/>
              </a:ext>
            </a:extLst>
          </p:cNvPr>
          <p:cNvGrpSpPr/>
          <p:nvPr/>
        </p:nvGrpSpPr>
        <p:grpSpPr>
          <a:xfrm>
            <a:off x="7035883" y="2399973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3741CCA-7EDE-4A28-9665-F1663BA56FF3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624D1F39-1AA5-4551-92C8-E9FE6CB38408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0D6D057B-CFF6-4CA2-9645-CB1C4237EB70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9B919DB3-2A5F-4399-9B75-CAED4655EE1E}"/>
              </a:ext>
            </a:extLst>
          </p:cNvPr>
          <p:cNvGrpSpPr/>
          <p:nvPr/>
        </p:nvGrpSpPr>
        <p:grpSpPr>
          <a:xfrm>
            <a:off x="4804847" y="2399975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3D361ECD-F413-4734-AC12-771B07DCE34D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F4030F78-427D-4E70-9092-9391B4AF87C1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AB39EAF0-0056-4917-8E58-1B285C003E2D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BCDC82E-4628-4EBA-965A-F131FC605BB4}"/>
              </a:ext>
            </a:extLst>
          </p:cNvPr>
          <p:cNvSpPr txBox="1"/>
          <p:nvPr/>
        </p:nvSpPr>
        <p:spPr>
          <a:xfrm>
            <a:off x="3632797" y="2857309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FC05F7-CDC2-494F-ABFE-64C94C85C5B7}"/>
              </a:ext>
            </a:extLst>
          </p:cNvPr>
          <p:cNvSpPr txBox="1"/>
          <p:nvPr/>
        </p:nvSpPr>
        <p:spPr>
          <a:xfrm>
            <a:off x="7002087" y="2857309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2B225-FFA6-4C3C-9C03-2E30E3780699}"/>
              </a:ext>
            </a:extLst>
          </p:cNvPr>
          <p:cNvSpPr txBox="1"/>
          <p:nvPr/>
        </p:nvSpPr>
        <p:spPr>
          <a:xfrm>
            <a:off x="5870403" y="2857309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B9DA85-D76B-4FB1-8133-7DAEE858B5DA}"/>
              </a:ext>
            </a:extLst>
          </p:cNvPr>
          <p:cNvSpPr txBox="1"/>
          <p:nvPr/>
        </p:nvSpPr>
        <p:spPr>
          <a:xfrm>
            <a:off x="4763445" y="2857309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09E88AFB-5217-43D5-87F8-0C965D703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516304"/>
              </p:ext>
            </p:extLst>
          </p:nvPr>
        </p:nvGraphicFramePr>
        <p:xfrm>
          <a:off x="3300775" y="2916289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FD6F7443-227A-483D-9756-E9F61F884C7D}"/>
              </a:ext>
            </a:extLst>
          </p:cNvPr>
          <p:cNvSpPr>
            <a:spLocks noChangeAspect="1"/>
          </p:cNvSpPr>
          <p:nvPr/>
        </p:nvSpPr>
        <p:spPr>
          <a:xfrm rot="9900000">
            <a:off x="4997839" y="5565343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930799B-4310-4C50-B966-1032B9988282}"/>
              </a:ext>
            </a:extLst>
          </p:cNvPr>
          <p:cNvSpPr/>
          <p:nvPr/>
        </p:nvSpPr>
        <p:spPr>
          <a:xfrm>
            <a:off x="3856777" y="5594117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FBF593E1-6736-424D-9EA6-10CD6460E71A}"/>
              </a:ext>
            </a:extLst>
          </p:cNvPr>
          <p:cNvSpPr/>
          <p:nvPr/>
        </p:nvSpPr>
        <p:spPr>
          <a:xfrm>
            <a:off x="7222288" y="5618915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94A91616-3AD0-41D2-82A5-44E0F67B2106}"/>
              </a:ext>
            </a:extLst>
          </p:cNvPr>
          <p:cNvSpPr>
            <a:spLocks noChangeAspect="1"/>
          </p:cNvSpPr>
          <p:nvPr/>
        </p:nvSpPr>
        <p:spPr>
          <a:xfrm>
            <a:off x="6102703" y="5567435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68A6CC-35BB-4706-9EF1-F8D108F3B650}"/>
              </a:ext>
            </a:extLst>
          </p:cNvPr>
          <p:cNvSpPr txBox="1"/>
          <p:nvPr/>
        </p:nvSpPr>
        <p:spPr>
          <a:xfrm>
            <a:off x="634132" y="3403300"/>
            <a:ext cx="1890731" cy="267765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</a:t>
            </a:r>
            <a:r>
              <a:rPr lang="en-US" altLang="ko-KR" sz="1200" dirty="0" smtClean="0">
                <a:ea typeface="HY견명조" pitchFamily="18" charset="-127"/>
                <a:cs typeface="Arial" pitchFamily="34" charset="0"/>
              </a:rPr>
              <a:t>modern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30" name="직사각형 1">
            <a:extLst>
              <a:ext uri="{FF2B5EF4-FFF2-40B4-BE49-F238E27FC236}">
                <a16:creationId xmlns:a16="http://schemas.microsoft.com/office/drawing/2014/main" id="{DD1C04D7-FBD1-4324-A691-ECBCDB02A03F}"/>
              </a:ext>
            </a:extLst>
          </p:cNvPr>
          <p:cNvSpPr/>
          <p:nvPr/>
        </p:nvSpPr>
        <p:spPr>
          <a:xfrm>
            <a:off x="652261" y="1343093"/>
            <a:ext cx="34874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3CF38B-D34D-403D-BA98-69086E1D2C29}"/>
              </a:ext>
            </a:extLst>
          </p:cNvPr>
          <p:cNvSpPr txBox="1"/>
          <p:nvPr/>
        </p:nvSpPr>
        <p:spPr>
          <a:xfrm>
            <a:off x="8671857" y="1456627"/>
            <a:ext cx="3747980" cy="129266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2C446E-ACA1-4783-B37F-BA3ED8977407}"/>
              </a:ext>
            </a:extLst>
          </p:cNvPr>
          <p:cNvSpPr txBox="1"/>
          <p:nvPr/>
        </p:nvSpPr>
        <p:spPr>
          <a:xfrm>
            <a:off x="8671857" y="4419153"/>
            <a:ext cx="3244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</a:t>
            </a:r>
            <a:r>
              <a:rPr lang="en-US" altLang="ko-KR" sz="1200" dirty="0" smtClean="0">
                <a:cs typeface="Arial" pitchFamily="34" charset="0"/>
              </a:rPr>
              <a:t>PowerPoint. </a:t>
            </a:r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3B04A-7FA0-49FC-8D69-6795ABF4439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8988425" y="649288"/>
            <a:ext cx="468312" cy="593725"/>
          </a:xfrm>
          <a:custGeom>
            <a:avLst/>
            <a:gdLst>
              <a:gd name="T0" fmla="*/ 245 w 358"/>
              <a:gd name="T1" fmla="*/ 73 h 450"/>
              <a:gd name="T2" fmla="*/ 289 w 358"/>
              <a:gd name="T3" fmla="*/ 51 h 450"/>
              <a:gd name="T4" fmla="*/ 298 w 358"/>
              <a:gd name="T5" fmla="*/ 61 h 450"/>
              <a:gd name="T6" fmla="*/ 299 w 358"/>
              <a:gd name="T7" fmla="*/ 151 h 450"/>
              <a:gd name="T8" fmla="*/ 356 w 358"/>
              <a:gd name="T9" fmla="*/ 158 h 450"/>
              <a:gd name="T10" fmla="*/ 334 w 358"/>
              <a:gd name="T11" fmla="*/ 173 h 450"/>
              <a:gd name="T12" fmla="*/ 303 w 358"/>
              <a:gd name="T13" fmla="*/ 249 h 450"/>
              <a:gd name="T14" fmla="*/ 358 w 358"/>
              <a:gd name="T15" fmla="*/ 287 h 450"/>
              <a:gd name="T16" fmla="*/ 272 w 358"/>
              <a:gd name="T17" fmla="*/ 361 h 450"/>
              <a:gd name="T18" fmla="*/ 297 w 358"/>
              <a:gd name="T19" fmla="*/ 405 h 450"/>
              <a:gd name="T20" fmla="*/ 196 w 358"/>
              <a:gd name="T21" fmla="*/ 396 h 450"/>
              <a:gd name="T22" fmla="*/ 186 w 358"/>
              <a:gd name="T23" fmla="*/ 438 h 450"/>
              <a:gd name="T24" fmla="*/ 172 w 358"/>
              <a:gd name="T25" fmla="*/ 439 h 450"/>
              <a:gd name="T26" fmla="*/ 67 w 358"/>
              <a:gd name="T27" fmla="*/ 395 h 450"/>
              <a:gd name="T28" fmla="*/ 46 w 358"/>
              <a:gd name="T29" fmla="*/ 397 h 450"/>
              <a:gd name="T30" fmla="*/ 51 w 358"/>
              <a:gd name="T31" fmla="*/ 289 h 450"/>
              <a:gd name="T32" fmla="*/ 0 w 358"/>
              <a:gd name="T33" fmla="*/ 284 h 450"/>
              <a:gd name="T34" fmla="*/ 55 w 358"/>
              <a:gd name="T35" fmla="*/ 253 h 450"/>
              <a:gd name="T36" fmla="*/ 15 w 358"/>
              <a:gd name="T37" fmla="*/ 171 h 450"/>
              <a:gd name="T38" fmla="*/ 18 w 358"/>
              <a:gd name="T39" fmla="*/ 157 h 450"/>
              <a:gd name="T40" fmla="*/ 86 w 358"/>
              <a:gd name="T41" fmla="*/ 89 h 450"/>
              <a:gd name="T42" fmla="*/ 52 w 358"/>
              <a:gd name="T43" fmla="*/ 45 h 450"/>
              <a:gd name="T44" fmla="*/ 123 w 358"/>
              <a:gd name="T45" fmla="*/ 68 h 450"/>
              <a:gd name="T46" fmla="*/ 178 w 358"/>
              <a:gd name="T47" fmla="*/ 0 h 450"/>
              <a:gd name="T48" fmla="*/ 185 w 358"/>
              <a:gd name="T49" fmla="*/ 48 h 450"/>
              <a:gd name="T50" fmla="*/ 267 w 358"/>
              <a:gd name="T51" fmla="*/ 271 h 450"/>
              <a:gd name="T52" fmla="*/ 218 w 358"/>
              <a:gd name="T53" fmla="*/ 272 h 450"/>
              <a:gd name="T54" fmla="*/ 265 w 358"/>
              <a:gd name="T55" fmla="*/ 180 h 450"/>
              <a:gd name="T56" fmla="*/ 218 w 358"/>
              <a:gd name="T57" fmla="*/ 179 h 450"/>
              <a:gd name="T58" fmla="*/ 265 w 358"/>
              <a:gd name="T59" fmla="*/ 180 h 450"/>
              <a:gd name="T60" fmla="*/ 203 w 358"/>
              <a:gd name="T61" fmla="*/ 114 h 450"/>
              <a:gd name="T62" fmla="*/ 156 w 358"/>
              <a:gd name="T63" fmla="*/ 116 h 450"/>
              <a:gd name="T64" fmla="*/ 155 w 358"/>
              <a:gd name="T65" fmla="*/ 335 h 450"/>
              <a:gd name="T66" fmla="*/ 203 w 358"/>
              <a:gd name="T67" fmla="*/ 333 h 450"/>
              <a:gd name="T68" fmla="*/ 155 w 358"/>
              <a:gd name="T69" fmla="*/ 335 h 450"/>
              <a:gd name="T70" fmla="*/ 140 w 358"/>
              <a:gd name="T71" fmla="*/ 273 h 450"/>
              <a:gd name="T72" fmla="*/ 94 w 358"/>
              <a:gd name="T73" fmla="*/ 270 h 450"/>
              <a:gd name="T74" fmla="*/ 140 w 358"/>
              <a:gd name="T75" fmla="*/ 176 h 450"/>
              <a:gd name="T76" fmla="*/ 93 w 358"/>
              <a:gd name="T77" fmla="*/ 180 h 450"/>
              <a:gd name="T78" fmla="*/ 140 w 358"/>
              <a:gd name="T79" fmla="*/ 17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450">
                <a:moveTo>
                  <a:pt x="185" y="48"/>
                </a:moveTo>
                <a:cubicBezTo>
                  <a:pt x="209" y="58"/>
                  <a:pt x="228" y="64"/>
                  <a:pt x="245" y="73"/>
                </a:cubicBezTo>
                <a:cubicBezTo>
                  <a:pt x="256" y="79"/>
                  <a:pt x="262" y="80"/>
                  <a:pt x="269" y="71"/>
                </a:cubicBezTo>
                <a:cubicBezTo>
                  <a:pt x="275" y="63"/>
                  <a:pt x="282" y="57"/>
                  <a:pt x="289" y="51"/>
                </a:cubicBezTo>
                <a:cubicBezTo>
                  <a:pt x="292" y="49"/>
                  <a:pt x="297" y="50"/>
                  <a:pt x="301" y="49"/>
                </a:cubicBezTo>
                <a:cubicBezTo>
                  <a:pt x="300" y="53"/>
                  <a:pt x="301" y="59"/>
                  <a:pt x="298" y="61"/>
                </a:cubicBezTo>
                <a:cubicBezTo>
                  <a:pt x="288" y="70"/>
                  <a:pt x="278" y="78"/>
                  <a:pt x="272" y="84"/>
                </a:cubicBezTo>
                <a:cubicBezTo>
                  <a:pt x="282" y="110"/>
                  <a:pt x="290" y="131"/>
                  <a:pt x="299" y="151"/>
                </a:cubicBezTo>
                <a:cubicBezTo>
                  <a:pt x="302" y="156"/>
                  <a:pt x="311" y="160"/>
                  <a:pt x="317" y="160"/>
                </a:cubicBezTo>
                <a:cubicBezTo>
                  <a:pt x="330" y="161"/>
                  <a:pt x="343" y="159"/>
                  <a:pt x="356" y="158"/>
                </a:cubicBezTo>
                <a:cubicBezTo>
                  <a:pt x="357" y="160"/>
                  <a:pt x="357" y="163"/>
                  <a:pt x="358" y="166"/>
                </a:cubicBezTo>
                <a:cubicBezTo>
                  <a:pt x="350" y="168"/>
                  <a:pt x="342" y="171"/>
                  <a:pt x="334" y="173"/>
                </a:cubicBezTo>
                <a:cubicBezTo>
                  <a:pt x="299" y="179"/>
                  <a:pt x="299" y="179"/>
                  <a:pt x="302" y="213"/>
                </a:cubicBezTo>
                <a:cubicBezTo>
                  <a:pt x="303" y="225"/>
                  <a:pt x="305" y="238"/>
                  <a:pt x="303" y="249"/>
                </a:cubicBezTo>
                <a:cubicBezTo>
                  <a:pt x="298" y="271"/>
                  <a:pt x="309" y="277"/>
                  <a:pt x="328" y="279"/>
                </a:cubicBezTo>
                <a:cubicBezTo>
                  <a:pt x="338" y="280"/>
                  <a:pt x="348" y="282"/>
                  <a:pt x="358" y="287"/>
                </a:cubicBezTo>
                <a:cubicBezTo>
                  <a:pt x="340" y="301"/>
                  <a:pt x="324" y="283"/>
                  <a:pt x="308" y="287"/>
                </a:cubicBezTo>
                <a:cubicBezTo>
                  <a:pt x="296" y="311"/>
                  <a:pt x="284" y="335"/>
                  <a:pt x="272" y="361"/>
                </a:cubicBezTo>
                <a:cubicBezTo>
                  <a:pt x="282" y="372"/>
                  <a:pt x="293" y="386"/>
                  <a:pt x="304" y="399"/>
                </a:cubicBezTo>
                <a:cubicBezTo>
                  <a:pt x="302" y="401"/>
                  <a:pt x="300" y="403"/>
                  <a:pt x="297" y="405"/>
                </a:cubicBezTo>
                <a:cubicBezTo>
                  <a:pt x="284" y="393"/>
                  <a:pt x="271" y="381"/>
                  <a:pt x="260" y="372"/>
                </a:cubicBezTo>
                <a:cubicBezTo>
                  <a:pt x="237" y="380"/>
                  <a:pt x="216" y="387"/>
                  <a:pt x="196" y="396"/>
                </a:cubicBezTo>
                <a:cubicBezTo>
                  <a:pt x="191" y="397"/>
                  <a:pt x="188" y="404"/>
                  <a:pt x="187" y="408"/>
                </a:cubicBezTo>
                <a:cubicBezTo>
                  <a:pt x="186" y="418"/>
                  <a:pt x="187" y="428"/>
                  <a:pt x="186" y="438"/>
                </a:cubicBezTo>
                <a:cubicBezTo>
                  <a:pt x="186" y="442"/>
                  <a:pt x="181" y="446"/>
                  <a:pt x="179" y="450"/>
                </a:cubicBezTo>
                <a:cubicBezTo>
                  <a:pt x="176" y="446"/>
                  <a:pt x="172" y="442"/>
                  <a:pt x="172" y="439"/>
                </a:cubicBezTo>
                <a:cubicBezTo>
                  <a:pt x="179" y="405"/>
                  <a:pt x="160" y="397"/>
                  <a:pt x="132" y="385"/>
                </a:cubicBezTo>
                <a:cubicBezTo>
                  <a:pt x="103" y="371"/>
                  <a:pt x="87" y="376"/>
                  <a:pt x="67" y="395"/>
                </a:cubicBezTo>
                <a:cubicBezTo>
                  <a:pt x="63" y="399"/>
                  <a:pt x="56" y="401"/>
                  <a:pt x="50" y="403"/>
                </a:cubicBezTo>
                <a:cubicBezTo>
                  <a:pt x="49" y="401"/>
                  <a:pt x="47" y="399"/>
                  <a:pt x="46" y="397"/>
                </a:cubicBezTo>
                <a:cubicBezTo>
                  <a:pt x="60" y="384"/>
                  <a:pt x="73" y="372"/>
                  <a:pt x="86" y="361"/>
                </a:cubicBezTo>
                <a:cubicBezTo>
                  <a:pt x="75" y="337"/>
                  <a:pt x="63" y="314"/>
                  <a:pt x="51" y="289"/>
                </a:cubicBezTo>
                <a:cubicBezTo>
                  <a:pt x="36" y="290"/>
                  <a:pt x="19" y="292"/>
                  <a:pt x="1" y="294"/>
                </a:cubicBezTo>
                <a:cubicBezTo>
                  <a:pt x="1" y="290"/>
                  <a:pt x="0" y="287"/>
                  <a:pt x="0" y="284"/>
                </a:cubicBezTo>
                <a:cubicBezTo>
                  <a:pt x="12" y="281"/>
                  <a:pt x="24" y="277"/>
                  <a:pt x="36" y="276"/>
                </a:cubicBezTo>
                <a:cubicBezTo>
                  <a:pt x="51" y="275"/>
                  <a:pt x="56" y="269"/>
                  <a:pt x="55" y="253"/>
                </a:cubicBezTo>
                <a:cubicBezTo>
                  <a:pt x="54" y="229"/>
                  <a:pt x="55" y="204"/>
                  <a:pt x="55" y="179"/>
                </a:cubicBezTo>
                <a:cubicBezTo>
                  <a:pt x="40" y="176"/>
                  <a:pt x="27" y="174"/>
                  <a:pt x="15" y="171"/>
                </a:cubicBezTo>
                <a:cubicBezTo>
                  <a:pt x="10" y="169"/>
                  <a:pt x="6" y="165"/>
                  <a:pt x="1" y="162"/>
                </a:cubicBezTo>
                <a:cubicBezTo>
                  <a:pt x="7" y="160"/>
                  <a:pt x="12" y="157"/>
                  <a:pt x="18" y="157"/>
                </a:cubicBezTo>
                <a:cubicBezTo>
                  <a:pt x="29" y="158"/>
                  <a:pt x="40" y="160"/>
                  <a:pt x="51" y="162"/>
                </a:cubicBezTo>
                <a:cubicBezTo>
                  <a:pt x="62" y="138"/>
                  <a:pt x="74" y="115"/>
                  <a:pt x="86" y="89"/>
                </a:cubicBezTo>
                <a:cubicBezTo>
                  <a:pt x="74" y="78"/>
                  <a:pt x="60" y="66"/>
                  <a:pt x="46" y="53"/>
                </a:cubicBezTo>
                <a:cubicBezTo>
                  <a:pt x="48" y="50"/>
                  <a:pt x="50" y="48"/>
                  <a:pt x="52" y="45"/>
                </a:cubicBezTo>
                <a:cubicBezTo>
                  <a:pt x="60" y="51"/>
                  <a:pt x="70" y="56"/>
                  <a:pt x="77" y="63"/>
                </a:cubicBezTo>
                <a:cubicBezTo>
                  <a:pt x="91" y="76"/>
                  <a:pt x="104" y="82"/>
                  <a:pt x="123" y="68"/>
                </a:cubicBezTo>
                <a:cubicBezTo>
                  <a:pt x="136" y="59"/>
                  <a:pt x="154" y="57"/>
                  <a:pt x="170" y="51"/>
                </a:cubicBezTo>
                <a:cubicBezTo>
                  <a:pt x="177" y="36"/>
                  <a:pt x="164" y="15"/>
                  <a:pt x="178" y="0"/>
                </a:cubicBezTo>
                <a:cubicBezTo>
                  <a:pt x="180" y="0"/>
                  <a:pt x="182" y="0"/>
                  <a:pt x="185" y="0"/>
                </a:cubicBezTo>
                <a:cubicBezTo>
                  <a:pt x="185" y="17"/>
                  <a:pt x="185" y="34"/>
                  <a:pt x="185" y="48"/>
                </a:cubicBezTo>
                <a:close/>
                <a:moveTo>
                  <a:pt x="241" y="295"/>
                </a:moveTo>
                <a:cubicBezTo>
                  <a:pt x="258" y="295"/>
                  <a:pt x="264" y="284"/>
                  <a:pt x="267" y="271"/>
                </a:cubicBezTo>
                <a:cubicBezTo>
                  <a:pt x="268" y="261"/>
                  <a:pt x="251" y="245"/>
                  <a:pt x="240" y="246"/>
                </a:cubicBezTo>
                <a:cubicBezTo>
                  <a:pt x="225" y="248"/>
                  <a:pt x="219" y="257"/>
                  <a:pt x="218" y="272"/>
                </a:cubicBezTo>
                <a:cubicBezTo>
                  <a:pt x="218" y="288"/>
                  <a:pt x="228" y="294"/>
                  <a:pt x="241" y="295"/>
                </a:cubicBezTo>
                <a:close/>
                <a:moveTo>
                  <a:pt x="265" y="180"/>
                </a:moveTo>
                <a:cubicBezTo>
                  <a:pt x="265" y="165"/>
                  <a:pt x="254" y="153"/>
                  <a:pt x="242" y="153"/>
                </a:cubicBezTo>
                <a:cubicBezTo>
                  <a:pt x="228" y="152"/>
                  <a:pt x="218" y="164"/>
                  <a:pt x="218" y="179"/>
                </a:cubicBezTo>
                <a:cubicBezTo>
                  <a:pt x="219" y="194"/>
                  <a:pt x="226" y="204"/>
                  <a:pt x="242" y="203"/>
                </a:cubicBezTo>
                <a:cubicBezTo>
                  <a:pt x="255" y="202"/>
                  <a:pt x="264" y="193"/>
                  <a:pt x="265" y="180"/>
                </a:cubicBezTo>
                <a:close/>
                <a:moveTo>
                  <a:pt x="180" y="139"/>
                </a:moveTo>
                <a:cubicBezTo>
                  <a:pt x="195" y="138"/>
                  <a:pt x="203" y="129"/>
                  <a:pt x="203" y="114"/>
                </a:cubicBezTo>
                <a:cubicBezTo>
                  <a:pt x="202" y="100"/>
                  <a:pt x="192" y="91"/>
                  <a:pt x="177" y="92"/>
                </a:cubicBezTo>
                <a:cubicBezTo>
                  <a:pt x="164" y="93"/>
                  <a:pt x="156" y="102"/>
                  <a:pt x="156" y="116"/>
                </a:cubicBezTo>
                <a:cubicBezTo>
                  <a:pt x="156" y="131"/>
                  <a:pt x="165" y="138"/>
                  <a:pt x="180" y="139"/>
                </a:cubicBezTo>
                <a:close/>
                <a:moveTo>
                  <a:pt x="155" y="335"/>
                </a:moveTo>
                <a:cubicBezTo>
                  <a:pt x="157" y="350"/>
                  <a:pt x="165" y="359"/>
                  <a:pt x="180" y="358"/>
                </a:cubicBezTo>
                <a:cubicBezTo>
                  <a:pt x="195" y="357"/>
                  <a:pt x="203" y="348"/>
                  <a:pt x="203" y="333"/>
                </a:cubicBezTo>
                <a:cubicBezTo>
                  <a:pt x="202" y="319"/>
                  <a:pt x="193" y="311"/>
                  <a:pt x="179" y="311"/>
                </a:cubicBezTo>
                <a:cubicBezTo>
                  <a:pt x="164" y="311"/>
                  <a:pt x="157" y="321"/>
                  <a:pt x="155" y="335"/>
                </a:cubicBezTo>
                <a:close/>
                <a:moveTo>
                  <a:pt x="116" y="296"/>
                </a:moveTo>
                <a:cubicBezTo>
                  <a:pt x="130" y="295"/>
                  <a:pt x="140" y="287"/>
                  <a:pt x="140" y="273"/>
                </a:cubicBezTo>
                <a:cubicBezTo>
                  <a:pt x="140" y="258"/>
                  <a:pt x="131" y="249"/>
                  <a:pt x="117" y="249"/>
                </a:cubicBezTo>
                <a:cubicBezTo>
                  <a:pt x="103" y="249"/>
                  <a:pt x="94" y="256"/>
                  <a:pt x="94" y="270"/>
                </a:cubicBezTo>
                <a:cubicBezTo>
                  <a:pt x="93" y="286"/>
                  <a:pt x="101" y="294"/>
                  <a:pt x="116" y="296"/>
                </a:cubicBezTo>
                <a:close/>
                <a:moveTo>
                  <a:pt x="140" y="176"/>
                </a:moveTo>
                <a:cubicBezTo>
                  <a:pt x="138" y="162"/>
                  <a:pt x="130" y="154"/>
                  <a:pt x="115" y="155"/>
                </a:cubicBezTo>
                <a:cubicBezTo>
                  <a:pt x="100" y="155"/>
                  <a:pt x="93" y="166"/>
                  <a:pt x="93" y="180"/>
                </a:cubicBezTo>
                <a:cubicBezTo>
                  <a:pt x="94" y="194"/>
                  <a:pt x="104" y="202"/>
                  <a:pt x="117" y="202"/>
                </a:cubicBezTo>
                <a:cubicBezTo>
                  <a:pt x="132" y="201"/>
                  <a:pt x="140" y="192"/>
                  <a:pt x="140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350000" y="644525"/>
            <a:ext cx="595312" cy="603250"/>
          </a:xfrm>
          <a:custGeom>
            <a:avLst/>
            <a:gdLst>
              <a:gd name="T0" fmla="*/ 376 w 455"/>
              <a:gd name="T1" fmla="*/ 221 h 458"/>
              <a:gd name="T2" fmla="*/ 446 w 455"/>
              <a:gd name="T3" fmla="*/ 250 h 458"/>
              <a:gd name="T4" fmla="*/ 361 w 455"/>
              <a:gd name="T5" fmla="*/ 260 h 458"/>
              <a:gd name="T6" fmla="*/ 341 w 455"/>
              <a:gd name="T7" fmla="*/ 307 h 458"/>
              <a:gd name="T8" fmla="*/ 398 w 455"/>
              <a:gd name="T9" fmla="*/ 366 h 458"/>
              <a:gd name="T10" fmla="*/ 371 w 455"/>
              <a:gd name="T11" fmla="*/ 404 h 458"/>
              <a:gd name="T12" fmla="*/ 322 w 455"/>
              <a:gd name="T13" fmla="*/ 334 h 458"/>
              <a:gd name="T14" fmla="*/ 255 w 455"/>
              <a:gd name="T15" fmla="*/ 315 h 458"/>
              <a:gd name="T16" fmla="*/ 247 w 455"/>
              <a:gd name="T17" fmla="*/ 447 h 458"/>
              <a:gd name="T18" fmla="*/ 219 w 455"/>
              <a:gd name="T19" fmla="*/ 403 h 458"/>
              <a:gd name="T20" fmla="*/ 186 w 455"/>
              <a:gd name="T21" fmla="*/ 313 h 458"/>
              <a:gd name="T22" fmla="*/ 131 w 455"/>
              <a:gd name="T23" fmla="*/ 333 h 458"/>
              <a:gd name="T24" fmla="*/ 52 w 455"/>
              <a:gd name="T25" fmla="*/ 373 h 458"/>
              <a:gd name="T26" fmla="*/ 98 w 455"/>
              <a:gd name="T27" fmla="*/ 347 h 458"/>
              <a:gd name="T28" fmla="*/ 126 w 455"/>
              <a:gd name="T29" fmla="*/ 296 h 458"/>
              <a:gd name="T30" fmla="*/ 113 w 455"/>
              <a:gd name="T31" fmla="*/ 251 h 458"/>
              <a:gd name="T32" fmla="*/ 73 w 455"/>
              <a:gd name="T33" fmla="*/ 234 h 458"/>
              <a:gd name="T34" fmla="*/ 15 w 455"/>
              <a:gd name="T35" fmla="*/ 243 h 458"/>
              <a:gd name="T36" fmla="*/ 1 w 455"/>
              <a:gd name="T37" fmla="*/ 240 h 458"/>
              <a:gd name="T38" fmla="*/ 5 w 455"/>
              <a:gd name="T39" fmla="*/ 208 h 458"/>
              <a:gd name="T40" fmla="*/ 33 w 455"/>
              <a:gd name="T41" fmla="*/ 223 h 458"/>
              <a:gd name="T42" fmla="*/ 92 w 455"/>
              <a:gd name="T43" fmla="*/ 210 h 458"/>
              <a:gd name="T44" fmla="*/ 108 w 455"/>
              <a:gd name="T45" fmla="*/ 156 h 458"/>
              <a:gd name="T46" fmla="*/ 52 w 455"/>
              <a:gd name="T47" fmla="*/ 86 h 458"/>
              <a:gd name="T48" fmla="*/ 90 w 455"/>
              <a:gd name="T49" fmla="*/ 55 h 458"/>
              <a:gd name="T50" fmla="*/ 147 w 455"/>
              <a:gd name="T51" fmla="*/ 115 h 458"/>
              <a:gd name="T52" fmla="*/ 194 w 455"/>
              <a:gd name="T53" fmla="*/ 97 h 458"/>
              <a:gd name="T54" fmla="*/ 219 w 455"/>
              <a:gd name="T55" fmla="*/ 22 h 458"/>
              <a:gd name="T56" fmla="*/ 208 w 455"/>
              <a:gd name="T57" fmla="*/ 6 h 458"/>
              <a:gd name="T58" fmla="*/ 247 w 455"/>
              <a:gd name="T59" fmla="*/ 13 h 458"/>
              <a:gd name="T60" fmla="*/ 252 w 455"/>
              <a:gd name="T61" fmla="*/ 93 h 458"/>
              <a:gd name="T62" fmla="*/ 300 w 455"/>
              <a:gd name="T63" fmla="*/ 111 h 458"/>
              <a:gd name="T64" fmla="*/ 370 w 455"/>
              <a:gd name="T65" fmla="*/ 55 h 458"/>
              <a:gd name="T66" fmla="*/ 332 w 455"/>
              <a:gd name="T67" fmla="*/ 136 h 458"/>
              <a:gd name="T68" fmla="*/ 307 w 455"/>
              <a:gd name="T69" fmla="*/ 19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5" h="458">
                <a:moveTo>
                  <a:pt x="358" y="201"/>
                </a:moveTo>
                <a:cubicBezTo>
                  <a:pt x="365" y="209"/>
                  <a:pt x="371" y="222"/>
                  <a:pt x="376" y="221"/>
                </a:cubicBezTo>
                <a:cubicBezTo>
                  <a:pt x="399" y="218"/>
                  <a:pt x="426" y="235"/>
                  <a:pt x="444" y="207"/>
                </a:cubicBezTo>
                <a:cubicBezTo>
                  <a:pt x="455" y="219"/>
                  <a:pt x="455" y="236"/>
                  <a:pt x="446" y="250"/>
                </a:cubicBezTo>
                <a:cubicBezTo>
                  <a:pt x="429" y="235"/>
                  <a:pt x="415" y="232"/>
                  <a:pt x="368" y="238"/>
                </a:cubicBezTo>
                <a:cubicBezTo>
                  <a:pt x="366" y="245"/>
                  <a:pt x="364" y="252"/>
                  <a:pt x="361" y="260"/>
                </a:cubicBezTo>
                <a:cubicBezTo>
                  <a:pt x="342" y="257"/>
                  <a:pt x="318" y="235"/>
                  <a:pt x="306" y="266"/>
                </a:cubicBezTo>
                <a:cubicBezTo>
                  <a:pt x="295" y="294"/>
                  <a:pt x="325" y="296"/>
                  <a:pt x="341" y="307"/>
                </a:cubicBezTo>
                <a:cubicBezTo>
                  <a:pt x="322" y="329"/>
                  <a:pt x="345" y="336"/>
                  <a:pt x="355" y="347"/>
                </a:cubicBezTo>
                <a:cubicBezTo>
                  <a:pt x="366" y="359"/>
                  <a:pt x="375" y="377"/>
                  <a:pt x="398" y="366"/>
                </a:cubicBezTo>
                <a:cubicBezTo>
                  <a:pt x="399" y="368"/>
                  <a:pt x="400" y="371"/>
                  <a:pt x="401" y="373"/>
                </a:cubicBezTo>
                <a:cubicBezTo>
                  <a:pt x="391" y="383"/>
                  <a:pt x="381" y="393"/>
                  <a:pt x="371" y="404"/>
                </a:cubicBezTo>
                <a:cubicBezTo>
                  <a:pt x="369" y="403"/>
                  <a:pt x="367" y="402"/>
                  <a:pt x="366" y="401"/>
                </a:cubicBezTo>
                <a:cubicBezTo>
                  <a:pt x="372" y="364"/>
                  <a:pt x="335" y="358"/>
                  <a:pt x="322" y="334"/>
                </a:cubicBezTo>
                <a:cubicBezTo>
                  <a:pt x="314" y="339"/>
                  <a:pt x="307" y="343"/>
                  <a:pt x="300" y="347"/>
                </a:cubicBezTo>
                <a:cubicBezTo>
                  <a:pt x="287" y="332"/>
                  <a:pt x="285" y="300"/>
                  <a:pt x="255" y="315"/>
                </a:cubicBezTo>
                <a:cubicBezTo>
                  <a:pt x="231" y="327"/>
                  <a:pt x="247" y="347"/>
                  <a:pt x="251" y="364"/>
                </a:cubicBezTo>
                <a:cubicBezTo>
                  <a:pt x="227" y="375"/>
                  <a:pt x="225" y="429"/>
                  <a:pt x="247" y="447"/>
                </a:cubicBezTo>
                <a:cubicBezTo>
                  <a:pt x="238" y="457"/>
                  <a:pt x="221" y="458"/>
                  <a:pt x="203" y="448"/>
                </a:cubicBezTo>
                <a:cubicBezTo>
                  <a:pt x="225" y="438"/>
                  <a:pt x="219" y="419"/>
                  <a:pt x="219" y="403"/>
                </a:cubicBezTo>
                <a:cubicBezTo>
                  <a:pt x="219" y="385"/>
                  <a:pt x="226" y="364"/>
                  <a:pt x="195" y="366"/>
                </a:cubicBezTo>
                <a:cubicBezTo>
                  <a:pt x="199" y="346"/>
                  <a:pt x="215" y="323"/>
                  <a:pt x="186" y="313"/>
                </a:cubicBezTo>
                <a:cubicBezTo>
                  <a:pt x="163" y="305"/>
                  <a:pt x="157" y="327"/>
                  <a:pt x="149" y="344"/>
                </a:cubicBezTo>
                <a:cubicBezTo>
                  <a:pt x="143" y="340"/>
                  <a:pt x="138" y="337"/>
                  <a:pt x="131" y="333"/>
                </a:cubicBezTo>
                <a:cubicBezTo>
                  <a:pt x="117" y="357"/>
                  <a:pt x="82" y="364"/>
                  <a:pt x="82" y="403"/>
                </a:cubicBezTo>
                <a:cubicBezTo>
                  <a:pt x="72" y="393"/>
                  <a:pt x="62" y="383"/>
                  <a:pt x="52" y="373"/>
                </a:cubicBezTo>
                <a:cubicBezTo>
                  <a:pt x="53" y="371"/>
                  <a:pt x="53" y="368"/>
                  <a:pt x="54" y="366"/>
                </a:cubicBezTo>
                <a:cubicBezTo>
                  <a:pt x="77" y="377"/>
                  <a:pt x="86" y="359"/>
                  <a:pt x="98" y="347"/>
                </a:cubicBezTo>
                <a:cubicBezTo>
                  <a:pt x="110" y="335"/>
                  <a:pt x="130" y="326"/>
                  <a:pt x="109" y="305"/>
                </a:cubicBezTo>
                <a:cubicBezTo>
                  <a:pt x="115" y="301"/>
                  <a:pt x="121" y="298"/>
                  <a:pt x="126" y="296"/>
                </a:cubicBezTo>
                <a:cubicBezTo>
                  <a:pt x="141" y="291"/>
                  <a:pt x="143" y="280"/>
                  <a:pt x="140" y="268"/>
                </a:cubicBezTo>
                <a:cubicBezTo>
                  <a:pt x="137" y="254"/>
                  <a:pt x="126" y="247"/>
                  <a:pt x="113" y="251"/>
                </a:cubicBezTo>
                <a:cubicBezTo>
                  <a:pt x="100" y="255"/>
                  <a:pt x="92" y="255"/>
                  <a:pt x="86" y="240"/>
                </a:cubicBezTo>
                <a:cubicBezTo>
                  <a:pt x="85" y="237"/>
                  <a:pt x="78" y="234"/>
                  <a:pt x="73" y="234"/>
                </a:cubicBezTo>
                <a:cubicBezTo>
                  <a:pt x="59" y="233"/>
                  <a:pt x="45" y="233"/>
                  <a:pt x="31" y="234"/>
                </a:cubicBezTo>
                <a:cubicBezTo>
                  <a:pt x="26" y="235"/>
                  <a:pt x="20" y="240"/>
                  <a:pt x="15" y="243"/>
                </a:cubicBezTo>
                <a:cubicBezTo>
                  <a:pt x="12" y="245"/>
                  <a:pt x="8" y="248"/>
                  <a:pt x="5" y="250"/>
                </a:cubicBezTo>
                <a:cubicBezTo>
                  <a:pt x="4" y="246"/>
                  <a:pt x="1" y="243"/>
                  <a:pt x="1" y="240"/>
                </a:cubicBezTo>
                <a:cubicBezTo>
                  <a:pt x="0" y="232"/>
                  <a:pt x="0" y="224"/>
                  <a:pt x="1" y="216"/>
                </a:cubicBezTo>
                <a:cubicBezTo>
                  <a:pt x="1" y="213"/>
                  <a:pt x="4" y="208"/>
                  <a:pt x="5" y="208"/>
                </a:cubicBezTo>
                <a:cubicBezTo>
                  <a:pt x="9" y="209"/>
                  <a:pt x="12" y="211"/>
                  <a:pt x="15" y="213"/>
                </a:cubicBezTo>
                <a:cubicBezTo>
                  <a:pt x="21" y="217"/>
                  <a:pt x="26" y="223"/>
                  <a:pt x="33" y="223"/>
                </a:cubicBezTo>
                <a:cubicBezTo>
                  <a:pt x="45" y="225"/>
                  <a:pt x="58" y="225"/>
                  <a:pt x="71" y="223"/>
                </a:cubicBezTo>
                <a:cubicBezTo>
                  <a:pt x="79" y="222"/>
                  <a:pt x="86" y="217"/>
                  <a:pt x="92" y="210"/>
                </a:cubicBezTo>
                <a:cubicBezTo>
                  <a:pt x="109" y="208"/>
                  <a:pt x="132" y="221"/>
                  <a:pt x="140" y="193"/>
                </a:cubicBezTo>
                <a:cubicBezTo>
                  <a:pt x="147" y="169"/>
                  <a:pt x="124" y="165"/>
                  <a:pt x="108" y="156"/>
                </a:cubicBezTo>
                <a:cubicBezTo>
                  <a:pt x="112" y="149"/>
                  <a:pt x="116" y="142"/>
                  <a:pt x="121" y="134"/>
                </a:cubicBezTo>
                <a:cubicBezTo>
                  <a:pt x="99" y="120"/>
                  <a:pt x="92" y="85"/>
                  <a:pt x="52" y="86"/>
                </a:cubicBezTo>
                <a:cubicBezTo>
                  <a:pt x="62" y="75"/>
                  <a:pt x="72" y="65"/>
                  <a:pt x="82" y="54"/>
                </a:cubicBezTo>
                <a:cubicBezTo>
                  <a:pt x="84" y="55"/>
                  <a:pt x="87" y="55"/>
                  <a:pt x="90" y="55"/>
                </a:cubicBezTo>
                <a:cubicBezTo>
                  <a:pt x="78" y="78"/>
                  <a:pt x="94" y="88"/>
                  <a:pt x="106" y="98"/>
                </a:cubicBezTo>
                <a:cubicBezTo>
                  <a:pt x="118" y="107"/>
                  <a:pt x="123" y="132"/>
                  <a:pt x="147" y="115"/>
                </a:cubicBezTo>
                <a:cubicBezTo>
                  <a:pt x="158" y="129"/>
                  <a:pt x="160" y="159"/>
                  <a:pt x="188" y="147"/>
                </a:cubicBezTo>
                <a:cubicBezTo>
                  <a:pt x="216" y="135"/>
                  <a:pt x="198" y="114"/>
                  <a:pt x="194" y="97"/>
                </a:cubicBezTo>
                <a:cubicBezTo>
                  <a:pt x="203" y="91"/>
                  <a:pt x="217" y="88"/>
                  <a:pt x="218" y="82"/>
                </a:cubicBezTo>
                <a:cubicBezTo>
                  <a:pt x="221" y="62"/>
                  <a:pt x="219" y="42"/>
                  <a:pt x="219" y="22"/>
                </a:cubicBezTo>
                <a:cubicBezTo>
                  <a:pt x="219" y="22"/>
                  <a:pt x="219" y="21"/>
                  <a:pt x="218" y="20"/>
                </a:cubicBezTo>
                <a:cubicBezTo>
                  <a:pt x="214" y="16"/>
                  <a:pt x="197" y="15"/>
                  <a:pt x="208" y="6"/>
                </a:cubicBezTo>
                <a:cubicBezTo>
                  <a:pt x="216" y="0"/>
                  <a:pt x="232" y="5"/>
                  <a:pt x="244" y="5"/>
                </a:cubicBezTo>
                <a:cubicBezTo>
                  <a:pt x="245" y="5"/>
                  <a:pt x="247" y="12"/>
                  <a:pt x="247" y="13"/>
                </a:cubicBezTo>
                <a:cubicBezTo>
                  <a:pt x="222" y="27"/>
                  <a:pt x="236" y="50"/>
                  <a:pt x="234" y="69"/>
                </a:cubicBezTo>
                <a:cubicBezTo>
                  <a:pt x="232" y="87"/>
                  <a:pt x="234" y="87"/>
                  <a:pt x="252" y="93"/>
                </a:cubicBezTo>
                <a:cubicBezTo>
                  <a:pt x="250" y="112"/>
                  <a:pt x="227" y="137"/>
                  <a:pt x="260" y="148"/>
                </a:cubicBezTo>
                <a:cubicBezTo>
                  <a:pt x="289" y="157"/>
                  <a:pt x="288" y="127"/>
                  <a:pt x="300" y="111"/>
                </a:cubicBezTo>
                <a:cubicBezTo>
                  <a:pt x="307" y="115"/>
                  <a:pt x="313" y="119"/>
                  <a:pt x="322" y="124"/>
                </a:cubicBezTo>
                <a:cubicBezTo>
                  <a:pt x="336" y="101"/>
                  <a:pt x="370" y="94"/>
                  <a:pt x="370" y="55"/>
                </a:cubicBezTo>
                <a:cubicBezTo>
                  <a:pt x="380" y="65"/>
                  <a:pt x="391" y="74"/>
                  <a:pt x="403" y="86"/>
                </a:cubicBezTo>
                <a:cubicBezTo>
                  <a:pt x="369" y="96"/>
                  <a:pt x="356" y="105"/>
                  <a:pt x="332" y="136"/>
                </a:cubicBezTo>
                <a:cubicBezTo>
                  <a:pt x="336" y="141"/>
                  <a:pt x="339" y="146"/>
                  <a:pt x="343" y="153"/>
                </a:cubicBezTo>
                <a:cubicBezTo>
                  <a:pt x="328" y="165"/>
                  <a:pt x="293" y="165"/>
                  <a:pt x="307" y="197"/>
                </a:cubicBezTo>
                <a:cubicBezTo>
                  <a:pt x="319" y="225"/>
                  <a:pt x="342" y="204"/>
                  <a:pt x="358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7205663" y="711200"/>
            <a:ext cx="338137" cy="469900"/>
          </a:xfrm>
          <a:custGeom>
            <a:avLst/>
            <a:gdLst>
              <a:gd name="T0" fmla="*/ 175 w 259"/>
              <a:gd name="T1" fmla="*/ 338 h 356"/>
              <a:gd name="T2" fmla="*/ 243 w 259"/>
              <a:gd name="T3" fmla="*/ 341 h 356"/>
              <a:gd name="T4" fmla="*/ 243 w 259"/>
              <a:gd name="T5" fmla="*/ 350 h 356"/>
              <a:gd name="T6" fmla="*/ 226 w 259"/>
              <a:gd name="T7" fmla="*/ 353 h 356"/>
              <a:gd name="T8" fmla="*/ 158 w 259"/>
              <a:gd name="T9" fmla="*/ 353 h 356"/>
              <a:gd name="T10" fmla="*/ 34 w 259"/>
              <a:gd name="T11" fmla="*/ 276 h 356"/>
              <a:gd name="T12" fmla="*/ 41 w 259"/>
              <a:gd name="T13" fmla="*/ 68 h 356"/>
              <a:gd name="T14" fmla="*/ 154 w 259"/>
              <a:gd name="T15" fmla="*/ 3 h 356"/>
              <a:gd name="T16" fmla="*/ 204 w 259"/>
              <a:gd name="T17" fmla="*/ 3 h 356"/>
              <a:gd name="T18" fmla="*/ 220 w 259"/>
              <a:gd name="T19" fmla="*/ 6 h 356"/>
              <a:gd name="T20" fmla="*/ 220 w 259"/>
              <a:gd name="T21" fmla="*/ 12 h 356"/>
              <a:gd name="T22" fmla="*/ 198 w 259"/>
              <a:gd name="T23" fmla="*/ 20 h 356"/>
              <a:gd name="T24" fmla="*/ 259 w 259"/>
              <a:gd name="T25" fmla="*/ 45 h 356"/>
              <a:gd name="T26" fmla="*/ 221 w 259"/>
              <a:gd name="T27" fmla="*/ 50 h 356"/>
              <a:gd name="T28" fmla="*/ 182 w 259"/>
              <a:gd name="T29" fmla="*/ 185 h 356"/>
              <a:gd name="T30" fmla="*/ 163 w 259"/>
              <a:gd name="T31" fmla="*/ 260 h 356"/>
              <a:gd name="T32" fmla="*/ 175 w 259"/>
              <a:gd name="T33" fmla="*/ 338 h 356"/>
              <a:gd name="T34" fmla="*/ 190 w 259"/>
              <a:gd name="T35" fmla="*/ 91 h 356"/>
              <a:gd name="T36" fmla="*/ 146 w 259"/>
              <a:gd name="T37" fmla="*/ 41 h 356"/>
              <a:gd name="T38" fmla="*/ 96 w 259"/>
              <a:gd name="T39" fmla="*/ 85 h 356"/>
              <a:gd name="T40" fmla="*/ 141 w 259"/>
              <a:gd name="T41" fmla="*/ 136 h 356"/>
              <a:gd name="T42" fmla="*/ 190 w 259"/>
              <a:gd name="T43" fmla="*/ 91 h 356"/>
              <a:gd name="T44" fmla="*/ 89 w 259"/>
              <a:gd name="T45" fmla="*/ 166 h 356"/>
              <a:gd name="T46" fmla="*/ 57 w 259"/>
              <a:gd name="T47" fmla="*/ 197 h 356"/>
              <a:gd name="T48" fmla="*/ 88 w 259"/>
              <a:gd name="T49" fmla="*/ 229 h 356"/>
              <a:gd name="T50" fmla="*/ 120 w 259"/>
              <a:gd name="T51" fmla="*/ 198 h 356"/>
              <a:gd name="T52" fmla="*/ 89 w 259"/>
              <a:gd name="T53" fmla="*/ 16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9" h="356">
                <a:moveTo>
                  <a:pt x="175" y="338"/>
                </a:moveTo>
                <a:cubicBezTo>
                  <a:pt x="198" y="339"/>
                  <a:pt x="220" y="340"/>
                  <a:pt x="243" y="341"/>
                </a:cubicBezTo>
                <a:cubicBezTo>
                  <a:pt x="243" y="344"/>
                  <a:pt x="243" y="347"/>
                  <a:pt x="243" y="350"/>
                </a:cubicBezTo>
                <a:cubicBezTo>
                  <a:pt x="237" y="351"/>
                  <a:pt x="231" y="353"/>
                  <a:pt x="226" y="353"/>
                </a:cubicBezTo>
                <a:cubicBezTo>
                  <a:pt x="203" y="353"/>
                  <a:pt x="180" y="352"/>
                  <a:pt x="158" y="353"/>
                </a:cubicBezTo>
                <a:cubicBezTo>
                  <a:pt x="98" y="356"/>
                  <a:pt x="58" y="327"/>
                  <a:pt x="34" y="276"/>
                </a:cubicBezTo>
                <a:cubicBezTo>
                  <a:pt x="0" y="206"/>
                  <a:pt x="1" y="135"/>
                  <a:pt x="41" y="68"/>
                </a:cubicBezTo>
                <a:cubicBezTo>
                  <a:pt x="65" y="25"/>
                  <a:pt x="102" y="0"/>
                  <a:pt x="154" y="3"/>
                </a:cubicBezTo>
                <a:cubicBezTo>
                  <a:pt x="170" y="4"/>
                  <a:pt x="187" y="3"/>
                  <a:pt x="204" y="3"/>
                </a:cubicBezTo>
                <a:cubicBezTo>
                  <a:pt x="209" y="3"/>
                  <a:pt x="215" y="5"/>
                  <a:pt x="220" y="6"/>
                </a:cubicBezTo>
                <a:cubicBezTo>
                  <a:pt x="220" y="8"/>
                  <a:pt x="220" y="10"/>
                  <a:pt x="220" y="12"/>
                </a:cubicBezTo>
                <a:cubicBezTo>
                  <a:pt x="213" y="15"/>
                  <a:pt x="206" y="17"/>
                  <a:pt x="198" y="20"/>
                </a:cubicBezTo>
                <a:cubicBezTo>
                  <a:pt x="211" y="47"/>
                  <a:pt x="241" y="25"/>
                  <a:pt x="259" y="45"/>
                </a:cubicBezTo>
                <a:cubicBezTo>
                  <a:pt x="246" y="47"/>
                  <a:pt x="234" y="48"/>
                  <a:pt x="221" y="50"/>
                </a:cubicBezTo>
                <a:cubicBezTo>
                  <a:pt x="235" y="104"/>
                  <a:pt x="219" y="147"/>
                  <a:pt x="182" y="185"/>
                </a:cubicBezTo>
                <a:cubicBezTo>
                  <a:pt x="162" y="205"/>
                  <a:pt x="160" y="233"/>
                  <a:pt x="163" y="260"/>
                </a:cubicBezTo>
                <a:cubicBezTo>
                  <a:pt x="166" y="286"/>
                  <a:pt x="171" y="312"/>
                  <a:pt x="175" y="338"/>
                </a:cubicBezTo>
                <a:close/>
                <a:moveTo>
                  <a:pt x="190" y="91"/>
                </a:moveTo>
                <a:cubicBezTo>
                  <a:pt x="192" y="65"/>
                  <a:pt x="172" y="43"/>
                  <a:pt x="146" y="41"/>
                </a:cubicBezTo>
                <a:cubicBezTo>
                  <a:pt x="120" y="39"/>
                  <a:pt x="98" y="59"/>
                  <a:pt x="96" y="85"/>
                </a:cubicBezTo>
                <a:cubicBezTo>
                  <a:pt x="94" y="111"/>
                  <a:pt x="115" y="134"/>
                  <a:pt x="141" y="136"/>
                </a:cubicBezTo>
                <a:cubicBezTo>
                  <a:pt x="167" y="137"/>
                  <a:pt x="189" y="116"/>
                  <a:pt x="190" y="91"/>
                </a:cubicBezTo>
                <a:close/>
                <a:moveTo>
                  <a:pt x="89" y="166"/>
                </a:moveTo>
                <a:cubicBezTo>
                  <a:pt x="71" y="166"/>
                  <a:pt x="57" y="180"/>
                  <a:pt x="57" y="197"/>
                </a:cubicBezTo>
                <a:cubicBezTo>
                  <a:pt x="57" y="215"/>
                  <a:pt x="70" y="229"/>
                  <a:pt x="88" y="229"/>
                </a:cubicBezTo>
                <a:cubicBezTo>
                  <a:pt x="106" y="229"/>
                  <a:pt x="120" y="215"/>
                  <a:pt x="120" y="198"/>
                </a:cubicBezTo>
                <a:cubicBezTo>
                  <a:pt x="120" y="180"/>
                  <a:pt x="106" y="166"/>
                  <a:pt x="89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7454900" y="715963"/>
            <a:ext cx="334962" cy="466725"/>
          </a:xfrm>
          <a:custGeom>
            <a:avLst/>
            <a:gdLst>
              <a:gd name="T0" fmla="*/ 92 w 256"/>
              <a:gd name="T1" fmla="*/ 15 h 355"/>
              <a:gd name="T2" fmla="*/ 47 w 256"/>
              <a:gd name="T3" fmla="*/ 12 h 355"/>
              <a:gd name="T4" fmla="*/ 47 w 256"/>
              <a:gd name="T5" fmla="*/ 4 h 355"/>
              <a:gd name="T6" fmla="*/ 63 w 256"/>
              <a:gd name="T7" fmla="*/ 0 h 355"/>
              <a:gd name="T8" fmla="*/ 113 w 256"/>
              <a:gd name="T9" fmla="*/ 0 h 355"/>
              <a:gd name="T10" fmla="*/ 251 w 256"/>
              <a:gd name="T11" fmla="*/ 127 h 355"/>
              <a:gd name="T12" fmla="*/ 247 w 256"/>
              <a:gd name="T13" fmla="*/ 242 h 355"/>
              <a:gd name="T14" fmla="*/ 138 w 256"/>
              <a:gd name="T15" fmla="*/ 349 h 355"/>
              <a:gd name="T16" fmla="*/ 45 w 256"/>
              <a:gd name="T17" fmla="*/ 291 h 355"/>
              <a:gd name="T18" fmla="*/ 19 w 256"/>
              <a:gd name="T19" fmla="*/ 272 h 355"/>
              <a:gd name="T20" fmla="*/ 0 w 256"/>
              <a:gd name="T21" fmla="*/ 268 h 355"/>
              <a:gd name="T22" fmla="*/ 0 w 256"/>
              <a:gd name="T23" fmla="*/ 262 h 355"/>
              <a:gd name="T24" fmla="*/ 15 w 256"/>
              <a:gd name="T25" fmla="*/ 258 h 355"/>
              <a:gd name="T26" fmla="*/ 44 w 256"/>
              <a:gd name="T27" fmla="*/ 238 h 355"/>
              <a:gd name="T28" fmla="*/ 92 w 256"/>
              <a:gd name="T29" fmla="*/ 158 h 355"/>
              <a:gd name="T30" fmla="*/ 107 w 256"/>
              <a:gd name="T31" fmla="*/ 129 h 355"/>
              <a:gd name="T32" fmla="*/ 74 w 256"/>
              <a:gd name="T33" fmla="*/ 131 h 355"/>
              <a:gd name="T34" fmla="*/ 63 w 256"/>
              <a:gd name="T35" fmla="*/ 125 h 355"/>
              <a:gd name="T36" fmla="*/ 73 w 256"/>
              <a:gd name="T37" fmla="*/ 118 h 355"/>
              <a:gd name="T38" fmla="*/ 103 w 256"/>
              <a:gd name="T39" fmla="*/ 79 h 355"/>
              <a:gd name="T40" fmla="*/ 92 w 256"/>
              <a:gd name="T41" fmla="*/ 15 h 355"/>
              <a:gd name="T42" fmla="*/ 125 w 256"/>
              <a:gd name="T43" fmla="*/ 223 h 355"/>
              <a:gd name="T44" fmla="*/ 76 w 256"/>
              <a:gd name="T45" fmla="*/ 272 h 355"/>
              <a:gd name="T46" fmla="*/ 123 w 256"/>
              <a:gd name="T47" fmla="*/ 320 h 355"/>
              <a:gd name="T48" fmla="*/ 172 w 256"/>
              <a:gd name="T49" fmla="*/ 275 h 355"/>
              <a:gd name="T50" fmla="*/ 125 w 256"/>
              <a:gd name="T51" fmla="*/ 223 h 355"/>
              <a:gd name="T52" fmla="*/ 183 w 256"/>
              <a:gd name="T53" fmla="*/ 131 h 355"/>
              <a:gd name="T54" fmla="*/ 145 w 256"/>
              <a:gd name="T55" fmla="*/ 162 h 355"/>
              <a:gd name="T56" fmla="*/ 175 w 256"/>
              <a:gd name="T57" fmla="*/ 197 h 355"/>
              <a:gd name="T58" fmla="*/ 211 w 256"/>
              <a:gd name="T59" fmla="*/ 164 h 355"/>
              <a:gd name="T60" fmla="*/ 183 w 256"/>
              <a:gd name="T61" fmla="*/ 1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6" h="355">
                <a:moveTo>
                  <a:pt x="92" y="15"/>
                </a:moveTo>
                <a:cubicBezTo>
                  <a:pt x="78" y="14"/>
                  <a:pt x="62" y="13"/>
                  <a:pt x="47" y="12"/>
                </a:cubicBezTo>
                <a:cubicBezTo>
                  <a:pt x="47" y="10"/>
                  <a:pt x="47" y="7"/>
                  <a:pt x="47" y="4"/>
                </a:cubicBezTo>
                <a:cubicBezTo>
                  <a:pt x="52" y="3"/>
                  <a:pt x="58" y="0"/>
                  <a:pt x="63" y="0"/>
                </a:cubicBezTo>
                <a:cubicBezTo>
                  <a:pt x="80" y="0"/>
                  <a:pt x="97" y="0"/>
                  <a:pt x="113" y="0"/>
                </a:cubicBezTo>
                <a:cubicBezTo>
                  <a:pt x="183" y="0"/>
                  <a:pt x="244" y="58"/>
                  <a:pt x="251" y="127"/>
                </a:cubicBezTo>
                <a:cubicBezTo>
                  <a:pt x="256" y="166"/>
                  <a:pt x="255" y="203"/>
                  <a:pt x="247" y="242"/>
                </a:cubicBezTo>
                <a:cubicBezTo>
                  <a:pt x="236" y="290"/>
                  <a:pt x="185" y="343"/>
                  <a:pt x="138" y="349"/>
                </a:cubicBezTo>
                <a:cubicBezTo>
                  <a:pt x="94" y="355"/>
                  <a:pt x="59" y="333"/>
                  <a:pt x="45" y="291"/>
                </a:cubicBezTo>
                <a:cubicBezTo>
                  <a:pt x="41" y="278"/>
                  <a:pt x="35" y="269"/>
                  <a:pt x="19" y="272"/>
                </a:cubicBezTo>
                <a:cubicBezTo>
                  <a:pt x="13" y="273"/>
                  <a:pt x="6" y="269"/>
                  <a:pt x="0" y="268"/>
                </a:cubicBezTo>
                <a:cubicBezTo>
                  <a:pt x="0" y="266"/>
                  <a:pt x="0" y="264"/>
                  <a:pt x="0" y="262"/>
                </a:cubicBezTo>
                <a:cubicBezTo>
                  <a:pt x="5" y="260"/>
                  <a:pt x="10" y="257"/>
                  <a:pt x="15" y="258"/>
                </a:cubicBezTo>
                <a:cubicBezTo>
                  <a:pt x="32" y="260"/>
                  <a:pt x="41" y="255"/>
                  <a:pt x="44" y="238"/>
                </a:cubicBezTo>
                <a:cubicBezTo>
                  <a:pt x="51" y="206"/>
                  <a:pt x="73" y="183"/>
                  <a:pt x="92" y="158"/>
                </a:cubicBezTo>
                <a:cubicBezTo>
                  <a:pt x="98" y="151"/>
                  <a:pt x="101" y="142"/>
                  <a:pt x="107" y="129"/>
                </a:cubicBezTo>
                <a:cubicBezTo>
                  <a:pt x="92" y="130"/>
                  <a:pt x="83" y="131"/>
                  <a:pt x="74" y="131"/>
                </a:cubicBezTo>
                <a:cubicBezTo>
                  <a:pt x="70" y="131"/>
                  <a:pt x="67" y="127"/>
                  <a:pt x="63" y="125"/>
                </a:cubicBezTo>
                <a:cubicBezTo>
                  <a:pt x="67" y="122"/>
                  <a:pt x="70" y="118"/>
                  <a:pt x="73" y="118"/>
                </a:cubicBezTo>
                <a:cubicBezTo>
                  <a:pt x="111" y="116"/>
                  <a:pt x="111" y="116"/>
                  <a:pt x="103" y="79"/>
                </a:cubicBezTo>
                <a:cubicBezTo>
                  <a:pt x="98" y="59"/>
                  <a:pt x="96" y="38"/>
                  <a:pt x="92" y="15"/>
                </a:cubicBezTo>
                <a:close/>
                <a:moveTo>
                  <a:pt x="125" y="223"/>
                </a:moveTo>
                <a:cubicBezTo>
                  <a:pt x="100" y="223"/>
                  <a:pt x="77" y="247"/>
                  <a:pt x="76" y="272"/>
                </a:cubicBezTo>
                <a:cubicBezTo>
                  <a:pt x="76" y="299"/>
                  <a:pt x="96" y="320"/>
                  <a:pt x="123" y="320"/>
                </a:cubicBezTo>
                <a:cubicBezTo>
                  <a:pt x="148" y="321"/>
                  <a:pt x="171" y="299"/>
                  <a:pt x="172" y="275"/>
                </a:cubicBezTo>
                <a:cubicBezTo>
                  <a:pt x="173" y="249"/>
                  <a:pt x="149" y="224"/>
                  <a:pt x="125" y="223"/>
                </a:cubicBezTo>
                <a:close/>
                <a:moveTo>
                  <a:pt x="183" y="131"/>
                </a:moveTo>
                <a:cubicBezTo>
                  <a:pt x="165" y="130"/>
                  <a:pt x="146" y="145"/>
                  <a:pt x="145" y="162"/>
                </a:cubicBezTo>
                <a:cubicBezTo>
                  <a:pt x="144" y="179"/>
                  <a:pt x="159" y="196"/>
                  <a:pt x="175" y="197"/>
                </a:cubicBezTo>
                <a:cubicBezTo>
                  <a:pt x="192" y="198"/>
                  <a:pt x="210" y="181"/>
                  <a:pt x="211" y="164"/>
                </a:cubicBezTo>
                <a:cubicBezTo>
                  <a:pt x="212" y="147"/>
                  <a:pt x="199" y="131"/>
                  <a:pt x="183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666413" y="641350"/>
            <a:ext cx="549275" cy="606425"/>
          </a:xfrm>
          <a:custGeom>
            <a:avLst/>
            <a:gdLst>
              <a:gd name="T0" fmla="*/ 344 w 420"/>
              <a:gd name="T1" fmla="*/ 325 h 460"/>
              <a:gd name="T2" fmla="*/ 315 w 420"/>
              <a:gd name="T3" fmla="*/ 270 h 460"/>
              <a:gd name="T4" fmla="*/ 280 w 420"/>
              <a:gd name="T5" fmla="*/ 337 h 460"/>
              <a:gd name="T6" fmla="*/ 282 w 420"/>
              <a:gd name="T7" fmla="*/ 402 h 460"/>
              <a:gd name="T8" fmla="*/ 271 w 420"/>
              <a:gd name="T9" fmla="*/ 460 h 460"/>
              <a:gd name="T10" fmla="*/ 264 w 420"/>
              <a:gd name="T11" fmla="*/ 400 h 460"/>
              <a:gd name="T12" fmla="*/ 243 w 420"/>
              <a:gd name="T13" fmla="*/ 330 h 460"/>
              <a:gd name="T14" fmla="*/ 194 w 420"/>
              <a:gd name="T15" fmla="*/ 320 h 460"/>
              <a:gd name="T16" fmla="*/ 195 w 420"/>
              <a:gd name="T17" fmla="*/ 389 h 460"/>
              <a:gd name="T18" fmla="*/ 160 w 420"/>
              <a:gd name="T19" fmla="*/ 408 h 460"/>
              <a:gd name="T20" fmla="*/ 181 w 420"/>
              <a:gd name="T21" fmla="*/ 312 h 460"/>
              <a:gd name="T22" fmla="*/ 158 w 420"/>
              <a:gd name="T23" fmla="*/ 248 h 460"/>
              <a:gd name="T24" fmla="*/ 40 w 420"/>
              <a:gd name="T25" fmla="*/ 286 h 460"/>
              <a:gd name="T26" fmla="*/ 57 w 420"/>
              <a:gd name="T27" fmla="*/ 249 h 460"/>
              <a:gd name="T28" fmla="*/ 129 w 420"/>
              <a:gd name="T29" fmla="*/ 253 h 460"/>
              <a:gd name="T30" fmla="*/ 103 w 420"/>
              <a:gd name="T31" fmla="*/ 203 h 460"/>
              <a:gd name="T32" fmla="*/ 62 w 420"/>
              <a:gd name="T33" fmla="*/ 147 h 460"/>
              <a:gd name="T34" fmla="*/ 0 w 420"/>
              <a:gd name="T35" fmla="*/ 93 h 460"/>
              <a:gd name="T36" fmla="*/ 71 w 420"/>
              <a:gd name="T37" fmla="*/ 126 h 460"/>
              <a:gd name="T38" fmla="*/ 99 w 420"/>
              <a:gd name="T39" fmla="*/ 191 h 460"/>
              <a:gd name="T40" fmla="*/ 140 w 420"/>
              <a:gd name="T41" fmla="*/ 126 h 460"/>
              <a:gd name="T42" fmla="*/ 138 w 420"/>
              <a:gd name="T43" fmla="*/ 62 h 460"/>
              <a:gd name="T44" fmla="*/ 151 w 420"/>
              <a:gd name="T45" fmla="*/ 0 h 460"/>
              <a:gd name="T46" fmla="*/ 173 w 420"/>
              <a:gd name="T47" fmla="*/ 107 h 460"/>
              <a:gd name="T48" fmla="*/ 205 w 420"/>
              <a:gd name="T49" fmla="*/ 159 h 460"/>
              <a:gd name="T50" fmla="*/ 225 w 420"/>
              <a:gd name="T51" fmla="*/ 118 h 460"/>
              <a:gd name="T52" fmla="*/ 252 w 420"/>
              <a:gd name="T53" fmla="*/ 42 h 460"/>
              <a:gd name="T54" fmla="*/ 258 w 420"/>
              <a:gd name="T55" fmla="*/ 55 h 460"/>
              <a:gd name="T56" fmla="*/ 220 w 420"/>
              <a:gd name="T57" fmla="*/ 175 h 460"/>
              <a:gd name="T58" fmla="*/ 323 w 420"/>
              <a:gd name="T59" fmla="*/ 197 h 460"/>
              <a:gd name="T60" fmla="*/ 379 w 420"/>
              <a:gd name="T61" fmla="*/ 179 h 460"/>
              <a:gd name="T62" fmla="*/ 352 w 420"/>
              <a:gd name="T63" fmla="*/ 215 h 460"/>
              <a:gd name="T64" fmla="*/ 325 w 420"/>
              <a:gd name="T65" fmla="*/ 209 h 460"/>
              <a:gd name="T66" fmla="*/ 305 w 420"/>
              <a:gd name="T67" fmla="*/ 258 h 460"/>
              <a:gd name="T68" fmla="*/ 356 w 420"/>
              <a:gd name="T69" fmla="*/ 309 h 460"/>
              <a:gd name="T70" fmla="*/ 420 w 420"/>
              <a:gd name="T71" fmla="*/ 37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20" h="460">
                <a:moveTo>
                  <a:pt x="420" y="370"/>
                </a:moveTo>
                <a:cubicBezTo>
                  <a:pt x="382" y="382"/>
                  <a:pt x="352" y="362"/>
                  <a:pt x="344" y="325"/>
                </a:cubicBezTo>
                <a:cubicBezTo>
                  <a:pt x="341" y="312"/>
                  <a:pt x="336" y="299"/>
                  <a:pt x="331" y="286"/>
                </a:cubicBezTo>
                <a:cubicBezTo>
                  <a:pt x="329" y="281"/>
                  <a:pt x="323" y="278"/>
                  <a:pt x="315" y="270"/>
                </a:cubicBezTo>
                <a:cubicBezTo>
                  <a:pt x="315" y="280"/>
                  <a:pt x="314" y="285"/>
                  <a:pt x="315" y="289"/>
                </a:cubicBezTo>
                <a:cubicBezTo>
                  <a:pt x="316" y="314"/>
                  <a:pt x="304" y="331"/>
                  <a:pt x="280" y="337"/>
                </a:cubicBezTo>
                <a:cubicBezTo>
                  <a:pt x="260" y="342"/>
                  <a:pt x="255" y="351"/>
                  <a:pt x="263" y="370"/>
                </a:cubicBezTo>
                <a:cubicBezTo>
                  <a:pt x="268" y="381"/>
                  <a:pt x="276" y="391"/>
                  <a:pt x="282" y="402"/>
                </a:cubicBezTo>
                <a:cubicBezTo>
                  <a:pt x="294" y="422"/>
                  <a:pt x="294" y="445"/>
                  <a:pt x="282" y="457"/>
                </a:cubicBezTo>
                <a:cubicBezTo>
                  <a:pt x="279" y="459"/>
                  <a:pt x="274" y="459"/>
                  <a:pt x="271" y="460"/>
                </a:cubicBezTo>
                <a:cubicBezTo>
                  <a:pt x="270" y="457"/>
                  <a:pt x="269" y="452"/>
                  <a:pt x="270" y="450"/>
                </a:cubicBezTo>
                <a:cubicBezTo>
                  <a:pt x="282" y="431"/>
                  <a:pt x="275" y="415"/>
                  <a:pt x="264" y="400"/>
                </a:cubicBezTo>
                <a:cubicBezTo>
                  <a:pt x="251" y="382"/>
                  <a:pt x="240" y="364"/>
                  <a:pt x="248" y="341"/>
                </a:cubicBezTo>
                <a:cubicBezTo>
                  <a:pt x="249" y="338"/>
                  <a:pt x="246" y="333"/>
                  <a:pt x="243" y="330"/>
                </a:cubicBezTo>
                <a:cubicBezTo>
                  <a:pt x="238" y="323"/>
                  <a:pt x="231" y="318"/>
                  <a:pt x="225" y="312"/>
                </a:cubicBezTo>
                <a:cubicBezTo>
                  <a:pt x="209" y="296"/>
                  <a:pt x="198" y="299"/>
                  <a:pt x="194" y="320"/>
                </a:cubicBezTo>
                <a:cubicBezTo>
                  <a:pt x="192" y="329"/>
                  <a:pt x="194" y="338"/>
                  <a:pt x="194" y="348"/>
                </a:cubicBezTo>
                <a:cubicBezTo>
                  <a:pt x="194" y="362"/>
                  <a:pt x="197" y="376"/>
                  <a:pt x="195" y="389"/>
                </a:cubicBezTo>
                <a:cubicBezTo>
                  <a:pt x="192" y="410"/>
                  <a:pt x="175" y="421"/>
                  <a:pt x="154" y="418"/>
                </a:cubicBezTo>
                <a:cubicBezTo>
                  <a:pt x="156" y="414"/>
                  <a:pt x="157" y="409"/>
                  <a:pt x="160" y="408"/>
                </a:cubicBezTo>
                <a:cubicBezTo>
                  <a:pt x="184" y="399"/>
                  <a:pt x="184" y="380"/>
                  <a:pt x="182" y="359"/>
                </a:cubicBezTo>
                <a:cubicBezTo>
                  <a:pt x="179" y="343"/>
                  <a:pt x="179" y="327"/>
                  <a:pt x="181" y="312"/>
                </a:cubicBezTo>
                <a:cubicBezTo>
                  <a:pt x="183" y="303"/>
                  <a:pt x="191" y="295"/>
                  <a:pt x="197" y="285"/>
                </a:cubicBezTo>
                <a:cubicBezTo>
                  <a:pt x="185" y="273"/>
                  <a:pt x="172" y="261"/>
                  <a:pt x="158" y="248"/>
                </a:cubicBezTo>
                <a:cubicBezTo>
                  <a:pt x="139" y="275"/>
                  <a:pt x="114" y="273"/>
                  <a:pt x="86" y="264"/>
                </a:cubicBezTo>
                <a:cubicBezTo>
                  <a:pt x="61" y="257"/>
                  <a:pt x="52" y="262"/>
                  <a:pt x="40" y="286"/>
                </a:cubicBezTo>
                <a:cubicBezTo>
                  <a:pt x="39" y="289"/>
                  <a:pt x="37" y="293"/>
                  <a:pt x="35" y="299"/>
                </a:cubicBezTo>
                <a:cubicBezTo>
                  <a:pt x="24" y="275"/>
                  <a:pt x="36" y="253"/>
                  <a:pt x="57" y="249"/>
                </a:cubicBezTo>
                <a:cubicBezTo>
                  <a:pt x="70" y="247"/>
                  <a:pt x="83" y="251"/>
                  <a:pt x="96" y="252"/>
                </a:cubicBezTo>
                <a:cubicBezTo>
                  <a:pt x="107" y="253"/>
                  <a:pt x="119" y="256"/>
                  <a:pt x="129" y="253"/>
                </a:cubicBezTo>
                <a:cubicBezTo>
                  <a:pt x="146" y="248"/>
                  <a:pt x="148" y="235"/>
                  <a:pt x="135" y="223"/>
                </a:cubicBezTo>
                <a:cubicBezTo>
                  <a:pt x="126" y="215"/>
                  <a:pt x="115" y="208"/>
                  <a:pt x="103" y="203"/>
                </a:cubicBezTo>
                <a:cubicBezTo>
                  <a:pt x="86" y="196"/>
                  <a:pt x="73" y="185"/>
                  <a:pt x="67" y="168"/>
                </a:cubicBezTo>
                <a:cubicBezTo>
                  <a:pt x="65" y="161"/>
                  <a:pt x="63" y="154"/>
                  <a:pt x="62" y="147"/>
                </a:cubicBezTo>
                <a:cubicBezTo>
                  <a:pt x="55" y="113"/>
                  <a:pt x="45" y="104"/>
                  <a:pt x="12" y="99"/>
                </a:cubicBezTo>
                <a:cubicBezTo>
                  <a:pt x="8" y="99"/>
                  <a:pt x="4" y="95"/>
                  <a:pt x="0" y="93"/>
                </a:cubicBezTo>
                <a:cubicBezTo>
                  <a:pt x="4" y="90"/>
                  <a:pt x="9" y="85"/>
                  <a:pt x="13" y="85"/>
                </a:cubicBezTo>
                <a:cubicBezTo>
                  <a:pt x="39" y="84"/>
                  <a:pt x="64" y="101"/>
                  <a:pt x="71" y="126"/>
                </a:cubicBezTo>
                <a:cubicBezTo>
                  <a:pt x="75" y="136"/>
                  <a:pt x="75" y="147"/>
                  <a:pt x="79" y="156"/>
                </a:cubicBezTo>
                <a:cubicBezTo>
                  <a:pt x="83" y="167"/>
                  <a:pt x="91" y="177"/>
                  <a:pt x="99" y="191"/>
                </a:cubicBezTo>
                <a:cubicBezTo>
                  <a:pt x="103" y="172"/>
                  <a:pt x="103" y="158"/>
                  <a:pt x="109" y="148"/>
                </a:cubicBezTo>
                <a:cubicBezTo>
                  <a:pt x="116" y="138"/>
                  <a:pt x="128" y="130"/>
                  <a:pt x="140" y="126"/>
                </a:cubicBezTo>
                <a:cubicBezTo>
                  <a:pt x="157" y="119"/>
                  <a:pt x="163" y="112"/>
                  <a:pt x="157" y="95"/>
                </a:cubicBezTo>
                <a:cubicBezTo>
                  <a:pt x="152" y="84"/>
                  <a:pt x="145" y="73"/>
                  <a:pt x="138" y="62"/>
                </a:cubicBezTo>
                <a:cubicBezTo>
                  <a:pt x="129" y="47"/>
                  <a:pt x="124" y="30"/>
                  <a:pt x="132" y="13"/>
                </a:cubicBezTo>
                <a:cubicBezTo>
                  <a:pt x="135" y="8"/>
                  <a:pt x="142" y="4"/>
                  <a:pt x="151" y="0"/>
                </a:cubicBezTo>
                <a:cubicBezTo>
                  <a:pt x="129" y="33"/>
                  <a:pt x="152" y="55"/>
                  <a:pt x="166" y="78"/>
                </a:cubicBezTo>
                <a:cubicBezTo>
                  <a:pt x="170" y="87"/>
                  <a:pt x="172" y="97"/>
                  <a:pt x="173" y="107"/>
                </a:cubicBezTo>
                <a:cubicBezTo>
                  <a:pt x="174" y="114"/>
                  <a:pt x="169" y="125"/>
                  <a:pt x="173" y="129"/>
                </a:cubicBezTo>
                <a:cubicBezTo>
                  <a:pt x="182" y="141"/>
                  <a:pt x="193" y="151"/>
                  <a:pt x="205" y="159"/>
                </a:cubicBezTo>
                <a:cubicBezTo>
                  <a:pt x="207" y="161"/>
                  <a:pt x="219" y="156"/>
                  <a:pt x="220" y="153"/>
                </a:cubicBezTo>
                <a:cubicBezTo>
                  <a:pt x="224" y="142"/>
                  <a:pt x="225" y="130"/>
                  <a:pt x="225" y="118"/>
                </a:cubicBezTo>
                <a:cubicBezTo>
                  <a:pt x="226" y="102"/>
                  <a:pt x="221" y="85"/>
                  <a:pt x="225" y="71"/>
                </a:cubicBezTo>
                <a:cubicBezTo>
                  <a:pt x="229" y="60"/>
                  <a:pt x="242" y="51"/>
                  <a:pt x="252" y="42"/>
                </a:cubicBezTo>
                <a:cubicBezTo>
                  <a:pt x="254" y="41"/>
                  <a:pt x="260" y="45"/>
                  <a:pt x="264" y="46"/>
                </a:cubicBezTo>
                <a:cubicBezTo>
                  <a:pt x="262" y="49"/>
                  <a:pt x="260" y="54"/>
                  <a:pt x="258" y="55"/>
                </a:cubicBezTo>
                <a:cubicBezTo>
                  <a:pt x="233" y="65"/>
                  <a:pt x="234" y="84"/>
                  <a:pt x="238" y="105"/>
                </a:cubicBezTo>
                <a:cubicBezTo>
                  <a:pt x="243" y="131"/>
                  <a:pt x="245" y="156"/>
                  <a:pt x="220" y="175"/>
                </a:cubicBezTo>
                <a:cubicBezTo>
                  <a:pt x="234" y="188"/>
                  <a:pt x="247" y="201"/>
                  <a:pt x="262" y="214"/>
                </a:cubicBezTo>
                <a:cubicBezTo>
                  <a:pt x="277" y="191"/>
                  <a:pt x="298" y="189"/>
                  <a:pt x="323" y="197"/>
                </a:cubicBezTo>
                <a:cubicBezTo>
                  <a:pt x="330" y="199"/>
                  <a:pt x="338" y="199"/>
                  <a:pt x="346" y="200"/>
                </a:cubicBezTo>
                <a:cubicBezTo>
                  <a:pt x="364" y="203"/>
                  <a:pt x="374" y="196"/>
                  <a:pt x="379" y="179"/>
                </a:cubicBezTo>
                <a:cubicBezTo>
                  <a:pt x="380" y="175"/>
                  <a:pt x="383" y="172"/>
                  <a:pt x="385" y="167"/>
                </a:cubicBezTo>
                <a:cubicBezTo>
                  <a:pt x="396" y="186"/>
                  <a:pt x="376" y="214"/>
                  <a:pt x="352" y="215"/>
                </a:cubicBezTo>
                <a:cubicBezTo>
                  <a:pt x="346" y="215"/>
                  <a:pt x="339" y="214"/>
                  <a:pt x="332" y="212"/>
                </a:cubicBezTo>
                <a:cubicBezTo>
                  <a:pt x="330" y="212"/>
                  <a:pt x="328" y="210"/>
                  <a:pt x="325" y="209"/>
                </a:cubicBezTo>
                <a:cubicBezTo>
                  <a:pt x="306" y="202"/>
                  <a:pt x="283" y="207"/>
                  <a:pt x="277" y="220"/>
                </a:cubicBezTo>
                <a:cubicBezTo>
                  <a:pt x="272" y="229"/>
                  <a:pt x="288" y="251"/>
                  <a:pt x="305" y="258"/>
                </a:cubicBezTo>
                <a:cubicBezTo>
                  <a:pt x="309" y="260"/>
                  <a:pt x="313" y="261"/>
                  <a:pt x="317" y="262"/>
                </a:cubicBezTo>
                <a:cubicBezTo>
                  <a:pt x="341" y="268"/>
                  <a:pt x="353" y="285"/>
                  <a:pt x="356" y="309"/>
                </a:cubicBezTo>
                <a:cubicBezTo>
                  <a:pt x="360" y="340"/>
                  <a:pt x="372" y="362"/>
                  <a:pt x="408" y="363"/>
                </a:cubicBezTo>
                <a:cubicBezTo>
                  <a:pt x="412" y="363"/>
                  <a:pt x="416" y="367"/>
                  <a:pt x="420" y="3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9918700" y="782638"/>
            <a:ext cx="328612" cy="330200"/>
          </a:xfrm>
          <a:custGeom>
            <a:avLst/>
            <a:gdLst>
              <a:gd name="T0" fmla="*/ 246 w 251"/>
              <a:gd name="T1" fmla="*/ 152 h 251"/>
              <a:gd name="T2" fmla="*/ 201 w 251"/>
              <a:gd name="T3" fmla="*/ 141 h 251"/>
              <a:gd name="T4" fmla="*/ 247 w 251"/>
              <a:gd name="T5" fmla="*/ 177 h 251"/>
              <a:gd name="T6" fmla="*/ 190 w 251"/>
              <a:gd name="T7" fmla="*/ 167 h 251"/>
              <a:gd name="T8" fmla="*/ 235 w 251"/>
              <a:gd name="T9" fmla="*/ 192 h 251"/>
              <a:gd name="T10" fmla="*/ 178 w 251"/>
              <a:gd name="T11" fmla="*/ 198 h 251"/>
              <a:gd name="T12" fmla="*/ 163 w 251"/>
              <a:gd name="T13" fmla="*/ 202 h 251"/>
              <a:gd name="T14" fmla="*/ 153 w 251"/>
              <a:gd name="T15" fmla="*/ 210 h 251"/>
              <a:gd name="T16" fmla="*/ 139 w 251"/>
              <a:gd name="T17" fmla="*/ 217 h 251"/>
              <a:gd name="T18" fmla="*/ 96 w 251"/>
              <a:gd name="T19" fmla="*/ 246 h 251"/>
              <a:gd name="T20" fmla="*/ 109 w 251"/>
              <a:gd name="T21" fmla="*/ 202 h 251"/>
              <a:gd name="T22" fmla="*/ 73 w 251"/>
              <a:gd name="T23" fmla="*/ 241 h 251"/>
              <a:gd name="T24" fmla="*/ 81 w 251"/>
              <a:gd name="T25" fmla="*/ 190 h 251"/>
              <a:gd name="T26" fmla="*/ 57 w 251"/>
              <a:gd name="T27" fmla="*/ 235 h 251"/>
              <a:gd name="T28" fmla="*/ 50 w 251"/>
              <a:gd name="T29" fmla="*/ 180 h 251"/>
              <a:gd name="T30" fmla="*/ 43 w 251"/>
              <a:gd name="T31" fmla="*/ 162 h 251"/>
              <a:gd name="T32" fmla="*/ 37 w 251"/>
              <a:gd name="T33" fmla="*/ 156 h 251"/>
              <a:gd name="T34" fmla="*/ 27 w 251"/>
              <a:gd name="T35" fmla="*/ 139 h 251"/>
              <a:gd name="T36" fmla="*/ 2 w 251"/>
              <a:gd name="T37" fmla="*/ 95 h 251"/>
              <a:gd name="T38" fmla="*/ 48 w 251"/>
              <a:gd name="T39" fmla="*/ 110 h 251"/>
              <a:gd name="T40" fmla="*/ 0 w 251"/>
              <a:gd name="T41" fmla="*/ 71 h 251"/>
              <a:gd name="T42" fmla="*/ 58 w 251"/>
              <a:gd name="T43" fmla="*/ 80 h 251"/>
              <a:gd name="T44" fmla="*/ 19 w 251"/>
              <a:gd name="T45" fmla="*/ 57 h 251"/>
              <a:gd name="T46" fmla="*/ 69 w 251"/>
              <a:gd name="T47" fmla="*/ 50 h 251"/>
              <a:gd name="T48" fmla="*/ 84 w 251"/>
              <a:gd name="T49" fmla="*/ 45 h 251"/>
              <a:gd name="T50" fmla="*/ 93 w 251"/>
              <a:gd name="T51" fmla="*/ 34 h 251"/>
              <a:gd name="T52" fmla="*/ 107 w 251"/>
              <a:gd name="T53" fmla="*/ 28 h 251"/>
              <a:gd name="T54" fmla="*/ 152 w 251"/>
              <a:gd name="T55" fmla="*/ 2 h 251"/>
              <a:gd name="T56" fmla="*/ 140 w 251"/>
              <a:gd name="T57" fmla="*/ 47 h 251"/>
              <a:gd name="T58" fmla="*/ 175 w 251"/>
              <a:gd name="T59" fmla="*/ 5 h 251"/>
              <a:gd name="T60" fmla="*/ 167 w 251"/>
              <a:gd name="T61" fmla="*/ 58 h 251"/>
              <a:gd name="T62" fmla="*/ 191 w 251"/>
              <a:gd name="T63" fmla="*/ 15 h 251"/>
              <a:gd name="T64" fmla="*/ 197 w 251"/>
              <a:gd name="T65" fmla="*/ 70 h 251"/>
              <a:gd name="T66" fmla="*/ 202 w 251"/>
              <a:gd name="T67" fmla="*/ 85 h 251"/>
              <a:gd name="T68" fmla="*/ 211 w 251"/>
              <a:gd name="T69" fmla="*/ 94 h 251"/>
              <a:gd name="T70" fmla="*/ 219 w 251"/>
              <a:gd name="T71" fmla="*/ 10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1" h="251">
                <a:moveTo>
                  <a:pt x="246" y="95"/>
                </a:moveTo>
                <a:cubicBezTo>
                  <a:pt x="246" y="115"/>
                  <a:pt x="246" y="132"/>
                  <a:pt x="246" y="152"/>
                </a:cubicBezTo>
                <a:cubicBezTo>
                  <a:pt x="235" y="147"/>
                  <a:pt x="226" y="142"/>
                  <a:pt x="216" y="139"/>
                </a:cubicBezTo>
                <a:cubicBezTo>
                  <a:pt x="212" y="137"/>
                  <a:pt x="206" y="140"/>
                  <a:pt x="201" y="141"/>
                </a:cubicBezTo>
                <a:cubicBezTo>
                  <a:pt x="203" y="145"/>
                  <a:pt x="205" y="150"/>
                  <a:pt x="209" y="153"/>
                </a:cubicBezTo>
                <a:cubicBezTo>
                  <a:pt x="222" y="160"/>
                  <a:pt x="235" y="167"/>
                  <a:pt x="247" y="177"/>
                </a:cubicBezTo>
                <a:cubicBezTo>
                  <a:pt x="236" y="174"/>
                  <a:pt x="226" y="169"/>
                  <a:pt x="215" y="167"/>
                </a:cubicBezTo>
                <a:cubicBezTo>
                  <a:pt x="207" y="166"/>
                  <a:pt x="198" y="167"/>
                  <a:pt x="190" y="167"/>
                </a:cubicBezTo>
                <a:cubicBezTo>
                  <a:pt x="196" y="172"/>
                  <a:pt x="202" y="178"/>
                  <a:pt x="209" y="182"/>
                </a:cubicBezTo>
                <a:cubicBezTo>
                  <a:pt x="214" y="186"/>
                  <a:pt x="221" y="187"/>
                  <a:pt x="235" y="192"/>
                </a:cubicBezTo>
                <a:cubicBezTo>
                  <a:pt x="219" y="207"/>
                  <a:pt x="206" y="218"/>
                  <a:pt x="190" y="233"/>
                </a:cubicBezTo>
                <a:cubicBezTo>
                  <a:pt x="185" y="218"/>
                  <a:pt x="182" y="208"/>
                  <a:pt x="178" y="198"/>
                </a:cubicBezTo>
                <a:cubicBezTo>
                  <a:pt x="177" y="194"/>
                  <a:pt x="172" y="192"/>
                  <a:pt x="168" y="189"/>
                </a:cubicBezTo>
                <a:cubicBezTo>
                  <a:pt x="167" y="194"/>
                  <a:pt x="162" y="199"/>
                  <a:pt x="163" y="202"/>
                </a:cubicBezTo>
                <a:cubicBezTo>
                  <a:pt x="167" y="218"/>
                  <a:pt x="173" y="234"/>
                  <a:pt x="175" y="251"/>
                </a:cubicBezTo>
                <a:cubicBezTo>
                  <a:pt x="168" y="237"/>
                  <a:pt x="161" y="223"/>
                  <a:pt x="153" y="210"/>
                </a:cubicBezTo>
                <a:cubicBezTo>
                  <a:pt x="150" y="206"/>
                  <a:pt x="144" y="204"/>
                  <a:pt x="140" y="201"/>
                </a:cubicBezTo>
                <a:cubicBezTo>
                  <a:pt x="139" y="207"/>
                  <a:pt x="137" y="212"/>
                  <a:pt x="139" y="217"/>
                </a:cubicBezTo>
                <a:cubicBezTo>
                  <a:pt x="142" y="226"/>
                  <a:pt x="147" y="234"/>
                  <a:pt x="153" y="246"/>
                </a:cubicBezTo>
                <a:cubicBezTo>
                  <a:pt x="133" y="246"/>
                  <a:pt x="116" y="246"/>
                  <a:pt x="96" y="246"/>
                </a:cubicBezTo>
                <a:cubicBezTo>
                  <a:pt x="102" y="234"/>
                  <a:pt x="106" y="225"/>
                  <a:pt x="110" y="216"/>
                </a:cubicBezTo>
                <a:cubicBezTo>
                  <a:pt x="111" y="212"/>
                  <a:pt x="109" y="207"/>
                  <a:pt x="109" y="202"/>
                </a:cubicBezTo>
                <a:cubicBezTo>
                  <a:pt x="104" y="204"/>
                  <a:pt x="98" y="206"/>
                  <a:pt x="95" y="210"/>
                </a:cubicBezTo>
                <a:cubicBezTo>
                  <a:pt x="88" y="220"/>
                  <a:pt x="83" y="231"/>
                  <a:pt x="73" y="241"/>
                </a:cubicBezTo>
                <a:cubicBezTo>
                  <a:pt x="77" y="229"/>
                  <a:pt x="81" y="217"/>
                  <a:pt x="84" y="205"/>
                </a:cubicBezTo>
                <a:cubicBezTo>
                  <a:pt x="85" y="200"/>
                  <a:pt x="82" y="195"/>
                  <a:pt x="81" y="190"/>
                </a:cubicBezTo>
                <a:cubicBezTo>
                  <a:pt x="76" y="193"/>
                  <a:pt x="71" y="196"/>
                  <a:pt x="69" y="200"/>
                </a:cubicBezTo>
                <a:cubicBezTo>
                  <a:pt x="64" y="209"/>
                  <a:pt x="62" y="219"/>
                  <a:pt x="57" y="235"/>
                </a:cubicBezTo>
                <a:cubicBezTo>
                  <a:pt x="42" y="220"/>
                  <a:pt x="30" y="207"/>
                  <a:pt x="16" y="193"/>
                </a:cubicBezTo>
                <a:cubicBezTo>
                  <a:pt x="31" y="187"/>
                  <a:pt x="41" y="184"/>
                  <a:pt x="50" y="180"/>
                </a:cubicBezTo>
                <a:cubicBezTo>
                  <a:pt x="54" y="178"/>
                  <a:pt x="55" y="172"/>
                  <a:pt x="58" y="168"/>
                </a:cubicBezTo>
                <a:cubicBezTo>
                  <a:pt x="53" y="166"/>
                  <a:pt x="48" y="161"/>
                  <a:pt x="43" y="162"/>
                </a:cubicBezTo>
                <a:cubicBezTo>
                  <a:pt x="32" y="164"/>
                  <a:pt x="21" y="170"/>
                  <a:pt x="8" y="170"/>
                </a:cubicBezTo>
                <a:cubicBezTo>
                  <a:pt x="18" y="165"/>
                  <a:pt x="28" y="162"/>
                  <a:pt x="37" y="156"/>
                </a:cubicBezTo>
                <a:cubicBezTo>
                  <a:pt x="42" y="152"/>
                  <a:pt x="44" y="144"/>
                  <a:pt x="48" y="138"/>
                </a:cubicBezTo>
                <a:cubicBezTo>
                  <a:pt x="41" y="138"/>
                  <a:pt x="33" y="137"/>
                  <a:pt x="27" y="139"/>
                </a:cubicBezTo>
                <a:cubicBezTo>
                  <a:pt x="19" y="141"/>
                  <a:pt x="12" y="147"/>
                  <a:pt x="2" y="154"/>
                </a:cubicBezTo>
                <a:cubicBezTo>
                  <a:pt x="2" y="133"/>
                  <a:pt x="2" y="116"/>
                  <a:pt x="2" y="95"/>
                </a:cubicBezTo>
                <a:cubicBezTo>
                  <a:pt x="14" y="102"/>
                  <a:pt x="22" y="108"/>
                  <a:pt x="30" y="111"/>
                </a:cubicBezTo>
                <a:cubicBezTo>
                  <a:pt x="35" y="113"/>
                  <a:pt x="42" y="110"/>
                  <a:pt x="48" y="110"/>
                </a:cubicBezTo>
                <a:cubicBezTo>
                  <a:pt x="45" y="104"/>
                  <a:pt x="44" y="96"/>
                  <a:pt x="40" y="94"/>
                </a:cubicBezTo>
                <a:cubicBezTo>
                  <a:pt x="27" y="86"/>
                  <a:pt x="13" y="81"/>
                  <a:pt x="0" y="71"/>
                </a:cubicBezTo>
                <a:cubicBezTo>
                  <a:pt x="13" y="76"/>
                  <a:pt x="25" y="82"/>
                  <a:pt x="37" y="84"/>
                </a:cubicBezTo>
                <a:cubicBezTo>
                  <a:pt x="44" y="86"/>
                  <a:pt x="51" y="82"/>
                  <a:pt x="58" y="80"/>
                </a:cubicBezTo>
                <a:cubicBezTo>
                  <a:pt x="54" y="75"/>
                  <a:pt x="50" y="69"/>
                  <a:pt x="44" y="66"/>
                </a:cubicBezTo>
                <a:cubicBezTo>
                  <a:pt x="37" y="61"/>
                  <a:pt x="29" y="60"/>
                  <a:pt x="19" y="57"/>
                </a:cubicBezTo>
                <a:cubicBezTo>
                  <a:pt x="32" y="44"/>
                  <a:pt x="44" y="31"/>
                  <a:pt x="57" y="17"/>
                </a:cubicBezTo>
                <a:cubicBezTo>
                  <a:pt x="62" y="30"/>
                  <a:pt x="65" y="41"/>
                  <a:pt x="69" y="50"/>
                </a:cubicBezTo>
                <a:cubicBezTo>
                  <a:pt x="71" y="54"/>
                  <a:pt x="77" y="55"/>
                  <a:pt x="81" y="58"/>
                </a:cubicBezTo>
                <a:cubicBezTo>
                  <a:pt x="82" y="53"/>
                  <a:pt x="86" y="48"/>
                  <a:pt x="84" y="45"/>
                </a:cubicBezTo>
                <a:cubicBezTo>
                  <a:pt x="81" y="30"/>
                  <a:pt x="76" y="15"/>
                  <a:pt x="74" y="0"/>
                </a:cubicBezTo>
                <a:cubicBezTo>
                  <a:pt x="80" y="11"/>
                  <a:pt x="85" y="23"/>
                  <a:pt x="93" y="34"/>
                </a:cubicBezTo>
                <a:cubicBezTo>
                  <a:pt x="96" y="39"/>
                  <a:pt x="102" y="42"/>
                  <a:pt x="108" y="47"/>
                </a:cubicBezTo>
                <a:cubicBezTo>
                  <a:pt x="108" y="40"/>
                  <a:pt x="109" y="34"/>
                  <a:pt x="107" y="28"/>
                </a:cubicBezTo>
                <a:cubicBezTo>
                  <a:pt x="105" y="20"/>
                  <a:pt x="101" y="12"/>
                  <a:pt x="96" y="2"/>
                </a:cubicBezTo>
                <a:cubicBezTo>
                  <a:pt x="116" y="2"/>
                  <a:pt x="132" y="2"/>
                  <a:pt x="152" y="2"/>
                </a:cubicBezTo>
                <a:cubicBezTo>
                  <a:pt x="148" y="11"/>
                  <a:pt x="144" y="16"/>
                  <a:pt x="143" y="23"/>
                </a:cubicBezTo>
                <a:cubicBezTo>
                  <a:pt x="141" y="30"/>
                  <a:pt x="141" y="39"/>
                  <a:pt x="140" y="47"/>
                </a:cubicBezTo>
                <a:cubicBezTo>
                  <a:pt x="146" y="42"/>
                  <a:pt x="152" y="37"/>
                  <a:pt x="157" y="31"/>
                </a:cubicBezTo>
                <a:cubicBezTo>
                  <a:pt x="163" y="22"/>
                  <a:pt x="167" y="13"/>
                  <a:pt x="175" y="5"/>
                </a:cubicBezTo>
                <a:cubicBezTo>
                  <a:pt x="171" y="18"/>
                  <a:pt x="166" y="31"/>
                  <a:pt x="163" y="44"/>
                </a:cubicBezTo>
                <a:cubicBezTo>
                  <a:pt x="162" y="48"/>
                  <a:pt x="166" y="53"/>
                  <a:pt x="167" y="58"/>
                </a:cubicBezTo>
                <a:cubicBezTo>
                  <a:pt x="171" y="55"/>
                  <a:pt x="177" y="53"/>
                  <a:pt x="178" y="50"/>
                </a:cubicBezTo>
                <a:cubicBezTo>
                  <a:pt x="183" y="41"/>
                  <a:pt x="185" y="31"/>
                  <a:pt x="191" y="15"/>
                </a:cubicBezTo>
                <a:cubicBezTo>
                  <a:pt x="205" y="30"/>
                  <a:pt x="217" y="42"/>
                  <a:pt x="232" y="57"/>
                </a:cubicBezTo>
                <a:cubicBezTo>
                  <a:pt x="217" y="63"/>
                  <a:pt x="207" y="65"/>
                  <a:pt x="197" y="70"/>
                </a:cubicBezTo>
                <a:cubicBezTo>
                  <a:pt x="194" y="72"/>
                  <a:pt x="193" y="77"/>
                  <a:pt x="190" y="81"/>
                </a:cubicBezTo>
                <a:cubicBezTo>
                  <a:pt x="194" y="83"/>
                  <a:pt x="199" y="86"/>
                  <a:pt x="202" y="85"/>
                </a:cubicBezTo>
                <a:cubicBezTo>
                  <a:pt x="218" y="81"/>
                  <a:pt x="234" y="75"/>
                  <a:pt x="251" y="73"/>
                </a:cubicBezTo>
                <a:cubicBezTo>
                  <a:pt x="237" y="80"/>
                  <a:pt x="224" y="86"/>
                  <a:pt x="211" y="94"/>
                </a:cubicBezTo>
                <a:cubicBezTo>
                  <a:pt x="206" y="97"/>
                  <a:pt x="204" y="104"/>
                  <a:pt x="201" y="109"/>
                </a:cubicBezTo>
                <a:cubicBezTo>
                  <a:pt x="207" y="109"/>
                  <a:pt x="214" y="110"/>
                  <a:pt x="219" y="108"/>
                </a:cubicBezTo>
                <a:cubicBezTo>
                  <a:pt x="227" y="106"/>
                  <a:pt x="234" y="101"/>
                  <a:pt x="246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8051800" y="984250"/>
            <a:ext cx="627062" cy="271463"/>
          </a:xfrm>
          <a:custGeom>
            <a:avLst/>
            <a:gdLst>
              <a:gd name="T0" fmla="*/ 472 w 480"/>
              <a:gd name="T1" fmla="*/ 202 h 206"/>
              <a:gd name="T2" fmla="*/ 358 w 480"/>
              <a:gd name="T3" fmla="*/ 97 h 206"/>
              <a:gd name="T4" fmla="*/ 349 w 480"/>
              <a:gd name="T5" fmla="*/ 117 h 206"/>
              <a:gd name="T6" fmla="*/ 382 w 480"/>
              <a:gd name="T7" fmla="*/ 183 h 206"/>
              <a:gd name="T8" fmla="*/ 382 w 480"/>
              <a:gd name="T9" fmla="*/ 199 h 206"/>
              <a:gd name="T10" fmla="*/ 370 w 480"/>
              <a:gd name="T11" fmla="*/ 190 h 206"/>
              <a:gd name="T12" fmla="*/ 332 w 480"/>
              <a:gd name="T13" fmla="*/ 117 h 206"/>
              <a:gd name="T14" fmla="*/ 281 w 480"/>
              <a:gd name="T15" fmla="*/ 164 h 206"/>
              <a:gd name="T16" fmla="*/ 322 w 480"/>
              <a:gd name="T17" fmla="*/ 162 h 206"/>
              <a:gd name="T18" fmla="*/ 335 w 480"/>
              <a:gd name="T19" fmla="*/ 206 h 206"/>
              <a:gd name="T20" fmla="*/ 311 w 480"/>
              <a:gd name="T21" fmla="*/ 173 h 206"/>
              <a:gd name="T22" fmla="*/ 256 w 480"/>
              <a:gd name="T23" fmla="*/ 194 h 206"/>
              <a:gd name="T24" fmla="*/ 221 w 480"/>
              <a:gd name="T25" fmla="*/ 194 h 206"/>
              <a:gd name="T26" fmla="*/ 166 w 480"/>
              <a:gd name="T27" fmla="*/ 173 h 206"/>
              <a:gd name="T28" fmla="*/ 146 w 480"/>
              <a:gd name="T29" fmla="*/ 202 h 206"/>
              <a:gd name="T30" fmla="*/ 137 w 480"/>
              <a:gd name="T31" fmla="*/ 197 h 206"/>
              <a:gd name="T32" fmla="*/ 155 w 480"/>
              <a:gd name="T33" fmla="*/ 162 h 206"/>
              <a:gd name="T34" fmla="*/ 196 w 480"/>
              <a:gd name="T35" fmla="*/ 165 h 206"/>
              <a:gd name="T36" fmla="*/ 145 w 480"/>
              <a:gd name="T37" fmla="*/ 116 h 206"/>
              <a:gd name="T38" fmla="*/ 115 w 480"/>
              <a:gd name="T39" fmla="*/ 175 h 206"/>
              <a:gd name="T40" fmla="*/ 96 w 480"/>
              <a:gd name="T41" fmla="*/ 199 h 206"/>
              <a:gd name="T42" fmla="*/ 102 w 480"/>
              <a:gd name="T43" fmla="*/ 170 h 206"/>
              <a:gd name="T44" fmla="*/ 126 w 480"/>
              <a:gd name="T45" fmla="*/ 122 h 206"/>
              <a:gd name="T46" fmla="*/ 128 w 480"/>
              <a:gd name="T47" fmla="*/ 100 h 206"/>
              <a:gd name="T48" fmla="*/ 108 w 480"/>
              <a:gd name="T49" fmla="*/ 106 h 206"/>
              <a:gd name="T50" fmla="*/ 22 w 480"/>
              <a:gd name="T51" fmla="*/ 187 h 206"/>
              <a:gd name="T52" fmla="*/ 10 w 480"/>
              <a:gd name="T53" fmla="*/ 197 h 206"/>
              <a:gd name="T54" fmla="*/ 0 w 480"/>
              <a:gd name="T55" fmla="*/ 198 h 206"/>
              <a:gd name="T56" fmla="*/ 2 w 480"/>
              <a:gd name="T57" fmla="*/ 187 h 206"/>
              <a:gd name="T58" fmla="*/ 13 w 480"/>
              <a:gd name="T59" fmla="*/ 176 h 206"/>
              <a:gd name="T60" fmla="*/ 121 w 480"/>
              <a:gd name="T61" fmla="*/ 77 h 206"/>
              <a:gd name="T62" fmla="*/ 140 w 480"/>
              <a:gd name="T63" fmla="*/ 90 h 206"/>
              <a:gd name="T64" fmla="*/ 169 w 480"/>
              <a:gd name="T65" fmla="*/ 40 h 206"/>
              <a:gd name="T66" fmla="*/ 227 w 480"/>
              <a:gd name="T67" fmla="*/ 153 h 206"/>
              <a:gd name="T68" fmla="*/ 232 w 480"/>
              <a:gd name="T69" fmla="*/ 152 h 206"/>
              <a:gd name="T70" fmla="*/ 232 w 480"/>
              <a:gd name="T71" fmla="*/ 0 h 206"/>
              <a:gd name="T72" fmla="*/ 242 w 480"/>
              <a:gd name="T73" fmla="*/ 0 h 206"/>
              <a:gd name="T74" fmla="*/ 246 w 480"/>
              <a:gd name="T75" fmla="*/ 19 h 206"/>
              <a:gd name="T76" fmla="*/ 250 w 480"/>
              <a:gd name="T77" fmla="*/ 153 h 206"/>
              <a:gd name="T78" fmla="*/ 258 w 480"/>
              <a:gd name="T79" fmla="*/ 139 h 206"/>
              <a:gd name="T80" fmla="*/ 297 w 480"/>
              <a:gd name="T81" fmla="*/ 61 h 206"/>
              <a:gd name="T82" fmla="*/ 308 w 480"/>
              <a:gd name="T83" fmla="*/ 47 h 206"/>
              <a:gd name="T84" fmla="*/ 321 w 480"/>
              <a:gd name="T85" fmla="*/ 61 h 206"/>
              <a:gd name="T86" fmla="*/ 337 w 480"/>
              <a:gd name="T87" fmla="*/ 92 h 206"/>
              <a:gd name="T88" fmla="*/ 377 w 480"/>
              <a:gd name="T89" fmla="*/ 94 h 206"/>
              <a:gd name="T90" fmla="*/ 469 w 480"/>
              <a:gd name="T91" fmla="*/ 180 h 206"/>
              <a:gd name="T92" fmla="*/ 480 w 480"/>
              <a:gd name="T93" fmla="*/ 197 h 206"/>
              <a:gd name="T94" fmla="*/ 472 w 480"/>
              <a:gd name="T95" fmla="*/ 202 h 206"/>
              <a:gd name="T96" fmla="*/ 270 w 480"/>
              <a:gd name="T97" fmla="*/ 148 h 206"/>
              <a:gd name="T98" fmla="*/ 274 w 480"/>
              <a:gd name="T99" fmla="*/ 151 h 206"/>
              <a:gd name="T100" fmla="*/ 307 w 480"/>
              <a:gd name="T101" fmla="*/ 120 h 206"/>
              <a:gd name="T102" fmla="*/ 307 w 480"/>
              <a:gd name="T103" fmla="*/ 74 h 206"/>
              <a:gd name="T104" fmla="*/ 270 w 480"/>
              <a:gd name="T105" fmla="*/ 148 h 206"/>
              <a:gd name="T106" fmla="*/ 204 w 480"/>
              <a:gd name="T107" fmla="*/ 151 h 206"/>
              <a:gd name="T108" fmla="*/ 208 w 480"/>
              <a:gd name="T109" fmla="*/ 149 h 206"/>
              <a:gd name="T110" fmla="*/ 170 w 480"/>
              <a:gd name="T111" fmla="*/ 73 h 206"/>
              <a:gd name="T112" fmla="*/ 170 w 480"/>
              <a:gd name="T113" fmla="*/ 120 h 206"/>
              <a:gd name="T114" fmla="*/ 204 w 480"/>
              <a:gd name="T115" fmla="*/ 15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0" h="206">
                <a:moveTo>
                  <a:pt x="472" y="202"/>
                </a:moveTo>
                <a:cubicBezTo>
                  <a:pt x="434" y="167"/>
                  <a:pt x="396" y="132"/>
                  <a:pt x="358" y="97"/>
                </a:cubicBezTo>
                <a:cubicBezTo>
                  <a:pt x="346" y="100"/>
                  <a:pt x="343" y="106"/>
                  <a:pt x="349" y="117"/>
                </a:cubicBezTo>
                <a:cubicBezTo>
                  <a:pt x="361" y="139"/>
                  <a:pt x="371" y="161"/>
                  <a:pt x="382" y="183"/>
                </a:cubicBezTo>
                <a:cubicBezTo>
                  <a:pt x="384" y="188"/>
                  <a:pt x="382" y="194"/>
                  <a:pt x="382" y="199"/>
                </a:cubicBezTo>
                <a:cubicBezTo>
                  <a:pt x="378" y="196"/>
                  <a:pt x="372" y="194"/>
                  <a:pt x="370" y="190"/>
                </a:cubicBezTo>
                <a:cubicBezTo>
                  <a:pt x="357" y="167"/>
                  <a:pt x="346" y="143"/>
                  <a:pt x="332" y="117"/>
                </a:cubicBezTo>
                <a:cubicBezTo>
                  <a:pt x="314" y="134"/>
                  <a:pt x="298" y="149"/>
                  <a:pt x="281" y="164"/>
                </a:cubicBezTo>
                <a:cubicBezTo>
                  <a:pt x="297" y="163"/>
                  <a:pt x="314" y="156"/>
                  <a:pt x="322" y="162"/>
                </a:cubicBezTo>
                <a:cubicBezTo>
                  <a:pt x="331" y="168"/>
                  <a:pt x="342" y="183"/>
                  <a:pt x="335" y="206"/>
                </a:cubicBezTo>
                <a:cubicBezTo>
                  <a:pt x="325" y="192"/>
                  <a:pt x="319" y="183"/>
                  <a:pt x="311" y="173"/>
                </a:cubicBezTo>
                <a:cubicBezTo>
                  <a:pt x="293" y="180"/>
                  <a:pt x="275" y="189"/>
                  <a:pt x="256" y="194"/>
                </a:cubicBezTo>
                <a:cubicBezTo>
                  <a:pt x="245" y="197"/>
                  <a:pt x="232" y="197"/>
                  <a:pt x="221" y="194"/>
                </a:cubicBezTo>
                <a:cubicBezTo>
                  <a:pt x="202" y="189"/>
                  <a:pt x="185" y="180"/>
                  <a:pt x="166" y="173"/>
                </a:cubicBezTo>
                <a:cubicBezTo>
                  <a:pt x="159" y="183"/>
                  <a:pt x="152" y="192"/>
                  <a:pt x="146" y="202"/>
                </a:cubicBezTo>
                <a:cubicBezTo>
                  <a:pt x="143" y="200"/>
                  <a:pt x="140" y="199"/>
                  <a:pt x="137" y="197"/>
                </a:cubicBezTo>
                <a:cubicBezTo>
                  <a:pt x="143" y="185"/>
                  <a:pt x="146" y="167"/>
                  <a:pt x="155" y="162"/>
                </a:cubicBezTo>
                <a:cubicBezTo>
                  <a:pt x="164" y="156"/>
                  <a:pt x="180" y="163"/>
                  <a:pt x="196" y="165"/>
                </a:cubicBezTo>
                <a:cubicBezTo>
                  <a:pt x="180" y="149"/>
                  <a:pt x="164" y="134"/>
                  <a:pt x="145" y="116"/>
                </a:cubicBezTo>
                <a:cubicBezTo>
                  <a:pt x="135" y="137"/>
                  <a:pt x="126" y="156"/>
                  <a:pt x="115" y="175"/>
                </a:cubicBezTo>
                <a:cubicBezTo>
                  <a:pt x="110" y="184"/>
                  <a:pt x="102" y="191"/>
                  <a:pt x="96" y="199"/>
                </a:cubicBezTo>
                <a:cubicBezTo>
                  <a:pt x="98" y="190"/>
                  <a:pt x="99" y="179"/>
                  <a:pt x="102" y="170"/>
                </a:cubicBezTo>
                <a:cubicBezTo>
                  <a:pt x="109" y="153"/>
                  <a:pt x="119" y="138"/>
                  <a:pt x="126" y="122"/>
                </a:cubicBezTo>
                <a:cubicBezTo>
                  <a:pt x="129" y="115"/>
                  <a:pt x="128" y="107"/>
                  <a:pt x="128" y="100"/>
                </a:cubicBezTo>
                <a:cubicBezTo>
                  <a:pt x="121" y="102"/>
                  <a:pt x="113" y="102"/>
                  <a:pt x="108" y="106"/>
                </a:cubicBezTo>
                <a:cubicBezTo>
                  <a:pt x="79" y="133"/>
                  <a:pt x="51" y="160"/>
                  <a:pt x="22" y="187"/>
                </a:cubicBezTo>
                <a:cubicBezTo>
                  <a:pt x="19" y="190"/>
                  <a:pt x="15" y="195"/>
                  <a:pt x="10" y="197"/>
                </a:cubicBezTo>
                <a:cubicBezTo>
                  <a:pt x="8" y="199"/>
                  <a:pt x="3" y="198"/>
                  <a:pt x="0" y="198"/>
                </a:cubicBezTo>
                <a:cubicBezTo>
                  <a:pt x="0" y="194"/>
                  <a:pt x="0" y="190"/>
                  <a:pt x="2" y="187"/>
                </a:cubicBezTo>
                <a:cubicBezTo>
                  <a:pt x="4" y="183"/>
                  <a:pt x="9" y="179"/>
                  <a:pt x="13" y="176"/>
                </a:cubicBezTo>
                <a:cubicBezTo>
                  <a:pt x="48" y="143"/>
                  <a:pt x="84" y="110"/>
                  <a:pt x="121" y="77"/>
                </a:cubicBezTo>
                <a:cubicBezTo>
                  <a:pt x="126" y="81"/>
                  <a:pt x="132" y="85"/>
                  <a:pt x="140" y="90"/>
                </a:cubicBezTo>
                <a:cubicBezTo>
                  <a:pt x="149" y="75"/>
                  <a:pt x="157" y="60"/>
                  <a:pt x="169" y="40"/>
                </a:cubicBezTo>
                <a:cubicBezTo>
                  <a:pt x="190" y="81"/>
                  <a:pt x="208" y="117"/>
                  <a:pt x="227" y="153"/>
                </a:cubicBezTo>
                <a:cubicBezTo>
                  <a:pt x="228" y="152"/>
                  <a:pt x="230" y="152"/>
                  <a:pt x="232" y="152"/>
                </a:cubicBezTo>
                <a:cubicBezTo>
                  <a:pt x="232" y="102"/>
                  <a:pt x="232" y="51"/>
                  <a:pt x="232" y="0"/>
                </a:cubicBezTo>
                <a:cubicBezTo>
                  <a:pt x="235" y="0"/>
                  <a:pt x="239" y="0"/>
                  <a:pt x="242" y="0"/>
                </a:cubicBezTo>
                <a:cubicBezTo>
                  <a:pt x="243" y="6"/>
                  <a:pt x="246" y="13"/>
                  <a:pt x="246" y="19"/>
                </a:cubicBezTo>
                <a:cubicBezTo>
                  <a:pt x="246" y="63"/>
                  <a:pt x="246" y="107"/>
                  <a:pt x="250" y="153"/>
                </a:cubicBezTo>
                <a:cubicBezTo>
                  <a:pt x="253" y="148"/>
                  <a:pt x="256" y="144"/>
                  <a:pt x="258" y="139"/>
                </a:cubicBezTo>
                <a:cubicBezTo>
                  <a:pt x="271" y="113"/>
                  <a:pt x="284" y="87"/>
                  <a:pt x="297" y="61"/>
                </a:cubicBezTo>
                <a:cubicBezTo>
                  <a:pt x="300" y="56"/>
                  <a:pt x="305" y="52"/>
                  <a:pt x="308" y="47"/>
                </a:cubicBezTo>
                <a:cubicBezTo>
                  <a:pt x="313" y="52"/>
                  <a:pt x="318" y="56"/>
                  <a:pt x="321" y="61"/>
                </a:cubicBezTo>
                <a:cubicBezTo>
                  <a:pt x="326" y="70"/>
                  <a:pt x="331" y="80"/>
                  <a:pt x="337" y="92"/>
                </a:cubicBezTo>
                <a:cubicBezTo>
                  <a:pt x="353" y="71"/>
                  <a:pt x="364" y="81"/>
                  <a:pt x="377" y="94"/>
                </a:cubicBezTo>
                <a:cubicBezTo>
                  <a:pt x="407" y="123"/>
                  <a:pt x="438" y="151"/>
                  <a:pt x="469" y="180"/>
                </a:cubicBezTo>
                <a:cubicBezTo>
                  <a:pt x="473" y="185"/>
                  <a:pt x="476" y="191"/>
                  <a:pt x="480" y="197"/>
                </a:cubicBezTo>
                <a:cubicBezTo>
                  <a:pt x="477" y="199"/>
                  <a:pt x="475" y="200"/>
                  <a:pt x="472" y="202"/>
                </a:cubicBezTo>
                <a:close/>
                <a:moveTo>
                  <a:pt x="270" y="148"/>
                </a:moveTo>
                <a:cubicBezTo>
                  <a:pt x="271" y="149"/>
                  <a:pt x="273" y="150"/>
                  <a:pt x="274" y="151"/>
                </a:cubicBezTo>
                <a:cubicBezTo>
                  <a:pt x="285" y="140"/>
                  <a:pt x="296" y="130"/>
                  <a:pt x="307" y="120"/>
                </a:cubicBezTo>
                <a:cubicBezTo>
                  <a:pt x="328" y="100"/>
                  <a:pt x="328" y="96"/>
                  <a:pt x="307" y="74"/>
                </a:cubicBezTo>
                <a:cubicBezTo>
                  <a:pt x="294" y="99"/>
                  <a:pt x="282" y="123"/>
                  <a:pt x="270" y="148"/>
                </a:cubicBezTo>
                <a:close/>
                <a:moveTo>
                  <a:pt x="204" y="151"/>
                </a:moveTo>
                <a:cubicBezTo>
                  <a:pt x="205" y="150"/>
                  <a:pt x="206" y="149"/>
                  <a:pt x="208" y="149"/>
                </a:cubicBezTo>
                <a:cubicBezTo>
                  <a:pt x="195" y="124"/>
                  <a:pt x="183" y="99"/>
                  <a:pt x="170" y="73"/>
                </a:cubicBezTo>
                <a:cubicBezTo>
                  <a:pt x="149" y="96"/>
                  <a:pt x="149" y="102"/>
                  <a:pt x="170" y="120"/>
                </a:cubicBezTo>
                <a:cubicBezTo>
                  <a:pt x="181" y="130"/>
                  <a:pt x="192" y="141"/>
                  <a:pt x="204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8240713" y="738188"/>
            <a:ext cx="246062" cy="211138"/>
          </a:xfrm>
          <a:custGeom>
            <a:avLst/>
            <a:gdLst>
              <a:gd name="T0" fmla="*/ 0 w 188"/>
              <a:gd name="T1" fmla="*/ 0 h 161"/>
              <a:gd name="T2" fmla="*/ 188 w 188"/>
              <a:gd name="T3" fmla="*/ 0 h 161"/>
              <a:gd name="T4" fmla="*/ 94 w 188"/>
              <a:gd name="T5" fmla="*/ 161 h 161"/>
              <a:gd name="T6" fmla="*/ 0 w 188"/>
              <a:gd name="T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161">
                <a:moveTo>
                  <a:pt x="0" y="0"/>
                </a:moveTo>
                <a:cubicBezTo>
                  <a:pt x="63" y="0"/>
                  <a:pt x="123" y="0"/>
                  <a:pt x="188" y="0"/>
                </a:cubicBezTo>
                <a:cubicBezTo>
                  <a:pt x="156" y="54"/>
                  <a:pt x="126" y="105"/>
                  <a:pt x="94" y="161"/>
                </a:cubicBezTo>
                <a:cubicBezTo>
                  <a:pt x="62" y="106"/>
                  <a:pt x="32" y="5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8251825" y="646113"/>
            <a:ext cx="222250" cy="65088"/>
          </a:xfrm>
          <a:custGeom>
            <a:avLst/>
            <a:gdLst>
              <a:gd name="T0" fmla="*/ 169 w 170"/>
              <a:gd name="T1" fmla="*/ 50 h 50"/>
              <a:gd name="T2" fmla="*/ 1 w 170"/>
              <a:gd name="T3" fmla="*/ 50 h 50"/>
              <a:gd name="T4" fmla="*/ 0 w 170"/>
              <a:gd name="T5" fmla="*/ 47 h 50"/>
              <a:gd name="T6" fmla="*/ 80 w 170"/>
              <a:gd name="T7" fmla="*/ 2 h 50"/>
              <a:gd name="T8" fmla="*/ 94 w 170"/>
              <a:gd name="T9" fmla="*/ 3 h 50"/>
              <a:gd name="T10" fmla="*/ 170 w 170"/>
              <a:gd name="T11" fmla="*/ 47 h 50"/>
              <a:gd name="T12" fmla="*/ 169 w 170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50">
                <a:moveTo>
                  <a:pt x="169" y="50"/>
                </a:moveTo>
                <a:cubicBezTo>
                  <a:pt x="113" y="50"/>
                  <a:pt x="57" y="50"/>
                  <a:pt x="1" y="50"/>
                </a:cubicBezTo>
                <a:cubicBezTo>
                  <a:pt x="1" y="49"/>
                  <a:pt x="1" y="48"/>
                  <a:pt x="0" y="47"/>
                </a:cubicBezTo>
                <a:cubicBezTo>
                  <a:pt x="27" y="32"/>
                  <a:pt x="53" y="16"/>
                  <a:pt x="80" y="2"/>
                </a:cubicBezTo>
                <a:cubicBezTo>
                  <a:pt x="83" y="0"/>
                  <a:pt x="90" y="1"/>
                  <a:pt x="94" y="3"/>
                </a:cubicBezTo>
                <a:cubicBezTo>
                  <a:pt x="120" y="17"/>
                  <a:pt x="145" y="32"/>
                  <a:pt x="170" y="47"/>
                </a:cubicBezTo>
                <a:cubicBezTo>
                  <a:pt x="170" y="48"/>
                  <a:pt x="170" y="49"/>
                  <a:pt x="169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8388350" y="758825"/>
            <a:ext cx="117475" cy="188913"/>
          </a:xfrm>
          <a:custGeom>
            <a:avLst/>
            <a:gdLst>
              <a:gd name="T0" fmla="*/ 89 w 89"/>
              <a:gd name="T1" fmla="*/ 1 h 144"/>
              <a:gd name="T2" fmla="*/ 89 w 89"/>
              <a:gd name="T3" fmla="*/ 89 h 144"/>
              <a:gd name="T4" fmla="*/ 81 w 89"/>
              <a:gd name="T5" fmla="*/ 103 h 144"/>
              <a:gd name="T6" fmla="*/ 0 w 89"/>
              <a:gd name="T7" fmla="*/ 144 h 144"/>
              <a:gd name="T8" fmla="*/ 84 w 89"/>
              <a:gd name="T9" fmla="*/ 0 h 144"/>
              <a:gd name="T10" fmla="*/ 89 w 89"/>
              <a:gd name="T11" fmla="*/ 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144">
                <a:moveTo>
                  <a:pt x="89" y="1"/>
                </a:moveTo>
                <a:cubicBezTo>
                  <a:pt x="89" y="30"/>
                  <a:pt x="89" y="59"/>
                  <a:pt x="89" y="89"/>
                </a:cubicBezTo>
                <a:cubicBezTo>
                  <a:pt x="89" y="93"/>
                  <a:pt x="85" y="100"/>
                  <a:pt x="81" y="103"/>
                </a:cubicBezTo>
                <a:cubicBezTo>
                  <a:pt x="56" y="118"/>
                  <a:pt x="30" y="133"/>
                  <a:pt x="0" y="144"/>
                </a:cubicBezTo>
                <a:cubicBezTo>
                  <a:pt x="28" y="96"/>
                  <a:pt x="56" y="48"/>
                  <a:pt x="84" y="0"/>
                </a:cubicBezTo>
                <a:cubicBezTo>
                  <a:pt x="86" y="1"/>
                  <a:pt x="88" y="1"/>
                  <a:pt x="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8216900" y="758825"/>
            <a:ext cx="120650" cy="195263"/>
          </a:xfrm>
          <a:custGeom>
            <a:avLst/>
            <a:gdLst>
              <a:gd name="T0" fmla="*/ 8 w 93"/>
              <a:gd name="T1" fmla="*/ 0 h 148"/>
              <a:gd name="T2" fmla="*/ 93 w 93"/>
              <a:gd name="T3" fmla="*/ 144 h 148"/>
              <a:gd name="T4" fmla="*/ 90 w 93"/>
              <a:gd name="T5" fmla="*/ 148 h 148"/>
              <a:gd name="T6" fmla="*/ 44 w 93"/>
              <a:gd name="T7" fmla="*/ 121 h 148"/>
              <a:gd name="T8" fmla="*/ 40 w 93"/>
              <a:gd name="T9" fmla="*/ 117 h 148"/>
              <a:gd name="T10" fmla="*/ 4 w 93"/>
              <a:gd name="T11" fmla="*/ 48 h 148"/>
              <a:gd name="T12" fmla="*/ 4 w 93"/>
              <a:gd name="T13" fmla="*/ 1 h 148"/>
              <a:gd name="T14" fmla="*/ 8 w 93"/>
              <a:gd name="T1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" h="148">
                <a:moveTo>
                  <a:pt x="8" y="0"/>
                </a:moveTo>
                <a:cubicBezTo>
                  <a:pt x="37" y="48"/>
                  <a:pt x="65" y="96"/>
                  <a:pt x="93" y="144"/>
                </a:cubicBezTo>
                <a:cubicBezTo>
                  <a:pt x="92" y="145"/>
                  <a:pt x="91" y="146"/>
                  <a:pt x="90" y="148"/>
                </a:cubicBezTo>
                <a:cubicBezTo>
                  <a:pt x="74" y="139"/>
                  <a:pt x="59" y="130"/>
                  <a:pt x="44" y="121"/>
                </a:cubicBezTo>
                <a:cubicBezTo>
                  <a:pt x="43" y="120"/>
                  <a:pt x="41" y="118"/>
                  <a:pt x="40" y="117"/>
                </a:cubicBezTo>
                <a:cubicBezTo>
                  <a:pt x="0" y="108"/>
                  <a:pt x="2" y="78"/>
                  <a:pt x="4" y="48"/>
                </a:cubicBezTo>
                <a:cubicBezTo>
                  <a:pt x="5" y="32"/>
                  <a:pt x="4" y="17"/>
                  <a:pt x="4" y="1"/>
                </a:cubicBezTo>
                <a:cubicBezTo>
                  <a:pt x="6" y="1"/>
                  <a:pt x="7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9880600" y="742950"/>
            <a:ext cx="84137" cy="80963"/>
          </a:xfrm>
          <a:custGeom>
            <a:avLst/>
            <a:gdLst>
              <a:gd name="T0" fmla="*/ 65 w 65"/>
              <a:gd name="T1" fmla="*/ 46 h 62"/>
              <a:gd name="T2" fmla="*/ 44 w 65"/>
              <a:gd name="T3" fmla="*/ 62 h 62"/>
              <a:gd name="T4" fmla="*/ 3 w 65"/>
              <a:gd name="T5" fmla="*/ 14 h 62"/>
              <a:gd name="T6" fmla="*/ 0 w 65"/>
              <a:gd name="T7" fmla="*/ 1 h 62"/>
              <a:gd name="T8" fmla="*/ 14 w 65"/>
              <a:gd name="T9" fmla="*/ 3 h 62"/>
              <a:gd name="T10" fmla="*/ 65 w 65"/>
              <a:gd name="T11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2">
                <a:moveTo>
                  <a:pt x="65" y="46"/>
                </a:moveTo>
                <a:cubicBezTo>
                  <a:pt x="57" y="52"/>
                  <a:pt x="51" y="56"/>
                  <a:pt x="44" y="62"/>
                </a:cubicBezTo>
                <a:cubicBezTo>
                  <a:pt x="30" y="47"/>
                  <a:pt x="16" y="31"/>
                  <a:pt x="3" y="14"/>
                </a:cubicBezTo>
                <a:cubicBezTo>
                  <a:pt x="0" y="11"/>
                  <a:pt x="1" y="5"/>
                  <a:pt x="0" y="1"/>
                </a:cubicBezTo>
                <a:cubicBezTo>
                  <a:pt x="5" y="1"/>
                  <a:pt x="11" y="0"/>
                  <a:pt x="14" y="3"/>
                </a:cubicBezTo>
                <a:cubicBezTo>
                  <a:pt x="30" y="16"/>
                  <a:pt x="46" y="30"/>
                  <a:pt x="6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10267950" y="928688"/>
            <a:ext cx="96837" cy="34925"/>
          </a:xfrm>
          <a:custGeom>
            <a:avLst/>
            <a:gdLst>
              <a:gd name="T0" fmla="*/ 0 w 75"/>
              <a:gd name="T1" fmla="*/ 27 h 27"/>
              <a:gd name="T2" fmla="*/ 0 w 75"/>
              <a:gd name="T3" fmla="*/ 0 h 27"/>
              <a:gd name="T4" fmla="*/ 66 w 75"/>
              <a:gd name="T5" fmla="*/ 6 h 27"/>
              <a:gd name="T6" fmla="*/ 75 w 75"/>
              <a:gd name="T7" fmla="*/ 14 h 27"/>
              <a:gd name="T8" fmla="*/ 64 w 75"/>
              <a:gd name="T9" fmla="*/ 21 h 27"/>
              <a:gd name="T10" fmla="*/ 0 w 75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" h="27">
                <a:moveTo>
                  <a:pt x="0" y="27"/>
                </a:moveTo>
                <a:cubicBezTo>
                  <a:pt x="0" y="17"/>
                  <a:pt x="0" y="9"/>
                  <a:pt x="0" y="0"/>
                </a:cubicBezTo>
                <a:cubicBezTo>
                  <a:pt x="22" y="1"/>
                  <a:pt x="44" y="3"/>
                  <a:pt x="66" y="6"/>
                </a:cubicBezTo>
                <a:cubicBezTo>
                  <a:pt x="70" y="6"/>
                  <a:pt x="72" y="11"/>
                  <a:pt x="75" y="14"/>
                </a:cubicBezTo>
                <a:cubicBezTo>
                  <a:pt x="71" y="17"/>
                  <a:pt x="68" y="21"/>
                  <a:pt x="64" y="21"/>
                </a:cubicBezTo>
                <a:cubicBezTo>
                  <a:pt x="44" y="23"/>
                  <a:pt x="23" y="25"/>
                  <a:pt x="0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10199688" y="1063625"/>
            <a:ext cx="82550" cy="85725"/>
          </a:xfrm>
          <a:custGeom>
            <a:avLst/>
            <a:gdLst>
              <a:gd name="T0" fmla="*/ 0 w 64"/>
              <a:gd name="T1" fmla="*/ 20 h 65"/>
              <a:gd name="T2" fmla="*/ 19 w 64"/>
              <a:gd name="T3" fmla="*/ 0 h 65"/>
              <a:gd name="T4" fmla="*/ 62 w 64"/>
              <a:gd name="T5" fmla="*/ 52 h 65"/>
              <a:gd name="T6" fmla="*/ 64 w 64"/>
              <a:gd name="T7" fmla="*/ 64 h 65"/>
              <a:gd name="T8" fmla="*/ 50 w 64"/>
              <a:gd name="T9" fmla="*/ 63 h 65"/>
              <a:gd name="T10" fmla="*/ 0 w 64"/>
              <a:gd name="T11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65">
                <a:moveTo>
                  <a:pt x="0" y="20"/>
                </a:moveTo>
                <a:cubicBezTo>
                  <a:pt x="7" y="13"/>
                  <a:pt x="12" y="8"/>
                  <a:pt x="19" y="0"/>
                </a:cubicBezTo>
                <a:cubicBezTo>
                  <a:pt x="34" y="18"/>
                  <a:pt x="48" y="35"/>
                  <a:pt x="62" y="52"/>
                </a:cubicBezTo>
                <a:cubicBezTo>
                  <a:pt x="64" y="55"/>
                  <a:pt x="63" y="60"/>
                  <a:pt x="64" y="64"/>
                </a:cubicBezTo>
                <a:cubicBezTo>
                  <a:pt x="59" y="64"/>
                  <a:pt x="53" y="65"/>
                  <a:pt x="50" y="63"/>
                </a:cubicBezTo>
                <a:cubicBezTo>
                  <a:pt x="34" y="49"/>
                  <a:pt x="18" y="35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10063163" y="1133475"/>
            <a:ext cx="34925" cy="98425"/>
          </a:xfrm>
          <a:custGeom>
            <a:avLst/>
            <a:gdLst>
              <a:gd name="T0" fmla="*/ 0 w 27"/>
              <a:gd name="T1" fmla="*/ 0 h 75"/>
              <a:gd name="T2" fmla="*/ 27 w 27"/>
              <a:gd name="T3" fmla="*/ 0 h 75"/>
              <a:gd name="T4" fmla="*/ 21 w 27"/>
              <a:gd name="T5" fmla="*/ 66 h 75"/>
              <a:gd name="T6" fmla="*/ 13 w 27"/>
              <a:gd name="T7" fmla="*/ 75 h 75"/>
              <a:gd name="T8" fmla="*/ 6 w 27"/>
              <a:gd name="T9" fmla="*/ 65 h 75"/>
              <a:gd name="T10" fmla="*/ 0 w 27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75">
                <a:moveTo>
                  <a:pt x="0" y="0"/>
                </a:moveTo>
                <a:cubicBezTo>
                  <a:pt x="11" y="0"/>
                  <a:pt x="18" y="0"/>
                  <a:pt x="27" y="0"/>
                </a:cubicBezTo>
                <a:cubicBezTo>
                  <a:pt x="25" y="23"/>
                  <a:pt x="24" y="44"/>
                  <a:pt x="21" y="66"/>
                </a:cubicBezTo>
                <a:cubicBezTo>
                  <a:pt x="21" y="69"/>
                  <a:pt x="16" y="72"/>
                  <a:pt x="13" y="75"/>
                </a:cubicBezTo>
                <a:cubicBezTo>
                  <a:pt x="11" y="71"/>
                  <a:pt x="6" y="68"/>
                  <a:pt x="6" y="65"/>
                </a:cubicBezTo>
                <a:cubicBezTo>
                  <a:pt x="4" y="44"/>
                  <a:pt x="2" y="23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9880600" y="1065213"/>
            <a:ext cx="82550" cy="84138"/>
          </a:xfrm>
          <a:custGeom>
            <a:avLst/>
            <a:gdLst>
              <a:gd name="T0" fmla="*/ 43 w 62"/>
              <a:gd name="T1" fmla="*/ 0 h 64"/>
              <a:gd name="T2" fmla="*/ 62 w 62"/>
              <a:gd name="T3" fmla="*/ 18 h 64"/>
              <a:gd name="T4" fmla="*/ 14 w 62"/>
              <a:gd name="T5" fmla="*/ 61 h 64"/>
              <a:gd name="T6" fmla="*/ 0 w 62"/>
              <a:gd name="T7" fmla="*/ 64 h 64"/>
              <a:gd name="T8" fmla="*/ 3 w 62"/>
              <a:gd name="T9" fmla="*/ 51 h 64"/>
              <a:gd name="T10" fmla="*/ 43 w 6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64">
                <a:moveTo>
                  <a:pt x="43" y="0"/>
                </a:moveTo>
                <a:cubicBezTo>
                  <a:pt x="51" y="7"/>
                  <a:pt x="56" y="12"/>
                  <a:pt x="62" y="18"/>
                </a:cubicBezTo>
                <a:cubicBezTo>
                  <a:pt x="45" y="33"/>
                  <a:pt x="30" y="47"/>
                  <a:pt x="14" y="61"/>
                </a:cubicBezTo>
                <a:cubicBezTo>
                  <a:pt x="10" y="64"/>
                  <a:pt x="5" y="63"/>
                  <a:pt x="0" y="64"/>
                </a:cubicBezTo>
                <a:cubicBezTo>
                  <a:pt x="1" y="60"/>
                  <a:pt x="0" y="54"/>
                  <a:pt x="3" y="51"/>
                </a:cubicBezTo>
                <a:cubicBezTo>
                  <a:pt x="15" y="34"/>
                  <a:pt x="29" y="18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0064750" y="660400"/>
            <a:ext cx="33337" cy="98425"/>
          </a:xfrm>
          <a:custGeom>
            <a:avLst/>
            <a:gdLst>
              <a:gd name="T0" fmla="*/ 26 w 26"/>
              <a:gd name="T1" fmla="*/ 75 h 75"/>
              <a:gd name="T2" fmla="*/ 0 w 26"/>
              <a:gd name="T3" fmla="*/ 75 h 75"/>
              <a:gd name="T4" fmla="*/ 5 w 26"/>
              <a:gd name="T5" fmla="*/ 9 h 75"/>
              <a:gd name="T6" fmla="*/ 13 w 26"/>
              <a:gd name="T7" fmla="*/ 0 h 75"/>
              <a:gd name="T8" fmla="*/ 20 w 26"/>
              <a:gd name="T9" fmla="*/ 10 h 75"/>
              <a:gd name="T10" fmla="*/ 26 w 26"/>
              <a:gd name="T1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75">
                <a:moveTo>
                  <a:pt x="26" y="75"/>
                </a:moveTo>
                <a:cubicBezTo>
                  <a:pt x="16" y="75"/>
                  <a:pt x="9" y="75"/>
                  <a:pt x="0" y="75"/>
                </a:cubicBezTo>
                <a:cubicBezTo>
                  <a:pt x="1" y="52"/>
                  <a:pt x="3" y="30"/>
                  <a:pt x="5" y="9"/>
                </a:cubicBezTo>
                <a:cubicBezTo>
                  <a:pt x="5" y="6"/>
                  <a:pt x="10" y="3"/>
                  <a:pt x="13" y="0"/>
                </a:cubicBezTo>
                <a:cubicBezTo>
                  <a:pt x="16" y="3"/>
                  <a:pt x="20" y="6"/>
                  <a:pt x="20" y="10"/>
                </a:cubicBezTo>
                <a:cubicBezTo>
                  <a:pt x="23" y="31"/>
                  <a:pt x="24" y="52"/>
                  <a:pt x="26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6527800" y="715963"/>
            <a:ext cx="60325" cy="100013"/>
          </a:xfrm>
          <a:custGeom>
            <a:avLst/>
            <a:gdLst>
              <a:gd name="T0" fmla="*/ 41 w 46"/>
              <a:gd name="T1" fmla="*/ 5 h 76"/>
              <a:gd name="T2" fmla="*/ 39 w 46"/>
              <a:gd name="T3" fmla="*/ 42 h 76"/>
              <a:gd name="T4" fmla="*/ 46 w 46"/>
              <a:gd name="T5" fmla="*/ 76 h 76"/>
              <a:gd name="T6" fmla="*/ 26 w 46"/>
              <a:gd name="T7" fmla="*/ 47 h 76"/>
              <a:gd name="T8" fmla="*/ 3 w 46"/>
              <a:gd name="T9" fmla="*/ 25 h 76"/>
              <a:gd name="T10" fmla="*/ 1 w 46"/>
              <a:gd name="T11" fmla="*/ 16 h 76"/>
              <a:gd name="T12" fmla="*/ 41 w 46"/>
              <a:gd name="T13" fmla="*/ 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6">
                <a:moveTo>
                  <a:pt x="41" y="5"/>
                </a:moveTo>
                <a:cubicBezTo>
                  <a:pt x="24" y="18"/>
                  <a:pt x="36" y="30"/>
                  <a:pt x="39" y="42"/>
                </a:cubicBezTo>
                <a:cubicBezTo>
                  <a:pt x="42" y="53"/>
                  <a:pt x="44" y="65"/>
                  <a:pt x="46" y="76"/>
                </a:cubicBezTo>
                <a:cubicBezTo>
                  <a:pt x="28" y="75"/>
                  <a:pt x="33" y="56"/>
                  <a:pt x="26" y="47"/>
                </a:cubicBezTo>
                <a:cubicBezTo>
                  <a:pt x="19" y="38"/>
                  <a:pt x="21" y="22"/>
                  <a:pt x="3" y="25"/>
                </a:cubicBezTo>
                <a:cubicBezTo>
                  <a:pt x="3" y="25"/>
                  <a:pt x="0" y="16"/>
                  <a:pt x="1" y="16"/>
                </a:cubicBezTo>
                <a:cubicBezTo>
                  <a:pt x="12" y="7"/>
                  <a:pt x="24" y="0"/>
                  <a:pt x="4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0198100" y="742950"/>
            <a:ext cx="84137" cy="84138"/>
          </a:xfrm>
          <a:custGeom>
            <a:avLst/>
            <a:gdLst>
              <a:gd name="T0" fmla="*/ 20 w 65"/>
              <a:gd name="T1" fmla="*/ 64 h 64"/>
              <a:gd name="T2" fmla="*/ 0 w 65"/>
              <a:gd name="T3" fmla="*/ 46 h 64"/>
              <a:gd name="T4" fmla="*/ 52 w 65"/>
              <a:gd name="T5" fmla="*/ 2 h 64"/>
              <a:gd name="T6" fmla="*/ 64 w 65"/>
              <a:gd name="T7" fmla="*/ 1 h 64"/>
              <a:gd name="T8" fmla="*/ 63 w 65"/>
              <a:gd name="T9" fmla="*/ 13 h 64"/>
              <a:gd name="T10" fmla="*/ 20 w 65"/>
              <a:gd name="T1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4">
                <a:moveTo>
                  <a:pt x="20" y="64"/>
                </a:moveTo>
                <a:cubicBezTo>
                  <a:pt x="13" y="57"/>
                  <a:pt x="7" y="52"/>
                  <a:pt x="0" y="46"/>
                </a:cubicBezTo>
                <a:cubicBezTo>
                  <a:pt x="19" y="30"/>
                  <a:pt x="35" y="16"/>
                  <a:pt x="52" y="2"/>
                </a:cubicBezTo>
                <a:cubicBezTo>
                  <a:pt x="55" y="0"/>
                  <a:pt x="60" y="1"/>
                  <a:pt x="64" y="1"/>
                </a:cubicBezTo>
                <a:cubicBezTo>
                  <a:pt x="64" y="5"/>
                  <a:pt x="65" y="10"/>
                  <a:pt x="63" y="13"/>
                </a:cubicBezTo>
                <a:cubicBezTo>
                  <a:pt x="49" y="30"/>
                  <a:pt x="36" y="46"/>
                  <a:pt x="2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6770688" y="836613"/>
            <a:ext cx="100012" cy="61913"/>
          </a:xfrm>
          <a:custGeom>
            <a:avLst/>
            <a:gdLst>
              <a:gd name="T0" fmla="*/ 60 w 76"/>
              <a:gd name="T1" fmla="*/ 0 h 47"/>
              <a:gd name="T2" fmla="*/ 71 w 76"/>
              <a:gd name="T3" fmla="*/ 39 h 47"/>
              <a:gd name="T4" fmla="*/ 33 w 76"/>
              <a:gd name="T5" fmla="*/ 38 h 47"/>
              <a:gd name="T6" fmla="*/ 11 w 76"/>
              <a:gd name="T7" fmla="*/ 46 h 47"/>
              <a:gd name="T8" fmla="*/ 0 w 76"/>
              <a:gd name="T9" fmla="*/ 44 h 47"/>
              <a:gd name="T10" fmla="*/ 6 w 76"/>
              <a:gd name="T11" fmla="*/ 34 h 47"/>
              <a:gd name="T12" fmla="*/ 31 w 76"/>
              <a:gd name="T13" fmla="*/ 22 h 47"/>
              <a:gd name="T14" fmla="*/ 60 w 76"/>
              <a:gd name="T1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47">
                <a:moveTo>
                  <a:pt x="60" y="0"/>
                </a:moveTo>
                <a:cubicBezTo>
                  <a:pt x="69" y="3"/>
                  <a:pt x="76" y="20"/>
                  <a:pt x="71" y="39"/>
                </a:cubicBezTo>
                <a:cubicBezTo>
                  <a:pt x="58" y="23"/>
                  <a:pt x="46" y="32"/>
                  <a:pt x="33" y="38"/>
                </a:cubicBezTo>
                <a:cubicBezTo>
                  <a:pt x="26" y="41"/>
                  <a:pt x="18" y="44"/>
                  <a:pt x="11" y="46"/>
                </a:cubicBezTo>
                <a:cubicBezTo>
                  <a:pt x="8" y="47"/>
                  <a:pt x="4" y="45"/>
                  <a:pt x="0" y="44"/>
                </a:cubicBezTo>
                <a:cubicBezTo>
                  <a:pt x="2" y="41"/>
                  <a:pt x="3" y="35"/>
                  <a:pt x="6" y="34"/>
                </a:cubicBezTo>
                <a:cubicBezTo>
                  <a:pt x="14" y="29"/>
                  <a:pt x="24" y="27"/>
                  <a:pt x="31" y="22"/>
                </a:cubicBezTo>
                <a:cubicBezTo>
                  <a:pt x="41" y="17"/>
                  <a:pt x="49" y="9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9799638" y="925513"/>
            <a:ext cx="96837" cy="39688"/>
          </a:xfrm>
          <a:custGeom>
            <a:avLst/>
            <a:gdLst>
              <a:gd name="T0" fmla="*/ 73 w 73"/>
              <a:gd name="T1" fmla="*/ 0 h 30"/>
              <a:gd name="T2" fmla="*/ 73 w 73"/>
              <a:gd name="T3" fmla="*/ 30 h 30"/>
              <a:gd name="T4" fmla="*/ 0 w 73"/>
              <a:gd name="T5" fmla="*/ 20 h 30"/>
              <a:gd name="T6" fmla="*/ 0 w 73"/>
              <a:gd name="T7" fmla="*/ 11 h 30"/>
              <a:gd name="T8" fmla="*/ 73 w 73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30">
                <a:moveTo>
                  <a:pt x="73" y="0"/>
                </a:moveTo>
                <a:cubicBezTo>
                  <a:pt x="73" y="11"/>
                  <a:pt x="73" y="18"/>
                  <a:pt x="73" y="30"/>
                </a:cubicBezTo>
                <a:cubicBezTo>
                  <a:pt x="48" y="26"/>
                  <a:pt x="24" y="23"/>
                  <a:pt x="0" y="20"/>
                </a:cubicBezTo>
                <a:cubicBezTo>
                  <a:pt x="0" y="17"/>
                  <a:pt x="0" y="14"/>
                  <a:pt x="0" y="11"/>
                </a:cubicBezTo>
                <a:cubicBezTo>
                  <a:pt x="24" y="7"/>
                  <a:pt x="47" y="4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>
            <a:off x="6694488" y="1079500"/>
            <a:ext cx="63500" cy="100013"/>
          </a:xfrm>
          <a:custGeom>
            <a:avLst/>
            <a:gdLst>
              <a:gd name="T0" fmla="*/ 49 w 49"/>
              <a:gd name="T1" fmla="*/ 54 h 76"/>
              <a:gd name="T2" fmla="*/ 5 w 49"/>
              <a:gd name="T3" fmla="*/ 70 h 76"/>
              <a:gd name="T4" fmla="*/ 4 w 49"/>
              <a:gd name="T5" fmla="*/ 25 h 76"/>
              <a:gd name="T6" fmla="*/ 0 w 49"/>
              <a:gd name="T7" fmla="*/ 0 h 76"/>
              <a:gd name="T8" fmla="*/ 17 w 49"/>
              <a:gd name="T9" fmla="*/ 20 h 76"/>
              <a:gd name="T10" fmla="*/ 49 w 49"/>
              <a:gd name="T11" fmla="*/ 5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6">
                <a:moveTo>
                  <a:pt x="49" y="54"/>
                </a:moveTo>
                <a:cubicBezTo>
                  <a:pt x="36" y="71"/>
                  <a:pt x="21" y="76"/>
                  <a:pt x="5" y="70"/>
                </a:cubicBezTo>
                <a:cubicBezTo>
                  <a:pt x="24" y="54"/>
                  <a:pt x="8" y="40"/>
                  <a:pt x="4" y="25"/>
                </a:cubicBezTo>
                <a:cubicBezTo>
                  <a:pt x="1" y="17"/>
                  <a:pt x="1" y="8"/>
                  <a:pt x="0" y="0"/>
                </a:cubicBezTo>
                <a:cubicBezTo>
                  <a:pt x="6" y="7"/>
                  <a:pt x="13" y="13"/>
                  <a:pt x="17" y="20"/>
                </a:cubicBezTo>
                <a:cubicBezTo>
                  <a:pt x="25" y="34"/>
                  <a:pt x="24" y="55"/>
                  <a:pt x="49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7"/>
          <p:cNvSpPr>
            <a:spLocks/>
          </p:cNvSpPr>
          <p:nvPr/>
        </p:nvSpPr>
        <p:spPr bwMode="auto">
          <a:xfrm>
            <a:off x="6678613" y="715963"/>
            <a:ext cx="82550" cy="101600"/>
          </a:xfrm>
          <a:custGeom>
            <a:avLst/>
            <a:gdLst>
              <a:gd name="T0" fmla="*/ 21 w 63"/>
              <a:gd name="T1" fmla="*/ 0 h 78"/>
              <a:gd name="T2" fmla="*/ 61 w 63"/>
              <a:gd name="T3" fmla="*/ 16 h 78"/>
              <a:gd name="T4" fmla="*/ 63 w 63"/>
              <a:gd name="T5" fmla="*/ 21 h 78"/>
              <a:gd name="T6" fmla="*/ 24 w 63"/>
              <a:gd name="T7" fmla="*/ 70 h 78"/>
              <a:gd name="T8" fmla="*/ 19 w 63"/>
              <a:gd name="T9" fmla="*/ 76 h 78"/>
              <a:gd name="T10" fmla="*/ 12 w 63"/>
              <a:gd name="T11" fmla="*/ 78 h 78"/>
              <a:gd name="T12" fmla="*/ 16 w 63"/>
              <a:gd name="T13" fmla="*/ 7 h 78"/>
              <a:gd name="T14" fmla="*/ 21 w 63"/>
              <a:gd name="T1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78">
                <a:moveTo>
                  <a:pt x="21" y="0"/>
                </a:moveTo>
                <a:cubicBezTo>
                  <a:pt x="34" y="5"/>
                  <a:pt x="48" y="11"/>
                  <a:pt x="61" y="16"/>
                </a:cubicBezTo>
                <a:cubicBezTo>
                  <a:pt x="62" y="17"/>
                  <a:pt x="62" y="19"/>
                  <a:pt x="63" y="21"/>
                </a:cubicBezTo>
                <a:cubicBezTo>
                  <a:pt x="33" y="26"/>
                  <a:pt x="33" y="52"/>
                  <a:pt x="24" y="70"/>
                </a:cubicBezTo>
                <a:cubicBezTo>
                  <a:pt x="22" y="73"/>
                  <a:pt x="21" y="75"/>
                  <a:pt x="19" y="76"/>
                </a:cubicBezTo>
                <a:cubicBezTo>
                  <a:pt x="17" y="77"/>
                  <a:pt x="15" y="77"/>
                  <a:pt x="12" y="78"/>
                </a:cubicBezTo>
                <a:cubicBezTo>
                  <a:pt x="0" y="53"/>
                  <a:pt x="44" y="32"/>
                  <a:pt x="16" y="7"/>
                </a:cubicBezTo>
                <a:cubicBezTo>
                  <a:pt x="18" y="5"/>
                  <a:pt x="19" y="2"/>
                  <a:pt x="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>
            <a:off x="6524625" y="1079500"/>
            <a:ext cx="63500" cy="98425"/>
          </a:xfrm>
          <a:custGeom>
            <a:avLst/>
            <a:gdLst>
              <a:gd name="T0" fmla="*/ 0 w 48"/>
              <a:gd name="T1" fmla="*/ 53 h 75"/>
              <a:gd name="T2" fmla="*/ 33 w 48"/>
              <a:gd name="T3" fmla="*/ 17 h 75"/>
              <a:gd name="T4" fmla="*/ 48 w 48"/>
              <a:gd name="T5" fmla="*/ 0 h 75"/>
              <a:gd name="T6" fmla="*/ 46 w 48"/>
              <a:gd name="T7" fmla="*/ 23 h 75"/>
              <a:gd name="T8" fmla="*/ 41 w 48"/>
              <a:gd name="T9" fmla="*/ 67 h 75"/>
              <a:gd name="T10" fmla="*/ 34 w 48"/>
              <a:gd name="T11" fmla="*/ 75 h 75"/>
              <a:gd name="T12" fmla="*/ 0 w 48"/>
              <a:gd name="T13" fmla="*/ 60 h 75"/>
              <a:gd name="T14" fmla="*/ 0 w 48"/>
              <a:gd name="T15" fmla="*/ 5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75">
                <a:moveTo>
                  <a:pt x="0" y="53"/>
                </a:moveTo>
                <a:cubicBezTo>
                  <a:pt x="27" y="54"/>
                  <a:pt x="24" y="31"/>
                  <a:pt x="33" y="17"/>
                </a:cubicBezTo>
                <a:cubicBezTo>
                  <a:pt x="37" y="11"/>
                  <a:pt x="43" y="6"/>
                  <a:pt x="48" y="0"/>
                </a:cubicBezTo>
                <a:cubicBezTo>
                  <a:pt x="47" y="7"/>
                  <a:pt x="47" y="15"/>
                  <a:pt x="46" y="23"/>
                </a:cubicBezTo>
                <a:cubicBezTo>
                  <a:pt x="44" y="37"/>
                  <a:pt x="24" y="50"/>
                  <a:pt x="41" y="67"/>
                </a:cubicBezTo>
                <a:cubicBezTo>
                  <a:pt x="41" y="67"/>
                  <a:pt x="35" y="75"/>
                  <a:pt x="34" y="75"/>
                </a:cubicBezTo>
                <a:cubicBezTo>
                  <a:pt x="22" y="71"/>
                  <a:pt x="11" y="65"/>
                  <a:pt x="0" y="60"/>
                </a:cubicBezTo>
                <a:cubicBezTo>
                  <a:pt x="0" y="58"/>
                  <a:pt x="0" y="55"/>
                  <a:pt x="0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>
            <a:off x="6770688" y="995363"/>
            <a:ext cx="98425" cy="63500"/>
          </a:xfrm>
          <a:custGeom>
            <a:avLst/>
            <a:gdLst>
              <a:gd name="T0" fmla="*/ 73 w 75"/>
              <a:gd name="T1" fmla="*/ 17 h 48"/>
              <a:gd name="T2" fmla="*/ 60 w 75"/>
              <a:gd name="T3" fmla="*/ 48 h 48"/>
              <a:gd name="T4" fmla="*/ 30 w 75"/>
              <a:gd name="T5" fmla="*/ 25 h 48"/>
              <a:gd name="T6" fmla="*/ 5 w 75"/>
              <a:gd name="T7" fmla="*/ 14 h 48"/>
              <a:gd name="T8" fmla="*/ 0 w 75"/>
              <a:gd name="T9" fmla="*/ 4 h 48"/>
              <a:gd name="T10" fmla="*/ 10 w 75"/>
              <a:gd name="T11" fmla="*/ 1 h 48"/>
              <a:gd name="T12" fmla="*/ 34 w 75"/>
              <a:gd name="T13" fmla="*/ 11 h 48"/>
              <a:gd name="T14" fmla="*/ 73 w 75"/>
              <a:gd name="T15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48">
                <a:moveTo>
                  <a:pt x="73" y="17"/>
                </a:moveTo>
                <a:cubicBezTo>
                  <a:pt x="75" y="31"/>
                  <a:pt x="68" y="46"/>
                  <a:pt x="60" y="48"/>
                </a:cubicBezTo>
                <a:cubicBezTo>
                  <a:pt x="48" y="39"/>
                  <a:pt x="40" y="31"/>
                  <a:pt x="30" y="25"/>
                </a:cubicBezTo>
                <a:cubicBezTo>
                  <a:pt x="22" y="20"/>
                  <a:pt x="13" y="18"/>
                  <a:pt x="5" y="14"/>
                </a:cubicBezTo>
                <a:cubicBezTo>
                  <a:pt x="2" y="12"/>
                  <a:pt x="1" y="8"/>
                  <a:pt x="0" y="4"/>
                </a:cubicBezTo>
                <a:cubicBezTo>
                  <a:pt x="3" y="3"/>
                  <a:pt x="7" y="0"/>
                  <a:pt x="10" y="1"/>
                </a:cubicBezTo>
                <a:cubicBezTo>
                  <a:pt x="18" y="4"/>
                  <a:pt x="26" y="9"/>
                  <a:pt x="34" y="11"/>
                </a:cubicBezTo>
                <a:cubicBezTo>
                  <a:pt x="46" y="14"/>
                  <a:pt x="58" y="15"/>
                  <a:pt x="73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0"/>
          <p:cNvSpPr>
            <a:spLocks/>
          </p:cNvSpPr>
          <p:nvPr/>
        </p:nvSpPr>
        <p:spPr bwMode="auto">
          <a:xfrm>
            <a:off x="6418263" y="828675"/>
            <a:ext cx="93662" cy="73025"/>
          </a:xfrm>
          <a:custGeom>
            <a:avLst/>
            <a:gdLst>
              <a:gd name="T0" fmla="*/ 0 w 72"/>
              <a:gd name="T1" fmla="*/ 41 h 55"/>
              <a:gd name="T2" fmla="*/ 18 w 72"/>
              <a:gd name="T3" fmla="*/ 0 h 55"/>
              <a:gd name="T4" fmla="*/ 72 w 72"/>
              <a:gd name="T5" fmla="*/ 49 h 55"/>
              <a:gd name="T6" fmla="*/ 0 w 72"/>
              <a:gd name="T7" fmla="*/ 4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55">
                <a:moveTo>
                  <a:pt x="0" y="41"/>
                </a:moveTo>
                <a:cubicBezTo>
                  <a:pt x="1" y="27"/>
                  <a:pt x="0" y="11"/>
                  <a:pt x="18" y="0"/>
                </a:cubicBezTo>
                <a:cubicBezTo>
                  <a:pt x="18" y="37"/>
                  <a:pt x="60" y="24"/>
                  <a:pt x="72" y="49"/>
                </a:cubicBezTo>
                <a:cubicBezTo>
                  <a:pt x="46" y="55"/>
                  <a:pt x="27" y="25"/>
                  <a:pt x="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1"/>
          <p:cNvSpPr>
            <a:spLocks/>
          </p:cNvSpPr>
          <p:nvPr/>
        </p:nvSpPr>
        <p:spPr bwMode="auto">
          <a:xfrm>
            <a:off x="6416675" y="995363"/>
            <a:ext cx="98425" cy="71438"/>
          </a:xfrm>
          <a:custGeom>
            <a:avLst/>
            <a:gdLst>
              <a:gd name="T0" fmla="*/ 19 w 75"/>
              <a:gd name="T1" fmla="*/ 54 h 54"/>
              <a:gd name="T2" fmla="*/ 0 w 75"/>
              <a:gd name="T3" fmla="*/ 11 h 54"/>
              <a:gd name="T4" fmla="*/ 75 w 75"/>
              <a:gd name="T5" fmla="*/ 0 h 54"/>
              <a:gd name="T6" fmla="*/ 19 w 75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54">
                <a:moveTo>
                  <a:pt x="19" y="54"/>
                </a:moveTo>
                <a:cubicBezTo>
                  <a:pt x="2" y="43"/>
                  <a:pt x="0" y="29"/>
                  <a:pt x="0" y="11"/>
                </a:cubicBezTo>
                <a:cubicBezTo>
                  <a:pt x="27" y="26"/>
                  <a:pt x="48" y="5"/>
                  <a:pt x="75" y="0"/>
                </a:cubicBezTo>
                <a:cubicBezTo>
                  <a:pt x="61" y="27"/>
                  <a:pt x="21" y="18"/>
                  <a:pt x="19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32"/>
          <p:cNvSpPr>
            <a:spLocks/>
          </p:cNvSpPr>
          <p:nvPr/>
        </p:nvSpPr>
        <p:spPr bwMode="auto">
          <a:xfrm>
            <a:off x="7351713" y="785813"/>
            <a:ext cx="80962" cy="82550"/>
          </a:xfrm>
          <a:custGeom>
            <a:avLst/>
            <a:gdLst>
              <a:gd name="T0" fmla="*/ 32 w 62"/>
              <a:gd name="T1" fmla="*/ 1 h 62"/>
              <a:gd name="T2" fmla="*/ 61 w 62"/>
              <a:gd name="T3" fmla="*/ 32 h 62"/>
              <a:gd name="T4" fmla="*/ 30 w 62"/>
              <a:gd name="T5" fmla="*/ 62 h 62"/>
              <a:gd name="T6" fmla="*/ 1 w 62"/>
              <a:gd name="T7" fmla="*/ 30 h 62"/>
              <a:gd name="T8" fmla="*/ 32 w 62"/>
              <a:gd name="T9" fmla="*/ 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2">
                <a:moveTo>
                  <a:pt x="32" y="1"/>
                </a:moveTo>
                <a:cubicBezTo>
                  <a:pt x="48" y="1"/>
                  <a:pt x="62" y="15"/>
                  <a:pt x="61" y="32"/>
                </a:cubicBezTo>
                <a:cubicBezTo>
                  <a:pt x="61" y="48"/>
                  <a:pt x="47" y="62"/>
                  <a:pt x="30" y="62"/>
                </a:cubicBezTo>
                <a:cubicBezTo>
                  <a:pt x="13" y="61"/>
                  <a:pt x="0" y="47"/>
                  <a:pt x="1" y="30"/>
                </a:cubicBezTo>
                <a:cubicBezTo>
                  <a:pt x="1" y="13"/>
                  <a:pt x="15" y="0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33"/>
          <p:cNvSpPr>
            <a:spLocks/>
          </p:cNvSpPr>
          <p:nvPr/>
        </p:nvSpPr>
        <p:spPr bwMode="auto">
          <a:xfrm>
            <a:off x="7302500" y="944563"/>
            <a:ext cx="36512" cy="46038"/>
          </a:xfrm>
          <a:custGeom>
            <a:avLst/>
            <a:gdLst>
              <a:gd name="T0" fmla="*/ 14 w 28"/>
              <a:gd name="T1" fmla="*/ 0 h 35"/>
              <a:gd name="T2" fmla="*/ 28 w 28"/>
              <a:gd name="T3" fmla="*/ 19 h 35"/>
              <a:gd name="T4" fmla="*/ 14 w 28"/>
              <a:gd name="T5" fmla="*/ 35 h 35"/>
              <a:gd name="T6" fmla="*/ 1 w 28"/>
              <a:gd name="T7" fmla="*/ 19 h 35"/>
              <a:gd name="T8" fmla="*/ 14 w 28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5">
                <a:moveTo>
                  <a:pt x="14" y="0"/>
                </a:moveTo>
                <a:cubicBezTo>
                  <a:pt x="21" y="9"/>
                  <a:pt x="28" y="15"/>
                  <a:pt x="28" y="19"/>
                </a:cubicBezTo>
                <a:cubicBezTo>
                  <a:pt x="26" y="25"/>
                  <a:pt x="19" y="30"/>
                  <a:pt x="14" y="35"/>
                </a:cubicBezTo>
                <a:cubicBezTo>
                  <a:pt x="9" y="30"/>
                  <a:pt x="2" y="25"/>
                  <a:pt x="1" y="19"/>
                </a:cubicBezTo>
                <a:cubicBezTo>
                  <a:pt x="0" y="15"/>
                  <a:pt x="8" y="9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34"/>
          <p:cNvSpPr>
            <a:spLocks/>
          </p:cNvSpPr>
          <p:nvPr/>
        </p:nvSpPr>
        <p:spPr bwMode="auto">
          <a:xfrm>
            <a:off x="7577138" y="1033463"/>
            <a:ext cx="80962" cy="82550"/>
          </a:xfrm>
          <a:custGeom>
            <a:avLst/>
            <a:gdLst>
              <a:gd name="T0" fmla="*/ 32 w 62"/>
              <a:gd name="T1" fmla="*/ 62 h 62"/>
              <a:gd name="T2" fmla="*/ 1 w 62"/>
              <a:gd name="T3" fmla="*/ 32 h 62"/>
              <a:gd name="T4" fmla="*/ 30 w 62"/>
              <a:gd name="T5" fmla="*/ 0 h 62"/>
              <a:gd name="T6" fmla="*/ 62 w 62"/>
              <a:gd name="T7" fmla="*/ 29 h 62"/>
              <a:gd name="T8" fmla="*/ 32 w 62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2">
                <a:moveTo>
                  <a:pt x="32" y="62"/>
                </a:moveTo>
                <a:cubicBezTo>
                  <a:pt x="17" y="62"/>
                  <a:pt x="1" y="48"/>
                  <a:pt x="1" y="32"/>
                </a:cubicBezTo>
                <a:cubicBezTo>
                  <a:pt x="0" y="15"/>
                  <a:pt x="13" y="1"/>
                  <a:pt x="30" y="0"/>
                </a:cubicBezTo>
                <a:cubicBezTo>
                  <a:pt x="46" y="0"/>
                  <a:pt x="62" y="14"/>
                  <a:pt x="62" y="29"/>
                </a:cubicBezTo>
                <a:cubicBezTo>
                  <a:pt x="62" y="43"/>
                  <a:pt x="45" y="61"/>
                  <a:pt x="3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35"/>
          <p:cNvSpPr>
            <a:spLocks/>
          </p:cNvSpPr>
          <p:nvPr/>
        </p:nvSpPr>
        <p:spPr bwMode="auto">
          <a:xfrm>
            <a:off x="7670800" y="904875"/>
            <a:ext cx="36512" cy="42863"/>
          </a:xfrm>
          <a:custGeom>
            <a:avLst/>
            <a:gdLst>
              <a:gd name="T0" fmla="*/ 13 w 28"/>
              <a:gd name="T1" fmla="*/ 0 h 33"/>
              <a:gd name="T2" fmla="*/ 28 w 28"/>
              <a:gd name="T3" fmla="*/ 20 h 33"/>
              <a:gd name="T4" fmla="*/ 16 w 28"/>
              <a:gd name="T5" fmla="*/ 33 h 33"/>
              <a:gd name="T6" fmla="*/ 1 w 28"/>
              <a:gd name="T7" fmla="*/ 15 h 33"/>
              <a:gd name="T8" fmla="*/ 13 w 28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3">
                <a:moveTo>
                  <a:pt x="13" y="0"/>
                </a:moveTo>
                <a:cubicBezTo>
                  <a:pt x="20" y="9"/>
                  <a:pt x="26" y="14"/>
                  <a:pt x="28" y="20"/>
                </a:cubicBezTo>
                <a:cubicBezTo>
                  <a:pt x="28" y="23"/>
                  <a:pt x="20" y="29"/>
                  <a:pt x="16" y="33"/>
                </a:cubicBezTo>
                <a:cubicBezTo>
                  <a:pt x="11" y="27"/>
                  <a:pt x="5" y="22"/>
                  <a:pt x="1" y="15"/>
                </a:cubicBezTo>
                <a:cubicBezTo>
                  <a:pt x="0" y="13"/>
                  <a:pt x="7" y="7"/>
                  <a:pt x="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Chevron 2">
            <a:extLst>
              <a:ext uri="{FF2B5EF4-FFF2-40B4-BE49-F238E27FC236}">
                <a16:creationId xmlns:a16="http://schemas.microsoft.com/office/drawing/2014/main" id="{97731BC9-CF61-4EEB-BEA0-AF8D0787C490}"/>
              </a:ext>
            </a:extLst>
          </p:cNvPr>
          <p:cNvSpPr/>
          <p:nvPr/>
        </p:nvSpPr>
        <p:spPr>
          <a:xfrm rot="5400000">
            <a:off x="873186" y="420965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Chevron 2">
            <a:extLst>
              <a:ext uri="{FF2B5EF4-FFF2-40B4-BE49-F238E27FC236}">
                <a16:creationId xmlns:a16="http://schemas.microsoft.com/office/drawing/2014/main" id="{2E8B1628-F156-4EB5-BFFB-A0AF5FD3E290}"/>
              </a:ext>
            </a:extLst>
          </p:cNvPr>
          <p:cNvSpPr/>
          <p:nvPr/>
        </p:nvSpPr>
        <p:spPr>
          <a:xfrm rot="5400000">
            <a:off x="873186" y="4807984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Chevron 2">
            <a:extLst>
              <a:ext uri="{FF2B5EF4-FFF2-40B4-BE49-F238E27FC236}">
                <a16:creationId xmlns:a16="http://schemas.microsoft.com/office/drawing/2014/main" id="{C37FB001-A628-4BA0-B09B-3FA11202C0CD}"/>
              </a:ext>
            </a:extLst>
          </p:cNvPr>
          <p:cNvSpPr/>
          <p:nvPr/>
        </p:nvSpPr>
        <p:spPr>
          <a:xfrm rot="5400000">
            <a:off x="873186" y="54063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Chevron 2">
            <a:extLst>
              <a:ext uri="{FF2B5EF4-FFF2-40B4-BE49-F238E27FC236}">
                <a16:creationId xmlns:a16="http://schemas.microsoft.com/office/drawing/2014/main" id="{A48D0D5A-3B96-4A00-B2E4-393A1A4447BA}"/>
              </a:ext>
            </a:extLst>
          </p:cNvPr>
          <p:cNvSpPr/>
          <p:nvPr/>
        </p:nvSpPr>
        <p:spPr>
          <a:xfrm rot="5400000">
            <a:off x="873186" y="600465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6F220-295E-4AC7-9CF4-CBED51D999FA}"/>
              </a:ext>
            </a:extLst>
          </p:cNvPr>
          <p:cNvSpPr txBox="1"/>
          <p:nvPr/>
        </p:nvSpPr>
        <p:spPr>
          <a:xfrm>
            <a:off x="1307435" y="424343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08ACAC-6EB6-43DD-A08E-BB2D5CF69866}"/>
              </a:ext>
            </a:extLst>
          </p:cNvPr>
          <p:cNvSpPr txBox="1"/>
          <p:nvPr/>
        </p:nvSpPr>
        <p:spPr>
          <a:xfrm>
            <a:off x="1307435" y="4841766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CE926B-DE75-4A05-BC87-007FDBAD8849}"/>
              </a:ext>
            </a:extLst>
          </p:cNvPr>
          <p:cNvSpPr txBox="1"/>
          <p:nvPr/>
        </p:nvSpPr>
        <p:spPr>
          <a:xfrm>
            <a:off x="1307435" y="54401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BA4F38-93F9-405F-9C12-19BA797F868B}"/>
              </a:ext>
            </a:extLst>
          </p:cNvPr>
          <p:cNvSpPr txBox="1"/>
          <p:nvPr/>
        </p:nvSpPr>
        <p:spPr>
          <a:xfrm>
            <a:off x="1307435" y="6038433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1ECDF4-A57C-4164-93BA-76D402AA303A}"/>
              </a:ext>
            </a:extLst>
          </p:cNvPr>
          <p:cNvSpPr txBox="1"/>
          <p:nvPr/>
        </p:nvSpPr>
        <p:spPr>
          <a:xfrm>
            <a:off x="777031" y="1469142"/>
            <a:ext cx="4925973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+mj-lt"/>
              </a:rPr>
              <a:t>Free </a:t>
            </a:r>
            <a:endParaRPr lang="en-US" sz="4000" dirty="0">
              <a:solidFill>
                <a:srgbClr val="00B0F0"/>
              </a:solidFill>
              <a:latin typeface="+mj-lt"/>
            </a:endParaRPr>
          </a:p>
          <a:p>
            <a:r>
              <a:rPr lang="en-US" sz="4000" dirty="0">
                <a:solidFill>
                  <a:srgbClr val="00B0F0"/>
                </a:solidFill>
                <a:latin typeface="+mj-lt"/>
              </a:rPr>
              <a:t>Virus Disinfection</a:t>
            </a:r>
            <a:endParaRPr lang="en-US" altLang="ko-KR" sz="4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FEE2C3-E0DC-4AC5-9583-5B7B733313D2}"/>
              </a:ext>
            </a:extLst>
          </p:cNvPr>
          <p:cNvSpPr txBox="1"/>
          <p:nvPr/>
        </p:nvSpPr>
        <p:spPr>
          <a:xfrm>
            <a:off x="777031" y="2813645"/>
            <a:ext cx="4296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463" y="3293068"/>
            <a:ext cx="3129989" cy="3341216"/>
          </a:xfrm>
          <a:prstGeom prst="rect">
            <a:avLst/>
          </a:prstGeom>
        </p:spPr>
      </p:pic>
      <p:sp>
        <p:nvSpPr>
          <p:cNvPr id="27" name="TextBox 45">
            <a:extLst>
              <a:ext uri="{FF2B5EF4-FFF2-40B4-BE49-F238E27FC236}">
                <a16:creationId xmlns:a16="http://schemas.microsoft.com/office/drawing/2014/main" id="{5A26F220-295E-4AC7-9CF4-CBED51D999FA}"/>
              </a:ext>
            </a:extLst>
          </p:cNvPr>
          <p:cNvSpPr txBox="1"/>
          <p:nvPr/>
        </p:nvSpPr>
        <p:spPr>
          <a:xfrm>
            <a:off x="6257787" y="2953912"/>
            <a:ext cx="197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45">
            <a:extLst>
              <a:ext uri="{FF2B5EF4-FFF2-40B4-BE49-F238E27FC236}">
                <a16:creationId xmlns:a16="http://schemas.microsoft.com/office/drawing/2014/main" id="{5A26F220-295E-4AC7-9CF4-CBED51D999FA}"/>
              </a:ext>
            </a:extLst>
          </p:cNvPr>
          <p:cNvSpPr txBox="1"/>
          <p:nvPr/>
        </p:nvSpPr>
        <p:spPr>
          <a:xfrm>
            <a:off x="9133509" y="2877650"/>
            <a:ext cx="197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45">
            <a:extLst>
              <a:ext uri="{FF2B5EF4-FFF2-40B4-BE49-F238E27FC236}">
                <a16:creationId xmlns:a16="http://schemas.microsoft.com/office/drawing/2014/main" id="{5A26F220-295E-4AC7-9CF4-CBED51D999FA}"/>
              </a:ext>
            </a:extLst>
          </p:cNvPr>
          <p:cNvSpPr txBox="1"/>
          <p:nvPr/>
        </p:nvSpPr>
        <p:spPr>
          <a:xfrm>
            <a:off x="10111614" y="3552309"/>
            <a:ext cx="197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A445C8D3-7671-4026-8C21-89556D802A86}"/>
              </a:ext>
            </a:extLst>
          </p:cNvPr>
          <p:cNvSpPr/>
          <p:nvPr/>
        </p:nvSpPr>
        <p:spPr>
          <a:xfrm>
            <a:off x="3489126" y="1863876"/>
            <a:ext cx="4669811" cy="962387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1DEBF7CC-6610-4BD7-9AC0-A590A43067E8}"/>
              </a:ext>
            </a:extLst>
          </p:cNvPr>
          <p:cNvSpPr/>
          <p:nvPr/>
        </p:nvSpPr>
        <p:spPr>
          <a:xfrm>
            <a:off x="2644619" y="2950815"/>
            <a:ext cx="4669811" cy="962387"/>
          </a:xfrm>
          <a:prstGeom prst="round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778C532A-F582-4CF7-9DDB-9CAA55BBC68F}"/>
              </a:ext>
            </a:extLst>
          </p:cNvPr>
          <p:cNvSpPr/>
          <p:nvPr/>
        </p:nvSpPr>
        <p:spPr>
          <a:xfrm>
            <a:off x="1800111" y="4037754"/>
            <a:ext cx="4669811" cy="962387"/>
          </a:xfrm>
          <a:prstGeom prst="round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FF24DCA7-7B40-4F99-BDCE-CEE8E7C77486}"/>
              </a:ext>
            </a:extLst>
          </p:cNvPr>
          <p:cNvSpPr/>
          <p:nvPr/>
        </p:nvSpPr>
        <p:spPr>
          <a:xfrm>
            <a:off x="955603" y="5124692"/>
            <a:ext cx="4669811" cy="962387"/>
          </a:xfrm>
          <a:prstGeom prst="round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C5A51E-2DDB-45AE-9072-7119933FFEF5}"/>
              </a:ext>
            </a:extLst>
          </p:cNvPr>
          <p:cNvSpPr/>
          <p:nvPr/>
        </p:nvSpPr>
        <p:spPr>
          <a:xfrm>
            <a:off x="3760859" y="1956481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EF4076-1259-45C6-9AFA-F4091E517537}"/>
              </a:ext>
            </a:extLst>
          </p:cNvPr>
          <p:cNvSpPr/>
          <p:nvPr/>
        </p:nvSpPr>
        <p:spPr>
          <a:xfrm>
            <a:off x="2918625" y="3044897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0E84A-FC57-4E89-85F6-7EBE59C9FE76}"/>
              </a:ext>
            </a:extLst>
          </p:cNvPr>
          <p:cNvSpPr/>
          <p:nvPr/>
        </p:nvSpPr>
        <p:spPr>
          <a:xfrm>
            <a:off x="2076390" y="4133313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5A801F-96F8-4026-BC1C-F943895B4410}"/>
              </a:ext>
            </a:extLst>
          </p:cNvPr>
          <p:cNvSpPr/>
          <p:nvPr/>
        </p:nvSpPr>
        <p:spPr>
          <a:xfrm>
            <a:off x="1234155" y="5221728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8BABA5-2F59-4964-B1FC-A398BA2C51E3}"/>
              </a:ext>
            </a:extLst>
          </p:cNvPr>
          <p:cNvGrpSpPr/>
          <p:nvPr/>
        </p:nvGrpSpPr>
        <p:grpSpPr>
          <a:xfrm>
            <a:off x="7009259" y="1863876"/>
            <a:ext cx="4243140" cy="4286977"/>
            <a:chOff x="794796" y="1552872"/>
            <a:chExt cx="4243140" cy="4286977"/>
          </a:xfrm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68E44305-6E6B-4EC4-BB93-9A010AC541E8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6D1CA4B2-AF4D-4B55-828D-9FA29D9B09C1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1B0BDACF-1C1C-469A-A18D-A33F6B8C7861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33738995-E74F-44CB-93AD-883DD7EDFBA9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8060E3-DACB-4123-8216-B3F4F5764E6D}"/>
              </a:ext>
            </a:extLst>
          </p:cNvPr>
          <p:cNvSpPr txBox="1"/>
          <p:nvPr/>
        </p:nvSpPr>
        <p:spPr>
          <a:xfrm>
            <a:off x="4252188" y="1895561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A4347-6103-447F-AFB2-D2D094C9668E}"/>
              </a:ext>
            </a:extLst>
          </p:cNvPr>
          <p:cNvSpPr txBox="1"/>
          <p:nvPr/>
        </p:nvSpPr>
        <p:spPr>
          <a:xfrm>
            <a:off x="3402429" y="2982474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D0305-50E0-4406-80E5-090D2C65086C}"/>
              </a:ext>
            </a:extLst>
          </p:cNvPr>
          <p:cNvSpPr txBox="1"/>
          <p:nvPr/>
        </p:nvSpPr>
        <p:spPr>
          <a:xfrm>
            <a:off x="2552671" y="4069387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5DCA3-B816-4DA3-90C8-F94A5CE862CF}"/>
              </a:ext>
            </a:extLst>
          </p:cNvPr>
          <p:cNvSpPr txBox="1"/>
          <p:nvPr/>
        </p:nvSpPr>
        <p:spPr>
          <a:xfrm>
            <a:off x="1702913" y="5156300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90F1E9-311A-45B5-A3C4-0F4937663E92}"/>
              </a:ext>
            </a:extLst>
          </p:cNvPr>
          <p:cNvSpPr txBox="1"/>
          <p:nvPr/>
        </p:nvSpPr>
        <p:spPr>
          <a:xfrm>
            <a:off x="5517755" y="2019290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638627-65D0-49D2-A12C-AB5A4E2242D4}"/>
              </a:ext>
            </a:extLst>
          </p:cNvPr>
          <p:cNvSpPr txBox="1"/>
          <p:nvPr/>
        </p:nvSpPr>
        <p:spPr>
          <a:xfrm>
            <a:off x="3848176" y="2361034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BAC1C7-DC2E-4744-80F7-45CDDFADC7B8}"/>
              </a:ext>
            </a:extLst>
          </p:cNvPr>
          <p:cNvSpPr txBox="1"/>
          <p:nvPr/>
        </p:nvSpPr>
        <p:spPr>
          <a:xfrm>
            <a:off x="3001088" y="3448582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430F20-1E7B-4818-BB46-9736C0CC996C}"/>
              </a:ext>
            </a:extLst>
          </p:cNvPr>
          <p:cNvSpPr txBox="1"/>
          <p:nvPr/>
        </p:nvSpPr>
        <p:spPr>
          <a:xfrm>
            <a:off x="2153998" y="4536128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6E6F2F-2DFD-46A2-9A25-BE3FED4BF945}"/>
              </a:ext>
            </a:extLst>
          </p:cNvPr>
          <p:cNvSpPr txBox="1"/>
          <p:nvPr/>
        </p:nvSpPr>
        <p:spPr>
          <a:xfrm>
            <a:off x="1306910" y="5623676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DFC380-1814-4E2E-9DA2-B177A13B9B42}"/>
              </a:ext>
            </a:extLst>
          </p:cNvPr>
          <p:cNvSpPr txBox="1"/>
          <p:nvPr/>
        </p:nvSpPr>
        <p:spPr>
          <a:xfrm>
            <a:off x="4675097" y="3111105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66AA05-E9E9-4F56-94B9-0DF20FDDFC0F}"/>
              </a:ext>
            </a:extLst>
          </p:cNvPr>
          <p:cNvSpPr txBox="1"/>
          <p:nvPr/>
        </p:nvSpPr>
        <p:spPr>
          <a:xfrm>
            <a:off x="3832439" y="4202920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4DC2-7568-4836-8BE0-71E0AACCC1A2}"/>
              </a:ext>
            </a:extLst>
          </p:cNvPr>
          <p:cNvSpPr txBox="1"/>
          <p:nvPr/>
        </p:nvSpPr>
        <p:spPr>
          <a:xfrm>
            <a:off x="2989781" y="5294735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83228-8D0E-4757-97E7-B809079E0533}"/>
              </a:ext>
            </a:extLst>
          </p:cNvPr>
          <p:cNvCxnSpPr/>
          <p:nvPr/>
        </p:nvCxnSpPr>
        <p:spPr>
          <a:xfrm>
            <a:off x="8233767" y="2332458"/>
            <a:ext cx="87702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A650CD-F4B9-4298-BB68-A944D2D31EA1}"/>
              </a:ext>
            </a:extLst>
          </p:cNvPr>
          <p:cNvCxnSpPr/>
          <p:nvPr/>
        </p:nvCxnSpPr>
        <p:spPr>
          <a:xfrm>
            <a:off x="7340950" y="3511897"/>
            <a:ext cx="1540890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53EE51-067E-4407-AC43-7AA590E33A03}"/>
              </a:ext>
            </a:extLst>
          </p:cNvPr>
          <p:cNvCxnSpPr/>
          <p:nvPr/>
        </p:nvCxnSpPr>
        <p:spPr>
          <a:xfrm>
            <a:off x="6521664" y="4583118"/>
            <a:ext cx="1961467" cy="15034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264214-E8B2-4390-B221-01DFF160ADD7}"/>
              </a:ext>
            </a:extLst>
          </p:cNvPr>
          <p:cNvCxnSpPr/>
          <p:nvPr/>
        </p:nvCxnSpPr>
        <p:spPr>
          <a:xfrm flipV="1">
            <a:off x="5641481" y="5662301"/>
            <a:ext cx="1920343" cy="806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6B87D-7B1D-4657-BB8D-8897456B3FC3}"/>
              </a:ext>
            </a:extLst>
          </p:cNvPr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Layout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6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자유형: 도형 13">
            <a:extLst>
              <a:ext uri="{FF2B5EF4-FFF2-40B4-BE49-F238E27FC236}">
                <a16:creationId xmlns:a16="http://schemas.microsoft.com/office/drawing/2014/main" id="{8998C06C-112D-4391-B98E-C6D099F4B834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75223-9788-40C2-AD96-269B82964647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자유형: 도형 14">
            <a:extLst>
              <a:ext uri="{FF2B5EF4-FFF2-40B4-BE49-F238E27FC236}">
                <a16:creationId xmlns:a16="http://schemas.microsoft.com/office/drawing/2014/main" id="{02A6E252-61AF-4B53-8484-11A5532CA596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DA9D1B1E-3A69-4C17-ADEF-78AB51A0C752}"/>
              </a:ext>
            </a:extLst>
          </p:cNvPr>
          <p:cNvSpPr/>
          <p:nvPr/>
        </p:nvSpPr>
        <p:spPr>
          <a:xfrm>
            <a:off x="995271" y="5327589"/>
            <a:ext cx="10260000" cy="93610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16B514E7-39FD-4DDD-8382-C608B23E9A2B}"/>
              </a:ext>
            </a:extLst>
          </p:cNvPr>
          <p:cNvSpPr/>
          <p:nvPr/>
        </p:nvSpPr>
        <p:spPr>
          <a:xfrm>
            <a:off x="2795271" y="4556043"/>
            <a:ext cx="8460000" cy="9361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F642AFF9-AE4F-4236-AE44-8B37B81D7139}"/>
              </a:ext>
            </a:extLst>
          </p:cNvPr>
          <p:cNvSpPr/>
          <p:nvPr/>
        </p:nvSpPr>
        <p:spPr>
          <a:xfrm>
            <a:off x="4595271" y="3784498"/>
            <a:ext cx="6660000" cy="93610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BE5A555B-CDF3-4EA4-A3CC-F7814D05ADDE}"/>
              </a:ext>
            </a:extLst>
          </p:cNvPr>
          <p:cNvSpPr/>
          <p:nvPr/>
        </p:nvSpPr>
        <p:spPr>
          <a:xfrm>
            <a:off x="6395271" y="3012953"/>
            <a:ext cx="4860000" cy="9361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7C40C390-3A53-49BA-9E0D-6F172A913DF5}"/>
              </a:ext>
            </a:extLst>
          </p:cNvPr>
          <p:cNvSpPr/>
          <p:nvPr/>
        </p:nvSpPr>
        <p:spPr>
          <a:xfrm>
            <a:off x="8195271" y="2241408"/>
            <a:ext cx="3060000" cy="9361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AFDBC7-E713-432D-AF0E-EBCAC65A4E9A}"/>
              </a:ext>
            </a:extLst>
          </p:cNvPr>
          <p:cNvGrpSpPr/>
          <p:nvPr/>
        </p:nvGrpSpPr>
        <p:grpSpPr>
          <a:xfrm>
            <a:off x="995272" y="4151795"/>
            <a:ext cx="1728000" cy="1324245"/>
            <a:chOff x="6533673" y="3357955"/>
            <a:chExt cx="2150471" cy="1324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FF3FD0-6F18-47C9-B651-F5C395F9408F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FB729B-D444-4161-89F4-908F534E1846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9528E-8733-478D-B5A3-5676E8276130}"/>
              </a:ext>
            </a:extLst>
          </p:cNvPr>
          <p:cNvGrpSpPr/>
          <p:nvPr/>
        </p:nvGrpSpPr>
        <p:grpSpPr>
          <a:xfrm>
            <a:off x="2792141" y="3379136"/>
            <a:ext cx="1728000" cy="1324245"/>
            <a:chOff x="6533673" y="3357955"/>
            <a:chExt cx="2150471" cy="13242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6C9EEB-BC77-4E56-B729-0CBEB8A36A1A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63A1E7-3860-4E53-AFB5-3C3E0ADC0A7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1C7F12-26E5-4B31-8D74-BD67D1F2E1E8}"/>
              </a:ext>
            </a:extLst>
          </p:cNvPr>
          <p:cNvGrpSpPr/>
          <p:nvPr/>
        </p:nvGrpSpPr>
        <p:grpSpPr>
          <a:xfrm>
            <a:off x="4589010" y="2606477"/>
            <a:ext cx="1728000" cy="1324245"/>
            <a:chOff x="6533673" y="3357955"/>
            <a:chExt cx="2150471" cy="13242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09B78E-9072-49AA-B2F3-904A5FEA2B8D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47B0B3-23AF-4B7A-9C72-CC4763AD31D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022D50-FC6E-4A5B-82A0-537386F1C2B9}"/>
              </a:ext>
            </a:extLst>
          </p:cNvPr>
          <p:cNvGrpSpPr/>
          <p:nvPr/>
        </p:nvGrpSpPr>
        <p:grpSpPr>
          <a:xfrm>
            <a:off x="6385878" y="1819279"/>
            <a:ext cx="1728000" cy="1338786"/>
            <a:chOff x="6533673" y="3357955"/>
            <a:chExt cx="2150471" cy="12785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589CD1-A194-45CC-AF4B-A79DD2241669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96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EF2784-687C-4488-A051-6D39E4D09BC8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6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A540B7-9D37-4B1B-A0F2-4F9FEA7CB327}"/>
              </a:ext>
            </a:extLst>
          </p:cNvPr>
          <p:cNvGrpSpPr/>
          <p:nvPr/>
        </p:nvGrpSpPr>
        <p:grpSpPr>
          <a:xfrm>
            <a:off x="8113880" y="1653355"/>
            <a:ext cx="2597591" cy="746311"/>
            <a:chOff x="3212976" y="1886757"/>
            <a:chExt cx="1431033" cy="7463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28DC5B-5DA5-4FDD-912A-D1A79A2BCAB8}"/>
                </a:ext>
              </a:extLst>
            </p:cNvPr>
            <p:cNvSpPr txBox="1"/>
            <p:nvPr/>
          </p:nvSpPr>
          <p:spPr>
            <a:xfrm>
              <a:off x="3212976" y="1886757"/>
              <a:ext cx="1421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9BC62E-5E8D-4550-97B4-FF0633EFC60A}"/>
                </a:ext>
              </a:extLst>
            </p:cNvPr>
            <p:cNvSpPr txBox="1"/>
            <p:nvPr/>
          </p:nvSpPr>
          <p:spPr>
            <a:xfrm>
              <a:off x="3243490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84C9AD46-A8E3-4EF8-9C37-4762FDFC1F26}"/>
              </a:ext>
            </a:extLst>
          </p:cNvPr>
          <p:cNvSpPr/>
          <p:nvPr/>
        </p:nvSpPr>
        <p:spPr>
          <a:xfrm flipH="1">
            <a:off x="1404926" y="5630215"/>
            <a:ext cx="289447" cy="29016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D47BE22E-58CD-429B-80CB-43281EB8FF92}"/>
              </a:ext>
            </a:extLst>
          </p:cNvPr>
          <p:cNvSpPr/>
          <p:nvPr/>
        </p:nvSpPr>
        <p:spPr>
          <a:xfrm>
            <a:off x="4863198" y="4109388"/>
            <a:ext cx="289698" cy="29101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BD213AB1-E3D7-4085-955A-8295A3574CAA}"/>
              </a:ext>
            </a:extLst>
          </p:cNvPr>
          <p:cNvSpPr/>
          <p:nvPr/>
        </p:nvSpPr>
        <p:spPr>
          <a:xfrm>
            <a:off x="6727368" y="3323984"/>
            <a:ext cx="305988" cy="30549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57FC1075-52FD-4A41-9F10-0706F57A76A4}"/>
              </a:ext>
            </a:extLst>
          </p:cNvPr>
          <p:cNvSpPr/>
          <p:nvPr/>
        </p:nvSpPr>
        <p:spPr>
          <a:xfrm>
            <a:off x="3241116" y="4859022"/>
            <a:ext cx="351794" cy="28392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FAC0E3D4-A4AF-4421-B54F-85C9ED016516}"/>
              </a:ext>
            </a:extLst>
          </p:cNvPr>
          <p:cNvSpPr/>
          <p:nvPr/>
        </p:nvSpPr>
        <p:spPr>
          <a:xfrm>
            <a:off x="8462932" y="2606475"/>
            <a:ext cx="355145" cy="24055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5D8846-1BEC-49D2-8FC5-634D8F0209DD}"/>
              </a:ext>
            </a:extLst>
          </p:cNvPr>
          <p:cNvSpPr/>
          <p:nvPr/>
        </p:nvSpPr>
        <p:spPr>
          <a:xfrm>
            <a:off x="2360430" y="3580544"/>
            <a:ext cx="5157408" cy="3028600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F9E345-9F9E-4C24-98F8-13033BC21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369264"/>
              </p:ext>
            </p:extLst>
          </p:nvPr>
        </p:nvGraphicFramePr>
        <p:xfrm>
          <a:off x="840643" y="2407296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FDBD16-6D0F-41E6-8049-89F428B2D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337096"/>
              </p:ext>
            </p:extLst>
          </p:nvPr>
        </p:nvGraphicFramePr>
        <p:xfrm>
          <a:off x="3998621" y="1271970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C86159-806E-4566-B002-C31741043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950852"/>
              </p:ext>
            </p:extLst>
          </p:nvPr>
        </p:nvGraphicFramePr>
        <p:xfrm>
          <a:off x="2271980" y="1464139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988EF0-21D2-4289-A85A-3B8E0330B7C6}"/>
              </a:ext>
            </a:extLst>
          </p:cNvPr>
          <p:cNvSpPr txBox="1"/>
          <p:nvPr/>
        </p:nvSpPr>
        <p:spPr>
          <a:xfrm>
            <a:off x="699970" y="5930525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15AFE-26DB-4F24-94F6-1E0EDD701E11}"/>
              </a:ext>
            </a:extLst>
          </p:cNvPr>
          <p:cNvSpPr txBox="1"/>
          <p:nvPr/>
        </p:nvSpPr>
        <p:spPr>
          <a:xfrm>
            <a:off x="931233" y="4987752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BEB4A-98E5-41C7-9D11-C9200DBAABE7}"/>
              </a:ext>
            </a:extLst>
          </p:cNvPr>
          <p:cNvSpPr txBox="1"/>
          <p:nvPr/>
        </p:nvSpPr>
        <p:spPr>
          <a:xfrm>
            <a:off x="1208302" y="4036961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B3E56-F858-409F-AE46-ED28C3D921C1}"/>
              </a:ext>
            </a:extLst>
          </p:cNvPr>
          <p:cNvSpPr txBox="1"/>
          <p:nvPr/>
        </p:nvSpPr>
        <p:spPr>
          <a:xfrm>
            <a:off x="1439565" y="3094188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192F2-A0D3-48D1-B886-94893143E32D}"/>
              </a:ext>
            </a:extLst>
          </p:cNvPr>
          <p:cNvSpPr txBox="1"/>
          <p:nvPr/>
        </p:nvSpPr>
        <p:spPr>
          <a:xfrm>
            <a:off x="2671494" y="3077556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E3870-D5DB-44F2-B274-FF0065A32BEF}"/>
              </a:ext>
            </a:extLst>
          </p:cNvPr>
          <p:cNvSpPr txBox="1"/>
          <p:nvPr/>
        </p:nvSpPr>
        <p:spPr>
          <a:xfrm>
            <a:off x="2902757" y="2134783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C3A91-229E-47AA-B47C-9C5E7B212142}"/>
              </a:ext>
            </a:extLst>
          </p:cNvPr>
          <p:cNvSpPr txBox="1"/>
          <p:nvPr/>
        </p:nvSpPr>
        <p:spPr>
          <a:xfrm>
            <a:off x="4421057" y="2899014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994E4-806B-47BE-B6EF-DE52E35DDE7F}"/>
              </a:ext>
            </a:extLst>
          </p:cNvPr>
          <p:cNvSpPr txBox="1"/>
          <p:nvPr/>
        </p:nvSpPr>
        <p:spPr>
          <a:xfrm>
            <a:off x="4652320" y="1956241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2B1A9F-172B-44A0-ABF0-FF4E1F01E4A3}"/>
              </a:ext>
            </a:extLst>
          </p:cNvPr>
          <p:cNvSpPr/>
          <p:nvPr/>
        </p:nvSpPr>
        <p:spPr>
          <a:xfrm>
            <a:off x="5120400" y="4640019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5E44A5-A71A-447C-A552-6FA738E75612}"/>
              </a:ext>
            </a:extLst>
          </p:cNvPr>
          <p:cNvSpPr/>
          <p:nvPr/>
        </p:nvSpPr>
        <p:spPr>
          <a:xfrm>
            <a:off x="3827801" y="5722403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260EDB-BCB0-4082-BFB6-F5FAE330D5C7}"/>
              </a:ext>
            </a:extLst>
          </p:cNvPr>
          <p:cNvSpPr/>
          <p:nvPr/>
        </p:nvSpPr>
        <p:spPr>
          <a:xfrm>
            <a:off x="6283647" y="4640019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9B4FD0-C615-475E-942D-785B7A4E2046}"/>
              </a:ext>
            </a:extLst>
          </p:cNvPr>
          <p:cNvSpPr/>
          <p:nvPr/>
        </p:nvSpPr>
        <p:spPr>
          <a:xfrm>
            <a:off x="6702275" y="4929682"/>
            <a:ext cx="274320" cy="27432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40E3C6-758F-461E-9645-35BB63A326F7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2166021" y="5137464"/>
            <a:ext cx="1661780" cy="7109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DF49B8-0E23-437E-94A4-E7BBF0C5EF8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728089" y="3494299"/>
            <a:ext cx="2429216" cy="1182625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E14572-4D5D-4413-8277-29E52C548304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939768" y="2896276"/>
            <a:ext cx="2380784" cy="1780648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136D6-5D71-4DE4-9431-44DAF8E236B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800246" y="2705198"/>
            <a:ext cx="942202" cy="2264657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222AAFC-657A-4DDD-B331-76E9ABB87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625832"/>
              </p:ext>
            </p:extLst>
          </p:nvPr>
        </p:nvGraphicFramePr>
        <p:xfrm>
          <a:off x="309402" y="4299180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1901B8DB-535D-4B4A-ABD4-00138601F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782741"/>
              </p:ext>
            </p:extLst>
          </p:nvPr>
        </p:nvGraphicFramePr>
        <p:xfrm>
          <a:off x="8086451" y="3729949"/>
          <a:ext cx="3542631" cy="233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11FA055-695F-4B95-97DF-5343E43C3F9C}"/>
              </a:ext>
            </a:extLst>
          </p:cNvPr>
          <p:cNvSpPr txBox="1"/>
          <p:nvPr/>
        </p:nvSpPr>
        <p:spPr>
          <a:xfrm>
            <a:off x="9388045" y="6046211"/>
            <a:ext cx="12245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21">
            <a:extLst>
              <a:ext uri="{FF2B5EF4-FFF2-40B4-BE49-F238E27FC236}">
                <a16:creationId xmlns:a16="http://schemas.microsoft.com/office/drawing/2014/main" id="{F23DD634-28FC-4B01-A867-842BCB2C6654}"/>
              </a:ext>
            </a:extLst>
          </p:cNvPr>
          <p:cNvGrpSpPr/>
          <p:nvPr/>
        </p:nvGrpSpPr>
        <p:grpSpPr>
          <a:xfrm>
            <a:off x="6561831" y="2342778"/>
            <a:ext cx="2541348" cy="1088782"/>
            <a:chOff x="395534" y="3737445"/>
            <a:chExt cx="3972999" cy="108878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2B1184-926B-42B8-9139-6B739871098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04361-04F4-46A0-8510-CC7EB820A42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5463A311-BEEB-477D-A496-AAE559505A00}"/>
              </a:ext>
            </a:extLst>
          </p:cNvPr>
          <p:cNvGrpSpPr/>
          <p:nvPr/>
        </p:nvGrpSpPr>
        <p:grpSpPr>
          <a:xfrm>
            <a:off x="9231491" y="2342778"/>
            <a:ext cx="2541348" cy="1088782"/>
            <a:chOff x="395534" y="3737445"/>
            <a:chExt cx="3972999" cy="108878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43E920-EC49-4CD1-BA00-AD48FFEC348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7DD11C-EFB6-409B-A15B-02889A5BC34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7F5E472-EC7D-470F-A40B-AB0AC4857CB7}"/>
              </a:ext>
            </a:extLst>
          </p:cNvPr>
          <p:cNvSpPr txBox="1"/>
          <p:nvPr/>
        </p:nvSpPr>
        <p:spPr>
          <a:xfrm>
            <a:off x="6611181" y="1488623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23" y="6279208"/>
            <a:ext cx="4085485" cy="4839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80791-033E-4F91-A753-8A9EA46FF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그룹 5">
            <a:extLst>
              <a:ext uri="{FF2B5EF4-FFF2-40B4-BE49-F238E27FC236}">
                <a16:creationId xmlns:a16="http://schemas.microsoft.com/office/drawing/2014/main" id="{C06499C7-2B56-4A55-B1DD-A7CC8FF89127}"/>
              </a:ext>
            </a:extLst>
          </p:cNvPr>
          <p:cNvGrpSpPr/>
          <p:nvPr/>
        </p:nvGrpSpPr>
        <p:grpSpPr>
          <a:xfrm>
            <a:off x="4807125" y="1645829"/>
            <a:ext cx="3089819" cy="2485961"/>
            <a:chOff x="4807126" y="1645829"/>
            <a:chExt cx="2852106" cy="24859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89931A-5C55-4BD9-A07A-0F600FA8F7A1}"/>
                </a:ext>
              </a:extLst>
            </p:cNvPr>
            <p:cNvSpPr txBox="1"/>
            <p:nvPr/>
          </p:nvSpPr>
          <p:spPr>
            <a:xfrm>
              <a:off x="4807126" y="2008132"/>
              <a:ext cx="28370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EEED4E-3752-4408-BA17-153D402B857D}"/>
                </a:ext>
              </a:extLst>
            </p:cNvPr>
            <p:cNvSpPr txBox="1"/>
            <p:nvPr/>
          </p:nvSpPr>
          <p:spPr>
            <a:xfrm>
              <a:off x="4807126" y="1645829"/>
              <a:ext cx="28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D4FFB572-9B7C-48CF-B0DB-09B341C725FE}"/>
              </a:ext>
            </a:extLst>
          </p:cNvPr>
          <p:cNvGrpSpPr/>
          <p:nvPr/>
        </p:nvGrpSpPr>
        <p:grpSpPr>
          <a:xfrm>
            <a:off x="8151911" y="1645829"/>
            <a:ext cx="3397290" cy="1562632"/>
            <a:chOff x="8070434" y="1645829"/>
            <a:chExt cx="2925465" cy="15626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C5B29D-2D56-4568-8E3E-945AF8BDC6E5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DA05D7-1822-4359-BA9E-6D5A724AA748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31">
            <a:extLst>
              <a:ext uri="{FF2B5EF4-FFF2-40B4-BE49-F238E27FC236}">
                <a16:creationId xmlns:a16="http://schemas.microsoft.com/office/drawing/2014/main" id="{57C75CD5-7BF7-41AE-8625-4D466F3F3CEC}"/>
              </a:ext>
            </a:extLst>
          </p:cNvPr>
          <p:cNvSpPr/>
          <p:nvPr/>
        </p:nvSpPr>
        <p:spPr>
          <a:xfrm>
            <a:off x="4943456" y="4568039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192ADCBB-EC86-4CBC-82FD-04FED2AE67A0}"/>
              </a:ext>
            </a:extLst>
          </p:cNvPr>
          <p:cNvSpPr/>
          <p:nvPr/>
        </p:nvSpPr>
        <p:spPr>
          <a:xfrm>
            <a:off x="4935283" y="5124987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09FC22CD-380D-4B75-AF36-8D784FD89B26}"/>
              </a:ext>
            </a:extLst>
          </p:cNvPr>
          <p:cNvSpPr/>
          <p:nvPr/>
        </p:nvSpPr>
        <p:spPr>
          <a:xfrm>
            <a:off x="4943456" y="5681935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9D0D1-3202-4D81-BE4C-BC8543A3CDAE}"/>
              </a:ext>
            </a:extLst>
          </p:cNvPr>
          <p:cNvSpPr txBox="1"/>
          <p:nvPr/>
        </p:nvSpPr>
        <p:spPr>
          <a:xfrm>
            <a:off x="8151911" y="3485578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96476-09B1-456F-B0AC-50C7100EFB9B}"/>
              </a:ext>
            </a:extLst>
          </p:cNvPr>
          <p:cNvSpPr txBox="1"/>
          <p:nvPr/>
        </p:nvSpPr>
        <p:spPr>
          <a:xfrm>
            <a:off x="8151911" y="4183985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665BCD-FD73-4C7D-9CAD-744823782E10}"/>
              </a:ext>
            </a:extLst>
          </p:cNvPr>
          <p:cNvSpPr txBox="1"/>
          <p:nvPr/>
        </p:nvSpPr>
        <p:spPr>
          <a:xfrm>
            <a:off x="8151911" y="4882392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549C4A-52F9-4974-8625-1A41C9AA7052}"/>
              </a:ext>
            </a:extLst>
          </p:cNvPr>
          <p:cNvSpPr txBox="1"/>
          <p:nvPr/>
        </p:nvSpPr>
        <p:spPr>
          <a:xfrm>
            <a:off x="8151911" y="5580800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aphicFrame>
        <p:nvGraphicFramePr>
          <p:cNvPr id="20" name="차트 61">
            <a:extLst>
              <a:ext uri="{FF2B5EF4-FFF2-40B4-BE49-F238E27FC236}">
                <a16:creationId xmlns:a16="http://schemas.microsoft.com/office/drawing/2014/main" id="{CFE0F37D-55F7-4358-848A-8168F74EB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127884"/>
              </p:ext>
            </p:extLst>
          </p:nvPr>
        </p:nvGraphicFramePr>
        <p:xfrm>
          <a:off x="4785443" y="4269222"/>
          <a:ext cx="2801361" cy="196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1DBB9DC-ECAE-4756-B603-A58BDE06D204}"/>
              </a:ext>
            </a:extLst>
          </p:cNvPr>
          <p:cNvSpPr txBox="1"/>
          <p:nvPr/>
        </p:nvSpPr>
        <p:spPr>
          <a:xfrm>
            <a:off x="6387846" y="4563340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197DB5-3BDD-4923-BFA5-25EC78F756A8}"/>
              </a:ext>
            </a:extLst>
          </p:cNvPr>
          <p:cNvSpPr txBox="1"/>
          <p:nvPr/>
        </p:nvSpPr>
        <p:spPr>
          <a:xfrm>
            <a:off x="5315874" y="5125089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46%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2E66D1-C668-4C61-BD3E-468BDF2B9C19}"/>
              </a:ext>
            </a:extLst>
          </p:cNvPr>
          <p:cNvSpPr txBox="1"/>
          <p:nvPr/>
        </p:nvSpPr>
        <p:spPr>
          <a:xfrm>
            <a:off x="5702729" y="5686838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389E6-D24A-4F8D-84DC-9B8384F851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F74FDE-8F8C-43EC-BDF3-7F92B98C3844}"/>
              </a:ext>
            </a:extLst>
          </p:cNvPr>
          <p:cNvSpPr/>
          <p:nvPr/>
        </p:nvSpPr>
        <p:spPr>
          <a:xfrm>
            <a:off x="5476875" y="1981068"/>
            <a:ext cx="6138871" cy="4476882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51E25-6A91-4F74-B715-858EAEDD7FEF}"/>
              </a:ext>
            </a:extLst>
          </p:cNvPr>
          <p:cNvSpPr txBox="1"/>
          <p:nvPr/>
        </p:nvSpPr>
        <p:spPr>
          <a:xfrm>
            <a:off x="576254" y="253598"/>
            <a:ext cx="346072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379B4-6615-4258-8423-63D34901038B}"/>
              </a:ext>
            </a:extLst>
          </p:cNvPr>
          <p:cNvSpPr txBox="1"/>
          <p:nvPr/>
        </p:nvSpPr>
        <p:spPr>
          <a:xfrm>
            <a:off x="6363541" y="2790396"/>
            <a:ext cx="4980609" cy="519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63A5B-8D54-4D5B-AA34-3CC9303B87F7}"/>
              </a:ext>
            </a:extLst>
          </p:cNvPr>
          <p:cNvSpPr txBox="1"/>
          <p:nvPr/>
        </p:nvSpPr>
        <p:spPr>
          <a:xfrm>
            <a:off x="6490003" y="2202009"/>
            <a:ext cx="450769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93BE3-43D0-4C26-8BF5-BF3C804F754E}"/>
              </a:ext>
            </a:extLst>
          </p:cNvPr>
          <p:cNvSpPr txBox="1"/>
          <p:nvPr/>
        </p:nvSpPr>
        <p:spPr>
          <a:xfrm>
            <a:off x="5664717" y="213275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0D252-AB4D-47B4-AD26-5A50562C6149}"/>
              </a:ext>
            </a:extLst>
          </p:cNvPr>
          <p:cNvSpPr txBox="1"/>
          <p:nvPr/>
        </p:nvSpPr>
        <p:spPr>
          <a:xfrm>
            <a:off x="6363541" y="4260566"/>
            <a:ext cx="4980609" cy="519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FFC99-A431-4C83-A843-A4C82EA6EDA2}"/>
              </a:ext>
            </a:extLst>
          </p:cNvPr>
          <p:cNvSpPr txBox="1"/>
          <p:nvPr/>
        </p:nvSpPr>
        <p:spPr>
          <a:xfrm>
            <a:off x="6490003" y="3672179"/>
            <a:ext cx="450769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C65C9-0ABE-45FA-9542-15174101AC6F}"/>
              </a:ext>
            </a:extLst>
          </p:cNvPr>
          <p:cNvSpPr txBox="1"/>
          <p:nvPr/>
        </p:nvSpPr>
        <p:spPr>
          <a:xfrm>
            <a:off x="5664717" y="360292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8A7877-7B18-48AC-8E52-CC69D0B538BA}"/>
              </a:ext>
            </a:extLst>
          </p:cNvPr>
          <p:cNvSpPr txBox="1"/>
          <p:nvPr/>
        </p:nvSpPr>
        <p:spPr>
          <a:xfrm>
            <a:off x="6363541" y="5730736"/>
            <a:ext cx="4980609" cy="519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9A04E-7156-4385-B119-03B875E8EAA0}"/>
              </a:ext>
            </a:extLst>
          </p:cNvPr>
          <p:cNvSpPr txBox="1"/>
          <p:nvPr/>
        </p:nvSpPr>
        <p:spPr>
          <a:xfrm>
            <a:off x="6490003" y="5142349"/>
            <a:ext cx="450769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12B21-522D-467C-B3E2-415E248B2447}"/>
              </a:ext>
            </a:extLst>
          </p:cNvPr>
          <p:cNvSpPr txBox="1"/>
          <p:nvPr/>
        </p:nvSpPr>
        <p:spPr>
          <a:xfrm>
            <a:off x="5664717" y="507309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703D25-9C6C-4859-9BFE-132B9410D443}"/>
              </a:ext>
            </a:extLst>
          </p:cNvPr>
          <p:cNvGrpSpPr/>
          <p:nvPr/>
        </p:nvGrpSpPr>
        <p:grpSpPr>
          <a:xfrm rot="12600000">
            <a:off x="5421305" y="1940121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46B9516-A0A6-4803-BC34-ABCC6545F214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E1E04E40-59F8-4E0A-950A-6199191ABACC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8DA9CC-10D4-4EE5-987A-F5A17A60F901}"/>
              </a:ext>
            </a:extLst>
          </p:cNvPr>
          <p:cNvGrpSpPr/>
          <p:nvPr/>
        </p:nvGrpSpPr>
        <p:grpSpPr>
          <a:xfrm rot="18000000">
            <a:off x="6643153" y="2851582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67923E43-02A9-430E-98EB-517A8EFE9239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52C94FAB-A03D-4DB6-A6EF-E4448D72F07A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2B639B-F8FC-414B-8AA8-BC8A175E840D}"/>
              </a:ext>
            </a:extLst>
          </p:cNvPr>
          <p:cNvGrpSpPr/>
          <p:nvPr/>
        </p:nvGrpSpPr>
        <p:grpSpPr>
          <a:xfrm>
            <a:off x="6259107" y="4060864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66F7676B-346A-4F92-A286-BC3D9F6561A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966AFA8D-A4E4-4F4B-9D2E-49AD1E0F8270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33DC46-4922-46CD-ABC7-9B268DD0F37A}"/>
              </a:ext>
            </a:extLst>
          </p:cNvPr>
          <p:cNvGrpSpPr/>
          <p:nvPr/>
        </p:nvGrpSpPr>
        <p:grpSpPr>
          <a:xfrm rot="4500000">
            <a:off x="4842127" y="4069997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FFB8070C-2615-4C07-AFB2-E03D6D3934A4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FF395F26-337E-4AA0-9AE2-FF9F2C577C00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14B787-E679-472E-A087-6CDA35D7F810}"/>
              </a:ext>
            </a:extLst>
          </p:cNvPr>
          <p:cNvGrpSpPr/>
          <p:nvPr/>
        </p:nvGrpSpPr>
        <p:grpSpPr>
          <a:xfrm rot="8100000">
            <a:off x="4362689" y="2931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34102C2B-52CA-4874-95BA-C39D6D3FAF8B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A4C99CFA-631A-42BE-8EFB-CB08A8173C0E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FC9F868B-B50F-4DC5-BFA8-5ACD3C8C7B55}"/>
              </a:ext>
            </a:extLst>
          </p:cNvPr>
          <p:cNvGrpSpPr/>
          <p:nvPr/>
        </p:nvGrpSpPr>
        <p:grpSpPr>
          <a:xfrm>
            <a:off x="7086934" y="1805350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DFB87B-9237-4C13-93DC-D3B0D4CAC19D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B4BD3C-7DDB-44C3-B563-5F22CE3F89E5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BF7299C0-8F59-4968-9CE0-FD27E10FD220}"/>
              </a:ext>
            </a:extLst>
          </p:cNvPr>
          <p:cNvGrpSpPr/>
          <p:nvPr/>
        </p:nvGrpSpPr>
        <p:grpSpPr>
          <a:xfrm>
            <a:off x="8313430" y="3727043"/>
            <a:ext cx="3316596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ED57E6-8DE3-44C5-87BD-980B19A5653B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E60FF1-94E2-4CED-A950-FD98ADC5336D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327069FC-FA60-40AC-98A9-32744E66E75D}"/>
              </a:ext>
            </a:extLst>
          </p:cNvPr>
          <p:cNvGrpSpPr/>
          <p:nvPr/>
        </p:nvGrpSpPr>
        <p:grpSpPr>
          <a:xfrm>
            <a:off x="595906" y="2405079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53E1D9-BC2B-426A-96FF-AAE573179C63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E6BF78-123D-4F4A-B479-D1654F07E29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1944C869-DB76-4499-BDAE-CA4B81C9F1ED}"/>
              </a:ext>
            </a:extLst>
          </p:cNvPr>
          <p:cNvGrpSpPr/>
          <p:nvPr/>
        </p:nvGrpSpPr>
        <p:grpSpPr>
          <a:xfrm>
            <a:off x="876399" y="4760510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28AD38-496F-4142-B63A-F51435C433A4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90609B-4EF1-4ADB-8B1F-FADBE9CAB864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BA49BD64-612F-4E24-9D06-9AD56ADEE06B}"/>
              </a:ext>
            </a:extLst>
          </p:cNvPr>
          <p:cNvGrpSpPr/>
          <p:nvPr/>
        </p:nvGrpSpPr>
        <p:grpSpPr>
          <a:xfrm>
            <a:off x="7660170" y="5252608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BD8ABE-D6D1-40BF-AE44-3B6335AD287C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DC753-D644-4C05-9305-BF1FC43397C0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0D03CAB-86D4-413A-8A42-AB69E15D9E96}"/>
              </a:ext>
            </a:extLst>
          </p:cNvPr>
          <p:cNvSpPr/>
          <p:nvPr/>
        </p:nvSpPr>
        <p:spPr>
          <a:xfrm flipH="1">
            <a:off x="4491695" y="33804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C46E157A-FC76-4D00-BBAB-A8499E39E4DA}"/>
              </a:ext>
            </a:extLst>
          </p:cNvPr>
          <p:cNvSpPr/>
          <p:nvPr/>
        </p:nvSpPr>
        <p:spPr>
          <a:xfrm rot="18805991">
            <a:off x="5931933" y="22906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C118D449-E061-40D0-8F78-ADDA09C181A2}"/>
              </a:ext>
            </a:extLst>
          </p:cNvPr>
          <p:cNvSpPr>
            <a:spLocks noChangeAspect="1"/>
          </p:cNvSpPr>
          <p:nvPr/>
        </p:nvSpPr>
        <p:spPr>
          <a:xfrm rot="9900000">
            <a:off x="5034849" y="4839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2DCEBD1-379D-4A82-BDCE-FA6005FDBD38}"/>
              </a:ext>
            </a:extLst>
          </p:cNvPr>
          <p:cNvSpPr/>
          <p:nvPr/>
        </p:nvSpPr>
        <p:spPr>
          <a:xfrm>
            <a:off x="7327620" y="36267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C33CF878-99D3-44CE-838E-AF1ECF0079C8}"/>
              </a:ext>
            </a:extLst>
          </p:cNvPr>
          <p:cNvSpPr/>
          <p:nvPr/>
        </p:nvSpPr>
        <p:spPr>
          <a:xfrm>
            <a:off x="6716081" y="504678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7D0F2F-6D70-4D1D-B047-CD3F3B0664AC}"/>
              </a:ext>
            </a:extLst>
          </p:cNvPr>
          <p:cNvSpPr/>
          <p:nvPr/>
        </p:nvSpPr>
        <p:spPr>
          <a:xfrm>
            <a:off x="9168095" y="2870571"/>
            <a:ext cx="210507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6BC62DB2-BFA8-4579-A5A0-3B7A5B7E477B}"/>
              </a:ext>
            </a:extLst>
          </p:cNvPr>
          <p:cNvSpPr/>
          <p:nvPr/>
        </p:nvSpPr>
        <p:spPr>
          <a:xfrm>
            <a:off x="918830" y="3608847"/>
            <a:ext cx="2042102" cy="89348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A1356F02-1877-42B4-9E0A-19B07BB7FEA5}"/>
              </a:ext>
            </a:extLst>
          </p:cNvPr>
          <p:cNvSpPr/>
          <p:nvPr/>
        </p:nvSpPr>
        <p:spPr>
          <a:xfrm>
            <a:off x="2987884" y="3181397"/>
            <a:ext cx="2042102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2FCBA673-2380-4AD9-AC7A-9AEA558F50A8}"/>
              </a:ext>
            </a:extLst>
          </p:cNvPr>
          <p:cNvSpPr/>
          <p:nvPr/>
        </p:nvSpPr>
        <p:spPr>
          <a:xfrm>
            <a:off x="5056938" y="2753949"/>
            <a:ext cx="2042102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0497B708-CCC1-491E-99B0-D7A2701BD0AE}"/>
              </a:ext>
            </a:extLst>
          </p:cNvPr>
          <p:cNvSpPr/>
          <p:nvPr/>
        </p:nvSpPr>
        <p:spPr>
          <a:xfrm>
            <a:off x="7125992" y="2326500"/>
            <a:ext cx="2042102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F00701C-C6EC-4479-988F-60DBD7A58A85}"/>
              </a:ext>
            </a:extLst>
          </p:cNvPr>
          <p:cNvSpPr/>
          <p:nvPr/>
        </p:nvSpPr>
        <p:spPr>
          <a:xfrm>
            <a:off x="9195048" y="1899051"/>
            <a:ext cx="2042102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AB545-7DCE-4D15-A1F0-C279E9651B72}"/>
              </a:ext>
            </a:extLst>
          </p:cNvPr>
          <p:cNvSpPr/>
          <p:nvPr/>
        </p:nvSpPr>
        <p:spPr>
          <a:xfrm>
            <a:off x="7099041" y="3313315"/>
            <a:ext cx="2069053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455194-C2EA-49D0-9C80-CD5D7366AB59}"/>
              </a:ext>
            </a:extLst>
          </p:cNvPr>
          <p:cNvSpPr/>
          <p:nvPr/>
        </p:nvSpPr>
        <p:spPr>
          <a:xfrm>
            <a:off x="5029988" y="3755279"/>
            <a:ext cx="2069054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B9CC5-677D-4331-BF5D-CC809CA902C6}"/>
              </a:ext>
            </a:extLst>
          </p:cNvPr>
          <p:cNvSpPr/>
          <p:nvPr/>
        </p:nvSpPr>
        <p:spPr>
          <a:xfrm>
            <a:off x="2987884" y="4151238"/>
            <a:ext cx="2042102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F9D4C9-FB1D-4800-A3D5-12BA1C8DC393}"/>
              </a:ext>
            </a:extLst>
          </p:cNvPr>
          <p:cNvSpPr/>
          <p:nvPr/>
        </p:nvSpPr>
        <p:spPr>
          <a:xfrm>
            <a:off x="932387" y="4562369"/>
            <a:ext cx="2055497" cy="157172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45A7FA-914E-42C8-B661-8FA29AE2E166}"/>
              </a:ext>
            </a:extLst>
          </p:cNvPr>
          <p:cNvSpPr txBox="1"/>
          <p:nvPr/>
        </p:nvSpPr>
        <p:spPr>
          <a:xfrm>
            <a:off x="1438639" y="3793980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382B35-070D-4676-B4DA-1687D5B32500}"/>
              </a:ext>
            </a:extLst>
          </p:cNvPr>
          <p:cNvSpPr txBox="1"/>
          <p:nvPr/>
        </p:nvSpPr>
        <p:spPr>
          <a:xfrm>
            <a:off x="3507693" y="3366531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60F4CD-A253-4616-8F88-3647A3BE2DB5}"/>
              </a:ext>
            </a:extLst>
          </p:cNvPr>
          <p:cNvSpPr txBox="1"/>
          <p:nvPr/>
        </p:nvSpPr>
        <p:spPr>
          <a:xfrm>
            <a:off x="5576747" y="2939082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55815-35B2-48A5-A38B-0157645EAAF8}"/>
              </a:ext>
            </a:extLst>
          </p:cNvPr>
          <p:cNvSpPr txBox="1"/>
          <p:nvPr/>
        </p:nvSpPr>
        <p:spPr>
          <a:xfrm>
            <a:off x="7645801" y="2511633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619309-4841-4FAE-B333-11D84DDC7D7F}"/>
              </a:ext>
            </a:extLst>
          </p:cNvPr>
          <p:cNvSpPr txBox="1"/>
          <p:nvPr/>
        </p:nvSpPr>
        <p:spPr>
          <a:xfrm>
            <a:off x="9714857" y="2084184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A9C1E-7502-4BB7-AF13-EC8A4E9D72D6}"/>
              </a:ext>
            </a:extLst>
          </p:cNvPr>
          <p:cNvSpPr txBox="1"/>
          <p:nvPr/>
        </p:nvSpPr>
        <p:spPr>
          <a:xfrm>
            <a:off x="1104169" y="477507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3D96D-4873-4DE7-8E78-FD731D41EFA6}"/>
              </a:ext>
            </a:extLst>
          </p:cNvPr>
          <p:cNvSpPr txBox="1"/>
          <p:nvPr/>
        </p:nvSpPr>
        <p:spPr>
          <a:xfrm>
            <a:off x="3169294" y="435100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8DFA81-E4F1-4A91-A319-A8CB11941B18}"/>
              </a:ext>
            </a:extLst>
          </p:cNvPr>
          <p:cNvSpPr txBox="1"/>
          <p:nvPr/>
        </p:nvSpPr>
        <p:spPr>
          <a:xfrm>
            <a:off x="5234419" y="392694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21A954-04CC-461F-93D2-C4F4F1839B72}"/>
              </a:ext>
            </a:extLst>
          </p:cNvPr>
          <p:cNvSpPr txBox="1"/>
          <p:nvPr/>
        </p:nvSpPr>
        <p:spPr>
          <a:xfrm>
            <a:off x="7299544" y="350287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DA07B9-0F74-490D-8F46-41523679A863}"/>
              </a:ext>
            </a:extLst>
          </p:cNvPr>
          <p:cNvSpPr txBox="1"/>
          <p:nvPr/>
        </p:nvSpPr>
        <p:spPr>
          <a:xfrm>
            <a:off x="9364668" y="307881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46FAA4-88A1-4F50-B722-C54694BE8382}"/>
              </a:ext>
            </a:extLst>
          </p:cNvPr>
          <p:cNvSpPr/>
          <p:nvPr/>
        </p:nvSpPr>
        <p:spPr>
          <a:xfrm>
            <a:off x="576083" y="0"/>
            <a:ext cx="2495327" cy="6858000"/>
          </a:xfrm>
          <a:prstGeom prst="rect">
            <a:avLst/>
          </a:prstGeom>
          <a:solidFill>
            <a:srgbClr val="0070C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50CE7-F280-4193-8B8C-125681847FD4}"/>
              </a:ext>
            </a:extLst>
          </p:cNvPr>
          <p:cNvSpPr txBox="1"/>
          <p:nvPr/>
        </p:nvSpPr>
        <p:spPr>
          <a:xfrm>
            <a:off x="788928" y="2093507"/>
            <a:ext cx="20882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“You can simply impress your audience and add a unique zing”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73318-8B9C-4C21-8013-5424F3B64C33}"/>
              </a:ext>
            </a:extLst>
          </p:cNvPr>
          <p:cNvSpPr txBox="1"/>
          <p:nvPr/>
        </p:nvSpPr>
        <p:spPr>
          <a:xfrm>
            <a:off x="3919700" y="5941413"/>
            <a:ext cx="7483372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C0CB51E4-2997-4374-9310-C73C5DC2DC55}"/>
              </a:ext>
            </a:extLst>
          </p:cNvPr>
          <p:cNvSpPr txBox="1">
            <a:spLocks/>
          </p:cNvSpPr>
          <p:nvPr/>
        </p:nvSpPr>
        <p:spPr>
          <a:xfrm>
            <a:off x="4812431" y="5202050"/>
            <a:ext cx="6466816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accent6"/>
                </a:solidFill>
              </a:rPr>
              <a:t>Portfolio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0BBD44D-15B8-4D4D-A202-9526CAC8BD5B}"/>
              </a:ext>
            </a:extLst>
          </p:cNvPr>
          <p:cNvSpPr/>
          <p:nvPr/>
        </p:nvSpPr>
        <p:spPr>
          <a:xfrm>
            <a:off x="2672315" y="2873568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54161B6-4417-40FA-BD99-8A1C45A70CE8}"/>
              </a:ext>
            </a:extLst>
          </p:cNvPr>
          <p:cNvSpPr/>
          <p:nvPr/>
        </p:nvSpPr>
        <p:spPr>
          <a:xfrm>
            <a:off x="4203071" y="2872171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B1992516-7876-47E5-A5C2-B7B1B7C1529F}"/>
              </a:ext>
            </a:extLst>
          </p:cNvPr>
          <p:cNvSpPr/>
          <p:nvPr/>
        </p:nvSpPr>
        <p:spPr>
          <a:xfrm>
            <a:off x="7093687" y="3680088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2C2E029-FB06-42F4-B80B-86B32E639A2E}"/>
              </a:ext>
            </a:extLst>
          </p:cNvPr>
          <p:cNvSpPr/>
          <p:nvPr/>
        </p:nvSpPr>
        <p:spPr>
          <a:xfrm>
            <a:off x="5733827" y="2870774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F81E1890-DC89-4E9F-9DE7-5734E735D8D0}"/>
              </a:ext>
            </a:extLst>
          </p:cNvPr>
          <p:cNvSpPr/>
          <p:nvPr/>
        </p:nvSpPr>
        <p:spPr>
          <a:xfrm>
            <a:off x="561395" y="3014487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E44F4-29F7-46AF-9F36-2C1062E5C9B5}"/>
              </a:ext>
            </a:extLst>
          </p:cNvPr>
          <p:cNvSpPr/>
          <p:nvPr/>
        </p:nvSpPr>
        <p:spPr>
          <a:xfrm rot="2700000">
            <a:off x="1077231" y="360747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3DF080-9036-47A5-B206-80CA1A75BCCD}"/>
              </a:ext>
            </a:extLst>
          </p:cNvPr>
          <p:cNvSpPr/>
          <p:nvPr/>
        </p:nvSpPr>
        <p:spPr>
          <a:xfrm rot="2700000">
            <a:off x="2607987" y="360747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98847-E92A-4778-8495-B3CB7B45100D}"/>
              </a:ext>
            </a:extLst>
          </p:cNvPr>
          <p:cNvSpPr/>
          <p:nvPr/>
        </p:nvSpPr>
        <p:spPr>
          <a:xfrm rot="2700000">
            <a:off x="4138743" y="360747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205F5-3186-43ED-A470-CDA09EE8C0D5}"/>
              </a:ext>
            </a:extLst>
          </p:cNvPr>
          <p:cNvSpPr/>
          <p:nvPr/>
        </p:nvSpPr>
        <p:spPr>
          <a:xfrm rot="2700000">
            <a:off x="5669499" y="360747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22E125-E82A-4F73-AAF9-7278C224E645}"/>
              </a:ext>
            </a:extLst>
          </p:cNvPr>
          <p:cNvGrpSpPr/>
          <p:nvPr/>
        </p:nvGrpSpPr>
        <p:grpSpPr>
          <a:xfrm>
            <a:off x="2099588" y="1743407"/>
            <a:ext cx="2148132" cy="1081951"/>
            <a:chOff x="1062658" y="3986014"/>
            <a:chExt cx="1728192" cy="10819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B83DE9-E558-499E-ABCB-A12CB68A489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48C019-5308-4264-98F0-1343AFFCA1B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55492D-782C-4524-8761-694AEFC0B3D9}"/>
              </a:ext>
            </a:extLst>
          </p:cNvPr>
          <p:cNvGrpSpPr/>
          <p:nvPr/>
        </p:nvGrpSpPr>
        <p:grpSpPr>
          <a:xfrm>
            <a:off x="5160070" y="1743407"/>
            <a:ext cx="2148132" cy="1081951"/>
            <a:chOff x="1062658" y="3986014"/>
            <a:chExt cx="1728192" cy="1081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A1A20D-35BD-493D-8E63-E85B3D5B171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E0BD5B-EF69-4AB4-A730-B7521B0953C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024500-6AFC-4A80-872C-A50B2B4E19C3}"/>
              </a:ext>
            </a:extLst>
          </p:cNvPr>
          <p:cNvGrpSpPr/>
          <p:nvPr/>
        </p:nvGrpSpPr>
        <p:grpSpPr>
          <a:xfrm>
            <a:off x="4752786" y="4994247"/>
            <a:ext cx="2148132" cy="1081951"/>
            <a:chOff x="1062658" y="3986014"/>
            <a:chExt cx="1728192" cy="10819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42B8B9-EA25-4382-8AFA-242949CA222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0D9C2E-5280-4E8C-B1B3-45F7F6EF80E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E10BAE-27AF-47E1-97E5-E7C0C5DBF1C5}"/>
              </a:ext>
            </a:extLst>
          </p:cNvPr>
          <p:cNvGrpSpPr/>
          <p:nvPr/>
        </p:nvGrpSpPr>
        <p:grpSpPr>
          <a:xfrm>
            <a:off x="7849183" y="4994247"/>
            <a:ext cx="2148132" cy="1081951"/>
            <a:chOff x="1062658" y="3986014"/>
            <a:chExt cx="1728192" cy="1081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5C264B-E19E-4290-BEEB-B7B2CA12D12E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95E975-47AD-444D-B5DC-115E7C85B89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8AE8FD0-D7CB-4882-AB4E-137B8F8C6BF9}"/>
              </a:ext>
            </a:extLst>
          </p:cNvPr>
          <p:cNvSpPr txBox="1"/>
          <p:nvPr/>
        </p:nvSpPr>
        <p:spPr>
          <a:xfrm rot="2700000">
            <a:off x="1239238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3EBF20-7A64-4549-84DD-29D21FB9BCB9}"/>
              </a:ext>
            </a:extLst>
          </p:cNvPr>
          <p:cNvSpPr txBox="1"/>
          <p:nvPr/>
        </p:nvSpPr>
        <p:spPr>
          <a:xfrm rot="2700000">
            <a:off x="2763644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630E7C-760A-4215-B75B-8CBA655FA50E}"/>
              </a:ext>
            </a:extLst>
          </p:cNvPr>
          <p:cNvSpPr txBox="1"/>
          <p:nvPr/>
        </p:nvSpPr>
        <p:spPr>
          <a:xfrm rot="2700000">
            <a:off x="4288050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9BDAB-FCDE-464C-830D-EFAD0EE505A0}"/>
              </a:ext>
            </a:extLst>
          </p:cNvPr>
          <p:cNvSpPr txBox="1"/>
          <p:nvPr/>
        </p:nvSpPr>
        <p:spPr>
          <a:xfrm rot="2700000">
            <a:off x="5812456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13C3C3F6-1F00-4D91-9D3F-12C4AB403DA2}"/>
              </a:ext>
            </a:extLst>
          </p:cNvPr>
          <p:cNvSpPr/>
          <p:nvPr/>
        </p:nvSpPr>
        <p:spPr>
          <a:xfrm rot="2700000">
            <a:off x="4160530" y="5283827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45693246-FA78-48FF-B72A-67044BAD4127}"/>
              </a:ext>
            </a:extLst>
          </p:cNvPr>
          <p:cNvSpPr/>
          <p:nvPr/>
        </p:nvSpPr>
        <p:spPr>
          <a:xfrm>
            <a:off x="1481121" y="209840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DD83CB75-D6AC-4FBF-9FCB-C41AFF0AFDA9}"/>
              </a:ext>
            </a:extLst>
          </p:cNvPr>
          <p:cNvSpPr/>
          <p:nvPr/>
        </p:nvSpPr>
        <p:spPr>
          <a:xfrm>
            <a:off x="4519277" y="20773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1B6027D-C4C8-4B7B-BFA3-6E4BF224C554}"/>
              </a:ext>
            </a:extLst>
          </p:cNvPr>
          <p:cNvSpPr/>
          <p:nvPr/>
        </p:nvSpPr>
        <p:spPr>
          <a:xfrm>
            <a:off x="7177132" y="540302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B03C02-3367-4179-BE46-0516683A66C1}"/>
              </a:ext>
            </a:extLst>
          </p:cNvPr>
          <p:cNvGrpSpPr/>
          <p:nvPr/>
        </p:nvGrpSpPr>
        <p:grpSpPr>
          <a:xfrm>
            <a:off x="9407341" y="2954802"/>
            <a:ext cx="2515740" cy="1782203"/>
            <a:chOff x="9730339" y="5103472"/>
            <a:chExt cx="1619041" cy="1146963"/>
          </a:xfrm>
          <a:solidFill>
            <a:schemeClr val="accent6">
              <a:alpha val="70000"/>
            </a:schemeClr>
          </a:solidFill>
        </p:grpSpPr>
        <p:grpSp>
          <p:nvGrpSpPr>
            <p:cNvPr id="38" name="Graphic 96">
              <a:extLst>
                <a:ext uri="{FF2B5EF4-FFF2-40B4-BE49-F238E27FC236}">
                  <a16:creationId xmlns:a16="http://schemas.microsoft.com/office/drawing/2014/main" id="{EDAE7221-2269-4518-9546-240B23D215AF}"/>
                </a:ext>
              </a:extLst>
            </p:cNvPr>
            <p:cNvGrpSpPr/>
            <p:nvPr/>
          </p:nvGrpSpPr>
          <p:grpSpPr>
            <a:xfrm>
              <a:off x="10054488" y="5111789"/>
              <a:ext cx="936105" cy="1138646"/>
              <a:chOff x="3099536" y="2219731"/>
              <a:chExt cx="2692567" cy="3275147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AFDC597-D6AE-4E81-AF33-2CEAD7812A05}"/>
                  </a:ext>
                </a:extLst>
              </p:cNvPr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>
                  <a:gd name="connsiteX0" fmla="*/ 1015664 w 1901309"/>
                  <a:gd name="connsiteY0" fmla="*/ 649 h 2240485"/>
                  <a:gd name="connsiteX1" fmla="*/ 1112761 w 1901309"/>
                  <a:gd name="connsiteY1" fmla="*/ 128742 h 2240485"/>
                  <a:gd name="connsiteX2" fmla="*/ 1113508 w 1901309"/>
                  <a:gd name="connsiteY2" fmla="*/ 371484 h 2240485"/>
                  <a:gd name="connsiteX3" fmla="*/ 1109773 w 1901309"/>
                  <a:gd name="connsiteY3" fmla="*/ 1340210 h 2240485"/>
                  <a:gd name="connsiteX4" fmla="*/ 1115375 w 1901309"/>
                  <a:gd name="connsiteY4" fmla="*/ 1429464 h 2240485"/>
                  <a:gd name="connsiteX5" fmla="*/ 1148985 w 1901309"/>
                  <a:gd name="connsiteY5" fmla="*/ 1495191 h 2240485"/>
                  <a:gd name="connsiteX6" fmla="*/ 1361478 w 1901309"/>
                  <a:gd name="connsiteY6" fmla="*/ 1718140 h 2240485"/>
                  <a:gd name="connsiteX7" fmla="*/ 1424964 w 1901309"/>
                  <a:gd name="connsiteY7" fmla="*/ 1726356 h 2240485"/>
                  <a:gd name="connsiteX8" fmla="*/ 1619531 w 1901309"/>
                  <a:gd name="connsiteY8" fmla="*/ 1582578 h 2240485"/>
                  <a:gd name="connsiteX9" fmla="*/ 1683764 w 1901309"/>
                  <a:gd name="connsiteY9" fmla="*/ 1568387 h 2240485"/>
                  <a:gd name="connsiteX10" fmla="*/ 1698329 w 1901309"/>
                  <a:gd name="connsiteY10" fmla="*/ 1609093 h 2240485"/>
                  <a:gd name="connsiteX11" fmla="*/ 1585547 w 1901309"/>
                  <a:gd name="connsiteY11" fmla="*/ 1732331 h 2240485"/>
                  <a:gd name="connsiteX12" fmla="*/ 1489197 w 1901309"/>
                  <a:gd name="connsiteY12" fmla="*/ 1803287 h 2240485"/>
                  <a:gd name="connsiteX13" fmla="*/ 1475753 w 1901309"/>
                  <a:gd name="connsiteY13" fmla="*/ 1823453 h 2240485"/>
                  <a:gd name="connsiteX14" fmla="*/ 1495919 w 1901309"/>
                  <a:gd name="connsiteY14" fmla="*/ 1842499 h 2240485"/>
                  <a:gd name="connsiteX15" fmla="*/ 1638950 w 1901309"/>
                  <a:gd name="connsiteY15" fmla="*/ 1869387 h 2240485"/>
                  <a:gd name="connsiteX16" fmla="*/ 1835011 w 1901309"/>
                  <a:gd name="connsiteY16" fmla="*/ 1906359 h 2240485"/>
                  <a:gd name="connsiteX17" fmla="*/ 1877958 w 1901309"/>
                  <a:gd name="connsiteY17" fmla="*/ 1924284 h 2240485"/>
                  <a:gd name="connsiteX18" fmla="*/ 1900738 w 1901309"/>
                  <a:gd name="connsiteY18" fmla="*/ 1963123 h 2240485"/>
                  <a:gd name="connsiteX19" fmla="*/ 1864513 w 1901309"/>
                  <a:gd name="connsiteY19" fmla="*/ 1995613 h 2240485"/>
                  <a:gd name="connsiteX20" fmla="*/ 1793932 w 1901309"/>
                  <a:gd name="connsiteY20" fmla="*/ 1994866 h 2240485"/>
                  <a:gd name="connsiteX21" fmla="*/ 1551190 w 1901309"/>
                  <a:gd name="connsiteY21" fmla="*/ 1945197 h 2240485"/>
                  <a:gd name="connsiteX22" fmla="*/ 1507496 w 1901309"/>
                  <a:gd name="connsiteY22" fmla="*/ 1936981 h 2240485"/>
                  <a:gd name="connsiteX23" fmla="*/ 1479488 w 1901309"/>
                  <a:gd name="connsiteY23" fmla="*/ 1973206 h 2240485"/>
                  <a:gd name="connsiteX24" fmla="*/ 1517206 w 1901309"/>
                  <a:gd name="connsiteY24" fmla="*/ 2043788 h 2240485"/>
                  <a:gd name="connsiteX25" fmla="*/ 1528783 w 1901309"/>
                  <a:gd name="connsiteY25" fmla="*/ 2097191 h 2240485"/>
                  <a:gd name="connsiteX26" fmla="*/ 1472019 w 1901309"/>
                  <a:gd name="connsiteY26" fmla="*/ 2121465 h 2240485"/>
                  <a:gd name="connsiteX27" fmla="*/ 1425337 w 1901309"/>
                  <a:gd name="connsiteY27" fmla="*/ 2066568 h 2240485"/>
                  <a:gd name="connsiteX28" fmla="*/ 1374548 w 1901309"/>
                  <a:gd name="connsiteY28" fmla="*/ 1973206 h 2240485"/>
                  <a:gd name="connsiteX29" fmla="*/ 1248696 w 1901309"/>
                  <a:gd name="connsiteY29" fmla="*/ 1822706 h 2240485"/>
                  <a:gd name="connsiteX30" fmla="*/ 1033216 w 1901309"/>
                  <a:gd name="connsiteY30" fmla="*/ 1613575 h 2240485"/>
                  <a:gd name="connsiteX31" fmla="*/ 978319 w 1901309"/>
                  <a:gd name="connsiteY31" fmla="*/ 1589674 h 2240485"/>
                  <a:gd name="connsiteX32" fmla="*/ 950684 w 1901309"/>
                  <a:gd name="connsiteY32" fmla="*/ 1607599 h 2240485"/>
                  <a:gd name="connsiteX33" fmla="*/ 686282 w 1901309"/>
                  <a:gd name="connsiteY33" fmla="*/ 1863039 h 2240485"/>
                  <a:gd name="connsiteX34" fmla="*/ 664995 w 1901309"/>
                  <a:gd name="connsiteY34" fmla="*/ 1888807 h 2240485"/>
                  <a:gd name="connsiteX35" fmla="*/ 579476 w 1901309"/>
                  <a:gd name="connsiteY35" fmla="*/ 2024742 h 2240485"/>
                  <a:gd name="connsiteX36" fmla="*/ 534288 w 1901309"/>
                  <a:gd name="connsiteY36" fmla="*/ 2205118 h 2240485"/>
                  <a:gd name="connsiteX37" fmla="*/ 491715 w 1901309"/>
                  <a:gd name="connsiteY37" fmla="*/ 2239849 h 2240485"/>
                  <a:gd name="connsiteX38" fmla="*/ 474163 w 1901309"/>
                  <a:gd name="connsiteY38" fmla="*/ 2220429 h 2240485"/>
                  <a:gd name="connsiteX39" fmla="*/ 516736 w 1901309"/>
                  <a:gd name="connsiteY39" fmla="*/ 1942957 h 2240485"/>
                  <a:gd name="connsiteX40" fmla="*/ 505159 w 1901309"/>
                  <a:gd name="connsiteY40" fmla="*/ 1933247 h 2240485"/>
                  <a:gd name="connsiteX41" fmla="*/ 387149 w 1901309"/>
                  <a:gd name="connsiteY41" fmla="*/ 1967978 h 2240485"/>
                  <a:gd name="connsiteX42" fmla="*/ 152623 w 1901309"/>
                  <a:gd name="connsiteY42" fmla="*/ 2074037 h 2240485"/>
                  <a:gd name="connsiteX43" fmla="*/ 69344 w 1901309"/>
                  <a:gd name="connsiteY43" fmla="*/ 2141632 h 2240485"/>
                  <a:gd name="connsiteX44" fmla="*/ 56647 w 1901309"/>
                  <a:gd name="connsiteY44" fmla="*/ 2155449 h 2240485"/>
                  <a:gd name="connsiteX45" fmla="*/ 15941 w 1901309"/>
                  <a:gd name="connsiteY45" fmla="*/ 2160304 h 2240485"/>
                  <a:gd name="connsiteX46" fmla="*/ 2870 w 1901309"/>
                  <a:gd name="connsiteY46" fmla="*/ 2119971 h 2240485"/>
                  <a:gd name="connsiteX47" fmla="*/ 44323 w 1901309"/>
                  <a:gd name="connsiteY47" fmla="*/ 2056112 h 2240485"/>
                  <a:gd name="connsiteX48" fmla="*/ 239264 w 1901309"/>
                  <a:gd name="connsiteY48" fmla="*/ 1917189 h 2240485"/>
                  <a:gd name="connsiteX49" fmla="*/ 398353 w 1901309"/>
                  <a:gd name="connsiteY49" fmla="*/ 1852955 h 2240485"/>
                  <a:gd name="connsiteX50" fmla="*/ 461839 w 1901309"/>
                  <a:gd name="connsiteY50" fmla="*/ 1838017 h 2240485"/>
                  <a:gd name="connsiteX51" fmla="*/ 477151 w 1901309"/>
                  <a:gd name="connsiteY51" fmla="*/ 1792830 h 2240485"/>
                  <a:gd name="connsiteX52" fmla="*/ 370718 w 1901309"/>
                  <a:gd name="connsiteY52" fmla="*/ 1711418 h 2240485"/>
                  <a:gd name="connsiteX53" fmla="*/ 172043 w 1901309"/>
                  <a:gd name="connsiteY53" fmla="*/ 1600130 h 2240485"/>
                  <a:gd name="connsiteX54" fmla="*/ 114158 w 1901309"/>
                  <a:gd name="connsiteY54" fmla="*/ 1566147 h 2240485"/>
                  <a:gd name="connsiteX55" fmla="*/ 86896 w 1901309"/>
                  <a:gd name="connsiteY55" fmla="*/ 1533657 h 2240485"/>
                  <a:gd name="connsiteX56" fmla="*/ 107436 w 1901309"/>
                  <a:gd name="connsiteY56" fmla="*/ 1484735 h 2240485"/>
                  <a:gd name="connsiteX57" fmla="*/ 158225 w 1901309"/>
                  <a:gd name="connsiteY57" fmla="*/ 1485482 h 2240485"/>
                  <a:gd name="connsiteX58" fmla="*/ 204906 w 1901309"/>
                  <a:gd name="connsiteY58" fmla="*/ 1516104 h 2240485"/>
                  <a:gd name="connsiteX59" fmla="*/ 356153 w 1901309"/>
                  <a:gd name="connsiteY59" fmla="*/ 1610587 h 2240485"/>
                  <a:gd name="connsiteX60" fmla="*/ 519724 w 1901309"/>
                  <a:gd name="connsiteY60" fmla="*/ 1688264 h 2240485"/>
                  <a:gd name="connsiteX61" fmla="*/ 539890 w 1901309"/>
                  <a:gd name="connsiteY61" fmla="*/ 1697974 h 2240485"/>
                  <a:gd name="connsiteX62" fmla="*/ 663875 w 1901309"/>
                  <a:gd name="connsiteY62" fmla="*/ 1670339 h 2240485"/>
                  <a:gd name="connsiteX63" fmla="*/ 817363 w 1901309"/>
                  <a:gd name="connsiteY63" fmla="*/ 1507142 h 2240485"/>
                  <a:gd name="connsiteX64" fmla="*/ 865911 w 1901309"/>
                  <a:gd name="connsiteY64" fmla="*/ 1377928 h 2240485"/>
                  <a:gd name="connsiteX65" fmla="*/ 862176 w 1901309"/>
                  <a:gd name="connsiteY65" fmla="*/ 298661 h 2240485"/>
                  <a:gd name="connsiteX66" fmla="*/ 861429 w 1901309"/>
                  <a:gd name="connsiteY66" fmla="*/ 138078 h 2240485"/>
                  <a:gd name="connsiteX67" fmla="*/ 1005954 w 1901309"/>
                  <a:gd name="connsiteY67" fmla="*/ 275 h 2240485"/>
                  <a:gd name="connsiteX68" fmla="*/ 1015664 w 1901309"/>
                  <a:gd name="connsiteY68" fmla="*/ 649 h 224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01309" h="2240485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EF4BF9C-9672-4953-8A8A-186C6DB35305}"/>
                  </a:ext>
                </a:extLst>
              </p:cNvPr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>
                  <a:gd name="connsiteX0" fmla="*/ 96 w 1144960"/>
                  <a:gd name="connsiteY0" fmla="*/ 1590031 h 2459244"/>
                  <a:gd name="connsiteX1" fmla="*/ 63956 w 1144960"/>
                  <a:gd name="connsiteY1" fmla="*/ 1006704 h 2459244"/>
                  <a:gd name="connsiteX2" fmla="*/ 609191 w 1144960"/>
                  <a:gd name="connsiteY2" fmla="*/ 139182 h 2459244"/>
                  <a:gd name="connsiteX3" fmla="*/ 869112 w 1144960"/>
                  <a:gd name="connsiteY3" fmla="*/ 5861 h 2459244"/>
                  <a:gd name="connsiteX4" fmla="*/ 1074135 w 1144960"/>
                  <a:gd name="connsiteY4" fmla="*/ 119763 h 2459244"/>
                  <a:gd name="connsiteX5" fmla="*/ 1116709 w 1144960"/>
                  <a:gd name="connsiteY5" fmla="*/ 406198 h 2459244"/>
                  <a:gd name="connsiteX6" fmla="*/ 1089073 w 1144960"/>
                  <a:gd name="connsiteY6" fmla="*/ 459601 h 2459244"/>
                  <a:gd name="connsiteX7" fmla="*/ 1053969 w 1144960"/>
                  <a:gd name="connsiteY7" fmla="*/ 445784 h 2459244"/>
                  <a:gd name="connsiteX8" fmla="*/ 1046500 w 1144960"/>
                  <a:gd name="connsiteY8" fmla="*/ 407692 h 2459244"/>
                  <a:gd name="connsiteX9" fmla="*/ 1036044 w 1144960"/>
                  <a:gd name="connsiteY9" fmla="*/ 238146 h 2459244"/>
                  <a:gd name="connsiteX10" fmla="*/ 1002433 w 1144960"/>
                  <a:gd name="connsiteY10" fmla="*/ 122377 h 2459244"/>
                  <a:gd name="connsiteX11" fmla="*/ 901228 w 1144960"/>
                  <a:gd name="connsiteY11" fmla="*/ 69721 h 2459244"/>
                  <a:gd name="connsiteX12" fmla="*/ 683508 w 1144960"/>
                  <a:gd name="connsiteY12" fmla="*/ 167191 h 2459244"/>
                  <a:gd name="connsiteX13" fmla="*/ 309685 w 1144960"/>
                  <a:gd name="connsiteY13" fmla="*/ 591802 h 2459244"/>
                  <a:gd name="connsiteX14" fmla="*/ 86363 w 1144960"/>
                  <a:gd name="connsiteY14" fmla="*/ 1263264 h 2459244"/>
                  <a:gd name="connsiteX15" fmla="*/ 68811 w 1144960"/>
                  <a:gd name="connsiteY15" fmla="*/ 1669576 h 2459244"/>
                  <a:gd name="connsiteX16" fmla="*/ 139393 w 1144960"/>
                  <a:gd name="connsiteY16" fmla="*/ 2161782 h 2459244"/>
                  <a:gd name="connsiteX17" fmla="*/ 191302 w 1144960"/>
                  <a:gd name="connsiteY17" fmla="*/ 2295850 h 2459244"/>
                  <a:gd name="connsiteX18" fmla="*/ 223045 w 1144960"/>
                  <a:gd name="connsiteY18" fmla="*/ 2348506 h 2459244"/>
                  <a:gd name="connsiteX19" fmla="*/ 347777 w 1144960"/>
                  <a:gd name="connsiteY19" fmla="*/ 2360830 h 2459244"/>
                  <a:gd name="connsiteX20" fmla="*/ 437031 w 1144960"/>
                  <a:gd name="connsiteY20" fmla="*/ 2281285 h 2459244"/>
                  <a:gd name="connsiteX21" fmla="*/ 774256 w 1144960"/>
                  <a:gd name="connsiteY21" fmla="*/ 2075888 h 2459244"/>
                  <a:gd name="connsiteX22" fmla="*/ 983014 w 1144960"/>
                  <a:gd name="connsiteY22" fmla="*/ 1953024 h 2459244"/>
                  <a:gd name="connsiteX23" fmla="*/ 1074135 w 1144960"/>
                  <a:gd name="connsiteY23" fmla="*/ 1818582 h 2459244"/>
                  <a:gd name="connsiteX24" fmla="*/ 1070401 w 1144960"/>
                  <a:gd name="connsiteY24" fmla="*/ 1717004 h 2459244"/>
                  <a:gd name="connsiteX25" fmla="*/ 1039405 w 1144960"/>
                  <a:gd name="connsiteY25" fmla="*/ 1439532 h 2459244"/>
                  <a:gd name="connsiteX26" fmla="*/ 1034550 w 1144960"/>
                  <a:gd name="connsiteY26" fmla="*/ 1258409 h 2459244"/>
                  <a:gd name="connsiteX27" fmla="*/ 1044259 w 1144960"/>
                  <a:gd name="connsiteY27" fmla="*/ 1192308 h 2459244"/>
                  <a:gd name="connsiteX28" fmla="*/ 1123804 w 1144960"/>
                  <a:gd name="connsiteY28" fmla="*/ 1138532 h 2459244"/>
                  <a:gd name="connsiteX29" fmla="*/ 1138369 w 1144960"/>
                  <a:gd name="connsiteY29" fmla="*/ 1151602 h 2459244"/>
                  <a:gd name="connsiteX30" fmla="*/ 1137248 w 1144960"/>
                  <a:gd name="connsiteY30" fmla="*/ 1231520 h 2459244"/>
                  <a:gd name="connsiteX31" fmla="*/ 1122684 w 1144960"/>
                  <a:gd name="connsiteY31" fmla="*/ 1333099 h 2459244"/>
                  <a:gd name="connsiteX32" fmla="*/ 1118576 w 1144960"/>
                  <a:gd name="connsiteY32" fmla="*/ 1594513 h 2459244"/>
                  <a:gd name="connsiteX33" fmla="*/ 1141730 w 1144960"/>
                  <a:gd name="connsiteY33" fmla="*/ 1751361 h 2459244"/>
                  <a:gd name="connsiteX34" fmla="*/ 1039031 w 1144960"/>
                  <a:gd name="connsiteY34" fmla="*/ 1995223 h 2459244"/>
                  <a:gd name="connsiteX35" fmla="*/ 849693 w 1144960"/>
                  <a:gd name="connsiteY35" fmla="*/ 2114354 h 2459244"/>
                  <a:gd name="connsiteX36" fmla="*/ 708529 w 1144960"/>
                  <a:gd name="connsiteY36" fmla="*/ 2186803 h 2459244"/>
                  <a:gd name="connsiteX37" fmla="*/ 422467 w 1144960"/>
                  <a:gd name="connsiteY37" fmla="*/ 2384731 h 2459244"/>
                  <a:gd name="connsiteX38" fmla="*/ 335080 w 1144960"/>
                  <a:gd name="connsiteY38" fmla="*/ 2444856 h 2459244"/>
                  <a:gd name="connsiteX39" fmla="*/ 195036 w 1144960"/>
                  <a:gd name="connsiteY39" fmla="*/ 2421329 h 2459244"/>
                  <a:gd name="connsiteX40" fmla="*/ 112504 w 1144960"/>
                  <a:gd name="connsiteY40" fmla="*/ 2293609 h 2459244"/>
                  <a:gd name="connsiteX41" fmla="*/ 30345 w 1144960"/>
                  <a:gd name="connsiteY41" fmla="*/ 1987755 h 2459244"/>
                  <a:gd name="connsiteX42" fmla="*/ 96 w 1144960"/>
                  <a:gd name="connsiteY42" fmla="*/ 1590031 h 24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44960" h="2459244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72F407-1460-4E6C-A29C-D1994C7158AF}"/>
                  </a:ext>
                </a:extLst>
              </p:cNvPr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>
                  <a:gd name="connsiteX0" fmla="*/ 1121500 w 1189644"/>
                  <a:gd name="connsiteY0" fmla="*/ 1677490 h 2422960"/>
                  <a:gd name="connsiteX1" fmla="*/ 1009466 w 1189644"/>
                  <a:gd name="connsiteY1" fmla="*/ 932832 h 2422960"/>
                  <a:gd name="connsiteX2" fmla="*/ 438836 w 1189644"/>
                  <a:gd name="connsiteY2" fmla="*/ 162781 h 2422960"/>
                  <a:gd name="connsiteX3" fmla="*/ 226343 w 1189644"/>
                  <a:gd name="connsiteY3" fmla="*/ 72033 h 2422960"/>
                  <a:gd name="connsiteX4" fmla="*/ 181529 w 1189644"/>
                  <a:gd name="connsiteY4" fmla="*/ 70165 h 2422960"/>
                  <a:gd name="connsiteX5" fmla="*/ 112068 w 1189644"/>
                  <a:gd name="connsiteY5" fmla="*/ 118714 h 2422960"/>
                  <a:gd name="connsiteX6" fmla="*/ 79951 w 1189644"/>
                  <a:gd name="connsiteY6" fmla="*/ 263612 h 2422960"/>
                  <a:gd name="connsiteX7" fmla="*/ 79578 w 1189644"/>
                  <a:gd name="connsiteY7" fmla="*/ 455938 h 2422960"/>
                  <a:gd name="connsiteX8" fmla="*/ 74349 w 1189644"/>
                  <a:gd name="connsiteY8" fmla="*/ 511582 h 2422960"/>
                  <a:gd name="connsiteX9" fmla="*/ 57171 w 1189644"/>
                  <a:gd name="connsiteY9" fmla="*/ 518678 h 2422960"/>
                  <a:gd name="connsiteX10" fmla="*/ 16838 w 1189644"/>
                  <a:gd name="connsiteY10" fmla="*/ 466395 h 2422960"/>
                  <a:gd name="connsiteX11" fmla="*/ 33 w 1189644"/>
                  <a:gd name="connsiteY11" fmla="*/ 365563 h 2422960"/>
                  <a:gd name="connsiteX12" fmla="*/ 31403 w 1189644"/>
                  <a:gd name="connsiteY12" fmla="*/ 137013 h 2422960"/>
                  <a:gd name="connsiteX13" fmla="*/ 37378 w 1189644"/>
                  <a:gd name="connsiteY13" fmla="*/ 119461 h 2422960"/>
                  <a:gd name="connsiteX14" fmla="*/ 243895 w 1189644"/>
                  <a:gd name="connsiteY14" fmla="*/ 4812 h 2422960"/>
                  <a:gd name="connsiteX15" fmla="*/ 547509 w 1189644"/>
                  <a:gd name="connsiteY15" fmla="*/ 157552 h 2422960"/>
                  <a:gd name="connsiteX16" fmla="*/ 1144281 w 1189644"/>
                  <a:gd name="connsiteY16" fmla="*/ 1180056 h 2422960"/>
                  <a:gd name="connsiteX17" fmla="*/ 1187974 w 1189644"/>
                  <a:gd name="connsiteY17" fmla="*/ 1759648 h 2422960"/>
                  <a:gd name="connsiteX18" fmla="*/ 1122247 w 1189644"/>
                  <a:gd name="connsiteY18" fmla="*/ 2207040 h 2422960"/>
                  <a:gd name="connsiteX19" fmla="*/ 1047557 w 1189644"/>
                  <a:gd name="connsiteY19" fmla="*/ 2362768 h 2422960"/>
                  <a:gd name="connsiteX20" fmla="*/ 929921 w 1189644"/>
                  <a:gd name="connsiteY20" fmla="*/ 2422520 h 2422960"/>
                  <a:gd name="connsiteX21" fmla="*/ 860460 w 1189644"/>
                  <a:gd name="connsiteY21" fmla="*/ 2397873 h 2422960"/>
                  <a:gd name="connsiteX22" fmla="*/ 805189 w 1189644"/>
                  <a:gd name="connsiteY22" fmla="*/ 2356793 h 2422960"/>
                  <a:gd name="connsiteX23" fmla="*/ 499708 w 1189644"/>
                  <a:gd name="connsiteY23" fmla="*/ 2168575 h 2422960"/>
                  <a:gd name="connsiteX24" fmla="*/ 243148 w 1189644"/>
                  <a:gd name="connsiteY24" fmla="*/ 2047578 h 2422960"/>
                  <a:gd name="connsiteX25" fmla="*/ 153521 w 1189644"/>
                  <a:gd name="connsiteY25" fmla="*/ 1987079 h 2422960"/>
                  <a:gd name="connsiteX26" fmla="*/ 55304 w 1189644"/>
                  <a:gd name="connsiteY26" fmla="*/ 1722677 h 2422960"/>
                  <a:gd name="connsiteX27" fmla="*/ 40739 w 1189644"/>
                  <a:gd name="connsiteY27" fmla="*/ 1239434 h 2422960"/>
                  <a:gd name="connsiteX28" fmla="*/ 28789 w 1189644"/>
                  <a:gd name="connsiteY28" fmla="*/ 1160263 h 2422960"/>
                  <a:gd name="connsiteX29" fmla="*/ 28415 w 1189644"/>
                  <a:gd name="connsiteY29" fmla="*/ 1143458 h 2422960"/>
                  <a:gd name="connsiteX30" fmla="*/ 38498 w 1189644"/>
                  <a:gd name="connsiteY30" fmla="*/ 1117316 h 2422960"/>
                  <a:gd name="connsiteX31" fmla="*/ 62399 w 1189644"/>
                  <a:gd name="connsiteY31" fmla="*/ 1131507 h 2422960"/>
                  <a:gd name="connsiteX32" fmla="*/ 131487 w 1189644"/>
                  <a:gd name="connsiteY32" fmla="*/ 1300306 h 2422960"/>
                  <a:gd name="connsiteX33" fmla="*/ 133728 w 1189644"/>
                  <a:gd name="connsiteY33" fmla="*/ 1644253 h 2422960"/>
                  <a:gd name="connsiteX34" fmla="*/ 119910 w 1189644"/>
                  <a:gd name="connsiteY34" fmla="*/ 1761142 h 2422960"/>
                  <a:gd name="connsiteX35" fmla="*/ 200949 w 1189644"/>
                  <a:gd name="connsiteY35" fmla="*/ 1937410 h 2422960"/>
                  <a:gd name="connsiteX36" fmla="*/ 450413 w 1189644"/>
                  <a:gd name="connsiteY36" fmla="*/ 2071852 h 2422960"/>
                  <a:gd name="connsiteX37" fmla="*/ 793239 w 1189644"/>
                  <a:gd name="connsiteY37" fmla="*/ 2260443 h 2422960"/>
                  <a:gd name="connsiteX38" fmla="*/ 867555 w 1189644"/>
                  <a:gd name="connsiteY38" fmla="*/ 2319822 h 2422960"/>
                  <a:gd name="connsiteX39" fmla="*/ 885107 w 1189644"/>
                  <a:gd name="connsiteY39" fmla="*/ 2333639 h 2422960"/>
                  <a:gd name="connsiteX40" fmla="*/ 1000503 w 1189644"/>
                  <a:gd name="connsiteY40" fmla="*/ 2313100 h 2422960"/>
                  <a:gd name="connsiteX41" fmla="*/ 1077060 w 1189644"/>
                  <a:gd name="connsiteY41" fmla="*/ 2111811 h 2422960"/>
                  <a:gd name="connsiteX42" fmla="*/ 1121500 w 1189644"/>
                  <a:gd name="connsiteY42" fmla="*/ 1677490 h 24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89644" h="242296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Graphic 116">
              <a:extLst>
                <a:ext uri="{FF2B5EF4-FFF2-40B4-BE49-F238E27FC236}">
                  <a16:creationId xmlns:a16="http://schemas.microsoft.com/office/drawing/2014/main" id="{E0A14C23-7626-4BF9-AD10-6832C8EB0528}"/>
                </a:ext>
              </a:extLst>
            </p:cNvPr>
            <p:cNvSpPr/>
            <p:nvPr/>
          </p:nvSpPr>
          <p:spPr>
            <a:xfrm>
              <a:off x="10854251" y="5136429"/>
              <a:ext cx="369621" cy="369625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16">
              <a:extLst>
                <a:ext uri="{FF2B5EF4-FFF2-40B4-BE49-F238E27FC236}">
                  <a16:creationId xmlns:a16="http://schemas.microsoft.com/office/drawing/2014/main" id="{FCACFDFD-3BC7-4872-B0AC-36A4F8D1231A}"/>
                </a:ext>
              </a:extLst>
            </p:cNvPr>
            <p:cNvSpPr/>
            <p:nvPr/>
          </p:nvSpPr>
          <p:spPr>
            <a:xfrm>
              <a:off x="9944151" y="5103472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16">
              <a:extLst>
                <a:ext uri="{FF2B5EF4-FFF2-40B4-BE49-F238E27FC236}">
                  <a16:creationId xmlns:a16="http://schemas.microsoft.com/office/drawing/2014/main" id="{A3585C32-C55A-4C5F-B615-87FFB96A8F6C}"/>
                </a:ext>
              </a:extLst>
            </p:cNvPr>
            <p:cNvSpPr/>
            <p:nvPr/>
          </p:nvSpPr>
          <p:spPr>
            <a:xfrm>
              <a:off x="9730339" y="5630019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16">
              <a:extLst>
                <a:ext uri="{FF2B5EF4-FFF2-40B4-BE49-F238E27FC236}">
                  <a16:creationId xmlns:a16="http://schemas.microsoft.com/office/drawing/2014/main" id="{ECD39145-12E0-4C41-B57D-A3B7E17BB3F9}"/>
                </a:ext>
              </a:extLst>
            </p:cNvPr>
            <p:cNvSpPr/>
            <p:nvPr/>
          </p:nvSpPr>
          <p:spPr>
            <a:xfrm>
              <a:off x="10641227" y="5818830"/>
              <a:ext cx="305974" cy="305977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16">
              <a:extLst>
                <a:ext uri="{FF2B5EF4-FFF2-40B4-BE49-F238E27FC236}">
                  <a16:creationId xmlns:a16="http://schemas.microsoft.com/office/drawing/2014/main" id="{1B59AB6A-717F-450F-A625-0FA52533FD61}"/>
                </a:ext>
              </a:extLst>
            </p:cNvPr>
            <p:cNvSpPr/>
            <p:nvPr/>
          </p:nvSpPr>
          <p:spPr>
            <a:xfrm>
              <a:off x="11073933" y="5669493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08883A-FF57-4D9E-82D4-F35F8ADFB987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087692" y="2099760"/>
            <a:ext cx="8309" cy="914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511063-B379-475A-A610-A050FFBA87CB}"/>
              </a:ext>
            </a:extLst>
          </p:cNvPr>
          <p:cNvCxnSpPr>
            <a:cxnSpLocks/>
          </p:cNvCxnSpPr>
          <p:nvPr/>
        </p:nvCxnSpPr>
        <p:spPr>
          <a:xfrm>
            <a:off x="1742488" y="3014160"/>
            <a:ext cx="87028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A6A96-8FBD-4018-AD41-0FE384F9E81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42487" y="3014161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8DF93A-BF56-43EA-AE6A-755DD1FE302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0445369" y="3014161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3FCC4-9DB4-4616-AF48-E06BEEE0F55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643448" y="3014161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D5914F-C084-434B-A013-7502D40FC20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544409" y="3014161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036B6AF-50B3-4747-B4B7-918008BB8F6D}"/>
              </a:ext>
            </a:extLst>
          </p:cNvPr>
          <p:cNvSpPr/>
          <p:nvPr/>
        </p:nvSpPr>
        <p:spPr>
          <a:xfrm>
            <a:off x="6528048" y="2603186"/>
            <a:ext cx="1620000" cy="318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Case Number</a:t>
            </a:r>
            <a:endParaRPr lang="ko-KR" alt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B1DD5B-863A-43C0-95DB-9611464E8D94}"/>
              </a:ext>
            </a:extLst>
          </p:cNvPr>
          <p:cNvSpPr/>
          <p:nvPr/>
        </p:nvSpPr>
        <p:spPr>
          <a:xfrm>
            <a:off x="932487" y="3251890"/>
            <a:ext cx="162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Case Number</a:t>
            </a:r>
            <a:endParaRPr lang="ko-KR" alt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AAF91-A9D2-42C2-896D-93821C711007}"/>
              </a:ext>
            </a:extLst>
          </p:cNvPr>
          <p:cNvSpPr/>
          <p:nvPr/>
        </p:nvSpPr>
        <p:spPr>
          <a:xfrm>
            <a:off x="3833448" y="3251890"/>
            <a:ext cx="162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Case Number</a:t>
            </a:r>
            <a:endParaRPr lang="ko-KR" alt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49EEA-E028-44C6-A070-3FA1DA562924}"/>
              </a:ext>
            </a:extLst>
          </p:cNvPr>
          <p:cNvSpPr/>
          <p:nvPr/>
        </p:nvSpPr>
        <p:spPr>
          <a:xfrm>
            <a:off x="6734409" y="3251890"/>
            <a:ext cx="162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Case Number</a:t>
            </a:r>
            <a:endParaRPr lang="ko-KR" alt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EC71B-D385-474C-B83A-CCE5BB836B27}"/>
              </a:ext>
            </a:extLst>
          </p:cNvPr>
          <p:cNvSpPr/>
          <p:nvPr/>
        </p:nvSpPr>
        <p:spPr>
          <a:xfrm>
            <a:off x="9635369" y="3251890"/>
            <a:ext cx="162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Case Number</a:t>
            </a:r>
            <a:endParaRPr lang="ko-KR" alt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C5A7D-CFEA-4360-BC19-13CA15BCD680}"/>
              </a:ext>
            </a:extLst>
          </p:cNvPr>
          <p:cNvSpPr/>
          <p:nvPr/>
        </p:nvSpPr>
        <p:spPr>
          <a:xfrm>
            <a:off x="1112487" y="3899962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9E20F-5F37-49C2-B304-0B109EF4DCD0}"/>
              </a:ext>
            </a:extLst>
          </p:cNvPr>
          <p:cNvSpPr/>
          <p:nvPr/>
        </p:nvSpPr>
        <p:spPr>
          <a:xfrm>
            <a:off x="1112487" y="4404018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573CDC-0AA4-41AA-9297-0E42F5819056}"/>
              </a:ext>
            </a:extLst>
          </p:cNvPr>
          <p:cNvSpPr/>
          <p:nvPr/>
        </p:nvSpPr>
        <p:spPr>
          <a:xfrm>
            <a:off x="4013448" y="3899962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5D324-DF66-40EA-98C9-350E6A063BD6}"/>
              </a:ext>
            </a:extLst>
          </p:cNvPr>
          <p:cNvSpPr/>
          <p:nvPr/>
        </p:nvSpPr>
        <p:spPr>
          <a:xfrm>
            <a:off x="4013448" y="4404018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71430-317D-4ED5-B356-EF055915ADEE}"/>
              </a:ext>
            </a:extLst>
          </p:cNvPr>
          <p:cNvSpPr/>
          <p:nvPr/>
        </p:nvSpPr>
        <p:spPr>
          <a:xfrm>
            <a:off x="4013448" y="4877586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6E9B6-4CDC-4F67-B574-DB6EBAE9B0B3}"/>
              </a:ext>
            </a:extLst>
          </p:cNvPr>
          <p:cNvSpPr/>
          <p:nvPr/>
        </p:nvSpPr>
        <p:spPr>
          <a:xfrm>
            <a:off x="6914409" y="3899962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1511F-5BFC-44DA-81F2-E2AD114E489E}"/>
              </a:ext>
            </a:extLst>
          </p:cNvPr>
          <p:cNvSpPr/>
          <p:nvPr/>
        </p:nvSpPr>
        <p:spPr>
          <a:xfrm>
            <a:off x="6914409" y="4404018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BE43E7-D60E-473B-A952-6C61B0F2BDCB}"/>
              </a:ext>
            </a:extLst>
          </p:cNvPr>
          <p:cNvSpPr/>
          <p:nvPr/>
        </p:nvSpPr>
        <p:spPr>
          <a:xfrm>
            <a:off x="9815369" y="3899962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E4F570-4685-431A-AC2A-8FEC1DCA8A64}"/>
              </a:ext>
            </a:extLst>
          </p:cNvPr>
          <p:cNvSpPr/>
          <p:nvPr/>
        </p:nvSpPr>
        <p:spPr>
          <a:xfrm>
            <a:off x="9815369" y="4404018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03FB9F-9A11-42B2-B219-C53A92FA6849}"/>
              </a:ext>
            </a:extLst>
          </p:cNvPr>
          <p:cNvSpPr/>
          <p:nvPr/>
        </p:nvSpPr>
        <p:spPr>
          <a:xfrm>
            <a:off x="5277691" y="1739720"/>
            <a:ext cx="162000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Case Number</a:t>
            </a:r>
            <a:endParaRPr lang="ko-KR" altLang="en-US" sz="1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E64681-CEE0-49BD-9DC6-DE3A774377B4}"/>
              </a:ext>
            </a:extLst>
          </p:cNvPr>
          <p:cNvCxnSpPr/>
          <p:nvPr/>
        </p:nvCxnSpPr>
        <p:spPr>
          <a:xfrm>
            <a:off x="949015" y="3538036"/>
            <a:ext cx="0" cy="1009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8D2E56-A040-415D-B262-39103FBA3CD5}"/>
              </a:ext>
            </a:extLst>
          </p:cNvPr>
          <p:cNvCxnSpPr>
            <a:cxnSpLocks/>
          </p:cNvCxnSpPr>
          <p:nvPr/>
        </p:nvCxnSpPr>
        <p:spPr>
          <a:xfrm flipH="1">
            <a:off x="949015" y="4043035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1E7A9D-5CCC-4AEA-B42B-567D8C27EC9E}"/>
              </a:ext>
            </a:extLst>
          </p:cNvPr>
          <p:cNvCxnSpPr>
            <a:cxnSpLocks/>
          </p:cNvCxnSpPr>
          <p:nvPr/>
        </p:nvCxnSpPr>
        <p:spPr>
          <a:xfrm flipH="1">
            <a:off x="949015" y="4547091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148CAF-F99B-41C1-80AF-9466E534DCFB}"/>
              </a:ext>
            </a:extLst>
          </p:cNvPr>
          <p:cNvCxnSpPr/>
          <p:nvPr/>
        </p:nvCxnSpPr>
        <p:spPr>
          <a:xfrm>
            <a:off x="3854254" y="3539921"/>
            <a:ext cx="0" cy="1567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97180-C7C6-43A8-9EA4-374CF12CBDCC}"/>
              </a:ext>
            </a:extLst>
          </p:cNvPr>
          <p:cNvCxnSpPr/>
          <p:nvPr/>
        </p:nvCxnSpPr>
        <p:spPr>
          <a:xfrm flipH="1">
            <a:off x="3854254" y="4044919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19A3A2-B88C-4450-8602-80FB82D51F34}"/>
              </a:ext>
            </a:extLst>
          </p:cNvPr>
          <p:cNvCxnSpPr/>
          <p:nvPr/>
        </p:nvCxnSpPr>
        <p:spPr>
          <a:xfrm flipH="1">
            <a:off x="3854254" y="4548975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6803E1-9E01-44FE-9CE8-72775FDBBA20}"/>
              </a:ext>
            </a:extLst>
          </p:cNvPr>
          <p:cNvCxnSpPr/>
          <p:nvPr/>
        </p:nvCxnSpPr>
        <p:spPr>
          <a:xfrm>
            <a:off x="6740039" y="3541806"/>
            <a:ext cx="0" cy="1009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B573C4-1920-4983-A69A-C77906479BF4}"/>
              </a:ext>
            </a:extLst>
          </p:cNvPr>
          <p:cNvCxnSpPr/>
          <p:nvPr/>
        </p:nvCxnSpPr>
        <p:spPr>
          <a:xfrm flipH="1">
            <a:off x="6740039" y="4046804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3BA3E0-F947-4968-AC8F-4DD83398CC20}"/>
              </a:ext>
            </a:extLst>
          </p:cNvPr>
          <p:cNvCxnSpPr/>
          <p:nvPr/>
        </p:nvCxnSpPr>
        <p:spPr>
          <a:xfrm flipH="1">
            <a:off x="6740039" y="4550860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22938E-AA46-40C9-8B3B-585ABC8F5762}"/>
              </a:ext>
            </a:extLst>
          </p:cNvPr>
          <p:cNvCxnSpPr/>
          <p:nvPr/>
        </p:nvCxnSpPr>
        <p:spPr>
          <a:xfrm>
            <a:off x="9645279" y="3543692"/>
            <a:ext cx="0" cy="1009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CE5D77-2C16-4B51-96DF-739CD6A0FA85}"/>
              </a:ext>
            </a:extLst>
          </p:cNvPr>
          <p:cNvCxnSpPr/>
          <p:nvPr/>
        </p:nvCxnSpPr>
        <p:spPr>
          <a:xfrm flipH="1">
            <a:off x="9645279" y="4048689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551F3C-AA85-4255-B9CF-716E1174EA43}"/>
              </a:ext>
            </a:extLst>
          </p:cNvPr>
          <p:cNvCxnSpPr/>
          <p:nvPr/>
        </p:nvCxnSpPr>
        <p:spPr>
          <a:xfrm flipH="1">
            <a:off x="9645279" y="4552745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7BF896-BEAA-4445-8312-ABCA99E75C99}"/>
              </a:ext>
            </a:extLst>
          </p:cNvPr>
          <p:cNvCxnSpPr/>
          <p:nvPr/>
        </p:nvCxnSpPr>
        <p:spPr>
          <a:xfrm flipH="1">
            <a:off x="3854254" y="5107125"/>
            <a:ext cx="1588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28A562-0FAD-4E27-955E-8C4F7D339A9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096000" y="2762446"/>
            <a:ext cx="4320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0B46FE1-13D4-4E97-A8A5-019C8D70D336}"/>
              </a:ext>
            </a:extLst>
          </p:cNvPr>
          <p:cNvSpPr/>
          <p:nvPr/>
        </p:nvSpPr>
        <p:spPr>
          <a:xfrm>
            <a:off x="4027334" y="2192213"/>
            <a:ext cx="1620000" cy="318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Case Number</a:t>
            </a:r>
            <a:endParaRPr lang="ko-KR" altLang="en-US" sz="12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CAC1D9-2F47-4030-AEFA-8D86C26F736B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5647335" y="2351473"/>
            <a:ext cx="4403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C0760A-FA15-4773-AADD-009468DE46C7}"/>
              </a:ext>
            </a:extLst>
          </p:cNvPr>
          <p:cNvGrpSpPr/>
          <p:nvPr/>
        </p:nvGrpSpPr>
        <p:grpSpPr>
          <a:xfrm>
            <a:off x="2103546" y="5613183"/>
            <a:ext cx="1400166" cy="477798"/>
            <a:chOff x="579546" y="5464274"/>
            <a:chExt cx="1400166" cy="4777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110AD1C-AC3A-4767-B947-AB47ED14D5AD}"/>
                </a:ext>
              </a:extLst>
            </p:cNvPr>
            <p:cNvSpPr/>
            <p:nvPr/>
          </p:nvSpPr>
          <p:spPr>
            <a:xfrm>
              <a:off x="579546" y="5529000"/>
              <a:ext cx="338747" cy="3387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7AFA3E-3512-4A89-AC39-370FA079F67E}"/>
                </a:ext>
              </a:extLst>
            </p:cNvPr>
            <p:cNvSpPr txBox="1"/>
            <p:nvPr/>
          </p:nvSpPr>
          <p:spPr>
            <a:xfrm>
              <a:off x="911011" y="5464274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80764E5-D467-4549-AA48-0E7589125D6C}"/>
                </a:ext>
              </a:extLst>
            </p:cNvPr>
            <p:cNvSpPr txBox="1"/>
            <p:nvPr/>
          </p:nvSpPr>
          <p:spPr>
            <a:xfrm>
              <a:off x="925585" y="5665073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4CC4B0-DA09-4B70-9224-760A2F202077}"/>
              </a:ext>
            </a:extLst>
          </p:cNvPr>
          <p:cNvGrpSpPr/>
          <p:nvPr/>
        </p:nvGrpSpPr>
        <p:grpSpPr>
          <a:xfrm>
            <a:off x="3471698" y="5613183"/>
            <a:ext cx="1400166" cy="477798"/>
            <a:chOff x="1947698" y="5473685"/>
            <a:chExt cx="1400166" cy="4777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9A390E-4942-4CD9-A7B5-F89BFC8ADF3B}"/>
                </a:ext>
              </a:extLst>
            </p:cNvPr>
            <p:cNvSpPr/>
            <p:nvPr/>
          </p:nvSpPr>
          <p:spPr>
            <a:xfrm>
              <a:off x="1947698" y="5538411"/>
              <a:ext cx="338747" cy="33874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AC674E-A129-4BEF-90F2-16AE924CE465}"/>
                </a:ext>
              </a:extLst>
            </p:cNvPr>
            <p:cNvSpPr txBox="1"/>
            <p:nvPr/>
          </p:nvSpPr>
          <p:spPr>
            <a:xfrm>
              <a:off x="2279163" y="5473685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79AD7F-342B-44AD-96CF-27D4450C3393}"/>
                </a:ext>
              </a:extLst>
            </p:cNvPr>
            <p:cNvSpPr txBox="1"/>
            <p:nvPr/>
          </p:nvSpPr>
          <p:spPr>
            <a:xfrm>
              <a:off x="2293737" y="5674484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C4ABDC-9D23-4CAA-AA54-61D06B63200C}"/>
              </a:ext>
            </a:extLst>
          </p:cNvPr>
          <p:cNvGrpSpPr/>
          <p:nvPr/>
        </p:nvGrpSpPr>
        <p:grpSpPr>
          <a:xfrm>
            <a:off x="4839850" y="5613183"/>
            <a:ext cx="1400166" cy="477798"/>
            <a:chOff x="3315850" y="5483096"/>
            <a:chExt cx="1400166" cy="47779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080D7ED-2394-4B84-9753-D7CD4325A44E}"/>
                </a:ext>
              </a:extLst>
            </p:cNvPr>
            <p:cNvSpPr/>
            <p:nvPr/>
          </p:nvSpPr>
          <p:spPr>
            <a:xfrm>
              <a:off x="3315850" y="5547822"/>
              <a:ext cx="338747" cy="338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2CEBE1-38E6-4A3E-A840-EF294E8511A3}"/>
                </a:ext>
              </a:extLst>
            </p:cNvPr>
            <p:cNvSpPr txBox="1"/>
            <p:nvPr/>
          </p:nvSpPr>
          <p:spPr>
            <a:xfrm>
              <a:off x="3647315" y="5483096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B57461-0985-4DCA-8F02-7E92A57EBEEE}"/>
                </a:ext>
              </a:extLst>
            </p:cNvPr>
            <p:cNvSpPr txBox="1"/>
            <p:nvPr/>
          </p:nvSpPr>
          <p:spPr>
            <a:xfrm>
              <a:off x="3661889" y="5683895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2A5D3-0AA5-4478-82DC-BC49F904BF16}"/>
              </a:ext>
            </a:extLst>
          </p:cNvPr>
          <p:cNvGrpSpPr/>
          <p:nvPr/>
        </p:nvGrpSpPr>
        <p:grpSpPr>
          <a:xfrm>
            <a:off x="6208002" y="5613183"/>
            <a:ext cx="1400166" cy="477798"/>
            <a:chOff x="4684002" y="5492507"/>
            <a:chExt cx="1400166" cy="4777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66BCD16-98AF-4DE9-B199-C13317947003}"/>
                </a:ext>
              </a:extLst>
            </p:cNvPr>
            <p:cNvSpPr/>
            <p:nvPr/>
          </p:nvSpPr>
          <p:spPr>
            <a:xfrm>
              <a:off x="4684002" y="5557233"/>
              <a:ext cx="338747" cy="338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726A150-714D-4B10-9627-5C0698739CBF}"/>
                </a:ext>
              </a:extLst>
            </p:cNvPr>
            <p:cNvSpPr txBox="1"/>
            <p:nvPr/>
          </p:nvSpPr>
          <p:spPr>
            <a:xfrm>
              <a:off x="5015467" y="5492507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586208-04EB-4310-A417-5B76F2D8D93A}"/>
                </a:ext>
              </a:extLst>
            </p:cNvPr>
            <p:cNvSpPr txBox="1"/>
            <p:nvPr/>
          </p:nvSpPr>
          <p:spPr>
            <a:xfrm>
              <a:off x="5030041" y="5693306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9101B4-BAE3-4AAD-8B94-D6F02C573351}"/>
              </a:ext>
            </a:extLst>
          </p:cNvPr>
          <p:cNvGrpSpPr/>
          <p:nvPr/>
        </p:nvGrpSpPr>
        <p:grpSpPr>
          <a:xfrm>
            <a:off x="7576154" y="5613183"/>
            <a:ext cx="1400166" cy="477798"/>
            <a:chOff x="6052154" y="5501918"/>
            <a:chExt cx="1400166" cy="47779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FBC0E1-FAAC-4652-8902-3AB997876B4B}"/>
                </a:ext>
              </a:extLst>
            </p:cNvPr>
            <p:cNvSpPr/>
            <p:nvPr/>
          </p:nvSpPr>
          <p:spPr>
            <a:xfrm>
              <a:off x="6052154" y="5566644"/>
              <a:ext cx="338747" cy="3387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3FEDD5-E5E7-4B07-A931-F0C35B4E7096}"/>
                </a:ext>
              </a:extLst>
            </p:cNvPr>
            <p:cNvSpPr txBox="1"/>
            <p:nvPr/>
          </p:nvSpPr>
          <p:spPr>
            <a:xfrm>
              <a:off x="6383619" y="5501918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E8288D0-8728-4195-8AF9-6245B4059A3D}"/>
                </a:ext>
              </a:extLst>
            </p:cNvPr>
            <p:cNvSpPr txBox="1"/>
            <p:nvPr/>
          </p:nvSpPr>
          <p:spPr>
            <a:xfrm>
              <a:off x="6398193" y="5702717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1C8B26-D152-4682-B886-C5ED0786707B}"/>
              </a:ext>
            </a:extLst>
          </p:cNvPr>
          <p:cNvGrpSpPr/>
          <p:nvPr/>
        </p:nvGrpSpPr>
        <p:grpSpPr>
          <a:xfrm>
            <a:off x="8944306" y="5613183"/>
            <a:ext cx="1400166" cy="477798"/>
            <a:chOff x="7420306" y="5511329"/>
            <a:chExt cx="1400166" cy="47779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DFC302-E420-445A-BD91-E5E602BEAB18}"/>
                </a:ext>
              </a:extLst>
            </p:cNvPr>
            <p:cNvSpPr/>
            <p:nvPr/>
          </p:nvSpPr>
          <p:spPr>
            <a:xfrm>
              <a:off x="7420306" y="5576055"/>
              <a:ext cx="338747" cy="3387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947C0F9-AE6D-4C04-94D9-83FEA8E06F23}"/>
                </a:ext>
              </a:extLst>
            </p:cNvPr>
            <p:cNvSpPr txBox="1"/>
            <p:nvPr/>
          </p:nvSpPr>
          <p:spPr>
            <a:xfrm>
              <a:off x="7751771" y="5511329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E3F374-8242-451C-B6C9-42F96E716EC4}"/>
                </a:ext>
              </a:extLst>
            </p:cNvPr>
            <p:cNvSpPr txBox="1"/>
            <p:nvPr/>
          </p:nvSpPr>
          <p:spPr>
            <a:xfrm>
              <a:off x="7766345" y="5712128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2"/>
          <p:cNvGrpSpPr/>
          <p:nvPr/>
        </p:nvGrpSpPr>
        <p:grpSpPr>
          <a:xfrm>
            <a:off x="703498" y="1310245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rgbClr val="00B0F0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rgbClr val="00B0F0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1083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6263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1083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6263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1083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6263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1083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6263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231435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231435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231435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231435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B9A025-D1AE-4E0D-854B-363185C7A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FC878F-CF74-413D-8FE7-2C924D1EA1C3}"/>
              </a:ext>
            </a:extLst>
          </p:cNvPr>
          <p:cNvGrpSpPr/>
          <p:nvPr/>
        </p:nvGrpSpPr>
        <p:grpSpPr>
          <a:xfrm>
            <a:off x="1039928" y="1922701"/>
            <a:ext cx="4104456" cy="4103588"/>
            <a:chOff x="4184973" y="1314731"/>
            <a:chExt cx="4491483" cy="44905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C6693F3-16E0-4434-9300-31674D0643E5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5F151C6-8979-4A0C-8B25-B21D7494031A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A3D99672-4FD0-4BF4-AEAC-005F953E4551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F75EA3EE-1754-40AB-A288-4D20DDEFF44F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CA1AA1-7790-4E5A-8518-90BCFFB8E407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E5355E-AD30-4532-91E7-57264B6A37D3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5E54E0-2EB2-42EC-A0FB-5DED3A5D4ABA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AAB315-75B3-4D08-8AA0-5C2202E31DB9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5DBAC3-FE45-41F0-9EAA-027A1278870F}"/>
              </a:ext>
            </a:extLst>
          </p:cNvPr>
          <p:cNvSpPr txBox="1"/>
          <p:nvPr/>
        </p:nvSpPr>
        <p:spPr>
          <a:xfrm>
            <a:off x="2566268" y="2542635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DEEADD-25FB-4245-AAA7-FCF0E0482A83}"/>
              </a:ext>
            </a:extLst>
          </p:cNvPr>
          <p:cNvSpPr txBox="1"/>
          <p:nvPr/>
        </p:nvSpPr>
        <p:spPr>
          <a:xfrm>
            <a:off x="1672688" y="375752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0E836-8DFD-44CB-8938-F5951A35D1F7}"/>
              </a:ext>
            </a:extLst>
          </p:cNvPr>
          <p:cNvSpPr txBox="1"/>
          <p:nvPr/>
        </p:nvSpPr>
        <p:spPr>
          <a:xfrm>
            <a:off x="2867093" y="465800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23962-0363-4003-BA37-A27536033920}"/>
              </a:ext>
            </a:extLst>
          </p:cNvPr>
          <p:cNvSpPr txBox="1"/>
          <p:nvPr/>
        </p:nvSpPr>
        <p:spPr>
          <a:xfrm>
            <a:off x="3779936" y="345163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79F04E-8774-450C-9B8B-2D2FF2F0D21E}"/>
              </a:ext>
            </a:extLst>
          </p:cNvPr>
          <p:cNvSpPr txBox="1"/>
          <p:nvPr/>
        </p:nvSpPr>
        <p:spPr>
          <a:xfrm>
            <a:off x="3343219" y="2916811"/>
            <a:ext cx="161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8F91A-AE0D-47B5-A8F3-20FC2DDCC710}"/>
              </a:ext>
            </a:extLst>
          </p:cNvPr>
          <p:cNvSpPr txBox="1"/>
          <p:nvPr/>
        </p:nvSpPr>
        <p:spPr>
          <a:xfrm>
            <a:off x="992978" y="3274646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AECB3-DA62-4A62-95A1-EED5ECB40F4A}"/>
              </a:ext>
            </a:extLst>
          </p:cNvPr>
          <p:cNvSpPr txBox="1"/>
          <p:nvPr/>
        </p:nvSpPr>
        <p:spPr>
          <a:xfrm>
            <a:off x="1271466" y="470487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C1B03-4A8D-4A46-A5F9-C726206DE9CF}"/>
              </a:ext>
            </a:extLst>
          </p:cNvPr>
          <p:cNvSpPr txBox="1"/>
          <p:nvPr/>
        </p:nvSpPr>
        <p:spPr>
          <a:xfrm>
            <a:off x="3771985" y="4346721"/>
            <a:ext cx="14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005B7-2EC1-4E45-A1B6-E95C221AE3E0}"/>
              </a:ext>
            </a:extLst>
          </p:cNvPr>
          <p:cNvSpPr txBox="1"/>
          <p:nvPr/>
        </p:nvSpPr>
        <p:spPr>
          <a:xfrm>
            <a:off x="2518882" y="3702521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ABA5FC-0F60-472E-8476-417183CD7303}"/>
              </a:ext>
            </a:extLst>
          </p:cNvPr>
          <p:cNvGrpSpPr/>
          <p:nvPr/>
        </p:nvGrpSpPr>
        <p:grpSpPr>
          <a:xfrm>
            <a:off x="5734371" y="1866245"/>
            <a:ext cx="5781354" cy="671825"/>
            <a:chOff x="-475010" y="1129566"/>
            <a:chExt cx="4241713" cy="6718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556789-2D91-4AF0-9898-2181895FC4A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E8509A-F0FC-4E94-8C8A-1227CD6246C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B65700-9336-4414-A7E7-FE9F75795260}"/>
              </a:ext>
            </a:extLst>
          </p:cNvPr>
          <p:cNvGrpSpPr/>
          <p:nvPr/>
        </p:nvGrpSpPr>
        <p:grpSpPr>
          <a:xfrm>
            <a:off x="5734371" y="3053275"/>
            <a:ext cx="5781354" cy="671825"/>
            <a:chOff x="-475010" y="1129566"/>
            <a:chExt cx="4241713" cy="6718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6AF3DE-A86E-4160-9460-B439B1BE2AEE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BF9077-6A7C-4044-8F71-A3B0ABDEF445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791036-3637-4FBD-91B7-78EDE4EB5A62}"/>
              </a:ext>
            </a:extLst>
          </p:cNvPr>
          <p:cNvGrpSpPr/>
          <p:nvPr/>
        </p:nvGrpSpPr>
        <p:grpSpPr>
          <a:xfrm>
            <a:off x="5734371" y="4240303"/>
            <a:ext cx="5781354" cy="671825"/>
            <a:chOff x="-475010" y="1129566"/>
            <a:chExt cx="4241713" cy="6718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11A380-1A88-4AFC-B22F-884A84FCF10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190D49-779A-4167-9751-10634EC7A86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82B310-20AB-439B-85A1-5619E00387A4}"/>
              </a:ext>
            </a:extLst>
          </p:cNvPr>
          <p:cNvGrpSpPr/>
          <p:nvPr/>
        </p:nvGrpSpPr>
        <p:grpSpPr>
          <a:xfrm>
            <a:off x="5734371" y="5443221"/>
            <a:ext cx="5781354" cy="671825"/>
            <a:chOff x="-475010" y="1129566"/>
            <a:chExt cx="4241713" cy="6718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04886E-2F38-4B28-95DE-31E842E6829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6E3837-58A3-461A-9B37-CB444F84EDA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CC03228B-6BCB-4DD1-B9FB-DD972048CFEF}"/>
              </a:ext>
            </a:extLst>
          </p:cNvPr>
          <p:cNvSpPr/>
          <p:nvPr/>
        </p:nvSpPr>
        <p:spPr>
          <a:xfrm flipH="1">
            <a:off x="2094156" y="5080705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D7C02CC-59CD-4E62-A429-CFFBE36B6250}"/>
              </a:ext>
            </a:extLst>
          </p:cNvPr>
          <p:cNvSpPr/>
          <p:nvPr/>
        </p:nvSpPr>
        <p:spPr>
          <a:xfrm>
            <a:off x="1817192" y="2817441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E0AEDFB3-E8A5-489B-9236-060EA1134A75}"/>
              </a:ext>
            </a:extLst>
          </p:cNvPr>
          <p:cNvSpPr>
            <a:spLocks noChangeAspect="1"/>
          </p:cNvSpPr>
          <p:nvPr/>
        </p:nvSpPr>
        <p:spPr>
          <a:xfrm rot="9900000">
            <a:off x="3711970" y="243412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589E098E-282F-4688-9ED8-5CE8923B8E18}"/>
              </a:ext>
            </a:extLst>
          </p:cNvPr>
          <p:cNvSpPr/>
          <p:nvPr/>
        </p:nvSpPr>
        <p:spPr>
          <a:xfrm>
            <a:off x="3996050" y="4784549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539F12-FB0C-40F1-9A1D-34E8EBFBDC54}"/>
              </a:ext>
            </a:extLst>
          </p:cNvPr>
          <p:cNvGrpSpPr/>
          <p:nvPr/>
        </p:nvGrpSpPr>
        <p:grpSpPr>
          <a:xfrm>
            <a:off x="1800866" y="5430758"/>
            <a:ext cx="4333570" cy="677689"/>
            <a:chOff x="948910" y="4523978"/>
            <a:chExt cx="3099192" cy="6776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908371-88ED-4123-94DF-E2464E0B6B5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F76B0E-87FF-4C31-93C9-3272BE6A770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8AE1F5-26B9-4B26-B308-C76D03D7164A}"/>
              </a:ext>
            </a:extLst>
          </p:cNvPr>
          <p:cNvSpPr txBox="1"/>
          <p:nvPr/>
        </p:nvSpPr>
        <p:spPr>
          <a:xfrm>
            <a:off x="920174" y="5476613"/>
            <a:ext cx="880692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AB6D6-6F86-40EA-B6DE-3780FC225964}"/>
              </a:ext>
            </a:extLst>
          </p:cNvPr>
          <p:cNvGrpSpPr/>
          <p:nvPr/>
        </p:nvGrpSpPr>
        <p:grpSpPr>
          <a:xfrm>
            <a:off x="7083368" y="5430758"/>
            <a:ext cx="4333570" cy="677689"/>
            <a:chOff x="948910" y="4523978"/>
            <a:chExt cx="3099192" cy="67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26E9CB-4F7F-4BF0-A5BC-8CB2C461B819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BD2BB9-4B62-4668-9783-B4FE74FA6025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9827AB-8331-4F8A-9910-1BF5DA323BD7}"/>
              </a:ext>
            </a:extLst>
          </p:cNvPr>
          <p:cNvSpPr txBox="1"/>
          <p:nvPr/>
        </p:nvSpPr>
        <p:spPr>
          <a:xfrm>
            <a:off x="6202676" y="5476613"/>
            <a:ext cx="880692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86B9D75-05EA-4572-A6FE-2FA42E862DAC}"/>
              </a:ext>
            </a:extLst>
          </p:cNvPr>
          <p:cNvSpPr/>
          <p:nvPr/>
        </p:nvSpPr>
        <p:spPr>
          <a:xfrm flipH="1">
            <a:off x="1197950" y="5037868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F0BD3968-E868-4683-959E-793BF076BC1A}"/>
              </a:ext>
            </a:extLst>
          </p:cNvPr>
          <p:cNvSpPr/>
          <p:nvPr/>
        </p:nvSpPr>
        <p:spPr>
          <a:xfrm>
            <a:off x="1197950" y="2238238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B4FC30-DCD8-4D69-94CE-F7D8D596A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13395"/>
              </p:ext>
            </p:extLst>
          </p:nvPr>
        </p:nvGraphicFramePr>
        <p:xfrm>
          <a:off x="927531" y="2413964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20">
            <a:extLst>
              <a:ext uri="{FF2B5EF4-FFF2-40B4-BE49-F238E27FC236}">
                <a16:creationId xmlns:a16="http://schemas.microsoft.com/office/drawing/2014/main" id="{92EF36A0-0942-43FB-97F1-EFBD3721C6E1}"/>
              </a:ext>
            </a:extLst>
          </p:cNvPr>
          <p:cNvSpPr/>
          <p:nvPr/>
        </p:nvSpPr>
        <p:spPr>
          <a:xfrm>
            <a:off x="7855931" y="18616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31A5409-457F-4800-939B-BF4CB9DDCAC8}"/>
              </a:ext>
            </a:extLst>
          </p:cNvPr>
          <p:cNvSpPr/>
          <p:nvPr/>
        </p:nvSpPr>
        <p:spPr>
          <a:xfrm>
            <a:off x="9593146" y="18616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AA7C7713-1CC1-461B-83FE-B82BAC631C3F}"/>
              </a:ext>
            </a:extLst>
          </p:cNvPr>
          <p:cNvSpPr/>
          <p:nvPr/>
        </p:nvSpPr>
        <p:spPr>
          <a:xfrm>
            <a:off x="6118715" y="18616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B19867-08C6-47D8-B9CD-939D8FC6AD83}"/>
              </a:ext>
            </a:extLst>
          </p:cNvPr>
          <p:cNvSpPr txBox="1"/>
          <p:nvPr/>
        </p:nvSpPr>
        <p:spPr>
          <a:xfrm>
            <a:off x="6280438" y="19075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DCEC1-B4F9-4333-968C-4CCD839F466B}"/>
              </a:ext>
            </a:extLst>
          </p:cNvPr>
          <p:cNvSpPr txBox="1"/>
          <p:nvPr/>
        </p:nvSpPr>
        <p:spPr>
          <a:xfrm>
            <a:off x="8017654" y="19075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3669E-D1D5-4266-A196-5A1AD2A9DCAD}"/>
              </a:ext>
            </a:extLst>
          </p:cNvPr>
          <p:cNvSpPr txBox="1"/>
          <p:nvPr/>
        </p:nvSpPr>
        <p:spPr>
          <a:xfrm>
            <a:off x="9754870" y="19075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241093-A3AE-4494-A3FA-59FD93C59703}"/>
              </a:ext>
            </a:extLst>
          </p:cNvPr>
          <p:cNvSpPr/>
          <p:nvPr/>
        </p:nvSpPr>
        <p:spPr>
          <a:xfrm>
            <a:off x="1253952" y="2238236"/>
            <a:ext cx="792088" cy="2952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D55F8652-A983-489F-B48A-B7B4B5A03731}"/>
              </a:ext>
            </a:extLst>
          </p:cNvPr>
          <p:cNvSpPr/>
          <p:nvPr/>
        </p:nvSpPr>
        <p:spPr>
          <a:xfrm>
            <a:off x="4381499" y="18616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09F14B-D04A-4455-B256-797E20ED4DD1}"/>
              </a:ext>
            </a:extLst>
          </p:cNvPr>
          <p:cNvSpPr txBox="1"/>
          <p:nvPr/>
        </p:nvSpPr>
        <p:spPr>
          <a:xfrm>
            <a:off x="4543222" y="189967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C2105FC2-5F4C-43F6-AA09-F2381267198E}"/>
              </a:ext>
            </a:extLst>
          </p:cNvPr>
          <p:cNvSpPr/>
          <p:nvPr/>
        </p:nvSpPr>
        <p:spPr>
          <a:xfrm flipH="1">
            <a:off x="1511264" y="4064902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D0249B09-41F7-4C35-BA45-09D55D347694}"/>
              </a:ext>
            </a:extLst>
          </p:cNvPr>
          <p:cNvSpPr/>
          <p:nvPr/>
        </p:nvSpPr>
        <p:spPr>
          <a:xfrm>
            <a:off x="1529158" y="4621878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6A5285BB-3F31-4478-AB6C-D6E6998CDDD0}"/>
              </a:ext>
            </a:extLst>
          </p:cNvPr>
          <p:cNvSpPr/>
          <p:nvPr/>
        </p:nvSpPr>
        <p:spPr>
          <a:xfrm>
            <a:off x="1557044" y="3050967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0C52225E-3F53-4177-82BD-ED351FC63496}"/>
              </a:ext>
            </a:extLst>
          </p:cNvPr>
          <p:cNvSpPr/>
          <p:nvPr/>
        </p:nvSpPr>
        <p:spPr>
          <a:xfrm>
            <a:off x="1516427" y="2499210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0102A3B5-2536-4E33-8A34-523F2AC26EAB}"/>
              </a:ext>
            </a:extLst>
          </p:cNvPr>
          <p:cNvSpPr/>
          <p:nvPr/>
        </p:nvSpPr>
        <p:spPr>
          <a:xfrm rot="2700000">
            <a:off x="1551843" y="3495843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6DC8C7D-8E96-44A0-B019-E952A704A359}"/>
              </a:ext>
            </a:extLst>
          </p:cNvPr>
          <p:cNvSpPr/>
          <p:nvPr/>
        </p:nvSpPr>
        <p:spPr>
          <a:xfrm>
            <a:off x="3036083" y="4769227"/>
            <a:ext cx="547191" cy="830997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329191" h="2018589">
                <a:moveTo>
                  <a:pt x="1320224" y="970177"/>
                </a:moveTo>
                <a:cubicBezTo>
                  <a:pt x="1317366" y="964462"/>
                  <a:pt x="1313556" y="961129"/>
                  <a:pt x="1311175" y="956842"/>
                </a:cubicBezTo>
                <a:cubicBezTo>
                  <a:pt x="1300697" y="935411"/>
                  <a:pt x="1301650" y="910646"/>
                  <a:pt x="1293554" y="888262"/>
                </a:cubicBezTo>
                <a:cubicBezTo>
                  <a:pt x="1284981" y="864450"/>
                  <a:pt x="1271170" y="843019"/>
                  <a:pt x="1259740" y="820159"/>
                </a:cubicBezTo>
                <a:cubicBezTo>
                  <a:pt x="1254978" y="809681"/>
                  <a:pt x="1251644" y="799204"/>
                  <a:pt x="1253072" y="787774"/>
                </a:cubicBezTo>
                <a:cubicBezTo>
                  <a:pt x="1249739" y="763961"/>
                  <a:pt x="1249739" y="739672"/>
                  <a:pt x="1251644" y="715384"/>
                </a:cubicBezTo>
                <a:cubicBezTo>
                  <a:pt x="1253072" y="696334"/>
                  <a:pt x="1260216" y="679189"/>
                  <a:pt x="1257835" y="659662"/>
                </a:cubicBezTo>
                <a:cubicBezTo>
                  <a:pt x="1255930" y="643470"/>
                  <a:pt x="1248310" y="628706"/>
                  <a:pt x="1246405" y="612990"/>
                </a:cubicBezTo>
                <a:cubicBezTo>
                  <a:pt x="1244024" y="596797"/>
                  <a:pt x="1245453" y="580129"/>
                  <a:pt x="1243547" y="563936"/>
                </a:cubicBezTo>
                <a:cubicBezTo>
                  <a:pt x="1238785" y="517264"/>
                  <a:pt x="1249262" y="471544"/>
                  <a:pt x="1259264" y="424871"/>
                </a:cubicBezTo>
                <a:cubicBezTo>
                  <a:pt x="1265455" y="395344"/>
                  <a:pt x="1247358" y="370579"/>
                  <a:pt x="1246881" y="342956"/>
                </a:cubicBezTo>
                <a:cubicBezTo>
                  <a:pt x="1246405" y="313429"/>
                  <a:pt x="1244500" y="284377"/>
                  <a:pt x="1242595" y="255326"/>
                </a:cubicBezTo>
                <a:cubicBezTo>
                  <a:pt x="1240690" y="224846"/>
                  <a:pt x="1201637" y="204367"/>
                  <a:pt x="1174968" y="191508"/>
                </a:cubicBezTo>
                <a:cubicBezTo>
                  <a:pt x="1163537" y="185793"/>
                  <a:pt x="1151631" y="181031"/>
                  <a:pt x="1139725" y="176268"/>
                </a:cubicBezTo>
                <a:cubicBezTo>
                  <a:pt x="1130676" y="172458"/>
                  <a:pt x="1122580" y="168172"/>
                  <a:pt x="1115436" y="161505"/>
                </a:cubicBezTo>
                <a:cubicBezTo>
                  <a:pt x="1102101" y="149122"/>
                  <a:pt x="1087814" y="137692"/>
                  <a:pt x="1073050" y="127215"/>
                </a:cubicBezTo>
                <a:cubicBezTo>
                  <a:pt x="1073526" y="118642"/>
                  <a:pt x="1064954" y="116737"/>
                  <a:pt x="1061620" y="111022"/>
                </a:cubicBezTo>
                <a:cubicBezTo>
                  <a:pt x="1045427" y="101973"/>
                  <a:pt x="1028283" y="93877"/>
                  <a:pt x="1009709" y="91020"/>
                </a:cubicBezTo>
                <a:cubicBezTo>
                  <a:pt x="973990" y="85305"/>
                  <a:pt x="934461" y="64826"/>
                  <a:pt x="898742" y="52920"/>
                </a:cubicBezTo>
                <a:cubicBezTo>
                  <a:pt x="878264" y="46252"/>
                  <a:pt x="856833" y="35775"/>
                  <a:pt x="835877" y="31965"/>
                </a:cubicBezTo>
                <a:cubicBezTo>
                  <a:pt x="816351" y="28155"/>
                  <a:pt x="794920" y="29107"/>
                  <a:pt x="774917" y="26726"/>
                </a:cubicBezTo>
                <a:cubicBezTo>
                  <a:pt x="750152" y="23392"/>
                  <a:pt x="725864" y="13867"/>
                  <a:pt x="700622" y="17677"/>
                </a:cubicBezTo>
                <a:cubicBezTo>
                  <a:pt x="665856" y="10533"/>
                  <a:pt x="632519" y="-897"/>
                  <a:pt x="595847" y="56"/>
                </a:cubicBezTo>
                <a:cubicBezTo>
                  <a:pt x="564415" y="1008"/>
                  <a:pt x="532982" y="2913"/>
                  <a:pt x="502502" y="11010"/>
                </a:cubicBezTo>
                <a:cubicBezTo>
                  <a:pt x="429160" y="30536"/>
                  <a:pt x="354389" y="34346"/>
                  <a:pt x="292476" y="83876"/>
                </a:cubicBezTo>
                <a:cubicBezTo>
                  <a:pt x="260567" y="109117"/>
                  <a:pt x="222943" y="129120"/>
                  <a:pt x="194368" y="158171"/>
                </a:cubicBezTo>
                <a:cubicBezTo>
                  <a:pt x="172461" y="180555"/>
                  <a:pt x="151506" y="203891"/>
                  <a:pt x="131980" y="228180"/>
                </a:cubicBezTo>
                <a:cubicBezTo>
                  <a:pt x="114359" y="250087"/>
                  <a:pt x="92927" y="267232"/>
                  <a:pt x="79116" y="292474"/>
                </a:cubicBezTo>
                <a:cubicBezTo>
                  <a:pt x="63876" y="320096"/>
                  <a:pt x="47207" y="350576"/>
                  <a:pt x="36730" y="380580"/>
                </a:cubicBezTo>
                <a:cubicBezTo>
                  <a:pt x="15299" y="443921"/>
                  <a:pt x="1011" y="510120"/>
                  <a:pt x="58" y="577271"/>
                </a:cubicBezTo>
                <a:cubicBezTo>
                  <a:pt x="-418" y="612037"/>
                  <a:pt x="1963" y="646327"/>
                  <a:pt x="9107" y="680617"/>
                </a:cubicBezTo>
                <a:cubicBezTo>
                  <a:pt x="20061" y="731576"/>
                  <a:pt x="40063" y="780630"/>
                  <a:pt x="65781" y="825874"/>
                </a:cubicBezTo>
                <a:cubicBezTo>
                  <a:pt x="78640" y="848734"/>
                  <a:pt x="92927" y="870641"/>
                  <a:pt x="108643" y="892072"/>
                </a:cubicBezTo>
                <a:cubicBezTo>
                  <a:pt x="115787" y="902074"/>
                  <a:pt x="123884" y="911599"/>
                  <a:pt x="131504" y="921600"/>
                </a:cubicBezTo>
                <a:cubicBezTo>
                  <a:pt x="155316" y="951604"/>
                  <a:pt x="174842" y="978750"/>
                  <a:pt x="182938" y="1016374"/>
                </a:cubicBezTo>
                <a:cubicBezTo>
                  <a:pt x="192940" y="1061617"/>
                  <a:pt x="202465" y="1106861"/>
                  <a:pt x="207227" y="1153058"/>
                </a:cubicBezTo>
                <a:cubicBezTo>
                  <a:pt x="212942" y="1209255"/>
                  <a:pt x="214371" y="1267358"/>
                  <a:pt x="199131" y="1322603"/>
                </a:cubicBezTo>
                <a:cubicBezTo>
                  <a:pt x="191987" y="1349273"/>
                  <a:pt x="180557" y="1374990"/>
                  <a:pt x="164841" y="1397850"/>
                </a:cubicBezTo>
                <a:cubicBezTo>
                  <a:pt x="156268" y="1410233"/>
                  <a:pt x="146267" y="1421186"/>
                  <a:pt x="135790" y="1431664"/>
                </a:cubicBezTo>
                <a:cubicBezTo>
                  <a:pt x="126741" y="1440236"/>
                  <a:pt x="112930" y="1448809"/>
                  <a:pt x="131504" y="1453571"/>
                </a:cubicBezTo>
                <a:cubicBezTo>
                  <a:pt x="146743" y="1457381"/>
                  <a:pt x="162936" y="1458810"/>
                  <a:pt x="177700" y="1465001"/>
                </a:cubicBezTo>
                <a:cubicBezTo>
                  <a:pt x="191511" y="1476431"/>
                  <a:pt x="193892" y="1476431"/>
                  <a:pt x="209132" y="1465954"/>
                </a:cubicBezTo>
                <a:cubicBezTo>
                  <a:pt x="210561" y="1465001"/>
                  <a:pt x="212942" y="1464049"/>
                  <a:pt x="213895" y="1462620"/>
                </a:cubicBezTo>
                <a:cubicBezTo>
                  <a:pt x="240565" y="1418805"/>
                  <a:pt x="263425" y="1380229"/>
                  <a:pt x="278189" y="1330699"/>
                </a:cubicBezTo>
                <a:cubicBezTo>
                  <a:pt x="287714" y="1299266"/>
                  <a:pt x="295810" y="1266881"/>
                  <a:pt x="301049" y="1234020"/>
                </a:cubicBezTo>
                <a:cubicBezTo>
                  <a:pt x="305811" y="1206874"/>
                  <a:pt x="301525" y="1174489"/>
                  <a:pt x="324385" y="1156391"/>
                </a:cubicBezTo>
                <a:cubicBezTo>
                  <a:pt x="354865" y="1132103"/>
                  <a:pt x="361056" y="1088764"/>
                  <a:pt x="368200" y="1052569"/>
                </a:cubicBezTo>
                <a:cubicBezTo>
                  <a:pt x="374391" y="1022565"/>
                  <a:pt x="363914" y="993990"/>
                  <a:pt x="360104" y="962081"/>
                </a:cubicBezTo>
                <a:cubicBezTo>
                  <a:pt x="353436" y="901121"/>
                  <a:pt x="349150" y="830160"/>
                  <a:pt x="362961" y="770152"/>
                </a:cubicBezTo>
                <a:cubicBezTo>
                  <a:pt x="365342" y="759199"/>
                  <a:pt x="368200" y="748245"/>
                  <a:pt x="373439" y="738720"/>
                </a:cubicBezTo>
                <a:cubicBezTo>
                  <a:pt x="383916" y="721099"/>
                  <a:pt x="414396" y="707764"/>
                  <a:pt x="432494" y="699191"/>
                </a:cubicBezTo>
                <a:cubicBezTo>
                  <a:pt x="455830" y="688237"/>
                  <a:pt x="481071" y="682046"/>
                  <a:pt x="506312" y="681570"/>
                </a:cubicBezTo>
                <a:cubicBezTo>
                  <a:pt x="558700" y="680141"/>
                  <a:pt x="609182" y="702525"/>
                  <a:pt x="643949" y="742054"/>
                </a:cubicBezTo>
                <a:cubicBezTo>
                  <a:pt x="686335" y="790155"/>
                  <a:pt x="709671" y="848257"/>
                  <a:pt x="729674" y="908265"/>
                </a:cubicBezTo>
                <a:cubicBezTo>
                  <a:pt x="732055" y="915409"/>
                  <a:pt x="729674" y="918266"/>
                  <a:pt x="722530" y="918742"/>
                </a:cubicBezTo>
                <a:cubicBezTo>
                  <a:pt x="690145" y="920647"/>
                  <a:pt x="657284" y="921124"/>
                  <a:pt x="624899" y="921600"/>
                </a:cubicBezTo>
                <a:cubicBezTo>
                  <a:pt x="609659" y="922076"/>
                  <a:pt x="556319" y="915885"/>
                  <a:pt x="545841" y="932554"/>
                </a:cubicBezTo>
                <a:cubicBezTo>
                  <a:pt x="535840" y="948270"/>
                  <a:pt x="566320" y="946841"/>
                  <a:pt x="575369" y="946841"/>
                </a:cubicBezTo>
                <a:cubicBezTo>
                  <a:pt x="695860" y="946365"/>
                  <a:pt x="816351" y="946841"/>
                  <a:pt x="936842" y="946841"/>
                </a:cubicBezTo>
                <a:cubicBezTo>
                  <a:pt x="943986" y="946841"/>
                  <a:pt x="951606" y="945412"/>
                  <a:pt x="958750" y="949222"/>
                </a:cubicBezTo>
                <a:cubicBezTo>
                  <a:pt x="943986" y="957795"/>
                  <a:pt x="945415" y="1000657"/>
                  <a:pt x="943510" y="1015421"/>
                </a:cubicBezTo>
                <a:cubicBezTo>
                  <a:pt x="936366" y="1064475"/>
                  <a:pt x="934937" y="1108766"/>
                  <a:pt x="930175" y="1156867"/>
                </a:cubicBezTo>
                <a:cubicBezTo>
                  <a:pt x="929222" y="1167345"/>
                  <a:pt x="923508" y="1170679"/>
                  <a:pt x="913983" y="1170679"/>
                </a:cubicBezTo>
                <a:cubicBezTo>
                  <a:pt x="900171" y="1170679"/>
                  <a:pt x="883979" y="1170203"/>
                  <a:pt x="869691" y="1173536"/>
                </a:cubicBezTo>
                <a:cubicBezTo>
                  <a:pt x="854927" y="1176870"/>
                  <a:pt x="838735" y="1191158"/>
                  <a:pt x="823971" y="1188776"/>
                </a:cubicBezTo>
                <a:cubicBezTo>
                  <a:pt x="776346" y="1180680"/>
                  <a:pt x="728721" y="1172108"/>
                  <a:pt x="680620" y="1164011"/>
                </a:cubicBezTo>
                <a:cubicBezTo>
                  <a:pt x="657284" y="1160201"/>
                  <a:pt x="633947" y="1155915"/>
                  <a:pt x="610611" y="1152105"/>
                </a:cubicBezTo>
                <a:cubicBezTo>
                  <a:pt x="600134" y="1150200"/>
                  <a:pt x="560129" y="1133055"/>
                  <a:pt x="552032" y="1140675"/>
                </a:cubicBezTo>
                <a:cubicBezTo>
                  <a:pt x="535364" y="1155915"/>
                  <a:pt x="625375" y="1180204"/>
                  <a:pt x="633947" y="1182109"/>
                </a:cubicBezTo>
                <a:cubicBezTo>
                  <a:pt x="697289" y="1197349"/>
                  <a:pt x="756344" y="1221161"/>
                  <a:pt x="818256" y="1240211"/>
                </a:cubicBezTo>
                <a:cubicBezTo>
                  <a:pt x="826352" y="1242593"/>
                  <a:pt x="833020" y="1246879"/>
                  <a:pt x="839211" y="1253070"/>
                </a:cubicBezTo>
                <a:cubicBezTo>
                  <a:pt x="853499" y="1257833"/>
                  <a:pt x="865881" y="1276406"/>
                  <a:pt x="876359" y="1286408"/>
                </a:cubicBezTo>
                <a:cubicBezTo>
                  <a:pt x="912077" y="1321174"/>
                  <a:pt x="947796" y="1346891"/>
                  <a:pt x="988754" y="1374990"/>
                </a:cubicBezTo>
                <a:cubicBezTo>
                  <a:pt x="949225" y="1379753"/>
                  <a:pt x="909696" y="1378324"/>
                  <a:pt x="870644" y="1376895"/>
                </a:cubicBezTo>
                <a:cubicBezTo>
                  <a:pt x="838735" y="1375466"/>
                  <a:pt x="804921" y="1375466"/>
                  <a:pt x="781585" y="1400708"/>
                </a:cubicBezTo>
                <a:cubicBezTo>
                  <a:pt x="761106" y="1423091"/>
                  <a:pt x="760154" y="1453571"/>
                  <a:pt x="753486" y="1481194"/>
                </a:cubicBezTo>
                <a:cubicBezTo>
                  <a:pt x="744914" y="1515960"/>
                  <a:pt x="736341" y="1550250"/>
                  <a:pt x="731102" y="1585969"/>
                </a:cubicBezTo>
                <a:cubicBezTo>
                  <a:pt x="725864" y="1626450"/>
                  <a:pt x="723482" y="1666931"/>
                  <a:pt x="724911" y="1707889"/>
                </a:cubicBezTo>
                <a:cubicBezTo>
                  <a:pt x="728245" y="1801710"/>
                  <a:pt x="769679" y="1884101"/>
                  <a:pt x="819209" y="1961730"/>
                </a:cubicBezTo>
                <a:cubicBezTo>
                  <a:pt x="829210" y="1977447"/>
                  <a:pt x="839687" y="1992686"/>
                  <a:pt x="850165" y="2007927"/>
                </a:cubicBezTo>
                <a:cubicBezTo>
                  <a:pt x="857785" y="2018880"/>
                  <a:pt x="863976" y="2026024"/>
                  <a:pt x="867786" y="2005545"/>
                </a:cubicBezTo>
                <a:cubicBezTo>
                  <a:pt x="876359" y="1961254"/>
                  <a:pt x="849212" y="1906485"/>
                  <a:pt x="837306" y="1863623"/>
                </a:cubicBezTo>
                <a:cubicBezTo>
                  <a:pt x="825876" y="1822189"/>
                  <a:pt x="813970" y="1780755"/>
                  <a:pt x="802540" y="1739321"/>
                </a:cubicBezTo>
                <a:cubicBezTo>
                  <a:pt x="792539" y="1703603"/>
                  <a:pt x="799682" y="1662645"/>
                  <a:pt x="805397" y="1626450"/>
                </a:cubicBezTo>
                <a:cubicBezTo>
                  <a:pt x="809684" y="1600256"/>
                  <a:pt x="814922" y="1574063"/>
                  <a:pt x="820161" y="1547869"/>
                </a:cubicBezTo>
                <a:cubicBezTo>
                  <a:pt x="822542" y="1535010"/>
                  <a:pt x="823971" y="1521675"/>
                  <a:pt x="827305" y="1509293"/>
                </a:cubicBezTo>
                <a:cubicBezTo>
                  <a:pt x="829686" y="1501196"/>
                  <a:pt x="834925" y="1494053"/>
                  <a:pt x="836354" y="1485956"/>
                </a:cubicBezTo>
                <a:cubicBezTo>
                  <a:pt x="839211" y="1472621"/>
                  <a:pt x="847784" y="1465478"/>
                  <a:pt x="860166" y="1463096"/>
                </a:cubicBezTo>
                <a:cubicBezTo>
                  <a:pt x="906362" y="1454524"/>
                  <a:pt x="953035" y="1450238"/>
                  <a:pt x="1000184" y="1449761"/>
                </a:cubicBezTo>
                <a:cubicBezTo>
                  <a:pt x="1042570" y="1449285"/>
                  <a:pt x="1091147" y="1446428"/>
                  <a:pt x="1131152" y="1462144"/>
                </a:cubicBezTo>
                <a:cubicBezTo>
                  <a:pt x="1156394" y="1472145"/>
                  <a:pt x="1174015" y="1470240"/>
                  <a:pt x="1189255" y="1442141"/>
                </a:cubicBezTo>
                <a:cubicBezTo>
                  <a:pt x="1196875" y="1430235"/>
                  <a:pt x="1203066" y="1417376"/>
                  <a:pt x="1208781" y="1404994"/>
                </a:cubicBezTo>
                <a:cubicBezTo>
                  <a:pt x="1238785" y="1342129"/>
                  <a:pt x="1279266" y="1282121"/>
                  <a:pt x="1301650" y="1216399"/>
                </a:cubicBezTo>
                <a:cubicBezTo>
                  <a:pt x="1323081" y="1152581"/>
                  <a:pt x="1335464" y="1083049"/>
                  <a:pt x="1325939" y="1015897"/>
                </a:cubicBezTo>
                <a:cubicBezTo>
                  <a:pt x="1324034" y="1002562"/>
                  <a:pt x="1322129" y="988275"/>
                  <a:pt x="1317843" y="975416"/>
                </a:cubicBezTo>
                <a:cubicBezTo>
                  <a:pt x="1321176" y="972559"/>
                  <a:pt x="1320700" y="971130"/>
                  <a:pt x="1320224" y="970177"/>
                </a:cubicBezTo>
                <a:close/>
                <a:moveTo>
                  <a:pt x="398680" y="447255"/>
                </a:moveTo>
                <a:cubicBezTo>
                  <a:pt x="411062" y="447255"/>
                  <a:pt x="423445" y="447255"/>
                  <a:pt x="435827" y="449160"/>
                </a:cubicBezTo>
                <a:cubicBezTo>
                  <a:pt x="403919" y="475354"/>
                  <a:pt x="370581" y="498214"/>
                  <a:pt x="330100" y="509167"/>
                </a:cubicBezTo>
                <a:cubicBezTo>
                  <a:pt x="305811" y="516787"/>
                  <a:pt x="281046" y="516311"/>
                  <a:pt x="254376" y="512025"/>
                </a:cubicBezTo>
                <a:cubicBezTo>
                  <a:pt x="290571" y="492022"/>
                  <a:pt x="292000" y="458685"/>
                  <a:pt x="290571" y="423442"/>
                </a:cubicBezTo>
                <a:cubicBezTo>
                  <a:pt x="281046" y="423442"/>
                  <a:pt x="273902" y="431062"/>
                  <a:pt x="266759" y="436777"/>
                </a:cubicBezTo>
                <a:cubicBezTo>
                  <a:pt x="245804" y="454399"/>
                  <a:pt x="225325" y="472496"/>
                  <a:pt x="204846" y="490594"/>
                </a:cubicBezTo>
                <a:cubicBezTo>
                  <a:pt x="192940" y="500595"/>
                  <a:pt x="181510" y="511549"/>
                  <a:pt x="166270" y="516787"/>
                </a:cubicBezTo>
                <a:cubicBezTo>
                  <a:pt x="229611" y="432491"/>
                  <a:pt x="301049" y="358672"/>
                  <a:pt x="399632" y="316762"/>
                </a:cubicBezTo>
                <a:cubicBezTo>
                  <a:pt x="400585" y="317715"/>
                  <a:pt x="401537" y="318667"/>
                  <a:pt x="402490" y="319620"/>
                </a:cubicBezTo>
                <a:cubicBezTo>
                  <a:pt x="392012" y="334384"/>
                  <a:pt x="382011" y="349147"/>
                  <a:pt x="371534" y="363911"/>
                </a:cubicBezTo>
                <a:cubicBezTo>
                  <a:pt x="369629" y="366292"/>
                  <a:pt x="366295" y="369150"/>
                  <a:pt x="368200" y="372484"/>
                </a:cubicBezTo>
                <a:cubicBezTo>
                  <a:pt x="370105" y="375817"/>
                  <a:pt x="374391" y="374389"/>
                  <a:pt x="377249" y="373912"/>
                </a:cubicBezTo>
                <a:cubicBezTo>
                  <a:pt x="399632" y="370102"/>
                  <a:pt x="422016" y="366292"/>
                  <a:pt x="444400" y="362482"/>
                </a:cubicBezTo>
                <a:cubicBezTo>
                  <a:pt x="448210" y="362006"/>
                  <a:pt x="452496" y="361530"/>
                  <a:pt x="457259" y="362006"/>
                </a:cubicBezTo>
                <a:cubicBezTo>
                  <a:pt x="432970" y="375817"/>
                  <a:pt x="414872" y="395344"/>
                  <a:pt x="397727" y="416775"/>
                </a:cubicBezTo>
                <a:cubicBezTo>
                  <a:pt x="397727" y="416775"/>
                  <a:pt x="397727" y="416775"/>
                  <a:pt x="397727" y="416775"/>
                </a:cubicBezTo>
                <a:cubicBezTo>
                  <a:pt x="394870" y="422014"/>
                  <a:pt x="392489" y="426776"/>
                  <a:pt x="389631" y="432015"/>
                </a:cubicBezTo>
                <a:cubicBezTo>
                  <a:pt x="382487" y="445826"/>
                  <a:pt x="383440" y="447255"/>
                  <a:pt x="398680" y="447255"/>
                </a:cubicBezTo>
                <a:close/>
                <a:moveTo>
                  <a:pt x="960655" y="859211"/>
                </a:moveTo>
                <a:cubicBezTo>
                  <a:pt x="955416" y="859211"/>
                  <a:pt x="949701" y="858735"/>
                  <a:pt x="944939" y="861116"/>
                </a:cubicBezTo>
                <a:cubicBezTo>
                  <a:pt x="949701" y="866355"/>
                  <a:pt x="951130" y="873022"/>
                  <a:pt x="952083" y="879214"/>
                </a:cubicBezTo>
                <a:cubicBezTo>
                  <a:pt x="954940" y="895882"/>
                  <a:pt x="948749" y="905407"/>
                  <a:pt x="931604" y="906360"/>
                </a:cubicBezTo>
                <a:cubicBezTo>
                  <a:pt x="879216" y="909694"/>
                  <a:pt x="826352" y="909217"/>
                  <a:pt x="773965" y="907789"/>
                </a:cubicBezTo>
                <a:cubicBezTo>
                  <a:pt x="764916" y="907789"/>
                  <a:pt x="765392" y="901597"/>
                  <a:pt x="765869" y="895882"/>
                </a:cubicBezTo>
                <a:cubicBezTo>
                  <a:pt x="768250" y="875880"/>
                  <a:pt x="771107" y="855877"/>
                  <a:pt x="773489" y="835399"/>
                </a:cubicBezTo>
                <a:cubicBezTo>
                  <a:pt x="773489" y="835399"/>
                  <a:pt x="773489" y="835399"/>
                  <a:pt x="773489" y="835399"/>
                </a:cubicBezTo>
                <a:cubicBezTo>
                  <a:pt x="773965" y="832541"/>
                  <a:pt x="774441" y="830160"/>
                  <a:pt x="774917" y="827302"/>
                </a:cubicBezTo>
                <a:cubicBezTo>
                  <a:pt x="775870" y="794917"/>
                  <a:pt x="781585" y="762532"/>
                  <a:pt x="785871" y="730624"/>
                </a:cubicBezTo>
                <a:cubicBezTo>
                  <a:pt x="789681" y="708716"/>
                  <a:pt x="786824" y="684904"/>
                  <a:pt x="803016" y="665854"/>
                </a:cubicBezTo>
                <a:cubicBezTo>
                  <a:pt x="810160" y="654900"/>
                  <a:pt x="821590" y="651090"/>
                  <a:pt x="832544" y="645375"/>
                </a:cubicBezTo>
                <a:cubicBezTo>
                  <a:pt x="894933" y="610609"/>
                  <a:pt x="959702" y="579176"/>
                  <a:pt x="1023044" y="546315"/>
                </a:cubicBezTo>
                <a:cubicBezTo>
                  <a:pt x="1026377" y="544410"/>
                  <a:pt x="1030664" y="541076"/>
                  <a:pt x="1033997" y="545839"/>
                </a:cubicBezTo>
                <a:cubicBezTo>
                  <a:pt x="1037331" y="550125"/>
                  <a:pt x="1033045" y="553459"/>
                  <a:pt x="1030664" y="556792"/>
                </a:cubicBezTo>
                <a:cubicBezTo>
                  <a:pt x="987801" y="610609"/>
                  <a:pt x="945415" y="664425"/>
                  <a:pt x="902552" y="718241"/>
                </a:cubicBezTo>
                <a:cubicBezTo>
                  <a:pt x="900647" y="723956"/>
                  <a:pt x="905410" y="726814"/>
                  <a:pt x="907315" y="731100"/>
                </a:cubicBezTo>
                <a:cubicBezTo>
                  <a:pt x="907315" y="731100"/>
                  <a:pt x="907315" y="731100"/>
                  <a:pt x="907315" y="731100"/>
                </a:cubicBezTo>
                <a:cubicBezTo>
                  <a:pt x="933985" y="718717"/>
                  <a:pt x="957797" y="701096"/>
                  <a:pt x="983039" y="686809"/>
                </a:cubicBezTo>
                <a:cubicBezTo>
                  <a:pt x="994469" y="680141"/>
                  <a:pt x="1005899" y="673474"/>
                  <a:pt x="1016852" y="666330"/>
                </a:cubicBezTo>
                <a:cubicBezTo>
                  <a:pt x="1018758" y="666330"/>
                  <a:pt x="1020662" y="665377"/>
                  <a:pt x="1022567" y="664425"/>
                </a:cubicBezTo>
                <a:cubicBezTo>
                  <a:pt x="1020662" y="664901"/>
                  <a:pt x="1018758" y="665377"/>
                  <a:pt x="1016852" y="666330"/>
                </a:cubicBezTo>
                <a:cubicBezTo>
                  <a:pt x="1028283" y="659662"/>
                  <a:pt x="1039712" y="652519"/>
                  <a:pt x="1051143" y="645851"/>
                </a:cubicBezTo>
                <a:cubicBezTo>
                  <a:pt x="1082099" y="626801"/>
                  <a:pt x="1112579" y="608227"/>
                  <a:pt x="1143535" y="589177"/>
                </a:cubicBezTo>
                <a:cubicBezTo>
                  <a:pt x="1148297" y="586320"/>
                  <a:pt x="1153060" y="582986"/>
                  <a:pt x="1158299" y="580129"/>
                </a:cubicBezTo>
                <a:cubicBezTo>
                  <a:pt x="1179254" y="567746"/>
                  <a:pt x="1176872" y="565841"/>
                  <a:pt x="1186397" y="590130"/>
                </a:cubicBezTo>
                <a:cubicBezTo>
                  <a:pt x="1204019" y="634897"/>
                  <a:pt x="1207829" y="680617"/>
                  <a:pt x="1197827" y="727766"/>
                </a:cubicBezTo>
                <a:cubicBezTo>
                  <a:pt x="1195922" y="741577"/>
                  <a:pt x="1193541" y="755389"/>
                  <a:pt x="1188779" y="768247"/>
                </a:cubicBezTo>
                <a:cubicBezTo>
                  <a:pt x="1188779" y="768247"/>
                  <a:pt x="1188779" y="768247"/>
                  <a:pt x="1188779" y="768247"/>
                </a:cubicBezTo>
                <a:cubicBezTo>
                  <a:pt x="1184493" y="795394"/>
                  <a:pt x="1177349" y="822540"/>
                  <a:pt x="1176872" y="850162"/>
                </a:cubicBezTo>
                <a:cubicBezTo>
                  <a:pt x="1176872" y="859211"/>
                  <a:pt x="1169729" y="858735"/>
                  <a:pt x="1163537" y="858735"/>
                </a:cubicBezTo>
                <a:cubicBezTo>
                  <a:pt x="1134010" y="858735"/>
                  <a:pt x="1104006" y="858735"/>
                  <a:pt x="1074479" y="858735"/>
                </a:cubicBezTo>
                <a:cubicBezTo>
                  <a:pt x="1036855" y="859211"/>
                  <a:pt x="998755" y="859211"/>
                  <a:pt x="960655" y="859211"/>
                </a:cubicBezTo>
                <a:close/>
                <a:moveTo>
                  <a:pt x="1281171" y="1123054"/>
                </a:moveTo>
                <a:cubicBezTo>
                  <a:pt x="1280695" y="1129245"/>
                  <a:pt x="1279266" y="1135436"/>
                  <a:pt x="1278314" y="1141151"/>
                </a:cubicBezTo>
                <a:cubicBezTo>
                  <a:pt x="1278314" y="1141151"/>
                  <a:pt x="1278314" y="1141151"/>
                  <a:pt x="1278314" y="1141151"/>
                </a:cubicBezTo>
                <a:cubicBezTo>
                  <a:pt x="1278314" y="1144485"/>
                  <a:pt x="1278314" y="1147819"/>
                  <a:pt x="1277837" y="1151153"/>
                </a:cubicBezTo>
                <a:cubicBezTo>
                  <a:pt x="1273075" y="1180680"/>
                  <a:pt x="1257835" y="1191634"/>
                  <a:pt x="1230212" y="1181633"/>
                </a:cubicBezTo>
                <a:cubicBezTo>
                  <a:pt x="1201161" y="1171155"/>
                  <a:pt x="1171158" y="1165916"/>
                  <a:pt x="1142106" y="1157820"/>
                </a:cubicBezTo>
                <a:cubicBezTo>
                  <a:pt x="1122104" y="1154486"/>
                  <a:pt x="1102101" y="1150676"/>
                  <a:pt x="1082099" y="1147342"/>
                </a:cubicBezTo>
                <a:cubicBezTo>
                  <a:pt x="1076860" y="1146390"/>
                  <a:pt x="1071621" y="1145438"/>
                  <a:pt x="1067811" y="1150676"/>
                </a:cubicBezTo>
                <a:cubicBezTo>
                  <a:pt x="1068764" y="1161154"/>
                  <a:pt x="1078765" y="1159249"/>
                  <a:pt x="1084480" y="1163535"/>
                </a:cubicBezTo>
                <a:lnTo>
                  <a:pt x="1084480" y="1163535"/>
                </a:lnTo>
                <a:cubicBezTo>
                  <a:pt x="1108769" y="1172108"/>
                  <a:pt x="1133058" y="1180204"/>
                  <a:pt x="1156870" y="1190205"/>
                </a:cubicBezTo>
                <a:lnTo>
                  <a:pt x="1156870" y="1190205"/>
                </a:lnTo>
                <a:cubicBezTo>
                  <a:pt x="1164014" y="1191634"/>
                  <a:pt x="1170681" y="1194015"/>
                  <a:pt x="1176872" y="1197349"/>
                </a:cubicBezTo>
                <a:lnTo>
                  <a:pt x="1176872" y="1197349"/>
                </a:lnTo>
                <a:cubicBezTo>
                  <a:pt x="1201161" y="1205921"/>
                  <a:pt x="1225926" y="1214970"/>
                  <a:pt x="1250215" y="1223543"/>
                </a:cubicBezTo>
                <a:cubicBezTo>
                  <a:pt x="1257835" y="1226400"/>
                  <a:pt x="1259740" y="1229734"/>
                  <a:pt x="1255930" y="1237354"/>
                </a:cubicBezTo>
                <a:cubicBezTo>
                  <a:pt x="1247834" y="1251165"/>
                  <a:pt x="1240214" y="1265453"/>
                  <a:pt x="1232594" y="1279740"/>
                </a:cubicBezTo>
                <a:cubicBezTo>
                  <a:pt x="1232594" y="1279740"/>
                  <a:pt x="1232594" y="1279740"/>
                  <a:pt x="1232594" y="1279740"/>
                </a:cubicBezTo>
                <a:cubicBezTo>
                  <a:pt x="1229736" y="1286884"/>
                  <a:pt x="1226403" y="1294028"/>
                  <a:pt x="1221640" y="1300219"/>
                </a:cubicBezTo>
                <a:cubicBezTo>
                  <a:pt x="1221640" y="1300219"/>
                  <a:pt x="1221640" y="1300219"/>
                  <a:pt x="1221640" y="1300219"/>
                </a:cubicBezTo>
                <a:cubicBezTo>
                  <a:pt x="1209258" y="1328318"/>
                  <a:pt x="1194018" y="1354988"/>
                  <a:pt x="1178777" y="1381181"/>
                </a:cubicBezTo>
                <a:cubicBezTo>
                  <a:pt x="1166395" y="1402613"/>
                  <a:pt x="1146869" y="1406899"/>
                  <a:pt x="1124485" y="1392611"/>
                </a:cubicBezTo>
                <a:cubicBezTo>
                  <a:pt x="1090671" y="1371656"/>
                  <a:pt x="1057810" y="1349273"/>
                  <a:pt x="1024472" y="1327841"/>
                </a:cubicBezTo>
                <a:cubicBezTo>
                  <a:pt x="1024472" y="1327841"/>
                  <a:pt x="1024472" y="1327841"/>
                  <a:pt x="1024472" y="1327841"/>
                </a:cubicBezTo>
                <a:cubicBezTo>
                  <a:pt x="988277" y="1304029"/>
                  <a:pt x="951606" y="1280693"/>
                  <a:pt x="915411" y="1256404"/>
                </a:cubicBezTo>
                <a:cubicBezTo>
                  <a:pt x="904458" y="1249260"/>
                  <a:pt x="902552" y="1236401"/>
                  <a:pt x="899219" y="1224971"/>
                </a:cubicBezTo>
                <a:cubicBezTo>
                  <a:pt x="897314" y="1219256"/>
                  <a:pt x="903029" y="1219733"/>
                  <a:pt x="906362" y="1219733"/>
                </a:cubicBezTo>
                <a:cubicBezTo>
                  <a:pt x="920650" y="1220209"/>
                  <a:pt x="935414" y="1221638"/>
                  <a:pt x="949701" y="1222590"/>
                </a:cubicBezTo>
                <a:cubicBezTo>
                  <a:pt x="968275" y="1221638"/>
                  <a:pt x="968275" y="1221638"/>
                  <a:pt x="971609" y="1202588"/>
                </a:cubicBezTo>
                <a:cubicBezTo>
                  <a:pt x="972561" y="1197349"/>
                  <a:pt x="973514" y="1192110"/>
                  <a:pt x="974466" y="1186871"/>
                </a:cubicBezTo>
                <a:cubicBezTo>
                  <a:pt x="974466" y="1186871"/>
                  <a:pt x="974466" y="1186871"/>
                  <a:pt x="974466" y="1186871"/>
                </a:cubicBezTo>
                <a:cubicBezTo>
                  <a:pt x="974942" y="1182109"/>
                  <a:pt x="974942" y="1177346"/>
                  <a:pt x="975419" y="1173060"/>
                </a:cubicBezTo>
                <a:cubicBezTo>
                  <a:pt x="975895" y="1170203"/>
                  <a:pt x="976371" y="1167821"/>
                  <a:pt x="976847" y="1164964"/>
                </a:cubicBezTo>
                <a:cubicBezTo>
                  <a:pt x="976847" y="1164964"/>
                  <a:pt x="976847" y="1164964"/>
                  <a:pt x="976847" y="1164964"/>
                </a:cubicBezTo>
                <a:cubicBezTo>
                  <a:pt x="977800" y="1154486"/>
                  <a:pt x="979229" y="1144009"/>
                  <a:pt x="980181" y="1133531"/>
                </a:cubicBezTo>
                <a:lnTo>
                  <a:pt x="980181" y="1133531"/>
                </a:lnTo>
                <a:cubicBezTo>
                  <a:pt x="986849" y="1074476"/>
                  <a:pt x="993516" y="1014945"/>
                  <a:pt x="1000184" y="955890"/>
                </a:cubicBezTo>
                <a:cubicBezTo>
                  <a:pt x="1000660" y="949699"/>
                  <a:pt x="1002089" y="943507"/>
                  <a:pt x="1003517" y="937792"/>
                </a:cubicBezTo>
                <a:cubicBezTo>
                  <a:pt x="1007804" y="921600"/>
                  <a:pt x="1017805" y="913504"/>
                  <a:pt x="1034474" y="912075"/>
                </a:cubicBezTo>
                <a:cubicBezTo>
                  <a:pt x="1088766" y="907789"/>
                  <a:pt x="1143535" y="903979"/>
                  <a:pt x="1197827" y="902550"/>
                </a:cubicBezTo>
                <a:cubicBezTo>
                  <a:pt x="1209258" y="902074"/>
                  <a:pt x="1220211" y="903026"/>
                  <a:pt x="1230689" y="907789"/>
                </a:cubicBezTo>
                <a:cubicBezTo>
                  <a:pt x="1244500" y="913980"/>
                  <a:pt x="1253072" y="923981"/>
                  <a:pt x="1256883" y="938745"/>
                </a:cubicBezTo>
                <a:cubicBezTo>
                  <a:pt x="1265931" y="973987"/>
                  <a:pt x="1271170" y="1010182"/>
                  <a:pt x="1277837" y="1045901"/>
                </a:cubicBezTo>
                <a:cubicBezTo>
                  <a:pt x="1279743" y="1055902"/>
                  <a:pt x="1276409" y="1059236"/>
                  <a:pt x="1266408" y="1059236"/>
                </a:cubicBezTo>
                <a:cubicBezTo>
                  <a:pt x="1242595" y="1058760"/>
                  <a:pt x="1219259" y="1058760"/>
                  <a:pt x="1195446" y="1058760"/>
                </a:cubicBezTo>
                <a:lnTo>
                  <a:pt x="1195446" y="1058760"/>
                </a:lnTo>
                <a:cubicBezTo>
                  <a:pt x="1188779" y="1058760"/>
                  <a:pt x="1182587" y="1058760"/>
                  <a:pt x="1175920" y="1058760"/>
                </a:cubicBezTo>
                <a:cubicBezTo>
                  <a:pt x="1175920" y="1058760"/>
                  <a:pt x="1175920" y="1058760"/>
                  <a:pt x="1175920" y="1058760"/>
                </a:cubicBezTo>
                <a:cubicBezTo>
                  <a:pt x="1146869" y="1058760"/>
                  <a:pt x="1117341" y="1059236"/>
                  <a:pt x="1088290" y="1059236"/>
                </a:cubicBezTo>
                <a:cubicBezTo>
                  <a:pt x="1083051" y="1059236"/>
                  <a:pt x="1075908" y="1057331"/>
                  <a:pt x="1075431" y="1066380"/>
                </a:cubicBezTo>
                <a:cubicBezTo>
                  <a:pt x="1075431" y="1074476"/>
                  <a:pt x="1081622" y="1073524"/>
                  <a:pt x="1086861" y="1074476"/>
                </a:cubicBezTo>
                <a:cubicBezTo>
                  <a:pt x="1096862" y="1076381"/>
                  <a:pt x="1107340" y="1075429"/>
                  <a:pt x="1117341" y="1077810"/>
                </a:cubicBezTo>
                <a:cubicBezTo>
                  <a:pt x="1118294" y="1077810"/>
                  <a:pt x="1119722" y="1078286"/>
                  <a:pt x="1121151" y="1078763"/>
                </a:cubicBezTo>
                <a:cubicBezTo>
                  <a:pt x="1144964" y="1080667"/>
                  <a:pt x="1168776" y="1082096"/>
                  <a:pt x="1193065" y="1084001"/>
                </a:cubicBezTo>
                <a:cubicBezTo>
                  <a:pt x="1211639" y="1084954"/>
                  <a:pt x="1230212" y="1085430"/>
                  <a:pt x="1248786" y="1086383"/>
                </a:cubicBezTo>
                <a:cubicBezTo>
                  <a:pt x="1273551" y="1087811"/>
                  <a:pt x="1282600" y="1098289"/>
                  <a:pt x="1281171" y="1123054"/>
                </a:cubicBezTo>
                <a:close/>
              </a:path>
            </a:pathLst>
          </a:custGeom>
          <a:solidFill>
            <a:schemeClr val="accent2"/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aphic 96">
            <a:extLst>
              <a:ext uri="{FF2B5EF4-FFF2-40B4-BE49-F238E27FC236}">
                <a16:creationId xmlns:a16="http://schemas.microsoft.com/office/drawing/2014/main" id="{EB626369-145B-4313-AAC0-F4333CCC3F16}"/>
              </a:ext>
            </a:extLst>
          </p:cNvPr>
          <p:cNvGrpSpPr/>
          <p:nvPr/>
        </p:nvGrpSpPr>
        <p:grpSpPr>
          <a:xfrm>
            <a:off x="1071257" y="4823739"/>
            <a:ext cx="593548" cy="721972"/>
            <a:chOff x="3099536" y="2219731"/>
            <a:chExt cx="2692567" cy="3275147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1E0E86D-E668-4FC2-9FF2-47463507CD1B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301B5CC-56AC-477B-B166-34C27327AF06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CC3EDD1-5480-498F-939F-7D7B25422E3A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B997CFB-BA89-4B83-9A4C-92C3F044F082}"/>
              </a:ext>
            </a:extLst>
          </p:cNvPr>
          <p:cNvGrpSpPr/>
          <p:nvPr/>
        </p:nvGrpSpPr>
        <p:grpSpPr>
          <a:xfrm>
            <a:off x="4900516" y="4790271"/>
            <a:ext cx="646506" cy="646331"/>
            <a:chOff x="7682751" y="463904"/>
            <a:chExt cx="1309323" cy="1308967"/>
          </a:xfrm>
          <a:solidFill>
            <a:schemeClr val="accent3"/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C2CC917-D5DF-4779-AC3E-50929DA81054}"/>
                </a:ext>
              </a:extLst>
            </p:cNvPr>
            <p:cNvSpPr/>
            <p:nvPr/>
          </p:nvSpPr>
          <p:spPr>
            <a:xfrm>
              <a:off x="7682751" y="463904"/>
              <a:ext cx="1309323" cy="1308967"/>
            </a:xfrm>
            <a:custGeom>
              <a:avLst/>
              <a:gdLst>
                <a:gd name="connsiteX0" fmla="*/ 658398 w 1309323"/>
                <a:gd name="connsiteY0" fmla="*/ 258732 h 1308967"/>
                <a:gd name="connsiteX1" fmla="*/ 257665 w 1309323"/>
                <a:gd name="connsiteY1" fmla="*/ 659465 h 1308967"/>
                <a:gd name="connsiteX2" fmla="*/ 658398 w 1309323"/>
                <a:gd name="connsiteY2" fmla="*/ 1060199 h 1308967"/>
                <a:gd name="connsiteX3" fmla="*/ 1059132 w 1309323"/>
                <a:gd name="connsiteY3" fmla="*/ 659465 h 1308967"/>
                <a:gd name="connsiteX4" fmla="*/ 658398 w 1309323"/>
                <a:gd name="connsiteY4" fmla="*/ 258732 h 1308967"/>
                <a:gd name="connsiteX5" fmla="*/ 585085 w 1309323"/>
                <a:gd name="connsiteY5" fmla="*/ 0 h 1308967"/>
                <a:gd name="connsiteX6" fmla="*/ 723882 w 1309323"/>
                <a:gd name="connsiteY6" fmla="*/ 0 h 1308967"/>
                <a:gd name="connsiteX7" fmla="*/ 754133 w 1309323"/>
                <a:gd name="connsiteY7" fmla="*/ 30251 h 1308967"/>
                <a:gd name="connsiteX8" fmla="*/ 754133 w 1309323"/>
                <a:gd name="connsiteY8" fmla="*/ 74737 h 1308967"/>
                <a:gd name="connsiteX9" fmla="*/ 723882 w 1309323"/>
                <a:gd name="connsiteY9" fmla="*/ 104988 h 1308967"/>
                <a:gd name="connsiteX10" fmla="*/ 705376 w 1309323"/>
                <a:gd name="connsiteY10" fmla="*/ 104988 h 1308967"/>
                <a:gd name="connsiteX11" fmla="*/ 705376 w 1309323"/>
                <a:gd name="connsiteY11" fmla="*/ 159302 h 1308967"/>
                <a:gd name="connsiteX12" fmla="*/ 755046 w 1309323"/>
                <a:gd name="connsiteY12" fmla="*/ 164309 h 1308967"/>
                <a:gd name="connsiteX13" fmla="*/ 958051 w 1309323"/>
                <a:gd name="connsiteY13" fmla="*/ 256662 h 1308967"/>
                <a:gd name="connsiteX14" fmla="*/ 968407 w 1309323"/>
                <a:gd name="connsiteY14" fmla="*/ 265823 h 1308967"/>
                <a:gd name="connsiteX15" fmla="*/ 1004680 w 1309323"/>
                <a:gd name="connsiteY15" fmla="*/ 229550 h 1308967"/>
                <a:gd name="connsiteX16" fmla="*/ 991512 w 1309323"/>
                <a:gd name="connsiteY16" fmla="*/ 216382 h 1308967"/>
                <a:gd name="connsiteX17" fmla="*/ 991512 w 1309323"/>
                <a:gd name="connsiteY17" fmla="*/ 173319 h 1308967"/>
                <a:gd name="connsiteX18" fmla="*/ 1022830 w 1309323"/>
                <a:gd name="connsiteY18" fmla="*/ 142000 h 1308967"/>
                <a:gd name="connsiteX19" fmla="*/ 1065893 w 1309323"/>
                <a:gd name="connsiteY19" fmla="*/ 142000 h 1308967"/>
                <a:gd name="connsiteX20" fmla="*/ 1163763 w 1309323"/>
                <a:gd name="connsiteY20" fmla="*/ 239870 h 1308967"/>
                <a:gd name="connsiteX21" fmla="*/ 1163763 w 1309323"/>
                <a:gd name="connsiteY21" fmla="*/ 282933 h 1308967"/>
                <a:gd name="connsiteX22" fmla="*/ 1132444 w 1309323"/>
                <a:gd name="connsiteY22" fmla="*/ 314252 h 1308967"/>
                <a:gd name="connsiteX23" fmla="*/ 1089382 w 1309323"/>
                <a:gd name="connsiteY23" fmla="*/ 314252 h 1308967"/>
                <a:gd name="connsiteX24" fmla="*/ 1076570 w 1309323"/>
                <a:gd name="connsiteY24" fmla="*/ 301084 h 1308967"/>
                <a:gd name="connsiteX25" fmla="*/ 1040200 w 1309323"/>
                <a:gd name="connsiteY25" fmla="*/ 337437 h 1308967"/>
                <a:gd name="connsiteX26" fmla="*/ 1060934 w 1309323"/>
                <a:gd name="connsiteY26" fmla="*/ 362035 h 1308967"/>
                <a:gd name="connsiteX27" fmla="*/ 1148440 w 1309323"/>
                <a:gd name="connsiteY27" fmla="*/ 567664 h 1308967"/>
                <a:gd name="connsiteX28" fmla="*/ 1151610 w 1309323"/>
                <a:gd name="connsiteY28" fmla="*/ 603591 h 1308967"/>
                <a:gd name="connsiteX29" fmla="*/ 1204335 w 1309323"/>
                <a:gd name="connsiteY29" fmla="*/ 603591 h 1308967"/>
                <a:gd name="connsiteX30" fmla="*/ 1204335 w 1309323"/>
                <a:gd name="connsiteY30" fmla="*/ 585085 h 1308967"/>
                <a:gd name="connsiteX31" fmla="*/ 1234586 w 1309323"/>
                <a:gd name="connsiteY31" fmla="*/ 554834 h 1308967"/>
                <a:gd name="connsiteX32" fmla="*/ 1279072 w 1309323"/>
                <a:gd name="connsiteY32" fmla="*/ 554834 h 1308967"/>
                <a:gd name="connsiteX33" fmla="*/ 1309323 w 1309323"/>
                <a:gd name="connsiteY33" fmla="*/ 585085 h 1308967"/>
                <a:gd name="connsiteX34" fmla="*/ 1309323 w 1309323"/>
                <a:gd name="connsiteY34" fmla="*/ 723882 h 1308967"/>
                <a:gd name="connsiteX35" fmla="*/ 1279072 w 1309323"/>
                <a:gd name="connsiteY35" fmla="*/ 754133 h 1308967"/>
                <a:gd name="connsiteX36" fmla="*/ 1234586 w 1309323"/>
                <a:gd name="connsiteY36" fmla="*/ 754133 h 1308967"/>
                <a:gd name="connsiteX37" fmla="*/ 1204335 w 1309323"/>
                <a:gd name="connsiteY37" fmla="*/ 723882 h 1308967"/>
                <a:gd name="connsiteX38" fmla="*/ 1203979 w 1309323"/>
                <a:gd name="connsiteY38" fmla="*/ 723882 h 1308967"/>
                <a:gd name="connsiteX39" fmla="*/ 1203979 w 1309323"/>
                <a:gd name="connsiteY39" fmla="*/ 705376 h 1308967"/>
                <a:gd name="connsiteX40" fmla="*/ 1151987 w 1309323"/>
                <a:gd name="connsiteY40" fmla="*/ 705376 h 1308967"/>
                <a:gd name="connsiteX41" fmla="*/ 1148440 w 1309323"/>
                <a:gd name="connsiteY41" fmla="*/ 745572 h 1308967"/>
                <a:gd name="connsiteX42" fmla="*/ 1060934 w 1309323"/>
                <a:gd name="connsiteY42" fmla="*/ 951201 h 1308967"/>
                <a:gd name="connsiteX43" fmla="*/ 1042649 w 1309323"/>
                <a:gd name="connsiteY43" fmla="*/ 972895 h 1308967"/>
                <a:gd name="connsiteX44" fmla="*/ 1076214 w 1309323"/>
                <a:gd name="connsiteY44" fmla="*/ 1006460 h 1308967"/>
                <a:gd name="connsiteX45" fmla="*/ 1089382 w 1309323"/>
                <a:gd name="connsiteY45" fmla="*/ 993292 h 1308967"/>
                <a:gd name="connsiteX46" fmla="*/ 1132444 w 1309323"/>
                <a:gd name="connsiteY46" fmla="*/ 993292 h 1308967"/>
                <a:gd name="connsiteX47" fmla="*/ 1163763 w 1309323"/>
                <a:gd name="connsiteY47" fmla="*/ 1024610 h 1308967"/>
                <a:gd name="connsiteX48" fmla="*/ 1163763 w 1309323"/>
                <a:gd name="connsiteY48" fmla="*/ 1067673 h 1308967"/>
                <a:gd name="connsiteX49" fmla="*/ 1065893 w 1309323"/>
                <a:gd name="connsiteY49" fmla="*/ 1165899 h 1308967"/>
                <a:gd name="connsiteX50" fmla="*/ 1022830 w 1309323"/>
                <a:gd name="connsiteY50" fmla="*/ 1165899 h 1308967"/>
                <a:gd name="connsiteX51" fmla="*/ 991512 w 1309323"/>
                <a:gd name="connsiteY51" fmla="*/ 1134580 h 1308967"/>
                <a:gd name="connsiteX52" fmla="*/ 991512 w 1309323"/>
                <a:gd name="connsiteY52" fmla="*/ 1091518 h 1308967"/>
                <a:gd name="connsiteX53" fmla="*/ 1004680 w 1309323"/>
                <a:gd name="connsiteY53" fmla="*/ 1078350 h 1308967"/>
                <a:gd name="connsiteX54" fmla="*/ 971238 w 1309323"/>
                <a:gd name="connsiteY54" fmla="*/ 1044909 h 1308967"/>
                <a:gd name="connsiteX55" fmla="*/ 958051 w 1309323"/>
                <a:gd name="connsiteY55" fmla="*/ 1056575 h 1308967"/>
                <a:gd name="connsiteX56" fmla="*/ 755046 w 1309323"/>
                <a:gd name="connsiteY56" fmla="*/ 1148927 h 1308967"/>
                <a:gd name="connsiteX57" fmla="*/ 705376 w 1309323"/>
                <a:gd name="connsiteY57" fmla="*/ 1153934 h 1308967"/>
                <a:gd name="connsiteX58" fmla="*/ 705376 w 1309323"/>
                <a:gd name="connsiteY58" fmla="*/ 1203979 h 1308967"/>
                <a:gd name="connsiteX59" fmla="*/ 723882 w 1309323"/>
                <a:gd name="connsiteY59" fmla="*/ 1203979 h 1308967"/>
                <a:gd name="connsiteX60" fmla="*/ 754133 w 1309323"/>
                <a:gd name="connsiteY60" fmla="*/ 1234230 h 1308967"/>
                <a:gd name="connsiteX61" fmla="*/ 754133 w 1309323"/>
                <a:gd name="connsiteY61" fmla="*/ 1278716 h 1308967"/>
                <a:gd name="connsiteX62" fmla="*/ 723882 w 1309323"/>
                <a:gd name="connsiteY62" fmla="*/ 1308967 h 1308967"/>
                <a:gd name="connsiteX63" fmla="*/ 585085 w 1309323"/>
                <a:gd name="connsiteY63" fmla="*/ 1308967 h 1308967"/>
                <a:gd name="connsiteX64" fmla="*/ 554834 w 1309323"/>
                <a:gd name="connsiteY64" fmla="*/ 1278716 h 1308967"/>
                <a:gd name="connsiteX65" fmla="*/ 554834 w 1309323"/>
                <a:gd name="connsiteY65" fmla="*/ 1234230 h 1308967"/>
                <a:gd name="connsiteX66" fmla="*/ 585085 w 1309323"/>
                <a:gd name="connsiteY66" fmla="*/ 1203979 h 1308967"/>
                <a:gd name="connsiteX67" fmla="*/ 603591 w 1309323"/>
                <a:gd name="connsiteY67" fmla="*/ 1203979 h 1308967"/>
                <a:gd name="connsiteX68" fmla="*/ 603591 w 1309323"/>
                <a:gd name="connsiteY68" fmla="*/ 1154077 h 1308967"/>
                <a:gd name="connsiteX69" fmla="*/ 552496 w 1309323"/>
                <a:gd name="connsiteY69" fmla="*/ 1148927 h 1308967"/>
                <a:gd name="connsiteX70" fmla="*/ 349491 w 1309323"/>
                <a:gd name="connsiteY70" fmla="*/ 1056575 h 1308967"/>
                <a:gd name="connsiteX71" fmla="*/ 334235 w 1309323"/>
                <a:gd name="connsiteY71" fmla="*/ 1043079 h 1308967"/>
                <a:gd name="connsiteX72" fmla="*/ 298948 w 1309323"/>
                <a:gd name="connsiteY72" fmla="*/ 1078350 h 1308967"/>
                <a:gd name="connsiteX73" fmla="*/ 312116 w 1309323"/>
                <a:gd name="connsiteY73" fmla="*/ 1091518 h 1308967"/>
                <a:gd name="connsiteX74" fmla="*/ 312116 w 1309323"/>
                <a:gd name="connsiteY74" fmla="*/ 1134580 h 1308967"/>
                <a:gd name="connsiteX75" fmla="*/ 280797 w 1309323"/>
                <a:gd name="connsiteY75" fmla="*/ 1165899 h 1308967"/>
                <a:gd name="connsiteX76" fmla="*/ 237734 w 1309323"/>
                <a:gd name="connsiteY76" fmla="*/ 1165899 h 1308967"/>
                <a:gd name="connsiteX77" fmla="*/ 139864 w 1309323"/>
                <a:gd name="connsiteY77" fmla="*/ 1068029 h 1308967"/>
                <a:gd name="connsiteX78" fmla="*/ 139864 w 1309323"/>
                <a:gd name="connsiteY78" fmla="*/ 1024966 h 1308967"/>
                <a:gd name="connsiteX79" fmla="*/ 171183 w 1309323"/>
                <a:gd name="connsiteY79" fmla="*/ 993648 h 1308967"/>
                <a:gd name="connsiteX80" fmla="*/ 214246 w 1309323"/>
                <a:gd name="connsiteY80" fmla="*/ 993648 h 1308967"/>
                <a:gd name="connsiteX81" fmla="*/ 227414 w 1309323"/>
                <a:gd name="connsiteY81" fmla="*/ 1006816 h 1308967"/>
                <a:gd name="connsiteX82" fmla="*/ 263266 w 1309323"/>
                <a:gd name="connsiteY82" fmla="*/ 970964 h 1308967"/>
                <a:gd name="connsiteX83" fmla="*/ 246608 w 1309323"/>
                <a:gd name="connsiteY83" fmla="*/ 951201 h 1308967"/>
                <a:gd name="connsiteX84" fmla="*/ 159102 w 1309323"/>
                <a:gd name="connsiteY84" fmla="*/ 745572 h 1308967"/>
                <a:gd name="connsiteX85" fmla="*/ 155555 w 1309323"/>
                <a:gd name="connsiteY85" fmla="*/ 705376 h 1308967"/>
                <a:gd name="connsiteX86" fmla="*/ 104988 w 1309323"/>
                <a:gd name="connsiteY86" fmla="*/ 705376 h 1308967"/>
                <a:gd name="connsiteX87" fmla="*/ 104988 w 1309323"/>
                <a:gd name="connsiteY87" fmla="*/ 723882 h 1308967"/>
                <a:gd name="connsiteX88" fmla="*/ 74737 w 1309323"/>
                <a:gd name="connsiteY88" fmla="*/ 754133 h 1308967"/>
                <a:gd name="connsiteX89" fmla="*/ 30251 w 1309323"/>
                <a:gd name="connsiteY89" fmla="*/ 754133 h 1308967"/>
                <a:gd name="connsiteX90" fmla="*/ 0 w 1309323"/>
                <a:gd name="connsiteY90" fmla="*/ 723882 h 1308967"/>
                <a:gd name="connsiteX91" fmla="*/ 0 w 1309323"/>
                <a:gd name="connsiteY91" fmla="*/ 585085 h 1308967"/>
                <a:gd name="connsiteX92" fmla="*/ 30251 w 1309323"/>
                <a:gd name="connsiteY92" fmla="*/ 554834 h 1308967"/>
                <a:gd name="connsiteX93" fmla="*/ 74737 w 1309323"/>
                <a:gd name="connsiteY93" fmla="*/ 554834 h 1308967"/>
                <a:gd name="connsiteX94" fmla="*/ 104988 w 1309323"/>
                <a:gd name="connsiteY94" fmla="*/ 585085 h 1308967"/>
                <a:gd name="connsiteX95" fmla="*/ 104988 w 1309323"/>
                <a:gd name="connsiteY95" fmla="*/ 603591 h 1308967"/>
                <a:gd name="connsiteX96" fmla="*/ 155932 w 1309323"/>
                <a:gd name="connsiteY96" fmla="*/ 603591 h 1308967"/>
                <a:gd name="connsiteX97" fmla="*/ 159102 w 1309323"/>
                <a:gd name="connsiteY97" fmla="*/ 567664 h 1308967"/>
                <a:gd name="connsiteX98" fmla="*/ 246608 w 1309323"/>
                <a:gd name="connsiteY98" fmla="*/ 362035 h 1308967"/>
                <a:gd name="connsiteX99" fmla="*/ 265707 w 1309323"/>
                <a:gd name="connsiteY99" fmla="*/ 339377 h 1308967"/>
                <a:gd name="connsiteX100" fmla="*/ 227414 w 1309323"/>
                <a:gd name="connsiteY100" fmla="*/ 301084 h 1308967"/>
                <a:gd name="connsiteX101" fmla="*/ 214246 w 1309323"/>
                <a:gd name="connsiteY101" fmla="*/ 314252 h 1308967"/>
                <a:gd name="connsiteX102" fmla="*/ 171183 w 1309323"/>
                <a:gd name="connsiteY102" fmla="*/ 314252 h 1308967"/>
                <a:gd name="connsiteX103" fmla="*/ 139864 w 1309323"/>
                <a:gd name="connsiteY103" fmla="*/ 282933 h 1308967"/>
                <a:gd name="connsiteX104" fmla="*/ 139864 w 1309323"/>
                <a:gd name="connsiteY104" fmla="*/ 239870 h 1308967"/>
                <a:gd name="connsiteX105" fmla="*/ 238090 w 1309323"/>
                <a:gd name="connsiteY105" fmla="*/ 142000 h 1308967"/>
                <a:gd name="connsiteX106" fmla="*/ 281153 w 1309323"/>
                <a:gd name="connsiteY106" fmla="*/ 142000 h 1308967"/>
                <a:gd name="connsiteX107" fmla="*/ 312471 w 1309323"/>
                <a:gd name="connsiteY107" fmla="*/ 173319 h 1308967"/>
                <a:gd name="connsiteX108" fmla="*/ 312471 w 1309323"/>
                <a:gd name="connsiteY108" fmla="*/ 216382 h 1308967"/>
                <a:gd name="connsiteX109" fmla="*/ 299303 w 1309323"/>
                <a:gd name="connsiteY109" fmla="*/ 229550 h 1308967"/>
                <a:gd name="connsiteX110" fmla="*/ 337246 w 1309323"/>
                <a:gd name="connsiteY110" fmla="*/ 267493 h 1308967"/>
                <a:gd name="connsiteX111" fmla="*/ 349491 w 1309323"/>
                <a:gd name="connsiteY111" fmla="*/ 256662 h 1308967"/>
                <a:gd name="connsiteX112" fmla="*/ 552496 w 1309323"/>
                <a:gd name="connsiteY112" fmla="*/ 164309 h 1308967"/>
                <a:gd name="connsiteX113" fmla="*/ 603591 w 1309323"/>
                <a:gd name="connsiteY113" fmla="*/ 159159 h 1308967"/>
                <a:gd name="connsiteX114" fmla="*/ 603591 w 1309323"/>
                <a:gd name="connsiteY114" fmla="*/ 104988 h 1308967"/>
                <a:gd name="connsiteX115" fmla="*/ 585085 w 1309323"/>
                <a:gd name="connsiteY115" fmla="*/ 104988 h 1308967"/>
                <a:gd name="connsiteX116" fmla="*/ 554834 w 1309323"/>
                <a:gd name="connsiteY116" fmla="*/ 74737 h 1308967"/>
                <a:gd name="connsiteX117" fmla="*/ 554834 w 1309323"/>
                <a:gd name="connsiteY117" fmla="*/ 30251 h 1308967"/>
                <a:gd name="connsiteX118" fmla="*/ 585085 w 1309323"/>
                <a:gd name="connsiteY118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09323" h="1308967"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grpFill/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BBC9222-E7DC-4399-8DE7-90AAF11342DE}"/>
                </a:ext>
              </a:extLst>
            </p:cNvPr>
            <p:cNvSpPr/>
            <p:nvPr/>
          </p:nvSpPr>
          <p:spPr>
            <a:xfrm>
              <a:off x="8019778" y="831538"/>
              <a:ext cx="640604" cy="575476"/>
            </a:xfrm>
            <a:custGeom>
              <a:avLst/>
              <a:gdLst>
                <a:gd name="connsiteX0" fmla="*/ 442373 w 640604"/>
                <a:gd name="connsiteY0" fmla="*/ 428849 h 575476"/>
                <a:gd name="connsiteX1" fmla="*/ 515686 w 640604"/>
                <a:gd name="connsiteY1" fmla="*/ 502163 h 575476"/>
                <a:gd name="connsiteX2" fmla="*/ 442373 w 640604"/>
                <a:gd name="connsiteY2" fmla="*/ 575476 h 575476"/>
                <a:gd name="connsiteX3" fmla="*/ 369059 w 640604"/>
                <a:gd name="connsiteY3" fmla="*/ 502163 h 575476"/>
                <a:gd name="connsiteX4" fmla="*/ 442373 w 640604"/>
                <a:gd name="connsiteY4" fmla="*/ 428849 h 575476"/>
                <a:gd name="connsiteX5" fmla="*/ 194673 w 640604"/>
                <a:gd name="connsiteY5" fmla="*/ 428849 h 575476"/>
                <a:gd name="connsiteX6" fmla="*/ 267986 w 640604"/>
                <a:gd name="connsiteY6" fmla="*/ 502163 h 575476"/>
                <a:gd name="connsiteX7" fmla="*/ 194673 w 640604"/>
                <a:gd name="connsiteY7" fmla="*/ 575476 h 575476"/>
                <a:gd name="connsiteX8" fmla="*/ 121359 w 640604"/>
                <a:gd name="connsiteY8" fmla="*/ 502163 h 575476"/>
                <a:gd name="connsiteX9" fmla="*/ 194673 w 640604"/>
                <a:gd name="connsiteY9" fmla="*/ 428849 h 575476"/>
                <a:gd name="connsiteX10" fmla="*/ 73314 w 640604"/>
                <a:gd name="connsiteY10" fmla="*/ 218161 h 575476"/>
                <a:gd name="connsiteX11" fmla="*/ 146627 w 640604"/>
                <a:gd name="connsiteY11" fmla="*/ 291475 h 575476"/>
                <a:gd name="connsiteX12" fmla="*/ 73314 w 640604"/>
                <a:gd name="connsiteY12" fmla="*/ 364788 h 575476"/>
                <a:gd name="connsiteX13" fmla="*/ 0 w 640604"/>
                <a:gd name="connsiteY13" fmla="*/ 291475 h 575476"/>
                <a:gd name="connsiteX14" fmla="*/ 73314 w 640604"/>
                <a:gd name="connsiteY14" fmla="*/ 218161 h 575476"/>
                <a:gd name="connsiteX15" fmla="*/ 567291 w 640604"/>
                <a:gd name="connsiteY15" fmla="*/ 215670 h 575476"/>
                <a:gd name="connsiteX16" fmla="*/ 640604 w 640604"/>
                <a:gd name="connsiteY16" fmla="*/ 288984 h 575476"/>
                <a:gd name="connsiteX17" fmla="*/ 567291 w 640604"/>
                <a:gd name="connsiteY17" fmla="*/ 362297 h 575476"/>
                <a:gd name="connsiteX18" fmla="*/ 493977 w 640604"/>
                <a:gd name="connsiteY18" fmla="*/ 288984 h 575476"/>
                <a:gd name="connsiteX19" fmla="*/ 567291 w 640604"/>
                <a:gd name="connsiteY19" fmla="*/ 215670 h 575476"/>
                <a:gd name="connsiteX20" fmla="*/ 321370 w 640604"/>
                <a:gd name="connsiteY20" fmla="*/ 211399 h 575476"/>
                <a:gd name="connsiteX21" fmla="*/ 394683 w 640604"/>
                <a:gd name="connsiteY21" fmla="*/ 284713 h 575476"/>
                <a:gd name="connsiteX22" fmla="*/ 321370 w 640604"/>
                <a:gd name="connsiteY22" fmla="*/ 358026 h 575476"/>
                <a:gd name="connsiteX23" fmla="*/ 248056 w 640604"/>
                <a:gd name="connsiteY23" fmla="*/ 284713 h 575476"/>
                <a:gd name="connsiteX24" fmla="*/ 321370 w 640604"/>
                <a:gd name="connsiteY24" fmla="*/ 211399 h 575476"/>
                <a:gd name="connsiteX25" fmla="*/ 194673 w 640604"/>
                <a:gd name="connsiteY25" fmla="*/ 356 h 575476"/>
                <a:gd name="connsiteX26" fmla="*/ 267986 w 640604"/>
                <a:gd name="connsiteY26" fmla="*/ 73670 h 575476"/>
                <a:gd name="connsiteX27" fmla="*/ 194673 w 640604"/>
                <a:gd name="connsiteY27" fmla="*/ 146983 h 575476"/>
                <a:gd name="connsiteX28" fmla="*/ 121359 w 640604"/>
                <a:gd name="connsiteY28" fmla="*/ 73670 h 575476"/>
                <a:gd name="connsiteX29" fmla="*/ 194673 w 640604"/>
                <a:gd name="connsiteY29" fmla="*/ 356 h 575476"/>
                <a:gd name="connsiteX30" fmla="*/ 442373 w 640604"/>
                <a:gd name="connsiteY30" fmla="*/ 0 h 575476"/>
                <a:gd name="connsiteX31" fmla="*/ 515686 w 640604"/>
                <a:gd name="connsiteY31" fmla="*/ 73314 h 575476"/>
                <a:gd name="connsiteX32" fmla="*/ 442373 w 640604"/>
                <a:gd name="connsiteY32" fmla="*/ 146627 h 575476"/>
                <a:gd name="connsiteX33" fmla="*/ 369059 w 640604"/>
                <a:gd name="connsiteY33" fmla="*/ 73314 h 575476"/>
                <a:gd name="connsiteX34" fmla="*/ 442373 w 640604"/>
                <a:gd name="connsiteY34" fmla="*/ 0 h 5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0604" h="575476">
                  <a:moveTo>
                    <a:pt x="442373" y="428849"/>
                  </a:moveTo>
                  <a:cubicBezTo>
                    <a:pt x="482862" y="428849"/>
                    <a:pt x="515686" y="461673"/>
                    <a:pt x="515686" y="502163"/>
                  </a:cubicBezTo>
                  <a:cubicBezTo>
                    <a:pt x="515686" y="542652"/>
                    <a:pt x="482863" y="575476"/>
                    <a:pt x="442373" y="575476"/>
                  </a:cubicBezTo>
                  <a:cubicBezTo>
                    <a:pt x="401883" y="575476"/>
                    <a:pt x="369059" y="542653"/>
                    <a:pt x="369059" y="502163"/>
                  </a:cubicBezTo>
                  <a:cubicBezTo>
                    <a:pt x="369059" y="461673"/>
                    <a:pt x="401883" y="428849"/>
                    <a:pt x="442373" y="428849"/>
                  </a:cubicBezTo>
                  <a:close/>
                  <a:moveTo>
                    <a:pt x="194673" y="428849"/>
                  </a:moveTo>
                  <a:cubicBezTo>
                    <a:pt x="235162" y="428849"/>
                    <a:pt x="267986" y="461673"/>
                    <a:pt x="267986" y="502163"/>
                  </a:cubicBezTo>
                  <a:cubicBezTo>
                    <a:pt x="267986" y="542652"/>
                    <a:pt x="235163" y="575476"/>
                    <a:pt x="194673" y="575476"/>
                  </a:cubicBezTo>
                  <a:cubicBezTo>
                    <a:pt x="154183" y="575476"/>
                    <a:pt x="121359" y="542653"/>
                    <a:pt x="121359" y="502163"/>
                  </a:cubicBezTo>
                  <a:cubicBezTo>
                    <a:pt x="121359" y="461673"/>
                    <a:pt x="154183" y="428849"/>
                    <a:pt x="194673" y="428849"/>
                  </a:cubicBezTo>
                  <a:close/>
                  <a:moveTo>
                    <a:pt x="73314" y="218161"/>
                  </a:moveTo>
                  <a:cubicBezTo>
                    <a:pt x="113804" y="218161"/>
                    <a:pt x="146627" y="250985"/>
                    <a:pt x="146627" y="291475"/>
                  </a:cubicBezTo>
                  <a:cubicBezTo>
                    <a:pt x="146627" y="331964"/>
                    <a:pt x="113804" y="364788"/>
                    <a:pt x="73314" y="364788"/>
                  </a:cubicBezTo>
                  <a:cubicBezTo>
                    <a:pt x="32824" y="364788"/>
                    <a:pt x="0" y="331965"/>
                    <a:pt x="0" y="291475"/>
                  </a:cubicBezTo>
                  <a:cubicBezTo>
                    <a:pt x="0" y="250985"/>
                    <a:pt x="32824" y="218161"/>
                    <a:pt x="73314" y="218161"/>
                  </a:cubicBezTo>
                  <a:close/>
                  <a:moveTo>
                    <a:pt x="567291" y="215670"/>
                  </a:moveTo>
                  <a:cubicBezTo>
                    <a:pt x="607781" y="215670"/>
                    <a:pt x="640604" y="248494"/>
                    <a:pt x="640604" y="288984"/>
                  </a:cubicBezTo>
                  <a:cubicBezTo>
                    <a:pt x="640604" y="329473"/>
                    <a:pt x="607781" y="362297"/>
                    <a:pt x="567291" y="362297"/>
                  </a:cubicBezTo>
                  <a:cubicBezTo>
                    <a:pt x="526801" y="362297"/>
                    <a:pt x="493977" y="329474"/>
                    <a:pt x="493977" y="288984"/>
                  </a:cubicBezTo>
                  <a:cubicBezTo>
                    <a:pt x="493977" y="248494"/>
                    <a:pt x="526801" y="215670"/>
                    <a:pt x="567291" y="215670"/>
                  </a:cubicBezTo>
                  <a:close/>
                  <a:moveTo>
                    <a:pt x="321370" y="211399"/>
                  </a:moveTo>
                  <a:cubicBezTo>
                    <a:pt x="361859" y="211399"/>
                    <a:pt x="394683" y="244223"/>
                    <a:pt x="394683" y="284713"/>
                  </a:cubicBezTo>
                  <a:cubicBezTo>
                    <a:pt x="394683" y="325203"/>
                    <a:pt x="361860" y="358026"/>
                    <a:pt x="321370" y="358026"/>
                  </a:cubicBezTo>
                  <a:cubicBezTo>
                    <a:pt x="280880" y="358026"/>
                    <a:pt x="248056" y="325203"/>
                    <a:pt x="248056" y="284713"/>
                  </a:cubicBezTo>
                  <a:cubicBezTo>
                    <a:pt x="248056" y="244223"/>
                    <a:pt x="280880" y="211399"/>
                    <a:pt x="321370" y="211399"/>
                  </a:cubicBezTo>
                  <a:close/>
                  <a:moveTo>
                    <a:pt x="194673" y="356"/>
                  </a:moveTo>
                  <a:cubicBezTo>
                    <a:pt x="235162" y="356"/>
                    <a:pt x="267986" y="33180"/>
                    <a:pt x="267986" y="73670"/>
                  </a:cubicBezTo>
                  <a:cubicBezTo>
                    <a:pt x="267986" y="114159"/>
                    <a:pt x="235163" y="146983"/>
                    <a:pt x="194673" y="146983"/>
                  </a:cubicBezTo>
                  <a:cubicBezTo>
                    <a:pt x="154183" y="146983"/>
                    <a:pt x="121359" y="114160"/>
                    <a:pt x="121359" y="73670"/>
                  </a:cubicBezTo>
                  <a:cubicBezTo>
                    <a:pt x="121359" y="33180"/>
                    <a:pt x="154183" y="356"/>
                    <a:pt x="194673" y="356"/>
                  </a:cubicBezTo>
                  <a:close/>
                  <a:moveTo>
                    <a:pt x="442373" y="0"/>
                  </a:moveTo>
                  <a:cubicBezTo>
                    <a:pt x="482862" y="0"/>
                    <a:pt x="515686" y="32824"/>
                    <a:pt x="515686" y="73314"/>
                  </a:cubicBezTo>
                  <a:cubicBezTo>
                    <a:pt x="515686" y="113804"/>
                    <a:pt x="482863" y="146627"/>
                    <a:pt x="442373" y="146627"/>
                  </a:cubicBezTo>
                  <a:cubicBezTo>
                    <a:pt x="401883" y="146627"/>
                    <a:pt x="369059" y="113804"/>
                    <a:pt x="369059" y="73314"/>
                  </a:cubicBezTo>
                  <a:cubicBezTo>
                    <a:pt x="369059" y="32824"/>
                    <a:pt x="401883" y="0"/>
                    <a:pt x="442373" y="0"/>
                  </a:cubicBezTo>
                  <a:close/>
                </a:path>
              </a:pathLst>
            </a:custGeom>
            <a:grpFill/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6137E-8A4C-4A03-A2BD-B8F22496609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FBA2D3-993D-4769-A3BB-D5699D8086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BE80C0-DFE2-416D-A9B7-73F71A83862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4716" y="2932453"/>
            <a:ext cx="815874" cy="10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E1A32B-7C9A-4D9E-981B-BC31681F422E}"/>
              </a:ext>
            </a:extLst>
          </p:cNvPr>
          <p:cNvGrpSpPr/>
          <p:nvPr/>
        </p:nvGrpSpPr>
        <p:grpSpPr>
          <a:xfrm>
            <a:off x="2117186" y="3035427"/>
            <a:ext cx="7898194" cy="1525522"/>
            <a:chOff x="2271138" y="2695566"/>
            <a:chExt cx="7138953" cy="1525522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A4529EB9-9014-4A27-9BD0-E06EF84BCAF2}"/>
                </a:ext>
              </a:extLst>
            </p:cNvPr>
            <p:cNvSpPr/>
            <p:nvPr/>
          </p:nvSpPr>
          <p:spPr>
            <a:xfrm>
              <a:off x="7535003" y="2695566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7C960565-E9D2-4979-9104-C7657B11AFDE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735065F4-9F84-4292-9180-EFD89047FAD6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58CE29F3-6C61-4F2E-9373-C720540A7537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720750E8-8742-45C2-A397-841926965E1F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6764397A-6A1C-4014-97C1-AAFAD53AFA4A}"/>
              </a:ext>
            </a:extLst>
          </p:cNvPr>
          <p:cNvCxnSpPr>
            <a:cxnSpLocks/>
          </p:cNvCxnSpPr>
          <p:nvPr/>
        </p:nvCxnSpPr>
        <p:spPr>
          <a:xfrm flipV="1">
            <a:off x="1219201" y="4737707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A78463-C95C-4524-9B73-A198B2B7A03B}"/>
              </a:ext>
            </a:extLst>
          </p:cNvPr>
          <p:cNvGrpSpPr/>
          <p:nvPr/>
        </p:nvGrpSpPr>
        <p:grpSpPr>
          <a:xfrm>
            <a:off x="1393022" y="5104721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9FF273-254D-4F4F-8950-F38A2AC5E7B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368F68-2B6B-48EC-9138-2FE4D134474F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FFDB33-0AA9-42F4-BDC8-EF53747694D9}"/>
              </a:ext>
            </a:extLst>
          </p:cNvPr>
          <p:cNvGrpSpPr/>
          <p:nvPr/>
        </p:nvGrpSpPr>
        <p:grpSpPr>
          <a:xfrm>
            <a:off x="4858896" y="5104721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328F97-7FFD-4D80-A808-707289C0656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5A5D66-DBEE-4EA2-9B28-80036D30146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AD828-9E47-44C3-9944-7F637BC96586}"/>
              </a:ext>
            </a:extLst>
          </p:cNvPr>
          <p:cNvGrpSpPr/>
          <p:nvPr/>
        </p:nvGrpSpPr>
        <p:grpSpPr>
          <a:xfrm>
            <a:off x="8471892" y="5104721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8265E7-8180-4A00-83E5-9E0B0C788EF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DC3EC1-4E4A-4C50-8708-457BB4E171E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EECA4B8E-426D-4B4F-B08A-5A7EF42B7FB0}"/>
              </a:ext>
            </a:extLst>
          </p:cNvPr>
          <p:cNvCxnSpPr/>
          <p:nvPr/>
        </p:nvCxnSpPr>
        <p:spPr>
          <a:xfrm flipV="1">
            <a:off x="4664738" y="4737707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EC3C38DE-CA01-4CD1-877C-B8C760835C55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37709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983494-2781-4AB1-80F6-B080635A7CBE}"/>
              </a:ext>
            </a:extLst>
          </p:cNvPr>
          <p:cNvGrpSpPr/>
          <p:nvPr/>
        </p:nvGrpSpPr>
        <p:grpSpPr>
          <a:xfrm>
            <a:off x="1860560" y="1857385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BB9F88-0EC9-4905-A451-FE8604FDC85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6ED57C-0DB5-4F76-9B8D-6D2BC00EF27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28937B4B-10E8-4A97-B220-06D6016022BA}"/>
              </a:ext>
            </a:extLst>
          </p:cNvPr>
          <p:cNvCxnSpPr/>
          <p:nvPr/>
        </p:nvCxnSpPr>
        <p:spPr>
          <a:xfrm>
            <a:off x="1673028" y="2011274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0E52DF-80AB-422C-BA01-61FB593ED009}"/>
              </a:ext>
            </a:extLst>
          </p:cNvPr>
          <p:cNvGrpSpPr/>
          <p:nvPr/>
        </p:nvGrpSpPr>
        <p:grpSpPr>
          <a:xfrm>
            <a:off x="7875280" y="1857385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483334-D6AE-40FA-8796-8F7B7B3B6D0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E40879-F2D0-4CCB-B9AB-20789225B48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B732B648-07AC-4B48-87E6-36CC5EA011DA}"/>
              </a:ext>
            </a:extLst>
          </p:cNvPr>
          <p:cNvCxnSpPr/>
          <p:nvPr/>
        </p:nvCxnSpPr>
        <p:spPr>
          <a:xfrm flipV="1">
            <a:off x="7259636" y="2011274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5730CC9-64F1-4814-AE6F-8BF1E82D30F1}"/>
              </a:ext>
            </a:extLst>
          </p:cNvPr>
          <p:cNvSpPr txBox="1"/>
          <p:nvPr/>
        </p:nvSpPr>
        <p:spPr>
          <a:xfrm>
            <a:off x="8825535" y="365301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565B63-F4FD-4610-8FF5-5308B447A325}"/>
              </a:ext>
            </a:extLst>
          </p:cNvPr>
          <p:cNvSpPr txBox="1"/>
          <p:nvPr/>
        </p:nvSpPr>
        <p:spPr>
          <a:xfrm>
            <a:off x="3012900" y="3672866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A3E0D5-8B63-4ECE-AD42-33F08AFD21D4}"/>
              </a:ext>
            </a:extLst>
          </p:cNvPr>
          <p:cNvSpPr txBox="1"/>
          <p:nvPr/>
        </p:nvSpPr>
        <p:spPr>
          <a:xfrm>
            <a:off x="4465138" y="3672866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BC6DA7-FCEE-45AB-BE2B-D4B1C89243D9}"/>
              </a:ext>
            </a:extLst>
          </p:cNvPr>
          <p:cNvSpPr txBox="1"/>
          <p:nvPr/>
        </p:nvSpPr>
        <p:spPr>
          <a:xfrm>
            <a:off x="5917376" y="3672866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28CE91-99EF-46BC-800A-EC3432DB58C2}"/>
              </a:ext>
            </a:extLst>
          </p:cNvPr>
          <p:cNvSpPr txBox="1"/>
          <p:nvPr/>
        </p:nvSpPr>
        <p:spPr>
          <a:xfrm>
            <a:off x="7369614" y="3672866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C9FB-C2D0-45DC-A66D-B6D127DE83BF}"/>
              </a:ext>
            </a:extLst>
          </p:cNvPr>
          <p:cNvGrpSpPr/>
          <p:nvPr/>
        </p:nvGrpSpPr>
        <p:grpSpPr>
          <a:xfrm flipH="1">
            <a:off x="790573" y="2791532"/>
            <a:ext cx="10610852" cy="2290941"/>
            <a:chOff x="2441453" y="2820107"/>
            <a:chExt cx="7400056" cy="22909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8DF81F-2058-41EF-ABD1-1E43C8EF31AA}"/>
                </a:ext>
              </a:extLst>
            </p:cNvPr>
            <p:cNvGrpSpPr/>
            <p:nvPr/>
          </p:nvGrpSpPr>
          <p:grpSpPr>
            <a:xfrm>
              <a:off x="2441453" y="3763018"/>
              <a:ext cx="7400056" cy="360040"/>
              <a:chOff x="914745" y="3763018"/>
              <a:chExt cx="8924574" cy="360040"/>
            </a:xfrm>
          </p:grpSpPr>
          <p:sp>
            <p:nvSpPr>
              <p:cNvPr id="14" name="직사각형 1">
                <a:extLst>
                  <a:ext uri="{FF2B5EF4-FFF2-40B4-BE49-F238E27FC236}">
                    <a16:creationId xmlns:a16="http://schemas.microsoft.com/office/drawing/2014/main" id="{F09394B6-0A6C-4EC7-B7D3-5CC15FAFCD6A}"/>
                  </a:ext>
                </a:extLst>
              </p:cNvPr>
              <p:cNvSpPr/>
              <p:nvPr/>
            </p:nvSpPr>
            <p:spPr>
              <a:xfrm>
                <a:off x="914745" y="3763018"/>
                <a:ext cx="2232000" cy="360040"/>
              </a:xfrm>
              <a:prstGeom prst="rect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2019.03</a:t>
                </a:r>
                <a:endParaRPr lang="ko-KR" altLang="en-US" sz="1400" b="1" dirty="0"/>
              </a:p>
            </p:txBody>
          </p:sp>
          <p:sp>
            <p:nvSpPr>
              <p:cNvPr id="15" name="직사각형 1">
                <a:extLst>
                  <a:ext uri="{FF2B5EF4-FFF2-40B4-BE49-F238E27FC236}">
                    <a16:creationId xmlns:a16="http://schemas.microsoft.com/office/drawing/2014/main" id="{6ED111AC-EF1B-47EE-ACA2-EF87B3EDBDE7}"/>
                  </a:ext>
                </a:extLst>
              </p:cNvPr>
              <p:cNvSpPr/>
              <p:nvPr/>
            </p:nvSpPr>
            <p:spPr>
              <a:xfrm>
                <a:off x="3149877" y="3763018"/>
                <a:ext cx="2232000" cy="36004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2020.02</a:t>
                </a:r>
                <a:endParaRPr lang="ko-KR" altLang="en-US" sz="1400" b="1" dirty="0"/>
              </a:p>
            </p:txBody>
          </p:sp>
          <p:sp>
            <p:nvSpPr>
              <p:cNvPr id="16" name="직사각형 1">
                <a:extLst>
                  <a:ext uri="{FF2B5EF4-FFF2-40B4-BE49-F238E27FC236}">
                    <a16:creationId xmlns:a16="http://schemas.microsoft.com/office/drawing/2014/main" id="{4369DF56-1ECC-4822-84B5-4AF0E86161C9}"/>
                  </a:ext>
                </a:extLst>
              </p:cNvPr>
              <p:cNvSpPr/>
              <p:nvPr/>
            </p:nvSpPr>
            <p:spPr>
              <a:xfrm>
                <a:off x="5385009" y="3763018"/>
                <a:ext cx="2232000" cy="360040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2020.01</a:t>
                </a:r>
                <a:endParaRPr lang="ko-KR" altLang="en-US" sz="1400" b="1" dirty="0"/>
              </a:p>
            </p:txBody>
          </p:sp>
          <p:sp>
            <p:nvSpPr>
              <p:cNvPr id="17" name="직사각형 1">
                <a:extLst>
                  <a:ext uri="{FF2B5EF4-FFF2-40B4-BE49-F238E27FC236}">
                    <a16:creationId xmlns:a16="http://schemas.microsoft.com/office/drawing/2014/main" id="{96FC5EF6-4726-46FD-8788-B56462705DD8}"/>
                  </a:ext>
                </a:extLst>
              </p:cNvPr>
              <p:cNvSpPr/>
              <p:nvPr/>
            </p:nvSpPr>
            <p:spPr>
              <a:xfrm>
                <a:off x="7607319" y="3763018"/>
                <a:ext cx="2232000" cy="360040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2019.12</a:t>
                </a:r>
                <a:endParaRPr lang="ko-KR" altLang="en-US" sz="1400" b="1" dirty="0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74BC654-992D-4E96-8EB0-F38B42C90335}"/>
                </a:ext>
              </a:extLst>
            </p:cNvPr>
            <p:cNvCxnSpPr/>
            <p:nvPr/>
          </p:nvCxnSpPr>
          <p:spPr>
            <a:xfrm rot="10800000" flipV="1">
              <a:off x="4307422" y="4166189"/>
              <a:ext cx="0" cy="936000"/>
            </a:xfrm>
            <a:prstGeom prst="straightConnector1">
              <a:avLst/>
            </a:prstGeom>
            <a:ln w="25400">
              <a:solidFill>
                <a:schemeClr val="accent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D4739D-8965-4632-8334-EF5DED5F5C67}"/>
                </a:ext>
              </a:extLst>
            </p:cNvPr>
            <p:cNvCxnSpPr/>
            <p:nvPr/>
          </p:nvCxnSpPr>
          <p:spPr>
            <a:xfrm flipV="1">
              <a:off x="6165463" y="2820107"/>
              <a:ext cx="0" cy="93600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C34143-99F7-4A11-A329-6A9D4D9200F1}"/>
                </a:ext>
              </a:extLst>
            </p:cNvPr>
            <p:cNvCxnSpPr/>
            <p:nvPr/>
          </p:nvCxnSpPr>
          <p:spPr>
            <a:xfrm rot="10800000" flipV="1">
              <a:off x="7999328" y="4175048"/>
              <a:ext cx="0" cy="936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B27050-2DC4-4095-8470-1BA8E0BBB5D6}"/>
                </a:ext>
              </a:extLst>
            </p:cNvPr>
            <p:cNvCxnSpPr/>
            <p:nvPr/>
          </p:nvCxnSpPr>
          <p:spPr>
            <a:xfrm flipV="1">
              <a:off x="9836454" y="2838345"/>
              <a:ext cx="0" cy="93600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EEA1E2E-65C0-42CC-9117-EB79930A33D3}"/>
              </a:ext>
            </a:extLst>
          </p:cNvPr>
          <p:cNvGrpSpPr/>
          <p:nvPr/>
        </p:nvGrpSpPr>
        <p:grpSpPr>
          <a:xfrm>
            <a:off x="9060951" y="4418016"/>
            <a:ext cx="2293987" cy="560909"/>
            <a:chOff x="1687463" y="1470330"/>
            <a:chExt cx="2293987" cy="560909"/>
          </a:xfrm>
        </p:grpSpPr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347E8878-486A-49AD-A7EF-5C3AA9D30427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1BD058-CA71-4A15-B176-F5E719507658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E6D8AF-8BF4-4F16-90A6-29F4F839F389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E55C6B-7B6F-427E-8530-CE8041A66619}"/>
              </a:ext>
            </a:extLst>
          </p:cNvPr>
          <p:cNvGrpSpPr/>
          <p:nvPr/>
        </p:nvGrpSpPr>
        <p:grpSpPr>
          <a:xfrm>
            <a:off x="9060951" y="5087565"/>
            <a:ext cx="2293987" cy="551984"/>
            <a:chOff x="1687463" y="2268123"/>
            <a:chExt cx="2293987" cy="551984"/>
          </a:xfrm>
        </p:grpSpPr>
        <p:sp>
          <p:nvSpPr>
            <p:cNvPr id="33" name="Chevron 56">
              <a:extLst>
                <a:ext uri="{FF2B5EF4-FFF2-40B4-BE49-F238E27FC236}">
                  <a16:creationId xmlns:a16="http://schemas.microsoft.com/office/drawing/2014/main" id="{F22483EC-CE1C-4D54-9D5C-E1D19216CF0B}"/>
                </a:ext>
              </a:extLst>
            </p:cNvPr>
            <p:cNvSpPr/>
            <p:nvPr/>
          </p:nvSpPr>
          <p:spPr>
            <a:xfrm>
              <a:off x="1687463" y="2280622"/>
              <a:ext cx="252000" cy="252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E00478-7FBF-42C8-8C5B-D25C7E558335}"/>
                </a:ext>
              </a:extLst>
            </p:cNvPr>
            <p:cNvSpPr txBox="1"/>
            <p:nvPr/>
          </p:nvSpPr>
          <p:spPr>
            <a:xfrm>
              <a:off x="1939463" y="2268123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72B377-C864-4C0A-9A59-B964C868E20E}"/>
                </a:ext>
              </a:extLst>
            </p:cNvPr>
            <p:cNvSpPr txBox="1"/>
            <p:nvPr/>
          </p:nvSpPr>
          <p:spPr>
            <a:xfrm>
              <a:off x="1939464" y="2543108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7AF349-FE93-4E58-BA43-BC119266102F}"/>
              </a:ext>
            </a:extLst>
          </p:cNvPr>
          <p:cNvGrpSpPr/>
          <p:nvPr/>
        </p:nvGrpSpPr>
        <p:grpSpPr>
          <a:xfrm>
            <a:off x="9060951" y="5748189"/>
            <a:ext cx="2293987" cy="560909"/>
            <a:chOff x="1687463" y="1470330"/>
            <a:chExt cx="2293987" cy="560909"/>
          </a:xfrm>
        </p:grpSpPr>
        <p:sp>
          <p:nvSpPr>
            <p:cNvPr id="56" name="Chevron 50">
              <a:extLst>
                <a:ext uri="{FF2B5EF4-FFF2-40B4-BE49-F238E27FC236}">
                  <a16:creationId xmlns:a16="http://schemas.microsoft.com/office/drawing/2014/main" id="{C6C802BD-0190-4800-AE40-880ACCCEB1DD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9B12BDE-6E01-4B4B-BA39-4D8042036EE0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98E4C2D-1B47-40D3-9F88-90F87A5554F7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8878AB6-0047-4A78-A366-5B3081A97861}"/>
              </a:ext>
            </a:extLst>
          </p:cNvPr>
          <p:cNvGrpSpPr/>
          <p:nvPr/>
        </p:nvGrpSpPr>
        <p:grpSpPr>
          <a:xfrm>
            <a:off x="6431847" y="2353890"/>
            <a:ext cx="2293987" cy="551984"/>
            <a:chOff x="1687463" y="2268123"/>
            <a:chExt cx="2293987" cy="551984"/>
          </a:xfrm>
        </p:grpSpPr>
        <p:sp>
          <p:nvSpPr>
            <p:cNvPr id="64" name="Chevron 56">
              <a:extLst>
                <a:ext uri="{FF2B5EF4-FFF2-40B4-BE49-F238E27FC236}">
                  <a16:creationId xmlns:a16="http://schemas.microsoft.com/office/drawing/2014/main" id="{84A37B99-5BA0-41D6-AAE8-F3E02F0AA2C9}"/>
                </a:ext>
              </a:extLst>
            </p:cNvPr>
            <p:cNvSpPr/>
            <p:nvPr/>
          </p:nvSpPr>
          <p:spPr>
            <a:xfrm>
              <a:off x="1687463" y="22806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EC54BAE-751C-45CF-8C58-DDE7B35730FD}"/>
                </a:ext>
              </a:extLst>
            </p:cNvPr>
            <p:cNvSpPr txBox="1"/>
            <p:nvPr/>
          </p:nvSpPr>
          <p:spPr>
            <a:xfrm>
              <a:off x="1939463" y="2268123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282C29-AB7A-4D81-8FE0-AE4CA67C4C17}"/>
                </a:ext>
              </a:extLst>
            </p:cNvPr>
            <p:cNvSpPr txBox="1"/>
            <p:nvPr/>
          </p:nvSpPr>
          <p:spPr>
            <a:xfrm>
              <a:off x="1939464" y="2543108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A901372-902F-4275-8532-A800C533CF20}"/>
              </a:ext>
            </a:extLst>
          </p:cNvPr>
          <p:cNvGrpSpPr/>
          <p:nvPr/>
        </p:nvGrpSpPr>
        <p:grpSpPr>
          <a:xfrm>
            <a:off x="6431847" y="3014514"/>
            <a:ext cx="2293987" cy="560909"/>
            <a:chOff x="1687463" y="1470330"/>
            <a:chExt cx="2293987" cy="560909"/>
          </a:xfrm>
        </p:grpSpPr>
        <p:sp>
          <p:nvSpPr>
            <p:cNvPr id="68" name="Chevron 50">
              <a:extLst>
                <a:ext uri="{FF2B5EF4-FFF2-40B4-BE49-F238E27FC236}">
                  <a16:creationId xmlns:a16="http://schemas.microsoft.com/office/drawing/2014/main" id="{72E9CDB4-D7B2-47D9-8525-CFC737915C2D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439DFCE-8342-4DEC-974D-F785B2DD35BC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EE9042-4445-41A5-B09F-88BF8205446A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013696F-E207-4372-A0C0-5A780CA56241}"/>
              </a:ext>
            </a:extLst>
          </p:cNvPr>
          <p:cNvGrpSpPr/>
          <p:nvPr/>
        </p:nvGrpSpPr>
        <p:grpSpPr>
          <a:xfrm>
            <a:off x="3767170" y="4381306"/>
            <a:ext cx="2293987" cy="560909"/>
            <a:chOff x="1687463" y="1470330"/>
            <a:chExt cx="2293987" cy="560909"/>
          </a:xfrm>
        </p:grpSpPr>
        <p:sp>
          <p:nvSpPr>
            <p:cNvPr id="80" name="Chevron 50">
              <a:extLst>
                <a:ext uri="{FF2B5EF4-FFF2-40B4-BE49-F238E27FC236}">
                  <a16:creationId xmlns:a16="http://schemas.microsoft.com/office/drawing/2014/main" id="{1896312D-A5E4-40A7-A655-F1EB07AD7E19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3ED5DE4-D6D5-4D79-972F-DEF1A4600012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6275EC8-1D90-4394-9B9F-F6346BE83A9B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9103DA-A92F-45E4-A0D4-9CED0B246B19}"/>
              </a:ext>
            </a:extLst>
          </p:cNvPr>
          <p:cNvGrpSpPr/>
          <p:nvPr/>
        </p:nvGrpSpPr>
        <p:grpSpPr>
          <a:xfrm>
            <a:off x="3767170" y="5050855"/>
            <a:ext cx="2293987" cy="551984"/>
            <a:chOff x="1687463" y="2268123"/>
            <a:chExt cx="2293987" cy="551984"/>
          </a:xfrm>
        </p:grpSpPr>
        <p:sp>
          <p:nvSpPr>
            <p:cNvPr id="84" name="Chevron 56">
              <a:extLst>
                <a:ext uri="{FF2B5EF4-FFF2-40B4-BE49-F238E27FC236}">
                  <a16:creationId xmlns:a16="http://schemas.microsoft.com/office/drawing/2014/main" id="{0A8FA040-1B8F-4F78-A1F5-8CD92F08EFD7}"/>
                </a:ext>
              </a:extLst>
            </p:cNvPr>
            <p:cNvSpPr/>
            <p:nvPr/>
          </p:nvSpPr>
          <p:spPr>
            <a:xfrm>
              <a:off x="1687463" y="22806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5F00CBD-25A0-4112-B71B-BA566F289BE3}"/>
                </a:ext>
              </a:extLst>
            </p:cNvPr>
            <p:cNvSpPr txBox="1"/>
            <p:nvPr/>
          </p:nvSpPr>
          <p:spPr>
            <a:xfrm>
              <a:off x="1939463" y="2268123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19408E-87E0-47D9-842F-1262408BD409}"/>
                </a:ext>
              </a:extLst>
            </p:cNvPr>
            <p:cNvSpPr txBox="1"/>
            <p:nvPr/>
          </p:nvSpPr>
          <p:spPr>
            <a:xfrm>
              <a:off x="1939464" y="2543108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43A9C1A-CAA7-4C9D-AE27-ABC571D54B7C}"/>
              </a:ext>
            </a:extLst>
          </p:cNvPr>
          <p:cNvGrpSpPr/>
          <p:nvPr/>
        </p:nvGrpSpPr>
        <p:grpSpPr>
          <a:xfrm>
            <a:off x="3767170" y="5711479"/>
            <a:ext cx="2293987" cy="560909"/>
            <a:chOff x="1687463" y="1470330"/>
            <a:chExt cx="2293987" cy="560909"/>
          </a:xfrm>
        </p:grpSpPr>
        <p:sp>
          <p:nvSpPr>
            <p:cNvPr id="88" name="Chevron 50">
              <a:extLst>
                <a:ext uri="{FF2B5EF4-FFF2-40B4-BE49-F238E27FC236}">
                  <a16:creationId xmlns:a16="http://schemas.microsoft.com/office/drawing/2014/main" id="{741CFF0A-8BD8-4E47-88A9-40C6070E6CBE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3DB0EE-BB68-444C-963F-8C03D26F5AB7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1752809-9D31-4233-ADAD-0342E61E878F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F179894-6390-4ECB-9FD5-8A69B7E13B9D}"/>
              </a:ext>
            </a:extLst>
          </p:cNvPr>
          <p:cNvGrpSpPr/>
          <p:nvPr/>
        </p:nvGrpSpPr>
        <p:grpSpPr>
          <a:xfrm>
            <a:off x="1135729" y="1670761"/>
            <a:ext cx="2293987" cy="560909"/>
            <a:chOff x="1687463" y="1470330"/>
            <a:chExt cx="2293987" cy="560909"/>
          </a:xfrm>
        </p:grpSpPr>
        <p:sp>
          <p:nvSpPr>
            <p:cNvPr id="92" name="Chevron 50">
              <a:extLst>
                <a:ext uri="{FF2B5EF4-FFF2-40B4-BE49-F238E27FC236}">
                  <a16:creationId xmlns:a16="http://schemas.microsoft.com/office/drawing/2014/main" id="{9F1EBFF2-0F7D-486C-B214-61D87BA36921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4357C23-64C7-49D0-A1AD-9BE88353D6F6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C500F36-B936-4109-9D48-8AADD5599095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2264E26-524A-45AB-B20E-4C6E1A8E30EC}"/>
              </a:ext>
            </a:extLst>
          </p:cNvPr>
          <p:cNvGrpSpPr/>
          <p:nvPr/>
        </p:nvGrpSpPr>
        <p:grpSpPr>
          <a:xfrm>
            <a:off x="1135729" y="2340310"/>
            <a:ext cx="2293987" cy="551984"/>
            <a:chOff x="1687463" y="2268123"/>
            <a:chExt cx="2293987" cy="551984"/>
          </a:xfrm>
        </p:grpSpPr>
        <p:sp>
          <p:nvSpPr>
            <p:cNvPr id="96" name="Chevron 56">
              <a:extLst>
                <a:ext uri="{FF2B5EF4-FFF2-40B4-BE49-F238E27FC236}">
                  <a16:creationId xmlns:a16="http://schemas.microsoft.com/office/drawing/2014/main" id="{16006AA8-1651-4180-8D50-46A8F372DFEE}"/>
                </a:ext>
              </a:extLst>
            </p:cNvPr>
            <p:cNvSpPr/>
            <p:nvPr/>
          </p:nvSpPr>
          <p:spPr>
            <a:xfrm>
              <a:off x="1687463" y="22806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CD35B77-8335-44A3-B822-95AB376B80BB}"/>
                </a:ext>
              </a:extLst>
            </p:cNvPr>
            <p:cNvSpPr txBox="1"/>
            <p:nvPr/>
          </p:nvSpPr>
          <p:spPr>
            <a:xfrm>
              <a:off x="1939463" y="2268123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3C904F8-795B-4B20-B516-45E1FE87430B}"/>
                </a:ext>
              </a:extLst>
            </p:cNvPr>
            <p:cNvSpPr txBox="1"/>
            <p:nvPr/>
          </p:nvSpPr>
          <p:spPr>
            <a:xfrm>
              <a:off x="1939464" y="2543108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0F3490C-D2A7-45AE-BBAC-8BB9EC2F2C8E}"/>
              </a:ext>
            </a:extLst>
          </p:cNvPr>
          <p:cNvGrpSpPr/>
          <p:nvPr/>
        </p:nvGrpSpPr>
        <p:grpSpPr>
          <a:xfrm>
            <a:off x="1135729" y="3000934"/>
            <a:ext cx="2293987" cy="560909"/>
            <a:chOff x="1687463" y="1470330"/>
            <a:chExt cx="2293987" cy="560909"/>
          </a:xfrm>
        </p:grpSpPr>
        <p:sp>
          <p:nvSpPr>
            <p:cNvPr id="100" name="Chevron 50">
              <a:extLst>
                <a:ext uri="{FF2B5EF4-FFF2-40B4-BE49-F238E27FC236}">
                  <a16:creationId xmlns:a16="http://schemas.microsoft.com/office/drawing/2014/main" id="{05CB6E74-16ED-475E-99A7-126F586089BD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7A81EA-D631-4A37-8C98-E127A670108C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E3A0582-E3A0-43C6-8C25-B06B86812605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Freeform 5"/>
          <p:cNvSpPr>
            <a:spLocks noEditPoints="1"/>
          </p:cNvSpPr>
          <p:nvPr/>
        </p:nvSpPr>
        <p:spPr bwMode="auto">
          <a:xfrm>
            <a:off x="1168657" y="4473790"/>
            <a:ext cx="1701979" cy="1704100"/>
          </a:xfrm>
          <a:custGeom>
            <a:avLst/>
            <a:gdLst>
              <a:gd name="T0" fmla="*/ 81 w 134"/>
              <a:gd name="T1" fmla="*/ 3 h 134"/>
              <a:gd name="T2" fmla="*/ 90 w 134"/>
              <a:gd name="T3" fmla="*/ 23 h 134"/>
              <a:gd name="T4" fmla="*/ 118 w 134"/>
              <a:gd name="T5" fmla="*/ 35 h 134"/>
              <a:gd name="T6" fmla="*/ 112 w 134"/>
              <a:gd name="T7" fmla="*/ 49 h 134"/>
              <a:gd name="T8" fmla="*/ 129 w 134"/>
              <a:gd name="T9" fmla="*/ 36 h 134"/>
              <a:gd name="T10" fmla="*/ 113 w 134"/>
              <a:gd name="T11" fmla="*/ 55 h 134"/>
              <a:gd name="T12" fmla="*/ 121 w 134"/>
              <a:gd name="T13" fmla="*/ 83 h 134"/>
              <a:gd name="T14" fmla="*/ 132 w 134"/>
              <a:gd name="T15" fmla="*/ 85 h 134"/>
              <a:gd name="T16" fmla="*/ 109 w 134"/>
              <a:gd name="T17" fmla="*/ 92 h 134"/>
              <a:gd name="T18" fmla="*/ 116 w 134"/>
              <a:gd name="T19" fmla="*/ 102 h 134"/>
              <a:gd name="T20" fmla="*/ 97 w 134"/>
              <a:gd name="T21" fmla="*/ 105 h 134"/>
              <a:gd name="T22" fmla="*/ 83 w 134"/>
              <a:gd name="T23" fmla="*/ 132 h 134"/>
              <a:gd name="T24" fmla="*/ 73 w 134"/>
              <a:gd name="T25" fmla="*/ 114 h 134"/>
              <a:gd name="T26" fmla="*/ 78 w 134"/>
              <a:gd name="T27" fmla="*/ 127 h 134"/>
              <a:gd name="T28" fmla="*/ 66 w 134"/>
              <a:gd name="T29" fmla="*/ 113 h 134"/>
              <a:gd name="T30" fmla="*/ 58 w 134"/>
              <a:gd name="T31" fmla="*/ 133 h 134"/>
              <a:gd name="T32" fmla="*/ 51 w 134"/>
              <a:gd name="T33" fmla="*/ 110 h 134"/>
              <a:gd name="T34" fmla="*/ 41 w 134"/>
              <a:gd name="T35" fmla="*/ 117 h 134"/>
              <a:gd name="T36" fmla="*/ 28 w 134"/>
              <a:gd name="T37" fmla="*/ 93 h 134"/>
              <a:gd name="T38" fmla="*/ 14 w 134"/>
              <a:gd name="T39" fmla="*/ 94 h 134"/>
              <a:gd name="T40" fmla="*/ 20 w 134"/>
              <a:gd name="T41" fmla="*/ 77 h 134"/>
              <a:gd name="T42" fmla="*/ 12 w 134"/>
              <a:gd name="T43" fmla="*/ 63 h 134"/>
              <a:gd name="T44" fmla="*/ 11 w 134"/>
              <a:gd name="T45" fmla="*/ 55 h 134"/>
              <a:gd name="T46" fmla="*/ 10 w 134"/>
              <a:gd name="T47" fmla="*/ 48 h 134"/>
              <a:gd name="T48" fmla="*/ 27 w 134"/>
              <a:gd name="T49" fmla="*/ 37 h 134"/>
              <a:gd name="T50" fmla="*/ 34 w 134"/>
              <a:gd name="T51" fmla="*/ 35 h 134"/>
              <a:gd name="T52" fmla="*/ 29 w 134"/>
              <a:gd name="T53" fmla="*/ 15 h 134"/>
              <a:gd name="T54" fmla="*/ 37 w 134"/>
              <a:gd name="T55" fmla="*/ 11 h 134"/>
              <a:gd name="T56" fmla="*/ 52 w 134"/>
              <a:gd name="T57" fmla="*/ 9 h 134"/>
              <a:gd name="T58" fmla="*/ 67 w 134"/>
              <a:gd name="T59" fmla="*/ 18 h 134"/>
              <a:gd name="T60" fmla="*/ 80 w 134"/>
              <a:gd name="T61" fmla="*/ 68 h 134"/>
              <a:gd name="T62" fmla="*/ 69 w 134"/>
              <a:gd name="T63" fmla="*/ 77 h 134"/>
              <a:gd name="T64" fmla="*/ 106 w 134"/>
              <a:gd name="T65" fmla="*/ 58 h 134"/>
              <a:gd name="T66" fmla="*/ 55 w 134"/>
              <a:gd name="T67" fmla="*/ 96 h 134"/>
              <a:gd name="T68" fmla="*/ 54 w 134"/>
              <a:gd name="T69" fmla="*/ 99 h 134"/>
              <a:gd name="T70" fmla="*/ 70 w 134"/>
              <a:gd name="T71" fmla="*/ 101 h 134"/>
              <a:gd name="T72" fmla="*/ 67 w 134"/>
              <a:gd name="T73" fmla="*/ 30 h 134"/>
              <a:gd name="T74" fmla="*/ 67 w 134"/>
              <a:gd name="T75" fmla="*/ 30 h 134"/>
              <a:gd name="T76" fmla="*/ 54 w 134"/>
              <a:gd name="T77" fmla="*/ 32 h 134"/>
              <a:gd name="T78" fmla="*/ 40 w 134"/>
              <a:gd name="T79" fmla="*/ 62 h 134"/>
              <a:gd name="T80" fmla="*/ 32 w 134"/>
              <a:gd name="T81" fmla="*/ 70 h 134"/>
              <a:gd name="T82" fmla="*/ 40 w 134"/>
              <a:gd name="T83" fmla="*/ 62 h 134"/>
              <a:gd name="T84" fmla="*/ 99 w 134"/>
              <a:gd name="T85" fmla="*/ 9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34">
                <a:moveTo>
                  <a:pt x="84" y="20"/>
                </a:moveTo>
                <a:cubicBezTo>
                  <a:pt x="85" y="16"/>
                  <a:pt x="87" y="12"/>
                  <a:pt x="88" y="8"/>
                </a:cubicBezTo>
                <a:cubicBezTo>
                  <a:pt x="86" y="6"/>
                  <a:pt x="83" y="5"/>
                  <a:pt x="81" y="3"/>
                </a:cubicBezTo>
                <a:cubicBezTo>
                  <a:pt x="87" y="0"/>
                  <a:pt x="98" y="4"/>
                  <a:pt x="102" y="11"/>
                </a:cubicBezTo>
                <a:cubicBezTo>
                  <a:pt x="100" y="11"/>
                  <a:pt x="97" y="11"/>
                  <a:pt x="94" y="11"/>
                </a:cubicBezTo>
                <a:cubicBezTo>
                  <a:pt x="92" y="15"/>
                  <a:pt x="91" y="19"/>
                  <a:pt x="90" y="23"/>
                </a:cubicBezTo>
                <a:cubicBezTo>
                  <a:pt x="93" y="26"/>
                  <a:pt x="97" y="28"/>
                  <a:pt x="100" y="31"/>
                </a:cubicBezTo>
                <a:cubicBezTo>
                  <a:pt x="109" y="29"/>
                  <a:pt x="103" y="23"/>
                  <a:pt x="103" y="17"/>
                </a:cubicBezTo>
                <a:cubicBezTo>
                  <a:pt x="111" y="21"/>
                  <a:pt x="115" y="27"/>
                  <a:pt x="118" y="35"/>
                </a:cubicBezTo>
                <a:cubicBezTo>
                  <a:pt x="115" y="34"/>
                  <a:pt x="113" y="33"/>
                  <a:pt x="110" y="31"/>
                </a:cubicBezTo>
                <a:cubicBezTo>
                  <a:pt x="108" y="33"/>
                  <a:pt x="107" y="34"/>
                  <a:pt x="105" y="36"/>
                </a:cubicBezTo>
                <a:cubicBezTo>
                  <a:pt x="107" y="40"/>
                  <a:pt x="109" y="44"/>
                  <a:pt x="112" y="49"/>
                </a:cubicBezTo>
                <a:cubicBezTo>
                  <a:pt x="116" y="48"/>
                  <a:pt x="121" y="46"/>
                  <a:pt x="125" y="45"/>
                </a:cubicBezTo>
                <a:cubicBezTo>
                  <a:pt x="126" y="42"/>
                  <a:pt x="126" y="39"/>
                  <a:pt x="127" y="36"/>
                </a:cubicBezTo>
                <a:cubicBezTo>
                  <a:pt x="127" y="36"/>
                  <a:pt x="128" y="36"/>
                  <a:pt x="129" y="36"/>
                </a:cubicBezTo>
                <a:cubicBezTo>
                  <a:pt x="133" y="42"/>
                  <a:pt x="134" y="50"/>
                  <a:pt x="132" y="57"/>
                </a:cubicBezTo>
                <a:cubicBezTo>
                  <a:pt x="130" y="55"/>
                  <a:pt x="128" y="53"/>
                  <a:pt x="127" y="51"/>
                </a:cubicBezTo>
                <a:cubicBezTo>
                  <a:pt x="122" y="52"/>
                  <a:pt x="118" y="54"/>
                  <a:pt x="113" y="55"/>
                </a:cubicBezTo>
                <a:cubicBezTo>
                  <a:pt x="117" y="60"/>
                  <a:pt x="110" y="68"/>
                  <a:pt x="120" y="69"/>
                </a:cubicBezTo>
                <a:cubicBezTo>
                  <a:pt x="122" y="66"/>
                  <a:pt x="123" y="64"/>
                  <a:pt x="125" y="62"/>
                </a:cubicBezTo>
                <a:cubicBezTo>
                  <a:pt x="128" y="70"/>
                  <a:pt x="125" y="77"/>
                  <a:pt x="121" y="83"/>
                </a:cubicBezTo>
                <a:cubicBezTo>
                  <a:pt x="117" y="82"/>
                  <a:pt x="122" y="73"/>
                  <a:pt x="114" y="75"/>
                </a:cubicBezTo>
                <a:cubicBezTo>
                  <a:pt x="114" y="78"/>
                  <a:pt x="113" y="82"/>
                  <a:pt x="112" y="86"/>
                </a:cubicBezTo>
                <a:cubicBezTo>
                  <a:pt x="118" y="89"/>
                  <a:pt x="125" y="95"/>
                  <a:pt x="132" y="85"/>
                </a:cubicBezTo>
                <a:cubicBezTo>
                  <a:pt x="132" y="94"/>
                  <a:pt x="128" y="100"/>
                  <a:pt x="122" y="107"/>
                </a:cubicBezTo>
                <a:cubicBezTo>
                  <a:pt x="122" y="103"/>
                  <a:pt x="122" y="100"/>
                  <a:pt x="122" y="97"/>
                </a:cubicBezTo>
                <a:cubicBezTo>
                  <a:pt x="118" y="95"/>
                  <a:pt x="113" y="93"/>
                  <a:pt x="109" y="92"/>
                </a:cubicBezTo>
                <a:cubicBezTo>
                  <a:pt x="107" y="95"/>
                  <a:pt x="105" y="97"/>
                  <a:pt x="103" y="100"/>
                </a:cubicBezTo>
                <a:cubicBezTo>
                  <a:pt x="104" y="102"/>
                  <a:pt x="106" y="104"/>
                  <a:pt x="107" y="105"/>
                </a:cubicBezTo>
                <a:cubicBezTo>
                  <a:pt x="110" y="104"/>
                  <a:pt x="113" y="103"/>
                  <a:pt x="116" y="102"/>
                </a:cubicBezTo>
                <a:cubicBezTo>
                  <a:pt x="114" y="109"/>
                  <a:pt x="108" y="114"/>
                  <a:pt x="98" y="118"/>
                </a:cubicBezTo>
                <a:cubicBezTo>
                  <a:pt x="100" y="115"/>
                  <a:pt x="101" y="112"/>
                  <a:pt x="102" y="109"/>
                </a:cubicBezTo>
                <a:cubicBezTo>
                  <a:pt x="101" y="108"/>
                  <a:pt x="99" y="107"/>
                  <a:pt x="97" y="105"/>
                </a:cubicBezTo>
                <a:cubicBezTo>
                  <a:pt x="95" y="107"/>
                  <a:pt x="92" y="108"/>
                  <a:pt x="89" y="110"/>
                </a:cubicBezTo>
                <a:cubicBezTo>
                  <a:pt x="93" y="116"/>
                  <a:pt x="91" y="127"/>
                  <a:pt x="104" y="125"/>
                </a:cubicBezTo>
                <a:cubicBezTo>
                  <a:pt x="98" y="131"/>
                  <a:pt x="91" y="132"/>
                  <a:pt x="83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4" y="129"/>
                  <a:pt x="86" y="128"/>
                  <a:pt x="88" y="126"/>
                </a:cubicBezTo>
                <a:cubicBezTo>
                  <a:pt x="86" y="113"/>
                  <a:pt x="84" y="112"/>
                  <a:pt x="73" y="114"/>
                </a:cubicBezTo>
                <a:cubicBezTo>
                  <a:pt x="72" y="116"/>
                  <a:pt x="72" y="118"/>
                  <a:pt x="71" y="121"/>
                </a:cubicBezTo>
                <a:cubicBezTo>
                  <a:pt x="74" y="122"/>
                  <a:pt x="77" y="124"/>
                  <a:pt x="79" y="126"/>
                </a:cubicBezTo>
                <a:cubicBezTo>
                  <a:pt x="79" y="126"/>
                  <a:pt x="79" y="127"/>
                  <a:pt x="78" y="127"/>
                </a:cubicBezTo>
                <a:cubicBezTo>
                  <a:pt x="71" y="128"/>
                  <a:pt x="64" y="127"/>
                  <a:pt x="56" y="123"/>
                </a:cubicBezTo>
                <a:cubicBezTo>
                  <a:pt x="60" y="122"/>
                  <a:pt x="62" y="121"/>
                  <a:pt x="65" y="120"/>
                </a:cubicBezTo>
                <a:cubicBezTo>
                  <a:pt x="66" y="118"/>
                  <a:pt x="66" y="116"/>
                  <a:pt x="66" y="113"/>
                </a:cubicBezTo>
                <a:cubicBezTo>
                  <a:pt x="63" y="113"/>
                  <a:pt x="60" y="112"/>
                  <a:pt x="57" y="112"/>
                </a:cubicBezTo>
                <a:cubicBezTo>
                  <a:pt x="55" y="117"/>
                  <a:pt x="54" y="121"/>
                  <a:pt x="52" y="126"/>
                </a:cubicBezTo>
                <a:cubicBezTo>
                  <a:pt x="54" y="128"/>
                  <a:pt x="56" y="130"/>
                  <a:pt x="58" y="133"/>
                </a:cubicBezTo>
                <a:cubicBezTo>
                  <a:pt x="52" y="134"/>
                  <a:pt x="42" y="130"/>
                  <a:pt x="37" y="124"/>
                </a:cubicBezTo>
                <a:cubicBezTo>
                  <a:pt x="40" y="124"/>
                  <a:pt x="43" y="124"/>
                  <a:pt x="46" y="124"/>
                </a:cubicBezTo>
                <a:cubicBezTo>
                  <a:pt x="48" y="119"/>
                  <a:pt x="49" y="115"/>
                  <a:pt x="51" y="110"/>
                </a:cubicBezTo>
                <a:cubicBezTo>
                  <a:pt x="48" y="108"/>
                  <a:pt x="45" y="107"/>
                  <a:pt x="41" y="105"/>
                </a:cubicBezTo>
                <a:cubicBezTo>
                  <a:pt x="40" y="106"/>
                  <a:pt x="39" y="107"/>
                  <a:pt x="38" y="109"/>
                </a:cubicBezTo>
                <a:cubicBezTo>
                  <a:pt x="39" y="111"/>
                  <a:pt x="40" y="114"/>
                  <a:pt x="41" y="117"/>
                </a:cubicBezTo>
                <a:cubicBezTo>
                  <a:pt x="35" y="117"/>
                  <a:pt x="27" y="110"/>
                  <a:pt x="25" y="103"/>
                </a:cubicBezTo>
                <a:cubicBezTo>
                  <a:pt x="28" y="100"/>
                  <a:pt x="33" y="109"/>
                  <a:pt x="36" y="101"/>
                </a:cubicBezTo>
                <a:cubicBezTo>
                  <a:pt x="33" y="98"/>
                  <a:pt x="31" y="96"/>
                  <a:pt x="28" y="93"/>
                </a:cubicBezTo>
                <a:cubicBezTo>
                  <a:pt x="21" y="96"/>
                  <a:pt x="15" y="99"/>
                  <a:pt x="18" y="109"/>
                </a:cubicBezTo>
                <a:cubicBezTo>
                  <a:pt x="11" y="104"/>
                  <a:pt x="8" y="97"/>
                  <a:pt x="7" y="89"/>
                </a:cubicBezTo>
                <a:cubicBezTo>
                  <a:pt x="9" y="91"/>
                  <a:pt x="12" y="92"/>
                  <a:pt x="14" y="94"/>
                </a:cubicBezTo>
                <a:cubicBezTo>
                  <a:pt x="18" y="92"/>
                  <a:pt x="21" y="89"/>
                  <a:pt x="25" y="87"/>
                </a:cubicBezTo>
                <a:cubicBezTo>
                  <a:pt x="24" y="84"/>
                  <a:pt x="23" y="81"/>
                  <a:pt x="22" y="78"/>
                </a:cubicBezTo>
                <a:cubicBezTo>
                  <a:pt x="22" y="77"/>
                  <a:pt x="21" y="77"/>
                  <a:pt x="20" y="77"/>
                </a:cubicBezTo>
                <a:cubicBezTo>
                  <a:pt x="19" y="77"/>
                  <a:pt x="18" y="78"/>
                  <a:pt x="17" y="79"/>
                </a:cubicBezTo>
                <a:cubicBezTo>
                  <a:pt x="16" y="81"/>
                  <a:pt x="16" y="83"/>
                  <a:pt x="15" y="85"/>
                </a:cubicBezTo>
                <a:cubicBezTo>
                  <a:pt x="10" y="78"/>
                  <a:pt x="11" y="71"/>
                  <a:pt x="12" y="63"/>
                </a:cubicBezTo>
                <a:cubicBezTo>
                  <a:pt x="17" y="64"/>
                  <a:pt x="15" y="72"/>
                  <a:pt x="21" y="70"/>
                </a:cubicBezTo>
                <a:cubicBezTo>
                  <a:pt x="22" y="66"/>
                  <a:pt x="22" y="62"/>
                  <a:pt x="22" y="57"/>
                </a:cubicBezTo>
                <a:cubicBezTo>
                  <a:pt x="19" y="56"/>
                  <a:pt x="14" y="56"/>
                  <a:pt x="11" y="55"/>
                </a:cubicBezTo>
                <a:cubicBezTo>
                  <a:pt x="5" y="53"/>
                  <a:pt x="6" y="61"/>
                  <a:pt x="1" y="60"/>
                </a:cubicBezTo>
                <a:cubicBezTo>
                  <a:pt x="0" y="52"/>
                  <a:pt x="3" y="46"/>
                  <a:pt x="8" y="40"/>
                </a:cubicBezTo>
                <a:cubicBezTo>
                  <a:pt x="9" y="42"/>
                  <a:pt x="9" y="45"/>
                  <a:pt x="10" y="48"/>
                </a:cubicBezTo>
                <a:cubicBezTo>
                  <a:pt x="14" y="49"/>
                  <a:pt x="19" y="50"/>
                  <a:pt x="24" y="51"/>
                </a:cubicBezTo>
                <a:cubicBezTo>
                  <a:pt x="26" y="47"/>
                  <a:pt x="28" y="44"/>
                  <a:pt x="30" y="40"/>
                </a:cubicBezTo>
                <a:cubicBezTo>
                  <a:pt x="29" y="39"/>
                  <a:pt x="28" y="38"/>
                  <a:pt x="27" y="37"/>
                </a:cubicBezTo>
                <a:cubicBezTo>
                  <a:pt x="24" y="38"/>
                  <a:pt x="21" y="40"/>
                  <a:pt x="18" y="41"/>
                </a:cubicBezTo>
                <a:cubicBezTo>
                  <a:pt x="20" y="32"/>
                  <a:pt x="26" y="28"/>
                  <a:pt x="32" y="24"/>
                </a:cubicBezTo>
                <a:cubicBezTo>
                  <a:pt x="36" y="27"/>
                  <a:pt x="26" y="32"/>
                  <a:pt x="34" y="35"/>
                </a:cubicBezTo>
                <a:cubicBezTo>
                  <a:pt x="36" y="33"/>
                  <a:pt x="39" y="31"/>
                  <a:pt x="41" y="29"/>
                </a:cubicBezTo>
                <a:cubicBezTo>
                  <a:pt x="38" y="24"/>
                  <a:pt x="36" y="20"/>
                  <a:pt x="33" y="16"/>
                </a:cubicBezTo>
                <a:cubicBezTo>
                  <a:pt x="32" y="15"/>
                  <a:pt x="31" y="15"/>
                  <a:pt x="29" y="15"/>
                </a:cubicBezTo>
                <a:cubicBezTo>
                  <a:pt x="27" y="15"/>
                  <a:pt x="25" y="15"/>
                  <a:pt x="23" y="14"/>
                </a:cubicBezTo>
                <a:cubicBezTo>
                  <a:pt x="28" y="8"/>
                  <a:pt x="34" y="5"/>
                  <a:pt x="42" y="4"/>
                </a:cubicBezTo>
                <a:cubicBezTo>
                  <a:pt x="41" y="7"/>
                  <a:pt x="39" y="9"/>
                  <a:pt x="37" y="11"/>
                </a:cubicBezTo>
                <a:cubicBezTo>
                  <a:pt x="40" y="16"/>
                  <a:pt x="43" y="20"/>
                  <a:pt x="46" y="25"/>
                </a:cubicBezTo>
                <a:cubicBezTo>
                  <a:pt x="51" y="23"/>
                  <a:pt x="56" y="21"/>
                  <a:pt x="60" y="19"/>
                </a:cubicBezTo>
                <a:cubicBezTo>
                  <a:pt x="64" y="11"/>
                  <a:pt x="55" y="13"/>
                  <a:pt x="52" y="9"/>
                </a:cubicBezTo>
                <a:cubicBezTo>
                  <a:pt x="60" y="6"/>
                  <a:pt x="67" y="6"/>
                  <a:pt x="74" y="9"/>
                </a:cubicBezTo>
                <a:cubicBezTo>
                  <a:pt x="72" y="10"/>
                  <a:pt x="70" y="12"/>
                  <a:pt x="67" y="13"/>
                </a:cubicBezTo>
                <a:cubicBezTo>
                  <a:pt x="67" y="14"/>
                  <a:pt x="67" y="16"/>
                  <a:pt x="67" y="18"/>
                </a:cubicBezTo>
                <a:cubicBezTo>
                  <a:pt x="73" y="19"/>
                  <a:pt x="78" y="19"/>
                  <a:pt x="84" y="20"/>
                </a:cubicBezTo>
                <a:close/>
                <a:moveTo>
                  <a:pt x="69" y="77"/>
                </a:moveTo>
                <a:cubicBezTo>
                  <a:pt x="75" y="77"/>
                  <a:pt x="80" y="73"/>
                  <a:pt x="80" y="68"/>
                </a:cubicBezTo>
                <a:cubicBezTo>
                  <a:pt x="80" y="62"/>
                  <a:pt x="76" y="58"/>
                  <a:pt x="70" y="58"/>
                </a:cubicBezTo>
                <a:cubicBezTo>
                  <a:pt x="65" y="57"/>
                  <a:pt x="60" y="62"/>
                  <a:pt x="59" y="67"/>
                </a:cubicBezTo>
                <a:cubicBezTo>
                  <a:pt x="59" y="73"/>
                  <a:pt x="64" y="77"/>
                  <a:pt x="69" y="77"/>
                </a:cubicBezTo>
                <a:close/>
                <a:moveTo>
                  <a:pt x="97" y="43"/>
                </a:moveTo>
                <a:cubicBezTo>
                  <a:pt x="94" y="49"/>
                  <a:pt x="96" y="57"/>
                  <a:pt x="100" y="60"/>
                </a:cubicBezTo>
                <a:cubicBezTo>
                  <a:pt x="103" y="62"/>
                  <a:pt x="105" y="62"/>
                  <a:pt x="106" y="58"/>
                </a:cubicBezTo>
                <a:cubicBezTo>
                  <a:pt x="106" y="54"/>
                  <a:pt x="102" y="46"/>
                  <a:pt x="97" y="43"/>
                </a:cubicBezTo>
                <a:close/>
                <a:moveTo>
                  <a:pt x="54" y="99"/>
                </a:moveTo>
                <a:cubicBezTo>
                  <a:pt x="54" y="98"/>
                  <a:pt x="55" y="97"/>
                  <a:pt x="55" y="96"/>
                </a:cubicBezTo>
                <a:cubicBezTo>
                  <a:pt x="55" y="92"/>
                  <a:pt x="47" y="85"/>
                  <a:pt x="43" y="86"/>
                </a:cubicBezTo>
                <a:cubicBezTo>
                  <a:pt x="42" y="86"/>
                  <a:pt x="40" y="87"/>
                  <a:pt x="40" y="88"/>
                </a:cubicBezTo>
                <a:cubicBezTo>
                  <a:pt x="40" y="92"/>
                  <a:pt x="49" y="99"/>
                  <a:pt x="54" y="99"/>
                </a:cubicBezTo>
                <a:close/>
                <a:moveTo>
                  <a:pt x="88" y="98"/>
                </a:moveTo>
                <a:cubicBezTo>
                  <a:pt x="83" y="94"/>
                  <a:pt x="76" y="94"/>
                  <a:pt x="72" y="98"/>
                </a:cubicBezTo>
                <a:cubicBezTo>
                  <a:pt x="71" y="98"/>
                  <a:pt x="70" y="100"/>
                  <a:pt x="70" y="101"/>
                </a:cubicBezTo>
                <a:cubicBezTo>
                  <a:pt x="70" y="102"/>
                  <a:pt x="71" y="103"/>
                  <a:pt x="72" y="103"/>
                </a:cubicBezTo>
                <a:cubicBezTo>
                  <a:pt x="77" y="105"/>
                  <a:pt x="85" y="102"/>
                  <a:pt x="88" y="98"/>
                </a:cubicBezTo>
                <a:close/>
                <a:moveTo>
                  <a:pt x="67" y="30"/>
                </a:moveTo>
                <a:cubicBezTo>
                  <a:pt x="70" y="35"/>
                  <a:pt x="79" y="38"/>
                  <a:pt x="84" y="35"/>
                </a:cubicBezTo>
                <a:cubicBezTo>
                  <a:pt x="85" y="35"/>
                  <a:pt x="85" y="32"/>
                  <a:pt x="85" y="31"/>
                </a:cubicBezTo>
                <a:cubicBezTo>
                  <a:pt x="82" y="28"/>
                  <a:pt x="72" y="27"/>
                  <a:pt x="67" y="30"/>
                </a:cubicBezTo>
                <a:close/>
                <a:moveTo>
                  <a:pt x="43" y="45"/>
                </a:moveTo>
                <a:cubicBezTo>
                  <a:pt x="49" y="45"/>
                  <a:pt x="56" y="39"/>
                  <a:pt x="56" y="35"/>
                </a:cubicBezTo>
                <a:cubicBezTo>
                  <a:pt x="57" y="34"/>
                  <a:pt x="55" y="33"/>
                  <a:pt x="54" y="32"/>
                </a:cubicBezTo>
                <a:cubicBezTo>
                  <a:pt x="50" y="35"/>
                  <a:pt x="46" y="38"/>
                  <a:pt x="42" y="42"/>
                </a:cubicBezTo>
                <a:cubicBezTo>
                  <a:pt x="41" y="42"/>
                  <a:pt x="43" y="44"/>
                  <a:pt x="43" y="45"/>
                </a:cubicBezTo>
                <a:close/>
                <a:moveTo>
                  <a:pt x="40" y="62"/>
                </a:moveTo>
                <a:cubicBezTo>
                  <a:pt x="39" y="60"/>
                  <a:pt x="39" y="58"/>
                  <a:pt x="38" y="56"/>
                </a:cubicBezTo>
                <a:cubicBezTo>
                  <a:pt x="37" y="53"/>
                  <a:pt x="34" y="53"/>
                  <a:pt x="33" y="56"/>
                </a:cubicBezTo>
                <a:cubicBezTo>
                  <a:pt x="32" y="60"/>
                  <a:pt x="32" y="65"/>
                  <a:pt x="32" y="70"/>
                </a:cubicBezTo>
                <a:cubicBezTo>
                  <a:pt x="32" y="71"/>
                  <a:pt x="33" y="72"/>
                  <a:pt x="34" y="72"/>
                </a:cubicBezTo>
                <a:cubicBezTo>
                  <a:pt x="35" y="72"/>
                  <a:pt x="37" y="71"/>
                  <a:pt x="37" y="70"/>
                </a:cubicBezTo>
                <a:cubicBezTo>
                  <a:pt x="38" y="68"/>
                  <a:pt x="39" y="65"/>
                  <a:pt x="40" y="62"/>
                </a:cubicBezTo>
                <a:close/>
                <a:moveTo>
                  <a:pt x="105" y="75"/>
                </a:moveTo>
                <a:cubicBezTo>
                  <a:pt x="99" y="77"/>
                  <a:pt x="94" y="83"/>
                  <a:pt x="95" y="88"/>
                </a:cubicBezTo>
                <a:cubicBezTo>
                  <a:pt x="95" y="91"/>
                  <a:pt x="96" y="93"/>
                  <a:pt x="99" y="91"/>
                </a:cubicBezTo>
                <a:cubicBezTo>
                  <a:pt x="103" y="89"/>
                  <a:pt x="106" y="80"/>
                  <a:pt x="105" y="7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"/>
          <p:cNvSpPr>
            <a:spLocks noEditPoints="1"/>
          </p:cNvSpPr>
          <p:nvPr/>
        </p:nvSpPr>
        <p:spPr bwMode="auto">
          <a:xfrm>
            <a:off x="9298318" y="1921085"/>
            <a:ext cx="1701979" cy="1704100"/>
          </a:xfrm>
          <a:custGeom>
            <a:avLst/>
            <a:gdLst>
              <a:gd name="T0" fmla="*/ 81 w 134"/>
              <a:gd name="T1" fmla="*/ 3 h 134"/>
              <a:gd name="T2" fmla="*/ 90 w 134"/>
              <a:gd name="T3" fmla="*/ 23 h 134"/>
              <a:gd name="T4" fmla="*/ 118 w 134"/>
              <a:gd name="T5" fmla="*/ 35 h 134"/>
              <a:gd name="T6" fmla="*/ 112 w 134"/>
              <a:gd name="T7" fmla="*/ 49 h 134"/>
              <a:gd name="T8" fmla="*/ 129 w 134"/>
              <a:gd name="T9" fmla="*/ 36 h 134"/>
              <a:gd name="T10" fmla="*/ 113 w 134"/>
              <a:gd name="T11" fmla="*/ 55 h 134"/>
              <a:gd name="T12" fmla="*/ 121 w 134"/>
              <a:gd name="T13" fmla="*/ 83 h 134"/>
              <a:gd name="T14" fmla="*/ 132 w 134"/>
              <a:gd name="T15" fmla="*/ 85 h 134"/>
              <a:gd name="T16" fmla="*/ 109 w 134"/>
              <a:gd name="T17" fmla="*/ 92 h 134"/>
              <a:gd name="T18" fmla="*/ 116 w 134"/>
              <a:gd name="T19" fmla="*/ 102 h 134"/>
              <a:gd name="T20" fmla="*/ 97 w 134"/>
              <a:gd name="T21" fmla="*/ 105 h 134"/>
              <a:gd name="T22" fmla="*/ 83 w 134"/>
              <a:gd name="T23" fmla="*/ 132 h 134"/>
              <a:gd name="T24" fmla="*/ 73 w 134"/>
              <a:gd name="T25" fmla="*/ 114 h 134"/>
              <a:gd name="T26" fmla="*/ 78 w 134"/>
              <a:gd name="T27" fmla="*/ 127 h 134"/>
              <a:gd name="T28" fmla="*/ 66 w 134"/>
              <a:gd name="T29" fmla="*/ 113 h 134"/>
              <a:gd name="T30" fmla="*/ 58 w 134"/>
              <a:gd name="T31" fmla="*/ 133 h 134"/>
              <a:gd name="T32" fmla="*/ 51 w 134"/>
              <a:gd name="T33" fmla="*/ 110 h 134"/>
              <a:gd name="T34" fmla="*/ 41 w 134"/>
              <a:gd name="T35" fmla="*/ 117 h 134"/>
              <a:gd name="T36" fmla="*/ 28 w 134"/>
              <a:gd name="T37" fmla="*/ 93 h 134"/>
              <a:gd name="T38" fmla="*/ 14 w 134"/>
              <a:gd name="T39" fmla="*/ 94 h 134"/>
              <a:gd name="T40" fmla="*/ 20 w 134"/>
              <a:gd name="T41" fmla="*/ 77 h 134"/>
              <a:gd name="T42" fmla="*/ 12 w 134"/>
              <a:gd name="T43" fmla="*/ 63 h 134"/>
              <a:gd name="T44" fmla="*/ 11 w 134"/>
              <a:gd name="T45" fmla="*/ 55 h 134"/>
              <a:gd name="T46" fmla="*/ 10 w 134"/>
              <a:gd name="T47" fmla="*/ 48 h 134"/>
              <a:gd name="T48" fmla="*/ 27 w 134"/>
              <a:gd name="T49" fmla="*/ 37 h 134"/>
              <a:gd name="T50" fmla="*/ 34 w 134"/>
              <a:gd name="T51" fmla="*/ 35 h 134"/>
              <a:gd name="T52" fmla="*/ 29 w 134"/>
              <a:gd name="T53" fmla="*/ 15 h 134"/>
              <a:gd name="T54" fmla="*/ 37 w 134"/>
              <a:gd name="T55" fmla="*/ 11 h 134"/>
              <a:gd name="T56" fmla="*/ 52 w 134"/>
              <a:gd name="T57" fmla="*/ 9 h 134"/>
              <a:gd name="T58" fmla="*/ 67 w 134"/>
              <a:gd name="T59" fmla="*/ 18 h 134"/>
              <a:gd name="T60" fmla="*/ 80 w 134"/>
              <a:gd name="T61" fmla="*/ 68 h 134"/>
              <a:gd name="T62" fmla="*/ 69 w 134"/>
              <a:gd name="T63" fmla="*/ 77 h 134"/>
              <a:gd name="T64" fmla="*/ 106 w 134"/>
              <a:gd name="T65" fmla="*/ 58 h 134"/>
              <a:gd name="T66" fmla="*/ 55 w 134"/>
              <a:gd name="T67" fmla="*/ 96 h 134"/>
              <a:gd name="T68" fmla="*/ 54 w 134"/>
              <a:gd name="T69" fmla="*/ 99 h 134"/>
              <a:gd name="T70" fmla="*/ 70 w 134"/>
              <a:gd name="T71" fmla="*/ 101 h 134"/>
              <a:gd name="T72" fmla="*/ 67 w 134"/>
              <a:gd name="T73" fmla="*/ 30 h 134"/>
              <a:gd name="T74" fmla="*/ 67 w 134"/>
              <a:gd name="T75" fmla="*/ 30 h 134"/>
              <a:gd name="T76" fmla="*/ 54 w 134"/>
              <a:gd name="T77" fmla="*/ 32 h 134"/>
              <a:gd name="T78" fmla="*/ 40 w 134"/>
              <a:gd name="T79" fmla="*/ 62 h 134"/>
              <a:gd name="T80" fmla="*/ 32 w 134"/>
              <a:gd name="T81" fmla="*/ 70 h 134"/>
              <a:gd name="T82" fmla="*/ 40 w 134"/>
              <a:gd name="T83" fmla="*/ 62 h 134"/>
              <a:gd name="T84" fmla="*/ 99 w 134"/>
              <a:gd name="T85" fmla="*/ 9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34">
                <a:moveTo>
                  <a:pt x="84" y="20"/>
                </a:moveTo>
                <a:cubicBezTo>
                  <a:pt x="85" y="16"/>
                  <a:pt x="87" y="12"/>
                  <a:pt x="88" y="8"/>
                </a:cubicBezTo>
                <a:cubicBezTo>
                  <a:pt x="86" y="6"/>
                  <a:pt x="83" y="5"/>
                  <a:pt x="81" y="3"/>
                </a:cubicBezTo>
                <a:cubicBezTo>
                  <a:pt x="87" y="0"/>
                  <a:pt x="98" y="4"/>
                  <a:pt x="102" y="11"/>
                </a:cubicBezTo>
                <a:cubicBezTo>
                  <a:pt x="100" y="11"/>
                  <a:pt x="97" y="11"/>
                  <a:pt x="94" y="11"/>
                </a:cubicBezTo>
                <a:cubicBezTo>
                  <a:pt x="92" y="15"/>
                  <a:pt x="91" y="19"/>
                  <a:pt x="90" y="23"/>
                </a:cubicBezTo>
                <a:cubicBezTo>
                  <a:pt x="93" y="26"/>
                  <a:pt x="97" y="28"/>
                  <a:pt x="100" y="31"/>
                </a:cubicBezTo>
                <a:cubicBezTo>
                  <a:pt x="109" y="29"/>
                  <a:pt x="103" y="23"/>
                  <a:pt x="103" y="17"/>
                </a:cubicBezTo>
                <a:cubicBezTo>
                  <a:pt x="111" y="21"/>
                  <a:pt x="115" y="27"/>
                  <a:pt x="118" y="35"/>
                </a:cubicBezTo>
                <a:cubicBezTo>
                  <a:pt x="115" y="34"/>
                  <a:pt x="113" y="33"/>
                  <a:pt x="110" y="31"/>
                </a:cubicBezTo>
                <a:cubicBezTo>
                  <a:pt x="108" y="33"/>
                  <a:pt x="107" y="34"/>
                  <a:pt x="105" y="36"/>
                </a:cubicBezTo>
                <a:cubicBezTo>
                  <a:pt x="107" y="40"/>
                  <a:pt x="109" y="44"/>
                  <a:pt x="112" y="49"/>
                </a:cubicBezTo>
                <a:cubicBezTo>
                  <a:pt x="116" y="48"/>
                  <a:pt x="121" y="46"/>
                  <a:pt x="125" y="45"/>
                </a:cubicBezTo>
                <a:cubicBezTo>
                  <a:pt x="126" y="42"/>
                  <a:pt x="126" y="39"/>
                  <a:pt x="127" y="36"/>
                </a:cubicBezTo>
                <a:cubicBezTo>
                  <a:pt x="127" y="36"/>
                  <a:pt x="128" y="36"/>
                  <a:pt x="129" y="36"/>
                </a:cubicBezTo>
                <a:cubicBezTo>
                  <a:pt x="133" y="42"/>
                  <a:pt x="134" y="50"/>
                  <a:pt x="132" y="57"/>
                </a:cubicBezTo>
                <a:cubicBezTo>
                  <a:pt x="130" y="55"/>
                  <a:pt x="128" y="53"/>
                  <a:pt x="127" y="51"/>
                </a:cubicBezTo>
                <a:cubicBezTo>
                  <a:pt x="122" y="52"/>
                  <a:pt x="118" y="54"/>
                  <a:pt x="113" y="55"/>
                </a:cubicBezTo>
                <a:cubicBezTo>
                  <a:pt x="117" y="60"/>
                  <a:pt x="110" y="68"/>
                  <a:pt x="120" y="69"/>
                </a:cubicBezTo>
                <a:cubicBezTo>
                  <a:pt x="122" y="66"/>
                  <a:pt x="123" y="64"/>
                  <a:pt x="125" y="62"/>
                </a:cubicBezTo>
                <a:cubicBezTo>
                  <a:pt x="128" y="70"/>
                  <a:pt x="125" y="77"/>
                  <a:pt x="121" y="83"/>
                </a:cubicBezTo>
                <a:cubicBezTo>
                  <a:pt x="117" y="82"/>
                  <a:pt x="122" y="73"/>
                  <a:pt x="114" y="75"/>
                </a:cubicBezTo>
                <a:cubicBezTo>
                  <a:pt x="114" y="78"/>
                  <a:pt x="113" y="82"/>
                  <a:pt x="112" y="86"/>
                </a:cubicBezTo>
                <a:cubicBezTo>
                  <a:pt x="118" y="89"/>
                  <a:pt x="125" y="95"/>
                  <a:pt x="132" y="85"/>
                </a:cubicBezTo>
                <a:cubicBezTo>
                  <a:pt x="132" y="94"/>
                  <a:pt x="128" y="100"/>
                  <a:pt x="122" y="107"/>
                </a:cubicBezTo>
                <a:cubicBezTo>
                  <a:pt x="122" y="103"/>
                  <a:pt x="122" y="100"/>
                  <a:pt x="122" y="97"/>
                </a:cubicBezTo>
                <a:cubicBezTo>
                  <a:pt x="118" y="95"/>
                  <a:pt x="113" y="93"/>
                  <a:pt x="109" y="92"/>
                </a:cubicBezTo>
                <a:cubicBezTo>
                  <a:pt x="107" y="95"/>
                  <a:pt x="105" y="97"/>
                  <a:pt x="103" y="100"/>
                </a:cubicBezTo>
                <a:cubicBezTo>
                  <a:pt x="104" y="102"/>
                  <a:pt x="106" y="104"/>
                  <a:pt x="107" y="105"/>
                </a:cubicBezTo>
                <a:cubicBezTo>
                  <a:pt x="110" y="104"/>
                  <a:pt x="113" y="103"/>
                  <a:pt x="116" y="102"/>
                </a:cubicBezTo>
                <a:cubicBezTo>
                  <a:pt x="114" y="109"/>
                  <a:pt x="108" y="114"/>
                  <a:pt x="98" y="118"/>
                </a:cubicBezTo>
                <a:cubicBezTo>
                  <a:pt x="100" y="115"/>
                  <a:pt x="101" y="112"/>
                  <a:pt x="102" y="109"/>
                </a:cubicBezTo>
                <a:cubicBezTo>
                  <a:pt x="101" y="108"/>
                  <a:pt x="99" y="107"/>
                  <a:pt x="97" y="105"/>
                </a:cubicBezTo>
                <a:cubicBezTo>
                  <a:pt x="95" y="107"/>
                  <a:pt x="92" y="108"/>
                  <a:pt x="89" y="110"/>
                </a:cubicBezTo>
                <a:cubicBezTo>
                  <a:pt x="93" y="116"/>
                  <a:pt x="91" y="127"/>
                  <a:pt x="104" y="125"/>
                </a:cubicBezTo>
                <a:cubicBezTo>
                  <a:pt x="98" y="131"/>
                  <a:pt x="91" y="132"/>
                  <a:pt x="83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4" y="129"/>
                  <a:pt x="86" y="128"/>
                  <a:pt x="88" y="126"/>
                </a:cubicBezTo>
                <a:cubicBezTo>
                  <a:pt x="86" y="113"/>
                  <a:pt x="84" y="112"/>
                  <a:pt x="73" y="114"/>
                </a:cubicBezTo>
                <a:cubicBezTo>
                  <a:pt x="72" y="116"/>
                  <a:pt x="72" y="118"/>
                  <a:pt x="71" y="121"/>
                </a:cubicBezTo>
                <a:cubicBezTo>
                  <a:pt x="74" y="122"/>
                  <a:pt x="77" y="124"/>
                  <a:pt x="79" y="126"/>
                </a:cubicBezTo>
                <a:cubicBezTo>
                  <a:pt x="79" y="126"/>
                  <a:pt x="79" y="127"/>
                  <a:pt x="78" y="127"/>
                </a:cubicBezTo>
                <a:cubicBezTo>
                  <a:pt x="71" y="128"/>
                  <a:pt x="64" y="127"/>
                  <a:pt x="56" y="123"/>
                </a:cubicBezTo>
                <a:cubicBezTo>
                  <a:pt x="60" y="122"/>
                  <a:pt x="62" y="121"/>
                  <a:pt x="65" y="120"/>
                </a:cubicBezTo>
                <a:cubicBezTo>
                  <a:pt x="66" y="118"/>
                  <a:pt x="66" y="116"/>
                  <a:pt x="66" y="113"/>
                </a:cubicBezTo>
                <a:cubicBezTo>
                  <a:pt x="63" y="113"/>
                  <a:pt x="60" y="112"/>
                  <a:pt x="57" y="112"/>
                </a:cubicBezTo>
                <a:cubicBezTo>
                  <a:pt x="55" y="117"/>
                  <a:pt x="54" y="121"/>
                  <a:pt x="52" y="126"/>
                </a:cubicBezTo>
                <a:cubicBezTo>
                  <a:pt x="54" y="128"/>
                  <a:pt x="56" y="130"/>
                  <a:pt x="58" y="133"/>
                </a:cubicBezTo>
                <a:cubicBezTo>
                  <a:pt x="52" y="134"/>
                  <a:pt x="42" y="130"/>
                  <a:pt x="37" y="124"/>
                </a:cubicBezTo>
                <a:cubicBezTo>
                  <a:pt x="40" y="124"/>
                  <a:pt x="43" y="124"/>
                  <a:pt x="46" y="124"/>
                </a:cubicBezTo>
                <a:cubicBezTo>
                  <a:pt x="48" y="119"/>
                  <a:pt x="49" y="115"/>
                  <a:pt x="51" y="110"/>
                </a:cubicBezTo>
                <a:cubicBezTo>
                  <a:pt x="48" y="108"/>
                  <a:pt x="45" y="107"/>
                  <a:pt x="41" y="105"/>
                </a:cubicBezTo>
                <a:cubicBezTo>
                  <a:pt x="40" y="106"/>
                  <a:pt x="39" y="107"/>
                  <a:pt x="38" y="109"/>
                </a:cubicBezTo>
                <a:cubicBezTo>
                  <a:pt x="39" y="111"/>
                  <a:pt x="40" y="114"/>
                  <a:pt x="41" y="117"/>
                </a:cubicBezTo>
                <a:cubicBezTo>
                  <a:pt x="35" y="117"/>
                  <a:pt x="27" y="110"/>
                  <a:pt x="25" y="103"/>
                </a:cubicBezTo>
                <a:cubicBezTo>
                  <a:pt x="28" y="100"/>
                  <a:pt x="33" y="109"/>
                  <a:pt x="36" y="101"/>
                </a:cubicBezTo>
                <a:cubicBezTo>
                  <a:pt x="33" y="98"/>
                  <a:pt x="31" y="96"/>
                  <a:pt x="28" y="93"/>
                </a:cubicBezTo>
                <a:cubicBezTo>
                  <a:pt x="21" y="96"/>
                  <a:pt x="15" y="99"/>
                  <a:pt x="18" y="109"/>
                </a:cubicBezTo>
                <a:cubicBezTo>
                  <a:pt x="11" y="104"/>
                  <a:pt x="8" y="97"/>
                  <a:pt x="7" y="89"/>
                </a:cubicBezTo>
                <a:cubicBezTo>
                  <a:pt x="9" y="91"/>
                  <a:pt x="12" y="92"/>
                  <a:pt x="14" y="94"/>
                </a:cubicBezTo>
                <a:cubicBezTo>
                  <a:pt x="18" y="92"/>
                  <a:pt x="21" y="89"/>
                  <a:pt x="25" y="87"/>
                </a:cubicBezTo>
                <a:cubicBezTo>
                  <a:pt x="24" y="84"/>
                  <a:pt x="23" y="81"/>
                  <a:pt x="22" y="78"/>
                </a:cubicBezTo>
                <a:cubicBezTo>
                  <a:pt x="22" y="77"/>
                  <a:pt x="21" y="77"/>
                  <a:pt x="20" y="77"/>
                </a:cubicBezTo>
                <a:cubicBezTo>
                  <a:pt x="19" y="77"/>
                  <a:pt x="18" y="78"/>
                  <a:pt x="17" y="79"/>
                </a:cubicBezTo>
                <a:cubicBezTo>
                  <a:pt x="16" y="81"/>
                  <a:pt x="16" y="83"/>
                  <a:pt x="15" y="85"/>
                </a:cubicBezTo>
                <a:cubicBezTo>
                  <a:pt x="10" y="78"/>
                  <a:pt x="11" y="71"/>
                  <a:pt x="12" y="63"/>
                </a:cubicBezTo>
                <a:cubicBezTo>
                  <a:pt x="17" y="64"/>
                  <a:pt x="15" y="72"/>
                  <a:pt x="21" y="70"/>
                </a:cubicBezTo>
                <a:cubicBezTo>
                  <a:pt x="22" y="66"/>
                  <a:pt x="22" y="62"/>
                  <a:pt x="22" y="57"/>
                </a:cubicBezTo>
                <a:cubicBezTo>
                  <a:pt x="19" y="56"/>
                  <a:pt x="14" y="56"/>
                  <a:pt x="11" y="55"/>
                </a:cubicBezTo>
                <a:cubicBezTo>
                  <a:pt x="5" y="53"/>
                  <a:pt x="6" y="61"/>
                  <a:pt x="1" y="60"/>
                </a:cubicBezTo>
                <a:cubicBezTo>
                  <a:pt x="0" y="52"/>
                  <a:pt x="3" y="46"/>
                  <a:pt x="8" y="40"/>
                </a:cubicBezTo>
                <a:cubicBezTo>
                  <a:pt x="9" y="42"/>
                  <a:pt x="9" y="45"/>
                  <a:pt x="10" y="48"/>
                </a:cubicBezTo>
                <a:cubicBezTo>
                  <a:pt x="14" y="49"/>
                  <a:pt x="19" y="50"/>
                  <a:pt x="24" y="51"/>
                </a:cubicBezTo>
                <a:cubicBezTo>
                  <a:pt x="26" y="47"/>
                  <a:pt x="28" y="44"/>
                  <a:pt x="30" y="40"/>
                </a:cubicBezTo>
                <a:cubicBezTo>
                  <a:pt x="29" y="39"/>
                  <a:pt x="28" y="38"/>
                  <a:pt x="27" y="37"/>
                </a:cubicBezTo>
                <a:cubicBezTo>
                  <a:pt x="24" y="38"/>
                  <a:pt x="21" y="40"/>
                  <a:pt x="18" y="41"/>
                </a:cubicBezTo>
                <a:cubicBezTo>
                  <a:pt x="20" y="32"/>
                  <a:pt x="26" y="28"/>
                  <a:pt x="32" y="24"/>
                </a:cubicBezTo>
                <a:cubicBezTo>
                  <a:pt x="36" y="27"/>
                  <a:pt x="26" y="32"/>
                  <a:pt x="34" y="35"/>
                </a:cubicBezTo>
                <a:cubicBezTo>
                  <a:pt x="36" y="33"/>
                  <a:pt x="39" y="31"/>
                  <a:pt x="41" y="29"/>
                </a:cubicBezTo>
                <a:cubicBezTo>
                  <a:pt x="38" y="24"/>
                  <a:pt x="36" y="20"/>
                  <a:pt x="33" y="16"/>
                </a:cubicBezTo>
                <a:cubicBezTo>
                  <a:pt x="32" y="15"/>
                  <a:pt x="31" y="15"/>
                  <a:pt x="29" y="15"/>
                </a:cubicBezTo>
                <a:cubicBezTo>
                  <a:pt x="27" y="15"/>
                  <a:pt x="25" y="15"/>
                  <a:pt x="23" y="14"/>
                </a:cubicBezTo>
                <a:cubicBezTo>
                  <a:pt x="28" y="8"/>
                  <a:pt x="34" y="5"/>
                  <a:pt x="42" y="4"/>
                </a:cubicBezTo>
                <a:cubicBezTo>
                  <a:pt x="41" y="7"/>
                  <a:pt x="39" y="9"/>
                  <a:pt x="37" y="11"/>
                </a:cubicBezTo>
                <a:cubicBezTo>
                  <a:pt x="40" y="16"/>
                  <a:pt x="43" y="20"/>
                  <a:pt x="46" y="25"/>
                </a:cubicBezTo>
                <a:cubicBezTo>
                  <a:pt x="51" y="23"/>
                  <a:pt x="56" y="21"/>
                  <a:pt x="60" y="19"/>
                </a:cubicBezTo>
                <a:cubicBezTo>
                  <a:pt x="64" y="11"/>
                  <a:pt x="55" y="13"/>
                  <a:pt x="52" y="9"/>
                </a:cubicBezTo>
                <a:cubicBezTo>
                  <a:pt x="60" y="6"/>
                  <a:pt x="67" y="6"/>
                  <a:pt x="74" y="9"/>
                </a:cubicBezTo>
                <a:cubicBezTo>
                  <a:pt x="72" y="10"/>
                  <a:pt x="70" y="12"/>
                  <a:pt x="67" y="13"/>
                </a:cubicBezTo>
                <a:cubicBezTo>
                  <a:pt x="67" y="14"/>
                  <a:pt x="67" y="16"/>
                  <a:pt x="67" y="18"/>
                </a:cubicBezTo>
                <a:cubicBezTo>
                  <a:pt x="73" y="19"/>
                  <a:pt x="78" y="19"/>
                  <a:pt x="84" y="20"/>
                </a:cubicBezTo>
                <a:close/>
                <a:moveTo>
                  <a:pt x="69" y="77"/>
                </a:moveTo>
                <a:cubicBezTo>
                  <a:pt x="75" y="77"/>
                  <a:pt x="80" y="73"/>
                  <a:pt x="80" y="68"/>
                </a:cubicBezTo>
                <a:cubicBezTo>
                  <a:pt x="80" y="62"/>
                  <a:pt x="76" y="58"/>
                  <a:pt x="70" y="58"/>
                </a:cubicBezTo>
                <a:cubicBezTo>
                  <a:pt x="65" y="57"/>
                  <a:pt x="60" y="62"/>
                  <a:pt x="59" y="67"/>
                </a:cubicBezTo>
                <a:cubicBezTo>
                  <a:pt x="59" y="73"/>
                  <a:pt x="64" y="77"/>
                  <a:pt x="69" y="77"/>
                </a:cubicBezTo>
                <a:close/>
                <a:moveTo>
                  <a:pt x="97" y="43"/>
                </a:moveTo>
                <a:cubicBezTo>
                  <a:pt x="94" y="49"/>
                  <a:pt x="96" y="57"/>
                  <a:pt x="100" y="60"/>
                </a:cubicBezTo>
                <a:cubicBezTo>
                  <a:pt x="103" y="62"/>
                  <a:pt x="105" y="62"/>
                  <a:pt x="106" y="58"/>
                </a:cubicBezTo>
                <a:cubicBezTo>
                  <a:pt x="106" y="54"/>
                  <a:pt x="102" y="46"/>
                  <a:pt x="97" y="43"/>
                </a:cubicBezTo>
                <a:close/>
                <a:moveTo>
                  <a:pt x="54" y="99"/>
                </a:moveTo>
                <a:cubicBezTo>
                  <a:pt x="54" y="98"/>
                  <a:pt x="55" y="97"/>
                  <a:pt x="55" y="96"/>
                </a:cubicBezTo>
                <a:cubicBezTo>
                  <a:pt x="55" y="92"/>
                  <a:pt x="47" y="85"/>
                  <a:pt x="43" y="86"/>
                </a:cubicBezTo>
                <a:cubicBezTo>
                  <a:pt x="42" y="86"/>
                  <a:pt x="40" y="87"/>
                  <a:pt x="40" y="88"/>
                </a:cubicBezTo>
                <a:cubicBezTo>
                  <a:pt x="40" y="92"/>
                  <a:pt x="49" y="99"/>
                  <a:pt x="54" y="99"/>
                </a:cubicBezTo>
                <a:close/>
                <a:moveTo>
                  <a:pt x="88" y="98"/>
                </a:moveTo>
                <a:cubicBezTo>
                  <a:pt x="83" y="94"/>
                  <a:pt x="76" y="94"/>
                  <a:pt x="72" y="98"/>
                </a:cubicBezTo>
                <a:cubicBezTo>
                  <a:pt x="71" y="98"/>
                  <a:pt x="70" y="100"/>
                  <a:pt x="70" y="101"/>
                </a:cubicBezTo>
                <a:cubicBezTo>
                  <a:pt x="70" y="102"/>
                  <a:pt x="71" y="103"/>
                  <a:pt x="72" y="103"/>
                </a:cubicBezTo>
                <a:cubicBezTo>
                  <a:pt x="77" y="105"/>
                  <a:pt x="85" y="102"/>
                  <a:pt x="88" y="98"/>
                </a:cubicBezTo>
                <a:close/>
                <a:moveTo>
                  <a:pt x="67" y="30"/>
                </a:moveTo>
                <a:cubicBezTo>
                  <a:pt x="70" y="35"/>
                  <a:pt x="79" y="38"/>
                  <a:pt x="84" y="35"/>
                </a:cubicBezTo>
                <a:cubicBezTo>
                  <a:pt x="85" y="35"/>
                  <a:pt x="85" y="32"/>
                  <a:pt x="85" y="31"/>
                </a:cubicBezTo>
                <a:cubicBezTo>
                  <a:pt x="82" y="28"/>
                  <a:pt x="72" y="27"/>
                  <a:pt x="67" y="30"/>
                </a:cubicBezTo>
                <a:close/>
                <a:moveTo>
                  <a:pt x="43" y="45"/>
                </a:moveTo>
                <a:cubicBezTo>
                  <a:pt x="49" y="45"/>
                  <a:pt x="56" y="39"/>
                  <a:pt x="56" y="35"/>
                </a:cubicBezTo>
                <a:cubicBezTo>
                  <a:pt x="57" y="34"/>
                  <a:pt x="55" y="33"/>
                  <a:pt x="54" y="32"/>
                </a:cubicBezTo>
                <a:cubicBezTo>
                  <a:pt x="50" y="35"/>
                  <a:pt x="46" y="38"/>
                  <a:pt x="42" y="42"/>
                </a:cubicBezTo>
                <a:cubicBezTo>
                  <a:pt x="41" y="42"/>
                  <a:pt x="43" y="44"/>
                  <a:pt x="43" y="45"/>
                </a:cubicBezTo>
                <a:close/>
                <a:moveTo>
                  <a:pt x="40" y="62"/>
                </a:moveTo>
                <a:cubicBezTo>
                  <a:pt x="39" y="60"/>
                  <a:pt x="39" y="58"/>
                  <a:pt x="38" y="56"/>
                </a:cubicBezTo>
                <a:cubicBezTo>
                  <a:pt x="37" y="53"/>
                  <a:pt x="34" y="53"/>
                  <a:pt x="33" y="56"/>
                </a:cubicBezTo>
                <a:cubicBezTo>
                  <a:pt x="32" y="60"/>
                  <a:pt x="32" y="65"/>
                  <a:pt x="32" y="70"/>
                </a:cubicBezTo>
                <a:cubicBezTo>
                  <a:pt x="32" y="71"/>
                  <a:pt x="33" y="72"/>
                  <a:pt x="34" y="72"/>
                </a:cubicBezTo>
                <a:cubicBezTo>
                  <a:pt x="35" y="72"/>
                  <a:pt x="37" y="71"/>
                  <a:pt x="37" y="70"/>
                </a:cubicBezTo>
                <a:cubicBezTo>
                  <a:pt x="38" y="68"/>
                  <a:pt x="39" y="65"/>
                  <a:pt x="40" y="62"/>
                </a:cubicBezTo>
                <a:close/>
                <a:moveTo>
                  <a:pt x="105" y="75"/>
                </a:moveTo>
                <a:cubicBezTo>
                  <a:pt x="99" y="77"/>
                  <a:pt x="94" y="83"/>
                  <a:pt x="95" y="88"/>
                </a:cubicBezTo>
                <a:cubicBezTo>
                  <a:pt x="95" y="91"/>
                  <a:pt x="96" y="93"/>
                  <a:pt x="99" y="91"/>
                </a:cubicBezTo>
                <a:cubicBezTo>
                  <a:pt x="103" y="89"/>
                  <a:pt x="106" y="80"/>
                  <a:pt x="105" y="7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"/>
          <p:cNvSpPr>
            <a:spLocks noEditPoints="1"/>
          </p:cNvSpPr>
          <p:nvPr/>
        </p:nvSpPr>
        <p:spPr bwMode="auto">
          <a:xfrm>
            <a:off x="6510637" y="4463304"/>
            <a:ext cx="1701979" cy="1704100"/>
          </a:xfrm>
          <a:custGeom>
            <a:avLst/>
            <a:gdLst>
              <a:gd name="T0" fmla="*/ 81 w 134"/>
              <a:gd name="T1" fmla="*/ 3 h 134"/>
              <a:gd name="T2" fmla="*/ 90 w 134"/>
              <a:gd name="T3" fmla="*/ 23 h 134"/>
              <a:gd name="T4" fmla="*/ 118 w 134"/>
              <a:gd name="T5" fmla="*/ 35 h 134"/>
              <a:gd name="T6" fmla="*/ 112 w 134"/>
              <a:gd name="T7" fmla="*/ 49 h 134"/>
              <a:gd name="T8" fmla="*/ 129 w 134"/>
              <a:gd name="T9" fmla="*/ 36 h 134"/>
              <a:gd name="T10" fmla="*/ 113 w 134"/>
              <a:gd name="T11" fmla="*/ 55 h 134"/>
              <a:gd name="T12" fmla="*/ 121 w 134"/>
              <a:gd name="T13" fmla="*/ 83 h 134"/>
              <a:gd name="T14" fmla="*/ 132 w 134"/>
              <a:gd name="T15" fmla="*/ 85 h 134"/>
              <a:gd name="T16" fmla="*/ 109 w 134"/>
              <a:gd name="T17" fmla="*/ 92 h 134"/>
              <a:gd name="T18" fmla="*/ 116 w 134"/>
              <a:gd name="T19" fmla="*/ 102 h 134"/>
              <a:gd name="T20" fmla="*/ 97 w 134"/>
              <a:gd name="T21" fmla="*/ 105 h 134"/>
              <a:gd name="T22" fmla="*/ 83 w 134"/>
              <a:gd name="T23" fmla="*/ 132 h 134"/>
              <a:gd name="T24" fmla="*/ 73 w 134"/>
              <a:gd name="T25" fmla="*/ 114 h 134"/>
              <a:gd name="T26" fmla="*/ 78 w 134"/>
              <a:gd name="T27" fmla="*/ 127 h 134"/>
              <a:gd name="T28" fmla="*/ 66 w 134"/>
              <a:gd name="T29" fmla="*/ 113 h 134"/>
              <a:gd name="T30" fmla="*/ 58 w 134"/>
              <a:gd name="T31" fmla="*/ 133 h 134"/>
              <a:gd name="T32" fmla="*/ 51 w 134"/>
              <a:gd name="T33" fmla="*/ 110 h 134"/>
              <a:gd name="T34" fmla="*/ 41 w 134"/>
              <a:gd name="T35" fmla="*/ 117 h 134"/>
              <a:gd name="T36" fmla="*/ 28 w 134"/>
              <a:gd name="T37" fmla="*/ 93 h 134"/>
              <a:gd name="T38" fmla="*/ 14 w 134"/>
              <a:gd name="T39" fmla="*/ 94 h 134"/>
              <a:gd name="T40" fmla="*/ 20 w 134"/>
              <a:gd name="T41" fmla="*/ 77 h 134"/>
              <a:gd name="T42" fmla="*/ 12 w 134"/>
              <a:gd name="T43" fmla="*/ 63 h 134"/>
              <a:gd name="T44" fmla="*/ 11 w 134"/>
              <a:gd name="T45" fmla="*/ 55 h 134"/>
              <a:gd name="T46" fmla="*/ 10 w 134"/>
              <a:gd name="T47" fmla="*/ 48 h 134"/>
              <a:gd name="T48" fmla="*/ 27 w 134"/>
              <a:gd name="T49" fmla="*/ 37 h 134"/>
              <a:gd name="T50" fmla="*/ 34 w 134"/>
              <a:gd name="T51" fmla="*/ 35 h 134"/>
              <a:gd name="T52" fmla="*/ 29 w 134"/>
              <a:gd name="T53" fmla="*/ 15 h 134"/>
              <a:gd name="T54" fmla="*/ 37 w 134"/>
              <a:gd name="T55" fmla="*/ 11 h 134"/>
              <a:gd name="T56" fmla="*/ 52 w 134"/>
              <a:gd name="T57" fmla="*/ 9 h 134"/>
              <a:gd name="T58" fmla="*/ 67 w 134"/>
              <a:gd name="T59" fmla="*/ 18 h 134"/>
              <a:gd name="T60" fmla="*/ 80 w 134"/>
              <a:gd name="T61" fmla="*/ 68 h 134"/>
              <a:gd name="T62" fmla="*/ 69 w 134"/>
              <a:gd name="T63" fmla="*/ 77 h 134"/>
              <a:gd name="T64" fmla="*/ 106 w 134"/>
              <a:gd name="T65" fmla="*/ 58 h 134"/>
              <a:gd name="T66" fmla="*/ 55 w 134"/>
              <a:gd name="T67" fmla="*/ 96 h 134"/>
              <a:gd name="T68" fmla="*/ 54 w 134"/>
              <a:gd name="T69" fmla="*/ 99 h 134"/>
              <a:gd name="T70" fmla="*/ 70 w 134"/>
              <a:gd name="T71" fmla="*/ 101 h 134"/>
              <a:gd name="T72" fmla="*/ 67 w 134"/>
              <a:gd name="T73" fmla="*/ 30 h 134"/>
              <a:gd name="T74" fmla="*/ 67 w 134"/>
              <a:gd name="T75" fmla="*/ 30 h 134"/>
              <a:gd name="T76" fmla="*/ 54 w 134"/>
              <a:gd name="T77" fmla="*/ 32 h 134"/>
              <a:gd name="T78" fmla="*/ 40 w 134"/>
              <a:gd name="T79" fmla="*/ 62 h 134"/>
              <a:gd name="T80" fmla="*/ 32 w 134"/>
              <a:gd name="T81" fmla="*/ 70 h 134"/>
              <a:gd name="T82" fmla="*/ 40 w 134"/>
              <a:gd name="T83" fmla="*/ 62 h 134"/>
              <a:gd name="T84" fmla="*/ 99 w 134"/>
              <a:gd name="T85" fmla="*/ 9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34">
                <a:moveTo>
                  <a:pt x="84" y="20"/>
                </a:moveTo>
                <a:cubicBezTo>
                  <a:pt x="85" y="16"/>
                  <a:pt x="87" y="12"/>
                  <a:pt x="88" y="8"/>
                </a:cubicBezTo>
                <a:cubicBezTo>
                  <a:pt x="86" y="6"/>
                  <a:pt x="83" y="5"/>
                  <a:pt x="81" y="3"/>
                </a:cubicBezTo>
                <a:cubicBezTo>
                  <a:pt x="87" y="0"/>
                  <a:pt x="98" y="4"/>
                  <a:pt x="102" y="11"/>
                </a:cubicBezTo>
                <a:cubicBezTo>
                  <a:pt x="100" y="11"/>
                  <a:pt x="97" y="11"/>
                  <a:pt x="94" y="11"/>
                </a:cubicBezTo>
                <a:cubicBezTo>
                  <a:pt x="92" y="15"/>
                  <a:pt x="91" y="19"/>
                  <a:pt x="90" y="23"/>
                </a:cubicBezTo>
                <a:cubicBezTo>
                  <a:pt x="93" y="26"/>
                  <a:pt x="97" y="28"/>
                  <a:pt x="100" y="31"/>
                </a:cubicBezTo>
                <a:cubicBezTo>
                  <a:pt x="109" y="29"/>
                  <a:pt x="103" y="23"/>
                  <a:pt x="103" y="17"/>
                </a:cubicBezTo>
                <a:cubicBezTo>
                  <a:pt x="111" y="21"/>
                  <a:pt x="115" y="27"/>
                  <a:pt x="118" y="35"/>
                </a:cubicBezTo>
                <a:cubicBezTo>
                  <a:pt x="115" y="34"/>
                  <a:pt x="113" y="33"/>
                  <a:pt x="110" y="31"/>
                </a:cubicBezTo>
                <a:cubicBezTo>
                  <a:pt x="108" y="33"/>
                  <a:pt x="107" y="34"/>
                  <a:pt x="105" y="36"/>
                </a:cubicBezTo>
                <a:cubicBezTo>
                  <a:pt x="107" y="40"/>
                  <a:pt x="109" y="44"/>
                  <a:pt x="112" y="49"/>
                </a:cubicBezTo>
                <a:cubicBezTo>
                  <a:pt x="116" y="48"/>
                  <a:pt x="121" y="46"/>
                  <a:pt x="125" y="45"/>
                </a:cubicBezTo>
                <a:cubicBezTo>
                  <a:pt x="126" y="42"/>
                  <a:pt x="126" y="39"/>
                  <a:pt x="127" y="36"/>
                </a:cubicBezTo>
                <a:cubicBezTo>
                  <a:pt x="127" y="36"/>
                  <a:pt x="128" y="36"/>
                  <a:pt x="129" y="36"/>
                </a:cubicBezTo>
                <a:cubicBezTo>
                  <a:pt x="133" y="42"/>
                  <a:pt x="134" y="50"/>
                  <a:pt x="132" y="57"/>
                </a:cubicBezTo>
                <a:cubicBezTo>
                  <a:pt x="130" y="55"/>
                  <a:pt x="128" y="53"/>
                  <a:pt x="127" y="51"/>
                </a:cubicBezTo>
                <a:cubicBezTo>
                  <a:pt x="122" y="52"/>
                  <a:pt x="118" y="54"/>
                  <a:pt x="113" y="55"/>
                </a:cubicBezTo>
                <a:cubicBezTo>
                  <a:pt x="117" y="60"/>
                  <a:pt x="110" y="68"/>
                  <a:pt x="120" y="69"/>
                </a:cubicBezTo>
                <a:cubicBezTo>
                  <a:pt x="122" y="66"/>
                  <a:pt x="123" y="64"/>
                  <a:pt x="125" y="62"/>
                </a:cubicBezTo>
                <a:cubicBezTo>
                  <a:pt x="128" y="70"/>
                  <a:pt x="125" y="77"/>
                  <a:pt x="121" y="83"/>
                </a:cubicBezTo>
                <a:cubicBezTo>
                  <a:pt x="117" y="82"/>
                  <a:pt x="122" y="73"/>
                  <a:pt x="114" y="75"/>
                </a:cubicBezTo>
                <a:cubicBezTo>
                  <a:pt x="114" y="78"/>
                  <a:pt x="113" y="82"/>
                  <a:pt x="112" y="86"/>
                </a:cubicBezTo>
                <a:cubicBezTo>
                  <a:pt x="118" y="89"/>
                  <a:pt x="125" y="95"/>
                  <a:pt x="132" y="85"/>
                </a:cubicBezTo>
                <a:cubicBezTo>
                  <a:pt x="132" y="94"/>
                  <a:pt x="128" y="100"/>
                  <a:pt x="122" y="107"/>
                </a:cubicBezTo>
                <a:cubicBezTo>
                  <a:pt x="122" y="103"/>
                  <a:pt x="122" y="100"/>
                  <a:pt x="122" y="97"/>
                </a:cubicBezTo>
                <a:cubicBezTo>
                  <a:pt x="118" y="95"/>
                  <a:pt x="113" y="93"/>
                  <a:pt x="109" y="92"/>
                </a:cubicBezTo>
                <a:cubicBezTo>
                  <a:pt x="107" y="95"/>
                  <a:pt x="105" y="97"/>
                  <a:pt x="103" y="100"/>
                </a:cubicBezTo>
                <a:cubicBezTo>
                  <a:pt x="104" y="102"/>
                  <a:pt x="106" y="104"/>
                  <a:pt x="107" y="105"/>
                </a:cubicBezTo>
                <a:cubicBezTo>
                  <a:pt x="110" y="104"/>
                  <a:pt x="113" y="103"/>
                  <a:pt x="116" y="102"/>
                </a:cubicBezTo>
                <a:cubicBezTo>
                  <a:pt x="114" y="109"/>
                  <a:pt x="108" y="114"/>
                  <a:pt x="98" y="118"/>
                </a:cubicBezTo>
                <a:cubicBezTo>
                  <a:pt x="100" y="115"/>
                  <a:pt x="101" y="112"/>
                  <a:pt x="102" y="109"/>
                </a:cubicBezTo>
                <a:cubicBezTo>
                  <a:pt x="101" y="108"/>
                  <a:pt x="99" y="107"/>
                  <a:pt x="97" y="105"/>
                </a:cubicBezTo>
                <a:cubicBezTo>
                  <a:pt x="95" y="107"/>
                  <a:pt x="92" y="108"/>
                  <a:pt x="89" y="110"/>
                </a:cubicBezTo>
                <a:cubicBezTo>
                  <a:pt x="93" y="116"/>
                  <a:pt x="91" y="127"/>
                  <a:pt x="104" y="125"/>
                </a:cubicBezTo>
                <a:cubicBezTo>
                  <a:pt x="98" y="131"/>
                  <a:pt x="91" y="132"/>
                  <a:pt x="83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4" y="129"/>
                  <a:pt x="86" y="128"/>
                  <a:pt x="88" y="126"/>
                </a:cubicBezTo>
                <a:cubicBezTo>
                  <a:pt x="86" y="113"/>
                  <a:pt x="84" y="112"/>
                  <a:pt x="73" y="114"/>
                </a:cubicBezTo>
                <a:cubicBezTo>
                  <a:pt x="72" y="116"/>
                  <a:pt x="72" y="118"/>
                  <a:pt x="71" y="121"/>
                </a:cubicBezTo>
                <a:cubicBezTo>
                  <a:pt x="74" y="122"/>
                  <a:pt x="77" y="124"/>
                  <a:pt x="79" y="126"/>
                </a:cubicBezTo>
                <a:cubicBezTo>
                  <a:pt x="79" y="126"/>
                  <a:pt x="79" y="127"/>
                  <a:pt x="78" y="127"/>
                </a:cubicBezTo>
                <a:cubicBezTo>
                  <a:pt x="71" y="128"/>
                  <a:pt x="64" y="127"/>
                  <a:pt x="56" y="123"/>
                </a:cubicBezTo>
                <a:cubicBezTo>
                  <a:pt x="60" y="122"/>
                  <a:pt x="62" y="121"/>
                  <a:pt x="65" y="120"/>
                </a:cubicBezTo>
                <a:cubicBezTo>
                  <a:pt x="66" y="118"/>
                  <a:pt x="66" y="116"/>
                  <a:pt x="66" y="113"/>
                </a:cubicBezTo>
                <a:cubicBezTo>
                  <a:pt x="63" y="113"/>
                  <a:pt x="60" y="112"/>
                  <a:pt x="57" y="112"/>
                </a:cubicBezTo>
                <a:cubicBezTo>
                  <a:pt x="55" y="117"/>
                  <a:pt x="54" y="121"/>
                  <a:pt x="52" y="126"/>
                </a:cubicBezTo>
                <a:cubicBezTo>
                  <a:pt x="54" y="128"/>
                  <a:pt x="56" y="130"/>
                  <a:pt x="58" y="133"/>
                </a:cubicBezTo>
                <a:cubicBezTo>
                  <a:pt x="52" y="134"/>
                  <a:pt x="42" y="130"/>
                  <a:pt x="37" y="124"/>
                </a:cubicBezTo>
                <a:cubicBezTo>
                  <a:pt x="40" y="124"/>
                  <a:pt x="43" y="124"/>
                  <a:pt x="46" y="124"/>
                </a:cubicBezTo>
                <a:cubicBezTo>
                  <a:pt x="48" y="119"/>
                  <a:pt x="49" y="115"/>
                  <a:pt x="51" y="110"/>
                </a:cubicBezTo>
                <a:cubicBezTo>
                  <a:pt x="48" y="108"/>
                  <a:pt x="45" y="107"/>
                  <a:pt x="41" y="105"/>
                </a:cubicBezTo>
                <a:cubicBezTo>
                  <a:pt x="40" y="106"/>
                  <a:pt x="39" y="107"/>
                  <a:pt x="38" y="109"/>
                </a:cubicBezTo>
                <a:cubicBezTo>
                  <a:pt x="39" y="111"/>
                  <a:pt x="40" y="114"/>
                  <a:pt x="41" y="117"/>
                </a:cubicBezTo>
                <a:cubicBezTo>
                  <a:pt x="35" y="117"/>
                  <a:pt x="27" y="110"/>
                  <a:pt x="25" y="103"/>
                </a:cubicBezTo>
                <a:cubicBezTo>
                  <a:pt x="28" y="100"/>
                  <a:pt x="33" y="109"/>
                  <a:pt x="36" y="101"/>
                </a:cubicBezTo>
                <a:cubicBezTo>
                  <a:pt x="33" y="98"/>
                  <a:pt x="31" y="96"/>
                  <a:pt x="28" y="93"/>
                </a:cubicBezTo>
                <a:cubicBezTo>
                  <a:pt x="21" y="96"/>
                  <a:pt x="15" y="99"/>
                  <a:pt x="18" y="109"/>
                </a:cubicBezTo>
                <a:cubicBezTo>
                  <a:pt x="11" y="104"/>
                  <a:pt x="8" y="97"/>
                  <a:pt x="7" y="89"/>
                </a:cubicBezTo>
                <a:cubicBezTo>
                  <a:pt x="9" y="91"/>
                  <a:pt x="12" y="92"/>
                  <a:pt x="14" y="94"/>
                </a:cubicBezTo>
                <a:cubicBezTo>
                  <a:pt x="18" y="92"/>
                  <a:pt x="21" y="89"/>
                  <a:pt x="25" y="87"/>
                </a:cubicBezTo>
                <a:cubicBezTo>
                  <a:pt x="24" y="84"/>
                  <a:pt x="23" y="81"/>
                  <a:pt x="22" y="78"/>
                </a:cubicBezTo>
                <a:cubicBezTo>
                  <a:pt x="22" y="77"/>
                  <a:pt x="21" y="77"/>
                  <a:pt x="20" y="77"/>
                </a:cubicBezTo>
                <a:cubicBezTo>
                  <a:pt x="19" y="77"/>
                  <a:pt x="18" y="78"/>
                  <a:pt x="17" y="79"/>
                </a:cubicBezTo>
                <a:cubicBezTo>
                  <a:pt x="16" y="81"/>
                  <a:pt x="16" y="83"/>
                  <a:pt x="15" y="85"/>
                </a:cubicBezTo>
                <a:cubicBezTo>
                  <a:pt x="10" y="78"/>
                  <a:pt x="11" y="71"/>
                  <a:pt x="12" y="63"/>
                </a:cubicBezTo>
                <a:cubicBezTo>
                  <a:pt x="17" y="64"/>
                  <a:pt x="15" y="72"/>
                  <a:pt x="21" y="70"/>
                </a:cubicBezTo>
                <a:cubicBezTo>
                  <a:pt x="22" y="66"/>
                  <a:pt x="22" y="62"/>
                  <a:pt x="22" y="57"/>
                </a:cubicBezTo>
                <a:cubicBezTo>
                  <a:pt x="19" y="56"/>
                  <a:pt x="14" y="56"/>
                  <a:pt x="11" y="55"/>
                </a:cubicBezTo>
                <a:cubicBezTo>
                  <a:pt x="5" y="53"/>
                  <a:pt x="6" y="61"/>
                  <a:pt x="1" y="60"/>
                </a:cubicBezTo>
                <a:cubicBezTo>
                  <a:pt x="0" y="52"/>
                  <a:pt x="3" y="46"/>
                  <a:pt x="8" y="40"/>
                </a:cubicBezTo>
                <a:cubicBezTo>
                  <a:pt x="9" y="42"/>
                  <a:pt x="9" y="45"/>
                  <a:pt x="10" y="48"/>
                </a:cubicBezTo>
                <a:cubicBezTo>
                  <a:pt x="14" y="49"/>
                  <a:pt x="19" y="50"/>
                  <a:pt x="24" y="51"/>
                </a:cubicBezTo>
                <a:cubicBezTo>
                  <a:pt x="26" y="47"/>
                  <a:pt x="28" y="44"/>
                  <a:pt x="30" y="40"/>
                </a:cubicBezTo>
                <a:cubicBezTo>
                  <a:pt x="29" y="39"/>
                  <a:pt x="28" y="38"/>
                  <a:pt x="27" y="37"/>
                </a:cubicBezTo>
                <a:cubicBezTo>
                  <a:pt x="24" y="38"/>
                  <a:pt x="21" y="40"/>
                  <a:pt x="18" y="41"/>
                </a:cubicBezTo>
                <a:cubicBezTo>
                  <a:pt x="20" y="32"/>
                  <a:pt x="26" y="28"/>
                  <a:pt x="32" y="24"/>
                </a:cubicBezTo>
                <a:cubicBezTo>
                  <a:pt x="36" y="27"/>
                  <a:pt x="26" y="32"/>
                  <a:pt x="34" y="35"/>
                </a:cubicBezTo>
                <a:cubicBezTo>
                  <a:pt x="36" y="33"/>
                  <a:pt x="39" y="31"/>
                  <a:pt x="41" y="29"/>
                </a:cubicBezTo>
                <a:cubicBezTo>
                  <a:pt x="38" y="24"/>
                  <a:pt x="36" y="20"/>
                  <a:pt x="33" y="16"/>
                </a:cubicBezTo>
                <a:cubicBezTo>
                  <a:pt x="32" y="15"/>
                  <a:pt x="31" y="15"/>
                  <a:pt x="29" y="15"/>
                </a:cubicBezTo>
                <a:cubicBezTo>
                  <a:pt x="27" y="15"/>
                  <a:pt x="25" y="15"/>
                  <a:pt x="23" y="14"/>
                </a:cubicBezTo>
                <a:cubicBezTo>
                  <a:pt x="28" y="8"/>
                  <a:pt x="34" y="5"/>
                  <a:pt x="42" y="4"/>
                </a:cubicBezTo>
                <a:cubicBezTo>
                  <a:pt x="41" y="7"/>
                  <a:pt x="39" y="9"/>
                  <a:pt x="37" y="11"/>
                </a:cubicBezTo>
                <a:cubicBezTo>
                  <a:pt x="40" y="16"/>
                  <a:pt x="43" y="20"/>
                  <a:pt x="46" y="25"/>
                </a:cubicBezTo>
                <a:cubicBezTo>
                  <a:pt x="51" y="23"/>
                  <a:pt x="56" y="21"/>
                  <a:pt x="60" y="19"/>
                </a:cubicBezTo>
                <a:cubicBezTo>
                  <a:pt x="64" y="11"/>
                  <a:pt x="55" y="13"/>
                  <a:pt x="52" y="9"/>
                </a:cubicBezTo>
                <a:cubicBezTo>
                  <a:pt x="60" y="6"/>
                  <a:pt x="67" y="6"/>
                  <a:pt x="74" y="9"/>
                </a:cubicBezTo>
                <a:cubicBezTo>
                  <a:pt x="72" y="10"/>
                  <a:pt x="70" y="12"/>
                  <a:pt x="67" y="13"/>
                </a:cubicBezTo>
                <a:cubicBezTo>
                  <a:pt x="67" y="14"/>
                  <a:pt x="67" y="16"/>
                  <a:pt x="67" y="18"/>
                </a:cubicBezTo>
                <a:cubicBezTo>
                  <a:pt x="73" y="19"/>
                  <a:pt x="78" y="19"/>
                  <a:pt x="84" y="20"/>
                </a:cubicBezTo>
                <a:close/>
                <a:moveTo>
                  <a:pt x="69" y="77"/>
                </a:moveTo>
                <a:cubicBezTo>
                  <a:pt x="75" y="77"/>
                  <a:pt x="80" y="73"/>
                  <a:pt x="80" y="68"/>
                </a:cubicBezTo>
                <a:cubicBezTo>
                  <a:pt x="80" y="62"/>
                  <a:pt x="76" y="58"/>
                  <a:pt x="70" y="58"/>
                </a:cubicBezTo>
                <a:cubicBezTo>
                  <a:pt x="65" y="57"/>
                  <a:pt x="60" y="62"/>
                  <a:pt x="59" y="67"/>
                </a:cubicBezTo>
                <a:cubicBezTo>
                  <a:pt x="59" y="73"/>
                  <a:pt x="64" y="77"/>
                  <a:pt x="69" y="77"/>
                </a:cubicBezTo>
                <a:close/>
                <a:moveTo>
                  <a:pt x="97" y="43"/>
                </a:moveTo>
                <a:cubicBezTo>
                  <a:pt x="94" y="49"/>
                  <a:pt x="96" y="57"/>
                  <a:pt x="100" y="60"/>
                </a:cubicBezTo>
                <a:cubicBezTo>
                  <a:pt x="103" y="62"/>
                  <a:pt x="105" y="62"/>
                  <a:pt x="106" y="58"/>
                </a:cubicBezTo>
                <a:cubicBezTo>
                  <a:pt x="106" y="54"/>
                  <a:pt x="102" y="46"/>
                  <a:pt x="97" y="43"/>
                </a:cubicBezTo>
                <a:close/>
                <a:moveTo>
                  <a:pt x="54" y="99"/>
                </a:moveTo>
                <a:cubicBezTo>
                  <a:pt x="54" y="98"/>
                  <a:pt x="55" y="97"/>
                  <a:pt x="55" y="96"/>
                </a:cubicBezTo>
                <a:cubicBezTo>
                  <a:pt x="55" y="92"/>
                  <a:pt x="47" y="85"/>
                  <a:pt x="43" y="86"/>
                </a:cubicBezTo>
                <a:cubicBezTo>
                  <a:pt x="42" y="86"/>
                  <a:pt x="40" y="87"/>
                  <a:pt x="40" y="88"/>
                </a:cubicBezTo>
                <a:cubicBezTo>
                  <a:pt x="40" y="92"/>
                  <a:pt x="49" y="99"/>
                  <a:pt x="54" y="99"/>
                </a:cubicBezTo>
                <a:close/>
                <a:moveTo>
                  <a:pt x="88" y="98"/>
                </a:moveTo>
                <a:cubicBezTo>
                  <a:pt x="83" y="94"/>
                  <a:pt x="76" y="94"/>
                  <a:pt x="72" y="98"/>
                </a:cubicBezTo>
                <a:cubicBezTo>
                  <a:pt x="71" y="98"/>
                  <a:pt x="70" y="100"/>
                  <a:pt x="70" y="101"/>
                </a:cubicBezTo>
                <a:cubicBezTo>
                  <a:pt x="70" y="102"/>
                  <a:pt x="71" y="103"/>
                  <a:pt x="72" y="103"/>
                </a:cubicBezTo>
                <a:cubicBezTo>
                  <a:pt x="77" y="105"/>
                  <a:pt x="85" y="102"/>
                  <a:pt x="88" y="98"/>
                </a:cubicBezTo>
                <a:close/>
                <a:moveTo>
                  <a:pt x="67" y="30"/>
                </a:moveTo>
                <a:cubicBezTo>
                  <a:pt x="70" y="35"/>
                  <a:pt x="79" y="38"/>
                  <a:pt x="84" y="35"/>
                </a:cubicBezTo>
                <a:cubicBezTo>
                  <a:pt x="85" y="35"/>
                  <a:pt x="85" y="32"/>
                  <a:pt x="85" y="31"/>
                </a:cubicBezTo>
                <a:cubicBezTo>
                  <a:pt x="82" y="28"/>
                  <a:pt x="72" y="27"/>
                  <a:pt x="67" y="30"/>
                </a:cubicBezTo>
                <a:close/>
                <a:moveTo>
                  <a:pt x="43" y="45"/>
                </a:moveTo>
                <a:cubicBezTo>
                  <a:pt x="49" y="45"/>
                  <a:pt x="56" y="39"/>
                  <a:pt x="56" y="35"/>
                </a:cubicBezTo>
                <a:cubicBezTo>
                  <a:pt x="57" y="34"/>
                  <a:pt x="55" y="33"/>
                  <a:pt x="54" y="32"/>
                </a:cubicBezTo>
                <a:cubicBezTo>
                  <a:pt x="50" y="35"/>
                  <a:pt x="46" y="38"/>
                  <a:pt x="42" y="42"/>
                </a:cubicBezTo>
                <a:cubicBezTo>
                  <a:pt x="41" y="42"/>
                  <a:pt x="43" y="44"/>
                  <a:pt x="43" y="45"/>
                </a:cubicBezTo>
                <a:close/>
                <a:moveTo>
                  <a:pt x="40" y="62"/>
                </a:moveTo>
                <a:cubicBezTo>
                  <a:pt x="39" y="60"/>
                  <a:pt x="39" y="58"/>
                  <a:pt x="38" y="56"/>
                </a:cubicBezTo>
                <a:cubicBezTo>
                  <a:pt x="37" y="53"/>
                  <a:pt x="34" y="53"/>
                  <a:pt x="33" y="56"/>
                </a:cubicBezTo>
                <a:cubicBezTo>
                  <a:pt x="32" y="60"/>
                  <a:pt x="32" y="65"/>
                  <a:pt x="32" y="70"/>
                </a:cubicBezTo>
                <a:cubicBezTo>
                  <a:pt x="32" y="71"/>
                  <a:pt x="33" y="72"/>
                  <a:pt x="34" y="72"/>
                </a:cubicBezTo>
                <a:cubicBezTo>
                  <a:pt x="35" y="72"/>
                  <a:pt x="37" y="71"/>
                  <a:pt x="37" y="70"/>
                </a:cubicBezTo>
                <a:cubicBezTo>
                  <a:pt x="38" y="68"/>
                  <a:pt x="39" y="65"/>
                  <a:pt x="40" y="62"/>
                </a:cubicBezTo>
                <a:close/>
                <a:moveTo>
                  <a:pt x="105" y="75"/>
                </a:moveTo>
                <a:cubicBezTo>
                  <a:pt x="99" y="77"/>
                  <a:pt x="94" y="83"/>
                  <a:pt x="95" y="88"/>
                </a:cubicBezTo>
                <a:cubicBezTo>
                  <a:pt x="95" y="91"/>
                  <a:pt x="96" y="93"/>
                  <a:pt x="99" y="91"/>
                </a:cubicBezTo>
                <a:cubicBezTo>
                  <a:pt x="103" y="89"/>
                  <a:pt x="106" y="80"/>
                  <a:pt x="105" y="7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3639558" y="1840125"/>
            <a:ext cx="1701979" cy="1704100"/>
          </a:xfrm>
          <a:custGeom>
            <a:avLst/>
            <a:gdLst>
              <a:gd name="T0" fmla="*/ 81 w 134"/>
              <a:gd name="T1" fmla="*/ 3 h 134"/>
              <a:gd name="T2" fmla="*/ 90 w 134"/>
              <a:gd name="T3" fmla="*/ 23 h 134"/>
              <a:gd name="T4" fmla="*/ 118 w 134"/>
              <a:gd name="T5" fmla="*/ 35 h 134"/>
              <a:gd name="T6" fmla="*/ 112 w 134"/>
              <a:gd name="T7" fmla="*/ 49 h 134"/>
              <a:gd name="T8" fmla="*/ 129 w 134"/>
              <a:gd name="T9" fmla="*/ 36 h 134"/>
              <a:gd name="T10" fmla="*/ 113 w 134"/>
              <a:gd name="T11" fmla="*/ 55 h 134"/>
              <a:gd name="T12" fmla="*/ 121 w 134"/>
              <a:gd name="T13" fmla="*/ 83 h 134"/>
              <a:gd name="T14" fmla="*/ 132 w 134"/>
              <a:gd name="T15" fmla="*/ 85 h 134"/>
              <a:gd name="T16" fmla="*/ 109 w 134"/>
              <a:gd name="T17" fmla="*/ 92 h 134"/>
              <a:gd name="T18" fmla="*/ 116 w 134"/>
              <a:gd name="T19" fmla="*/ 102 h 134"/>
              <a:gd name="T20" fmla="*/ 97 w 134"/>
              <a:gd name="T21" fmla="*/ 105 h 134"/>
              <a:gd name="T22" fmla="*/ 83 w 134"/>
              <a:gd name="T23" fmla="*/ 132 h 134"/>
              <a:gd name="T24" fmla="*/ 73 w 134"/>
              <a:gd name="T25" fmla="*/ 114 h 134"/>
              <a:gd name="T26" fmla="*/ 78 w 134"/>
              <a:gd name="T27" fmla="*/ 127 h 134"/>
              <a:gd name="T28" fmla="*/ 66 w 134"/>
              <a:gd name="T29" fmla="*/ 113 h 134"/>
              <a:gd name="T30" fmla="*/ 58 w 134"/>
              <a:gd name="T31" fmla="*/ 133 h 134"/>
              <a:gd name="T32" fmla="*/ 51 w 134"/>
              <a:gd name="T33" fmla="*/ 110 h 134"/>
              <a:gd name="T34" fmla="*/ 41 w 134"/>
              <a:gd name="T35" fmla="*/ 117 h 134"/>
              <a:gd name="T36" fmla="*/ 28 w 134"/>
              <a:gd name="T37" fmla="*/ 93 h 134"/>
              <a:gd name="T38" fmla="*/ 14 w 134"/>
              <a:gd name="T39" fmla="*/ 94 h 134"/>
              <a:gd name="T40" fmla="*/ 20 w 134"/>
              <a:gd name="T41" fmla="*/ 77 h 134"/>
              <a:gd name="T42" fmla="*/ 12 w 134"/>
              <a:gd name="T43" fmla="*/ 63 h 134"/>
              <a:gd name="T44" fmla="*/ 11 w 134"/>
              <a:gd name="T45" fmla="*/ 55 h 134"/>
              <a:gd name="T46" fmla="*/ 10 w 134"/>
              <a:gd name="T47" fmla="*/ 48 h 134"/>
              <a:gd name="T48" fmla="*/ 27 w 134"/>
              <a:gd name="T49" fmla="*/ 37 h 134"/>
              <a:gd name="T50" fmla="*/ 34 w 134"/>
              <a:gd name="T51" fmla="*/ 35 h 134"/>
              <a:gd name="T52" fmla="*/ 29 w 134"/>
              <a:gd name="T53" fmla="*/ 15 h 134"/>
              <a:gd name="T54" fmla="*/ 37 w 134"/>
              <a:gd name="T55" fmla="*/ 11 h 134"/>
              <a:gd name="T56" fmla="*/ 52 w 134"/>
              <a:gd name="T57" fmla="*/ 9 h 134"/>
              <a:gd name="T58" fmla="*/ 67 w 134"/>
              <a:gd name="T59" fmla="*/ 18 h 134"/>
              <a:gd name="T60" fmla="*/ 80 w 134"/>
              <a:gd name="T61" fmla="*/ 68 h 134"/>
              <a:gd name="T62" fmla="*/ 69 w 134"/>
              <a:gd name="T63" fmla="*/ 77 h 134"/>
              <a:gd name="T64" fmla="*/ 106 w 134"/>
              <a:gd name="T65" fmla="*/ 58 h 134"/>
              <a:gd name="T66" fmla="*/ 55 w 134"/>
              <a:gd name="T67" fmla="*/ 96 h 134"/>
              <a:gd name="T68" fmla="*/ 54 w 134"/>
              <a:gd name="T69" fmla="*/ 99 h 134"/>
              <a:gd name="T70" fmla="*/ 70 w 134"/>
              <a:gd name="T71" fmla="*/ 101 h 134"/>
              <a:gd name="T72" fmla="*/ 67 w 134"/>
              <a:gd name="T73" fmla="*/ 30 h 134"/>
              <a:gd name="T74" fmla="*/ 67 w 134"/>
              <a:gd name="T75" fmla="*/ 30 h 134"/>
              <a:gd name="T76" fmla="*/ 54 w 134"/>
              <a:gd name="T77" fmla="*/ 32 h 134"/>
              <a:gd name="T78" fmla="*/ 40 w 134"/>
              <a:gd name="T79" fmla="*/ 62 h 134"/>
              <a:gd name="T80" fmla="*/ 32 w 134"/>
              <a:gd name="T81" fmla="*/ 70 h 134"/>
              <a:gd name="T82" fmla="*/ 40 w 134"/>
              <a:gd name="T83" fmla="*/ 62 h 134"/>
              <a:gd name="T84" fmla="*/ 99 w 134"/>
              <a:gd name="T85" fmla="*/ 9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34">
                <a:moveTo>
                  <a:pt x="84" y="20"/>
                </a:moveTo>
                <a:cubicBezTo>
                  <a:pt x="85" y="16"/>
                  <a:pt x="87" y="12"/>
                  <a:pt x="88" y="8"/>
                </a:cubicBezTo>
                <a:cubicBezTo>
                  <a:pt x="86" y="6"/>
                  <a:pt x="83" y="5"/>
                  <a:pt x="81" y="3"/>
                </a:cubicBezTo>
                <a:cubicBezTo>
                  <a:pt x="87" y="0"/>
                  <a:pt x="98" y="4"/>
                  <a:pt x="102" y="11"/>
                </a:cubicBezTo>
                <a:cubicBezTo>
                  <a:pt x="100" y="11"/>
                  <a:pt x="97" y="11"/>
                  <a:pt x="94" y="11"/>
                </a:cubicBezTo>
                <a:cubicBezTo>
                  <a:pt x="92" y="15"/>
                  <a:pt x="91" y="19"/>
                  <a:pt x="90" y="23"/>
                </a:cubicBezTo>
                <a:cubicBezTo>
                  <a:pt x="93" y="26"/>
                  <a:pt x="97" y="28"/>
                  <a:pt x="100" y="31"/>
                </a:cubicBezTo>
                <a:cubicBezTo>
                  <a:pt x="109" y="29"/>
                  <a:pt x="103" y="23"/>
                  <a:pt x="103" y="17"/>
                </a:cubicBezTo>
                <a:cubicBezTo>
                  <a:pt x="111" y="21"/>
                  <a:pt x="115" y="27"/>
                  <a:pt x="118" y="35"/>
                </a:cubicBezTo>
                <a:cubicBezTo>
                  <a:pt x="115" y="34"/>
                  <a:pt x="113" y="33"/>
                  <a:pt x="110" y="31"/>
                </a:cubicBezTo>
                <a:cubicBezTo>
                  <a:pt x="108" y="33"/>
                  <a:pt x="107" y="34"/>
                  <a:pt x="105" y="36"/>
                </a:cubicBezTo>
                <a:cubicBezTo>
                  <a:pt x="107" y="40"/>
                  <a:pt x="109" y="44"/>
                  <a:pt x="112" y="49"/>
                </a:cubicBezTo>
                <a:cubicBezTo>
                  <a:pt x="116" y="48"/>
                  <a:pt x="121" y="46"/>
                  <a:pt x="125" y="45"/>
                </a:cubicBezTo>
                <a:cubicBezTo>
                  <a:pt x="126" y="42"/>
                  <a:pt x="126" y="39"/>
                  <a:pt x="127" y="36"/>
                </a:cubicBezTo>
                <a:cubicBezTo>
                  <a:pt x="127" y="36"/>
                  <a:pt x="128" y="36"/>
                  <a:pt x="129" y="36"/>
                </a:cubicBezTo>
                <a:cubicBezTo>
                  <a:pt x="133" y="42"/>
                  <a:pt x="134" y="50"/>
                  <a:pt x="132" y="57"/>
                </a:cubicBezTo>
                <a:cubicBezTo>
                  <a:pt x="130" y="55"/>
                  <a:pt x="128" y="53"/>
                  <a:pt x="127" y="51"/>
                </a:cubicBezTo>
                <a:cubicBezTo>
                  <a:pt x="122" y="52"/>
                  <a:pt x="118" y="54"/>
                  <a:pt x="113" y="55"/>
                </a:cubicBezTo>
                <a:cubicBezTo>
                  <a:pt x="117" y="60"/>
                  <a:pt x="110" y="68"/>
                  <a:pt x="120" y="69"/>
                </a:cubicBezTo>
                <a:cubicBezTo>
                  <a:pt x="122" y="66"/>
                  <a:pt x="123" y="64"/>
                  <a:pt x="125" y="62"/>
                </a:cubicBezTo>
                <a:cubicBezTo>
                  <a:pt x="128" y="70"/>
                  <a:pt x="125" y="77"/>
                  <a:pt x="121" y="83"/>
                </a:cubicBezTo>
                <a:cubicBezTo>
                  <a:pt x="117" y="82"/>
                  <a:pt x="122" y="73"/>
                  <a:pt x="114" y="75"/>
                </a:cubicBezTo>
                <a:cubicBezTo>
                  <a:pt x="114" y="78"/>
                  <a:pt x="113" y="82"/>
                  <a:pt x="112" y="86"/>
                </a:cubicBezTo>
                <a:cubicBezTo>
                  <a:pt x="118" y="89"/>
                  <a:pt x="125" y="95"/>
                  <a:pt x="132" y="85"/>
                </a:cubicBezTo>
                <a:cubicBezTo>
                  <a:pt x="132" y="94"/>
                  <a:pt x="128" y="100"/>
                  <a:pt x="122" y="107"/>
                </a:cubicBezTo>
                <a:cubicBezTo>
                  <a:pt x="122" y="103"/>
                  <a:pt x="122" y="100"/>
                  <a:pt x="122" y="97"/>
                </a:cubicBezTo>
                <a:cubicBezTo>
                  <a:pt x="118" y="95"/>
                  <a:pt x="113" y="93"/>
                  <a:pt x="109" y="92"/>
                </a:cubicBezTo>
                <a:cubicBezTo>
                  <a:pt x="107" y="95"/>
                  <a:pt x="105" y="97"/>
                  <a:pt x="103" y="100"/>
                </a:cubicBezTo>
                <a:cubicBezTo>
                  <a:pt x="104" y="102"/>
                  <a:pt x="106" y="104"/>
                  <a:pt x="107" y="105"/>
                </a:cubicBezTo>
                <a:cubicBezTo>
                  <a:pt x="110" y="104"/>
                  <a:pt x="113" y="103"/>
                  <a:pt x="116" y="102"/>
                </a:cubicBezTo>
                <a:cubicBezTo>
                  <a:pt x="114" y="109"/>
                  <a:pt x="108" y="114"/>
                  <a:pt x="98" y="118"/>
                </a:cubicBezTo>
                <a:cubicBezTo>
                  <a:pt x="100" y="115"/>
                  <a:pt x="101" y="112"/>
                  <a:pt x="102" y="109"/>
                </a:cubicBezTo>
                <a:cubicBezTo>
                  <a:pt x="101" y="108"/>
                  <a:pt x="99" y="107"/>
                  <a:pt x="97" y="105"/>
                </a:cubicBezTo>
                <a:cubicBezTo>
                  <a:pt x="95" y="107"/>
                  <a:pt x="92" y="108"/>
                  <a:pt x="89" y="110"/>
                </a:cubicBezTo>
                <a:cubicBezTo>
                  <a:pt x="93" y="116"/>
                  <a:pt x="91" y="127"/>
                  <a:pt x="104" y="125"/>
                </a:cubicBezTo>
                <a:cubicBezTo>
                  <a:pt x="98" y="131"/>
                  <a:pt x="91" y="132"/>
                  <a:pt x="83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4" y="129"/>
                  <a:pt x="86" y="128"/>
                  <a:pt x="88" y="126"/>
                </a:cubicBezTo>
                <a:cubicBezTo>
                  <a:pt x="86" y="113"/>
                  <a:pt x="84" y="112"/>
                  <a:pt x="73" y="114"/>
                </a:cubicBezTo>
                <a:cubicBezTo>
                  <a:pt x="72" y="116"/>
                  <a:pt x="72" y="118"/>
                  <a:pt x="71" y="121"/>
                </a:cubicBezTo>
                <a:cubicBezTo>
                  <a:pt x="74" y="122"/>
                  <a:pt x="77" y="124"/>
                  <a:pt x="79" y="126"/>
                </a:cubicBezTo>
                <a:cubicBezTo>
                  <a:pt x="79" y="126"/>
                  <a:pt x="79" y="127"/>
                  <a:pt x="78" y="127"/>
                </a:cubicBezTo>
                <a:cubicBezTo>
                  <a:pt x="71" y="128"/>
                  <a:pt x="64" y="127"/>
                  <a:pt x="56" y="123"/>
                </a:cubicBezTo>
                <a:cubicBezTo>
                  <a:pt x="60" y="122"/>
                  <a:pt x="62" y="121"/>
                  <a:pt x="65" y="120"/>
                </a:cubicBezTo>
                <a:cubicBezTo>
                  <a:pt x="66" y="118"/>
                  <a:pt x="66" y="116"/>
                  <a:pt x="66" y="113"/>
                </a:cubicBezTo>
                <a:cubicBezTo>
                  <a:pt x="63" y="113"/>
                  <a:pt x="60" y="112"/>
                  <a:pt x="57" y="112"/>
                </a:cubicBezTo>
                <a:cubicBezTo>
                  <a:pt x="55" y="117"/>
                  <a:pt x="54" y="121"/>
                  <a:pt x="52" y="126"/>
                </a:cubicBezTo>
                <a:cubicBezTo>
                  <a:pt x="54" y="128"/>
                  <a:pt x="56" y="130"/>
                  <a:pt x="58" y="133"/>
                </a:cubicBezTo>
                <a:cubicBezTo>
                  <a:pt x="52" y="134"/>
                  <a:pt x="42" y="130"/>
                  <a:pt x="37" y="124"/>
                </a:cubicBezTo>
                <a:cubicBezTo>
                  <a:pt x="40" y="124"/>
                  <a:pt x="43" y="124"/>
                  <a:pt x="46" y="124"/>
                </a:cubicBezTo>
                <a:cubicBezTo>
                  <a:pt x="48" y="119"/>
                  <a:pt x="49" y="115"/>
                  <a:pt x="51" y="110"/>
                </a:cubicBezTo>
                <a:cubicBezTo>
                  <a:pt x="48" y="108"/>
                  <a:pt x="45" y="107"/>
                  <a:pt x="41" y="105"/>
                </a:cubicBezTo>
                <a:cubicBezTo>
                  <a:pt x="40" y="106"/>
                  <a:pt x="39" y="107"/>
                  <a:pt x="38" y="109"/>
                </a:cubicBezTo>
                <a:cubicBezTo>
                  <a:pt x="39" y="111"/>
                  <a:pt x="40" y="114"/>
                  <a:pt x="41" y="117"/>
                </a:cubicBezTo>
                <a:cubicBezTo>
                  <a:pt x="35" y="117"/>
                  <a:pt x="27" y="110"/>
                  <a:pt x="25" y="103"/>
                </a:cubicBezTo>
                <a:cubicBezTo>
                  <a:pt x="28" y="100"/>
                  <a:pt x="33" y="109"/>
                  <a:pt x="36" y="101"/>
                </a:cubicBezTo>
                <a:cubicBezTo>
                  <a:pt x="33" y="98"/>
                  <a:pt x="31" y="96"/>
                  <a:pt x="28" y="93"/>
                </a:cubicBezTo>
                <a:cubicBezTo>
                  <a:pt x="21" y="96"/>
                  <a:pt x="15" y="99"/>
                  <a:pt x="18" y="109"/>
                </a:cubicBezTo>
                <a:cubicBezTo>
                  <a:pt x="11" y="104"/>
                  <a:pt x="8" y="97"/>
                  <a:pt x="7" y="89"/>
                </a:cubicBezTo>
                <a:cubicBezTo>
                  <a:pt x="9" y="91"/>
                  <a:pt x="12" y="92"/>
                  <a:pt x="14" y="94"/>
                </a:cubicBezTo>
                <a:cubicBezTo>
                  <a:pt x="18" y="92"/>
                  <a:pt x="21" y="89"/>
                  <a:pt x="25" y="87"/>
                </a:cubicBezTo>
                <a:cubicBezTo>
                  <a:pt x="24" y="84"/>
                  <a:pt x="23" y="81"/>
                  <a:pt x="22" y="78"/>
                </a:cubicBezTo>
                <a:cubicBezTo>
                  <a:pt x="22" y="77"/>
                  <a:pt x="21" y="77"/>
                  <a:pt x="20" y="77"/>
                </a:cubicBezTo>
                <a:cubicBezTo>
                  <a:pt x="19" y="77"/>
                  <a:pt x="18" y="78"/>
                  <a:pt x="17" y="79"/>
                </a:cubicBezTo>
                <a:cubicBezTo>
                  <a:pt x="16" y="81"/>
                  <a:pt x="16" y="83"/>
                  <a:pt x="15" y="85"/>
                </a:cubicBezTo>
                <a:cubicBezTo>
                  <a:pt x="10" y="78"/>
                  <a:pt x="11" y="71"/>
                  <a:pt x="12" y="63"/>
                </a:cubicBezTo>
                <a:cubicBezTo>
                  <a:pt x="17" y="64"/>
                  <a:pt x="15" y="72"/>
                  <a:pt x="21" y="70"/>
                </a:cubicBezTo>
                <a:cubicBezTo>
                  <a:pt x="22" y="66"/>
                  <a:pt x="22" y="62"/>
                  <a:pt x="22" y="57"/>
                </a:cubicBezTo>
                <a:cubicBezTo>
                  <a:pt x="19" y="56"/>
                  <a:pt x="14" y="56"/>
                  <a:pt x="11" y="55"/>
                </a:cubicBezTo>
                <a:cubicBezTo>
                  <a:pt x="5" y="53"/>
                  <a:pt x="6" y="61"/>
                  <a:pt x="1" y="60"/>
                </a:cubicBezTo>
                <a:cubicBezTo>
                  <a:pt x="0" y="52"/>
                  <a:pt x="3" y="46"/>
                  <a:pt x="8" y="40"/>
                </a:cubicBezTo>
                <a:cubicBezTo>
                  <a:pt x="9" y="42"/>
                  <a:pt x="9" y="45"/>
                  <a:pt x="10" y="48"/>
                </a:cubicBezTo>
                <a:cubicBezTo>
                  <a:pt x="14" y="49"/>
                  <a:pt x="19" y="50"/>
                  <a:pt x="24" y="51"/>
                </a:cubicBezTo>
                <a:cubicBezTo>
                  <a:pt x="26" y="47"/>
                  <a:pt x="28" y="44"/>
                  <a:pt x="30" y="40"/>
                </a:cubicBezTo>
                <a:cubicBezTo>
                  <a:pt x="29" y="39"/>
                  <a:pt x="28" y="38"/>
                  <a:pt x="27" y="37"/>
                </a:cubicBezTo>
                <a:cubicBezTo>
                  <a:pt x="24" y="38"/>
                  <a:pt x="21" y="40"/>
                  <a:pt x="18" y="41"/>
                </a:cubicBezTo>
                <a:cubicBezTo>
                  <a:pt x="20" y="32"/>
                  <a:pt x="26" y="28"/>
                  <a:pt x="32" y="24"/>
                </a:cubicBezTo>
                <a:cubicBezTo>
                  <a:pt x="36" y="27"/>
                  <a:pt x="26" y="32"/>
                  <a:pt x="34" y="35"/>
                </a:cubicBezTo>
                <a:cubicBezTo>
                  <a:pt x="36" y="33"/>
                  <a:pt x="39" y="31"/>
                  <a:pt x="41" y="29"/>
                </a:cubicBezTo>
                <a:cubicBezTo>
                  <a:pt x="38" y="24"/>
                  <a:pt x="36" y="20"/>
                  <a:pt x="33" y="16"/>
                </a:cubicBezTo>
                <a:cubicBezTo>
                  <a:pt x="32" y="15"/>
                  <a:pt x="31" y="15"/>
                  <a:pt x="29" y="15"/>
                </a:cubicBezTo>
                <a:cubicBezTo>
                  <a:pt x="27" y="15"/>
                  <a:pt x="25" y="15"/>
                  <a:pt x="23" y="14"/>
                </a:cubicBezTo>
                <a:cubicBezTo>
                  <a:pt x="28" y="8"/>
                  <a:pt x="34" y="5"/>
                  <a:pt x="42" y="4"/>
                </a:cubicBezTo>
                <a:cubicBezTo>
                  <a:pt x="41" y="7"/>
                  <a:pt x="39" y="9"/>
                  <a:pt x="37" y="11"/>
                </a:cubicBezTo>
                <a:cubicBezTo>
                  <a:pt x="40" y="16"/>
                  <a:pt x="43" y="20"/>
                  <a:pt x="46" y="25"/>
                </a:cubicBezTo>
                <a:cubicBezTo>
                  <a:pt x="51" y="23"/>
                  <a:pt x="56" y="21"/>
                  <a:pt x="60" y="19"/>
                </a:cubicBezTo>
                <a:cubicBezTo>
                  <a:pt x="64" y="11"/>
                  <a:pt x="55" y="13"/>
                  <a:pt x="52" y="9"/>
                </a:cubicBezTo>
                <a:cubicBezTo>
                  <a:pt x="60" y="6"/>
                  <a:pt x="67" y="6"/>
                  <a:pt x="74" y="9"/>
                </a:cubicBezTo>
                <a:cubicBezTo>
                  <a:pt x="72" y="10"/>
                  <a:pt x="70" y="12"/>
                  <a:pt x="67" y="13"/>
                </a:cubicBezTo>
                <a:cubicBezTo>
                  <a:pt x="67" y="14"/>
                  <a:pt x="67" y="16"/>
                  <a:pt x="67" y="18"/>
                </a:cubicBezTo>
                <a:cubicBezTo>
                  <a:pt x="73" y="19"/>
                  <a:pt x="78" y="19"/>
                  <a:pt x="84" y="20"/>
                </a:cubicBezTo>
                <a:close/>
                <a:moveTo>
                  <a:pt x="69" y="77"/>
                </a:moveTo>
                <a:cubicBezTo>
                  <a:pt x="75" y="77"/>
                  <a:pt x="80" y="73"/>
                  <a:pt x="80" y="68"/>
                </a:cubicBezTo>
                <a:cubicBezTo>
                  <a:pt x="80" y="62"/>
                  <a:pt x="76" y="58"/>
                  <a:pt x="70" y="58"/>
                </a:cubicBezTo>
                <a:cubicBezTo>
                  <a:pt x="65" y="57"/>
                  <a:pt x="60" y="62"/>
                  <a:pt x="59" y="67"/>
                </a:cubicBezTo>
                <a:cubicBezTo>
                  <a:pt x="59" y="73"/>
                  <a:pt x="64" y="77"/>
                  <a:pt x="69" y="77"/>
                </a:cubicBezTo>
                <a:close/>
                <a:moveTo>
                  <a:pt x="97" y="43"/>
                </a:moveTo>
                <a:cubicBezTo>
                  <a:pt x="94" y="49"/>
                  <a:pt x="96" y="57"/>
                  <a:pt x="100" y="60"/>
                </a:cubicBezTo>
                <a:cubicBezTo>
                  <a:pt x="103" y="62"/>
                  <a:pt x="105" y="62"/>
                  <a:pt x="106" y="58"/>
                </a:cubicBezTo>
                <a:cubicBezTo>
                  <a:pt x="106" y="54"/>
                  <a:pt x="102" y="46"/>
                  <a:pt x="97" y="43"/>
                </a:cubicBezTo>
                <a:close/>
                <a:moveTo>
                  <a:pt x="54" y="99"/>
                </a:moveTo>
                <a:cubicBezTo>
                  <a:pt x="54" y="98"/>
                  <a:pt x="55" y="97"/>
                  <a:pt x="55" y="96"/>
                </a:cubicBezTo>
                <a:cubicBezTo>
                  <a:pt x="55" y="92"/>
                  <a:pt x="47" y="85"/>
                  <a:pt x="43" y="86"/>
                </a:cubicBezTo>
                <a:cubicBezTo>
                  <a:pt x="42" y="86"/>
                  <a:pt x="40" y="87"/>
                  <a:pt x="40" y="88"/>
                </a:cubicBezTo>
                <a:cubicBezTo>
                  <a:pt x="40" y="92"/>
                  <a:pt x="49" y="99"/>
                  <a:pt x="54" y="99"/>
                </a:cubicBezTo>
                <a:close/>
                <a:moveTo>
                  <a:pt x="88" y="98"/>
                </a:moveTo>
                <a:cubicBezTo>
                  <a:pt x="83" y="94"/>
                  <a:pt x="76" y="94"/>
                  <a:pt x="72" y="98"/>
                </a:cubicBezTo>
                <a:cubicBezTo>
                  <a:pt x="71" y="98"/>
                  <a:pt x="70" y="100"/>
                  <a:pt x="70" y="101"/>
                </a:cubicBezTo>
                <a:cubicBezTo>
                  <a:pt x="70" y="102"/>
                  <a:pt x="71" y="103"/>
                  <a:pt x="72" y="103"/>
                </a:cubicBezTo>
                <a:cubicBezTo>
                  <a:pt x="77" y="105"/>
                  <a:pt x="85" y="102"/>
                  <a:pt x="88" y="98"/>
                </a:cubicBezTo>
                <a:close/>
                <a:moveTo>
                  <a:pt x="67" y="30"/>
                </a:moveTo>
                <a:cubicBezTo>
                  <a:pt x="70" y="35"/>
                  <a:pt x="79" y="38"/>
                  <a:pt x="84" y="35"/>
                </a:cubicBezTo>
                <a:cubicBezTo>
                  <a:pt x="85" y="35"/>
                  <a:pt x="85" y="32"/>
                  <a:pt x="85" y="31"/>
                </a:cubicBezTo>
                <a:cubicBezTo>
                  <a:pt x="82" y="28"/>
                  <a:pt x="72" y="27"/>
                  <a:pt x="67" y="30"/>
                </a:cubicBezTo>
                <a:close/>
                <a:moveTo>
                  <a:pt x="43" y="45"/>
                </a:moveTo>
                <a:cubicBezTo>
                  <a:pt x="49" y="45"/>
                  <a:pt x="56" y="39"/>
                  <a:pt x="56" y="35"/>
                </a:cubicBezTo>
                <a:cubicBezTo>
                  <a:pt x="57" y="34"/>
                  <a:pt x="55" y="33"/>
                  <a:pt x="54" y="32"/>
                </a:cubicBezTo>
                <a:cubicBezTo>
                  <a:pt x="50" y="35"/>
                  <a:pt x="46" y="38"/>
                  <a:pt x="42" y="42"/>
                </a:cubicBezTo>
                <a:cubicBezTo>
                  <a:pt x="41" y="42"/>
                  <a:pt x="43" y="44"/>
                  <a:pt x="43" y="45"/>
                </a:cubicBezTo>
                <a:close/>
                <a:moveTo>
                  <a:pt x="40" y="62"/>
                </a:moveTo>
                <a:cubicBezTo>
                  <a:pt x="39" y="60"/>
                  <a:pt x="39" y="58"/>
                  <a:pt x="38" y="56"/>
                </a:cubicBezTo>
                <a:cubicBezTo>
                  <a:pt x="37" y="53"/>
                  <a:pt x="34" y="53"/>
                  <a:pt x="33" y="56"/>
                </a:cubicBezTo>
                <a:cubicBezTo>
                  <a:pt x="32" y="60"/>
                  <a:pt x="32" y="65"/>
                  <a:pt x="32" y="70"/>
                </a:cubicBezTo>
                <a:cubicBezTo>
                  <a:pt x="32" y="71"/>
                  <a:pt x="33" y="72"/>
                  <a:pt x="34" y="72"/>
                </a:cubicBezTo>
                <a:cubicBezTo>
                  <a:pt x="35" y="72"/>
                  <a:pt x="37" y="71"/>
                  <a:pt x="37" y="70"/>
                </a:cubicBezTo>
                <a:cubicBezTo>
                  <a:pt x="38" y="68"/>
                  <a:pt x="39" y="65"/>
                  <a:pt x="40" y="62"/>
                </a:cubicBezTo>
                <a:close/>
                <a:moveTo>
                  <a:pt x="105" y="75"/>
                </a:moveTo>
                <a:cubicBezTo>
                  <a:pt x="99" y="77"/>
                  <a:pt x="94" y="83"/>
                  <a:pt x="95" y="88"/>
                </a:cubicBezTo>
                <a:cubicBezTo>
                  <a:pt x="95" y="91"/>
                  <a:pt x="96" y="93"/>
                  <a:pt x="99" y="91"/>
                </a:cubicBezTo>
                <a:cubicBezTo>
                  <a:pt x="103" y="89"/>
                  <a:pt x="106" y="80"/>
                  <a:pt x="105" y="7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8D034-F51A-4ECF-8F93-A3D50444A3D5}"/>
              </a:ext>
            </a:extLst>
          </p:cNvPr>
          <p:cNvSpPr txBox="1"/>
          <p:nvPr/>
        </p:nvSpPr>
        <p:spPr>
          <a:xfrm>
            <a:off x="4923874" y="3723652"/>
            <a:ext cx="871834" cy="36933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200" b="1" dirty="0">
                <a:solidFill>
                  <a:srgbClr val="E54632"/>
                </a:solidFill>
                <a:cs typeface="Arial" pitchFamily="34" charset="0"/>
              </a:rPr>
              <a:t>Good </a:t>
            </a:r>
          </a:p>
          <a:p>
            <a:r>
              <a:rPr lang="en-US" altLang="ko-KR" sz="1200" b="1" dirty="0">
                <a:solidFill>
                  <a:srgbClr val="E54632"/>
                </a:solidFill>
                <a:cs typeface="Arial" pitchFamily="34" charset="0"/>
              </a:rPr>
              <a:t>Efficacy</a:t>
            </a:r>
            <a:endParaRPr lang="ko-KR" altLang="en-US" sz="1200" b="1" dirty="0">
              <a:solidFill>
                <a:srgbClr val="E5463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DA759-589F-47EC-A44A-99BF9B3E53EA}"/>
              </a:ext>
            </a:extLst>
          </p:cNvPr>
          <p:cNvSpPr txBox="1"/>
          <p:nvPr/>
        </p:nvSpPr>
        <p:spPr>
          <a:xfrm>
            <a:off x="6461142" y="3723652"/>
            <a:ext cx="871834" cy="36933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Bad </a:t>
            </a:r>
          </a:p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Efficacy</a:t>
            </a:r>
            <a:endParaRPr lang="ko-KR" altLang="en-US" sz="1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043A23-4A98-487F-86AE-202677240715}"/>
              </a:ext>
            </a:extLst>
          </p:cNvPr>
          <p:cNvGrpSpPr/>
          <p:nvPr/>
        </p:nvGrpSpPr>
        <p:grpSpPr>
          <a:xfrm>
            <a:off x="782111" y="4976761"/>
            <a:ext cx="3123488" cy="926727"/>
            <a:chOff x="575693" y="4067337"/>
            <a:chExt cx="1625933" cy="10839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11880B-2126-481F-8392-AE0277818A8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708462-15FB-4A64-BE2B-51D9F331F03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87372A-2433-4965-B06B-CC6753ACF314}"/>
              </a:ext>
            </a:extLst>
          </p:cNvPr>
          <p:cNvGrpSpPr/>
          <p:nvPr/>
        </p:nvGrpSpPr>
        <p:grpSpPr>
          <a:xfrm>
            <a:off x="782111" y="3472648"/>
            <a:ext cx="3123488" cy="926727"/>
            <a:chOff x="575693" y="4067337"/>
            <a:chExt cx="1625933" cy="1083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104B4F-18A7-424F-A6F9-750D07E2A5E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F23994-823B-48CF-BF3B-51B42A06CE1C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F612A-4ECA-4C27-B120-5CC52E6A7617}"/>
              </a:ext>
            </a:extLst>
          </p:cNvPr>
          <p:cNvGrpSpPr/>
          <p:nvPr/>
        </p:nvGrpSpPr>
        <p:grpSpPr>
          <a:xfrm>
            <a:off x="782111" y="1968534"/>
            <a:ext cx="3123488" cy="926727"/>
            <a:chOff x="575693" y="4067337"/>
            <a:chExt cx="1625933" cy="1083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B41D66-8A84-4FAC-9BC3-2BA2603E853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41CD9F-E6A4-4BC2-B0E8-5041D9EE423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DAC03D-4770-489E-9886-09C05DAD0E4B}"/>
              </a:ext>
            </a:extLst>
          </p:cNvPr>
          <p:cNvGrpSpPr/>
          <p:nvPr/>
        </p:nvGrpSpPr>
        <p:grpSpPr>
          <a:xfrm>
            <a:off x="4706891" y="3405245"/>
            <a:ext cx="2751387" cy="1079112"/>
            <a:chOff x="3530463" y="3335933"/>
            <a:chExt cx="2570076" cy="10080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575C47-4DDD-4A95-ACBF-4A21AB7CCBB0}"/>
                </a:ext>
              </a:extLst>
            </p:cNvPr>
            <p:cNvGrpSpPr/>
            <p:nvPr/>
          </p:nvGrpSpPr>
          <p:grpSpPr>
            <a:xfrm>
              <a:off x="3530463" y="3335934"/>
              <a:ext cx="1547368" cy="1008000"/>
              <a:chOff x="975964" y="2350490"/>
              <a:chExt cx="3454138" cy="2299893"/>
            </a:xfrm>
            <a:solidFill>
              <a:srgbClr val="E54632"/>
            </a:solidFill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FB6E7FBC-77C2-4D1C-A85B-0AF74AA09514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73AA979-2026-499E-BCAB-B33435166A4C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991F5F-6B31-4CF6-8416-0747534ADF74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Block Arc 13">
                <a:extLst>
                  <a:ext uri="{FF2B5EF4-FFF2-40B4-BE49-F238E27FC236}">
                    <a16:creationId xmlns:a16="http://schemas.microsoft.com/office/drawing/2014/main" id="{458502A1-6ACB-4FF4-B2B7-4617A1BA3529}"/>
                  </a:ext>
                </a:extLst>
              </p:cNvPr>
              <p:cNvSpPr/>
              <p:nvPr/>
            </p:nvSpPr>
            <p:spPr>
              <a:xfrm rot="5400000" flipH="1">
                <a:off x="3177261" y="2302812"/>
                <a:ext cx="1078511" cy="1173871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36F3C7EF-FA1D-47D4-BCAF-0936BC8A938D}"/>
                  </a:ext>
                </a:extLst>
              </p:cNvPr>
              <p:cNvSpPr/>
              <p:nvPr/>
            </p:nvSpPr>
            <p:spPr>
              <a:xfrm rot="18900000">
                <a:off x="3971844" y="3190724"/>
                <a:ext cx="458258" cy="45825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07B6D6-A7A0-4A0E-9412-BB694175FD49}"/>
                </a:ext>
              </a:extLst>
            </p:cNvPr>
            <p:cNvGrpSpPr/>
            <p:nvPr/>
          </p:nvGrpSpPr>
          <p:grpSpPr>
            <a:xfrm rot="10800000">
              <a:off x="4572000" y="3335933"/>
              <a:ext cx="1528539" cy="1008000"/>
              <a:chOff x="975964" y="2350490"/>
              <a:chExt cx="3454138" cy="2299893"/>
            </a:xfrm>
            <a:solidFill>
              <a:schemeClr val="bg1">
                <a:lumMod val="75000"/>
              </a:schemeClr>
            </a:solidFill>
          </p:grpSpPr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151B85EF-EEB1-445F-BCE1-9E13F6A19370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D98ECFA-92A8-4457-8D0D-4DD7328A0FAA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4A8E33D-142D-412F-83DA-42DD8A30891D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Block Arc 13">
                <a:extLst>
                  <a:ext uri="{FF2B5EF4-FFF2-40B4-BE49-F238E27FC236}">
                    <a16:creationId xmlns:a16="http://schemas.microsoft.com/office/drawing/2014/main" id="{E7AD6E21-C36A-4CE0-9009-86178D1DA8AA}"/>
                  </a:ext>
                </a:extLst>
              </p:cNvPr>
              <p:cNvSpPr/>
              <p:nvPr/>
            </p:nvSpPr>
            <p:spPr>
              <a:xfrm rot="5400000" flipH="1">
                <a:off x="3196887" y="2302811"/>
                <a:ext cx="1078511" cy="1173870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ight Triangle 22">
                <a:extLst>
                  <a:ext uri="{FF2B5EF4-FFF2-40B4-BE49-F238E27FC236}">
                    <a16:creationId xmlns:a16="http://schemas.microsoft.com/office/drawing/2014/main" id="{A81E6C6A-4291-4AFD-8B76-20814E65C7FD}"/>
                  </a:ext>
                </a:extLst>
              </p:cNvPr>
              <p:cNvSpPr/>
              <p:nvPr/>
            </p:nvSpPr>
            <p:spPr>
              <a:xfrm rot="18900000">
                <a:off x="3971844" y="3183576"/>
                <a:ext cx="458258" cy="45825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29" name="Block Arc 28">
            <a:extLst>
              <a:ext uri="{FF2B5EF4-FFF2-40B4-BE49-F238E27FC236}">
                <a16:creationId xmlns:a16="http://schemas.microsoft.com/office/drawing/2014/main" id="{89A95AEF-890F-41AD-BF75-6937CFEF75FC}"/>
              </a:ext>
            </a:extLst>
          </p:cNvPr>
          <p:cNvSpPr/>
          <p:nvPr/>
        </p:nvSpPr>
        <p:spPr>
          <a:xfrm rot="5400000">
            <a:off x="3435163" y="4888634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CC7D8BE6-569D-4742-9679-000AB6B3CC4B}"/>
              </a:ext>
            </a:extLst>
          </p:cNvPr>
          <p:cNvSpPr/>
          <p:nvPr/>
        </p:nvSpPr>
        <p:spPr>
          <a:xfrm rot="5400000">
            <a:off x="3435163" y="3384520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3385CD6E-CC74-4E21-A246-A016FD79BD23}"/>
              </a:ext>
            </a:extLst>
          </p:cNvPr>
          <p:cNvSpPr/>
          <p:nvPr/>
        </p:nvSpPr>
        <p:spPr>
          <a:xfrm rot="5400000">
            <a:off x="3435163" y="188040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A72C048F-2E29-45CC-A91F-40E9E8E5CE72}"/>
              </a:ext>
            </a:extLst>
          </p:cNvPr>
          <p:cNvSpPr/>
          <p:nvPr/>
        </p:nvSpPr>
        <p:spPr>
          <a:xfrm rot="16200000" flipH="1">
            <a:off x="7677727" y="4888634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83CE9D7D-A301-4A45-8153-CECEC0772643}"/>
              </a:ext>
            </a:extLst>
          </p:cNvPr>
          <p:cNvSpPr/>
          <p:nvPr/>
        </p:nvSpPr>
        <p:spPr>
          <a:xfrm rot="16200000" flipH="1">
            <a:off x="7677727" y="3384520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id="{709F675F-E3A3-493D-822D-996A02B2C4C5}"/>
              </a:ext>
            </a:extLst>
          </p:cNvPr>
          <p:cNvSpPr/>
          <p:nvPr/>
        </p:nvSpPr>
        <p:spPr>
          <a:xfrm rot="16200000" flipH="1">
            <a:off x="7677727" y="188040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5C91E4-98CF-44B7-88A3-6AB7B02A03E8}"/>
              </a:ext>
            </a:extLst>
          </p:cNvPr>
          <p:cNvGrpSpPr/>
          <p:nvPr/>
        </p:nvGrpSpPr>
        <p:grpSpPr>
          <a:xfrm>
            <a:off x="8296874" y="4976761"/>
            <a:ext cx="3124334" cy="926727"/>
            <a:chOff x="575693" y="4067337"/>
            <a:chExt cx="1625933" cy="108394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B3922D-F025-4610-99C8-431BD0DBF26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B7743F-BFC4-4A44-A401-9D8065EEB60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FF3498-2BE1-4043-B1A7-5B097E7C14E3}"/>
              </a:ext>
            </a:extLst>
          </p:cNvPr>
          <p:cNvGrpSpPr/>
          <p:nvPr/>
        </p:nvGrpSpPr>
        <p:grpSpPr>
          <a:xfrm>
            <a:off x="8296874" y="3472647"/>
            <a:ext cx="3124334" cy="926727"/>
            <a:chOff x="575693" y="4067337"/>
            <a:chExt cx="1625933" cy="108394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DC05AC-6233-4CDB-AA54-1433C4E5A780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77EEBB-9218-4F6F-AEB4-D90DDC77C0D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2FE32F-E20D-4F50-9D43-487383524BC4}"/>
              </a:ext>
            </a:extLst>
          </p:cNvPr>
          <p:cNvGrpSpPr/>
          <p:nvPr/>
        </p:nvGrpSpPr>
        <p:grpSpPr>
          <a:xfrm>
            <a:off x="8296876" y="1968534"/>
            <a:ext cx="3124334" cy="926727"/>
            <a:chOff x="575693" y="4067337"/>
            <a:chExt cx="1625933" cy="10839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3174C0-2437-4F48-8134-531834A64DD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1D5294-DFF9-4C99-8DC6-01515E76AD0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91DC79B-31AC-41E9-A5A5-B58D5F7AFB45}"/>
              </a:ext>
            </a:extLst>
          </p:cNvPr>
          <p:cNvSpPr txBox="1">
            <a:spLocks/>
          </p:cNvSpPr>
          <p:nvPr/>
        </p:nvSpPr>
        <p:spPr>
          <a:xfrm>
            <a:off x="4546300" y="203737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id="{AE2857FC-4F6B-4949-8C78-28E0189C7E3D}"/>
              </a:ext>
            </a:extLst>
          </p:cNvPr>
          <p:cNvGrpSpPr/>
          <p:nvPr/>
        </p:nvGrpSpPr>
        <p:grpSpPr>
          <a:xfrm>
            <a:off x="5853865" y="1460263"/>
            <a:ext cx="5466943" cy="4853688"/>
            <a:chOff x="2153463" y="1636749"/>
            <a:chExt cx="7911017" cy="48536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4A95FD-9DBC-4379-AE51-A96ECED140F6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0EEDAB-B690-4F1A-8C2F-34872CEFC84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920784-AF5D-4D54-8E87-FAD4EB4455CC}"/>
              </a:ext>
            </a:extLst>
          </p:cNvPr>
          <p:cNvSpPr txBox="1"/>
          <p:nvPr/>
        </p:nvSpPr>
        <p:spPr>
          <a:xfrm>
            <a:off x="700108" y="4868724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B94102-2B72-4A66-8558-9E04C858A833}"/>
              </a:ext>
            </a:extLst>
          </p:cNvPr>
          <p:cNvSpPr txBox="1"/>
          <p:nvPr/>
        </p:nvSpPr>
        <p:spPr>
          <a:xfrm>
            <a:off x="726901" y="549405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2" y="1708249"/>
            <a:ext cx="4730261" cy="26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EA6E95-BCF7-4093-98CC-BB0DA393C90B}"/>
              </a:ext>
            </a:extLst>
          </p:cNvPr>
          <p:cNvSpPr txBox="1">
            <a:spLocks/>
          </p:cNvSpPr>
          <p:nvPr/>
        </p:nvSpPr>
        <p:spPr>
          <a:xfrm rot="16200000">
            <a:off x="8080864" y="29224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402A791-DDD9-4793-89DE-6407F3D68C1C}"/>
              </a:ext>
            </a:extLst>
          </p:cNvPr>
          <p:cNvGrpSpPr/>
          <p:nvPr/>
        </p:nvGrpSpPr>
        <p:grpSpPr>
          <a:xfrm>
            <a:off x="715915" y="725158"/>
            <a:ext cx="5048606" cy="5407685"/>
            <a:chOff x="2153463" y="1636749"/>
            <a:chExt cx="7911017" cy="54076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98848-FDF7-4078-A90D-DC62934E97D0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56FAC9-4F4C-49F9-B240-93FDC8CC083A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63B0C0D-95F2-4BAE-8FC9-34E853C5F43A}"/>
              </a:ext>
            </a:extLst>
          </p:cNvPr>
          <p:cNvSpPr txBox="1"/>
          <p:nvPr/>
        </p:nvSpPr>
        <p:spPr>
          <a:xfrm>
            <a:off x="6486261" y="751509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4B391-C8DF-4A0F-851B-810E0A8EB8E6}"/>
              </a:ext>
            </a:extLst>
          </p:cNvPr>
          <p:cNvSpPr txBox="1"/>
          <p:nvPr/>
        </p:nvSpPr>
        <p:spPr>
          <a:xfrm>
            <a:off x="6413100" y="1303156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6517863" y="2295939"/>
            <a:ext cx="4343600" cy="4303643"/>
            <a:chOff x="13723938" y="-1503363"/>
            <a:chExt cx="1725613" cy="1709739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4849476" y="-581025"/>
              <a:ext cx="504825" cy="509588"/>
            </a:xfrm>
            <a:custGeom>
              <a:avLst/>
              <a:gdLst>
                <a:gd name="T0" fmla="*/ 81 w 134"/>
                <a:gd name="T1" fmla="*/ 3 h 135"/>
                <a:gd name="T2" fmla="*/ 89 w 134"/>
                <a:gd name="T3" fmla="*/ 23 h 135"/>
                <a:gd name="T4" fmla="*/ 118 w 134"/>
                <a:gd name="T5" fmla="*/ 35 h 135"/>
                <a:gd name="T6" fmla="*/ 112 w 134"/>
                <a:gd name="T7" fmla="*/ 49 h 135"/>
                <a:gd name="T8" fmla="*/ 128 w 134"/>
                <a:gd name="T9" fmla="*/ 37 h 135"/>
                <a:gd name="T10" fmla="*/ 113 w 134"/>
                <a:gd name="T11" fmla="*/ 56 h 135"/>
                <a:gd name="T12" fmla="*/ 121 w 134"/>
                <a:gd name="T13" fmla="*/ 83 h 135"/>
                <a:gd name="T14" fmla="*/ 132 w 134"/>
                <a:gd name="T15" fmla="*/ 85 h 135"/>
                <a:gd name="T16" fmla="*/ 109 w 134"/>
                <a:gd name="T17" fmla="*/ 92 h 135"/>
                <a:gd name="T18" fmla="*/ 116 w 134"/>
                <a:gd name="T19" fmla="*/ 103 h 135"/>
                <a:gd name="T20" fmla="*/ 97 w 134"/>
                <a:gd name="T21" fmla="*/ 106 h 135"/>
                <a:gd name="T22" fmla="*/ 83 w 134"/>
                <a:gd name="T23" fmla="*/ 133 h 135"/>
                <a:gd name="T24" fmla="*/ 72 w 134"/>
                <a:gd name="T25" fmla="*/ 114 h 135"/>
                <a:gd name="T26" fmla="*/ 78 w 134"/>
                <a:gd name="T27" fmla="*/ 127 h 135"/>
                <a:gd name="T28" fmla="*/ 66 w 134"/>
                <a:gd name="T29" fmla="*/ 114 h 135"/>
                <a:gd name="T30" fmla="*/ 58 w 134"/>
                <a:gd name="T31" fmla="*/ 133 h 135"/>
                <a:gd name="T32" fmla="*/ 51 w 134"/>
                <a:gd name="T33" fmla="*/ 110 h 135"/>
                <a:gd name="T34" fmla="*/ 41 w 134"/>
                <a:gd name="T35" fmla="*/ 117 h 135"/>
                <a:gd name="T36" fmla="*/ 28 w 134"/>
                <a:gd name="T37" fmla="*/ 93 h 135"/>
                <a:gd name="T38" fmla="*/ 14 w 134"/>
                <a:gd name="T39" fmla="*/ 95 h 135"/>
                <a:gd name="T40" fmla="*/ 20 w 134"/>
                <a:gd name="T41" fmla="*/ 77 h 135"/>
                <a:gd name="T42" fmla="*/ 12 w 134"/>
                <a:gd name="T43" fmla="*/ 64 h 135"/>
                <a:gd name="T44" fmla="*/ 11 w 134"/>
                <a:gd name="T45" fmla="*/ 55 h 135"/>
                <a:gd name="T46" fmla="*/ 10 w 134"/>
                <a:gd name="T47" fmla="*/ 48 h 135"/>
                <a:gd name="T48" fmla="*/ 27 w 134"/>
                <a:gd name="T49" fmla="*/ 37 h 135"/>
                <a:gd name="T50" fmla="*/ 34 w 134"/>
                <a:gd name="T51" fmla="*/ 35 h 135"/>
                <a:gd name="T52" fmla="*/ 29 w 134"/>
                <a:gd name="T53" fmla="*/ 15 h 135"/>
                <a:gd name="T54" fmla="*/ 37 w 134"/>
                <a:gd name="T55" fmla="*/ 12 h 135"/>
                <a:gd name="T56" fmla="*/ 52 w 134"/>
                <a:gd name="T57" fmla="*/ 9 h 135"/>
                <a:gd name="T58" fmla="*/ 67 w 134"/>
                <a:gd name="T59" fmla="*/ 18 h 135"/>
                <a:gd name="T60" fmla="*/ 80 w 134"/>
                <a:gd name="T61" fmla="*/ 68 h 135"/>
                <a:gd name="T62" fmla="*/ 69 w 134"/>
                <a:gd name="T63" fmla="*/ 77 h 135"/>
                <a:gd name="T64" fmla="*/ 105 w 134"/>
                <a:gd name="T65" fmla="*/ 59 h 135"/>
                <a:gd name="T66" fmla="*/ 55 w 134"/>
                <a:gd name="T67" fmla="*/ 96 h 135"/>
                <a:gd name="T68" fmla="*/ 54 w 134"/>
                <a:gd name="T69" fmla="*/ 99 h 135"/>
                <a:gd name="T70" fmla="*/ 70 w 134"/>
                <a:gd name="T71" fmla="*/ 101 h 135"/>
                <a:gd name="T72" fmla="*/ 67 w 134"/>
                <a:gd name="T73" fmla="*/ 30 h 135"/>
                <a:gd name="T74" fmla="*/ 67 w 134"/>
                <a:gd name="T75" fmla="*/ 30 h 135"/>
                <a:gd name="T76" fmla="*/ 54 w 134"/>
                <a:gd name="T77" fmla="*/ 32 h 135"/>
                <a:gd name="T78" fmla="*/ 40 w 134"/>
                <a:gd name="T79" fmla="*/ 63 h 135"/>
                <a:gd name="T80" fmla="*/ 32 w 134"/>
                <a:gd name="T81" fmla="*/ 70 h 135"/>
                <a:gd name="T82" fmla="*/ 40 w 134"/>
                <a:gd name="T83" fmla="*/ 63 h 135"/>
                <a:gd name="T84" fmla="*/ 99 w 134"/>
                <a:gd name="T85" fmla="*/ 9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135">
                  <a:moveTo>
                    <a:pt x="84" y="20"/>
                  </a:moveTo>
                  <a:cubicBezTo>
                    <a:pt x="85" y="17"/>
                    <a:pt x="87" y="13"/>
                    <a:pt x="88" y="8"/>
                  </a:cubicBezTo>
                  <a:cubicBezTo>
                    <a:pt x="86" y="7"/>
                    <a:pt x="83" y="5"/>
                    <a:pt x="81" y="3"/>
                  </a:cubicBezTo>
                  <a:cubicBezTo>
                    <a:pt x="87" y="0"/>
                    <a:pt x="98" y="4"/>
                    <a:pt x="102" y="11"/>
                  </a:cubicBezTo>
                  <a:cubicBezTo>
                    <a:pt x="99" y="11"/>
                    <a:pt x="97" y="11"/>
                    <a:pt x="94" y="11"/>
                  </a:cubicBezTo>
                  <a:cubicBezTo>
                    <a:pt x="92" y="15"/>
                    <a:pt x="91" y="19"/>
                    <a:pt x="89" y="23"/>
                  </a:cubicBezTo>
                  <a:cubicBezTo>
                    <a:pt x="93" y="26"/>
                    <a:pt x="97" y="29"/>
                    <a:pt x="100" y="31"/>
                  </a:cubicBezTo>
                  <a:cubicBezTo>
                    <a:pt x="109" y="29"/>
                    <a:pt x="103" y="23"/>
                    <a:pt x="103" y="17"/>
                  </a:cubicBezTo>
                  <a:cubicBezTo>
                    <a:pt x="111" y="21"/>
                    <a:pt x="115" y="27"/>
                    <a:pt x="118" y="35"/>
                  </a:cubicBezTo>
                  <a:cubicBezTo>
                    <a:pt x="115" y="34"/>
                    <a:pt x="113" y="33"/>
                    <a:pt x="109" y="32"/>
                  </a:cubicBezTo>
                  <a:cubicBezTo>
                    <a:pt x="108" y="33"/>
                    <a:pt x="107" y="35"/>
                    <a:pt x="105" y="37"/>
                  </a:cubicBezTo>
                  <a:cubicBezTo>
                    <a:pt x="107" y="41"/>
                    <a:pt x="109" y="45"/>
                    <a:pt x="112" y="49"/>
                  </a:cubicBezTo>
                  <a:cubicBezTo>
                    <a:pt x="116" y="48"/>
                    <a:pt x="121" y="47"/>
                    <a:pt x="125" y="45"/>
                  </a:cubicBezTo>
                  <a:cubicBezTo>
                    <a:pt x="126" y="42"/>
                    <a:pt x="126" y="39"/>
                    <a:pt x="127" y="37"/>
                  </a:cubicBezTo>
                  <a:cubicBezTo>
                    <a:pt x="127" y="37"/>
                    <a:pt x="128" y="37"/>
                    <a:pt x="128" y="37"/>
                  </a:cubicBezTo>
                  <a:cubicBezTo>
                    <a:pt x="133" y="43"/>
                    <a:pt x="134" y="50"/>
                    <a:pt x="132" y="58"/>
                  </a:cubicBezTo>
                  <a:cubicBezTo>
                    <a:pt x="130" y="56"/>
                    <a:pt x="128" y="54"/>
                    <a:pt x="127" y="51"/>
                  </a:cubicBezTo>
                  <a:cubicBezTo>
                    <a:pt x="122" y="52"/>
                    <a:pt x="118" y="54"/>
                    <a:pt x="113" y="56"/>
                  </a:cubicBezTo>
                  <a:cubicBezTo>
                    <a:pt x="116" y="60"/>
                    <a:pt x="110" y="68"/>
                    <a:pt x="120" y="69"/>
                  </a:cubicBezTo>
                  <a:cubicBezTo>
                    <a:pt x="122" y="67"/>
                    <a:pt x="123" y="64"/>
                    <a:pt x="125" y="62"/>
                  </a:cubicBezTo>
                  <a:cubicBezTo>
                    <a:pt x="128" y="70"/>
                    <a:pt x="125" y="77"/>
                    <a:pt x="121" y="83"/>
                  </a:cubicBezTo>
                  <a:cubicBezTo>
                    <a:pt x="117" y="82"/>
                    <a:pt x="122" y="73"/>
                    <a:pt x="114" y="75"/>
                  </a:cubicBezTo>
                  <a:cubicBezTo>
                    <a:pt x="113" y="78"/>
                    <a:pt x="113" y="82"/>
                    <a:pt x="112" y="86"/>
                  </a:cubicBezTo>
                  <a:cubicBezTo>
                    <a:pt x="118" y="89"/>
                    <a:pt x="125" y="95"/>
                    <a:pt x="132" y="85"/>
                  </a:cubicBezTo>
                  <a:cubicBezTo>
                    <a:pt x="132" y="94"/>
                    <a:pt x="128" y="100"/>
                    <a:pt x="122" y="107"/>
                  </a:cubicBezTo>
                  <a:cubicBezTo>
                    <a:pt x="122" y="103"/>
                    <a:pt x="122" y="100"/>
                    <a:pt x="122" y="97"/>
                  </a:cubicBezTo>
                  <a:cubicBezTo>
                    <a:pt x="118" y="95"/>
                    <a:pt x="113" y="94"/>
                    <a:pt x="109" y="92"/>
                  </a:cubicBezTo>
                  <a:cubicBezTo>
                    <a:pt x="107" y="95"/>
                    <a:pt x="105" y="98"/>
                    <a:pt x="103" y="101"/>
                  </a:cubicBezTo>
                  <a:cubicBezTo>
                    <a:pt x="104" y="102"/>
                    <a:pt x="105" y="104"/>
                    <a:pt x="107" y="105"/>
                  </a:cubicBezTo>
                  <a:cubicBezTo>
                    <a:pt x="110" y="105"/>
                    <a:pt x="113" y="104"/>
                    <a:pt x="116" y="103"/>
                  </a:cubicBezTo>
                  <a:cubicBezTo>
                    <a:pt x="114" y="109"/>
                    <a:pt x="108" y="115"/>
                    <a:pt x="98" y="118"/>
                  </a:cubicBezTo>
                  <a:cubicBezTo>
                    <a:pt x="100" y="115"/>
                    <a:pt x="101" y="113"/>
                    <a:pt x="102" y="109"/>
                  </a:cubicBezTo>
                  <a:cubicBezTo>
                    <a:pt x="101" y="108"/>
                    <a:pt x="99" y="107"/>
                    <a:pt x="97" y="106"/>
                  </a:cubicBezTo>
                  <a:cubicBezTo>
                    <a:pt x="95" y="107"/>
                    <a:pt x="92" y="109"/>
                    <a:pt x="89" y="111"/>
                  </a:cubicBezTo>
                  <a:cubicBezTo>
                    <a:pt x="92" y="117"/>
                    <a:pt x="91" y="127"/>
                    <a:pt x="104" y="125"/>
                  </a:cubicBezTo>
                  <a:cubicBezTo>
                    <a:pt x="98" y="131"/>
                    <a:pt x="91" y="132"/>
                    <a:pt x="83" y="133"/>
                  </a:cubicBezTo>
                  <a:cubicBezTo>
                    <a:pt x="83" y="132"/>
                    <a:pt x="82" y="132"/>
                    <a:pt x="82" y="131"/>
                  </a:cubicBezTo>
                  <a:cubicBezTo>
                    <a:pt x="84" y="130"/>
                    <a:pt x="86" y="128"/>
                    <a:pt x="88" y="127"/>
                  </a:cubicBezTo>
                  <a:cubicBezTo>
                    <a:pt x="85" y="113"/>
                    <a:pt x="84" y="112"/>
                    <a:pt x="72" y="114"/>
                  </a:cubicBezTo>
                  <a:cubicBezTo>
                    <a:pt x="72" y="116"/>
                    <a:pt x="72" y="119"/>
                    <a:pt x="71" y="121"/>
                  </a:cubicBezTo>
                  <a:cubicBezTo>
                    <a:pt x="74" y="123"/>
                    <a:pt x="76" y="124"/>
                    <a:pt x="79" y="126"/>
                  </a:cubicBezTo>
                  <a:cubicBezTo>
                    <a:pt x="79" y="126"/>
                    <a:pt x="79" y="127"/>
                    <a:pt x="78" y="127"/>
                  </a:cubicBezTo>
                  <a:cubicBezTo>
                    <a:pt x="71" y="129"/>
                    <a:pt x="64" y="128"/>
                    <a:pt x="56" y="123"/>
                  </a:cubicBezTo>
                  <a:cubicBezTo>
                    <a:pt x="60" y="122"/>
                    <a:pt x="62" y="121"/>
                    <a:pt x="65" y="120"/>
                  </a:cubicBezTo>
                  <a:cubicBezTo>
                    <a:pt x="65" y="119"/>
                    <a:pt x="66" y="116"/>
                    <a:pt x="66" y="114"/>
                  </a:cubicBezTo>
                  <a:cubicBezTo>
                    <a:pt x="63" y="113"/>
                    <a:pt x="60" y="113"/>
                    <a:pt x="57" y="112"/>
                  </a:cubicBezTo>
                  <a:cubicBezTo>
                    <a:pt x="55" y="117"/>
                    <a:pt x="54" y="122"/>
                    <a:pt x="52" y="126"/>
                  </a:cubicBezTo>
                  <a:cubicBezTo>
                    <a:pt x="54" y="128"/>
                    <a:pt x="56" y="131"/>
                    <a:pt x="58" y="133"/>
                  </a:cubicBezTo>
                  <a:cubicBezTo>
                    <a:pt x="52" y="135"/>
                    <a:pt x="42" y="131"/>
                    <a:pt x="37" y="124"/>
                  </a:cubicBezTo>
                  <a:cubicBezTo>
                    <a:pt x="40" y="124"/>
                    <a:pt x="43" y="124"/>
                    <a:pt x="46" y="124"/>
                  </a:cubicBezTo>
                  <a:cubicBezTo>
                    <a:pt x="48" y="120"/>
                    <a:pt x="49" y="115"/>
                    <a:pt x="51" y="110"/>
                  </a:cubicBezTo>
                  <a:cubicBezTo>
                    <a:pt x="48" y="109"/>
                    <a:pt x="45" y="107"/>
                    <a:pt x="41" y="105"/>
                  </a:cubicBezTo>
                  <a:cubicBezTo>
                    <a:pt x="40" y="106"/>
                    <a:pt x="39" y="108"/>
                    <a:pt x="37" y="109"/>
                  </a:cubicBezTo>
                  <a:cubicBezTo>
                    <a:pt x="39" y="112"/>
                    <a:pt x="40" y="114"/>
                    <a:pt x="41" y="117"/>
                  </a:cubicBezTo>
                  <a:cubicBezTo>
                    <a:pt x="35" y="117"/>
                    <a:pt x="27" y="110"/>
                    <a:pt x="25" y="103"/>
                  </a:cubicBezTo>
                  <a:cubicBezTo>
                    <a:pt x="28" y="101"/>
                    <a:pt x="33" y="109"/>
                    <a:pt x="36" y="101"/>
                  </a:cubicBezTo>
                  <a:cubicBezTo>
                    <a:pt x="33" y="99"/>
                    <a:pt x="31" y="96"/>
                    <a:pt x="28" y="93"/>
                  </a:cubicBezTo>
                  <a:cubicBezTo>
                    <a:pt x="21" y="96"/>
                    <a:pt x="15" y="99"/>
                    <a:pt x="18" y="110"/>
                  </a:cubicBezTo>
                  <a:cubicBezTo>
                    <a:pt x="11" y="104"/>
                    <a:pt x="8" y="98"/>
                    <a:pt x="7" y="90"/>
                  </a:cubicBezTo>
                  <a:cubicBezTo>
                    <a:pt x="9" y="91"/>
                    <a:pt x="12" y="93"/>
                    <a:pt x="14" y="95"/>
                  </a:cubicBezTo>
                  <a:cubicBezTo>
                    <a:pt x="18" y="92"/>
                    <a:pt x="21" y="90"/>
                    <a:pt x="25" y="87"/>
                  </a:cubicBezTo>
                  <a:cubicBezTo>
                    <a:pt x="24" y="84"/>
                    <a:pt x="23" y="81"/>
                    <a:pt x="22" y="79"/>
                  </a:cubicBezTo>
                  <a:cubicBezTo>
                    <a:pt x="22" y="78"/>
                    <a:pt x="21" y="77"/>
                    <a:pt x="20" y="77"/>
                  </a:cubicBezTo>
                  <a:cubicBezTo>
                    <a:pt x="19" y="77"/>
                    <a:pt x="18" y="78"/>
                    <a:pt x="17" y="79"/>
                  </a:cubicBezTo>
                  <a:cubicBezTo>
                    <a:pt x="16" y="81"/>
                    <a:pt x="16" y="83"/>
                    <a:pt x="15" y="85"/>
                  </a:cubicBezTo>
                  <a:cubicBezTo>
                    <a:pt x="10" y="78"/>
                    <a:pt x="11" y="71"/>
                    <a:pt x="12" y="64"/>
                  </a:cubicBezTo>
                  <a:cubicBezTo>
                    <a:pt x="17" y="64"/>
                    <a:pt x="14" y="73"/>
                    <a:pt x="21" y="70"/>
                  </a:cubicBezTo>
                  <a:cubicBezTo>
                    <a:pt x="21" y="66"/>
                    <a:pt x="22" y="62"/>
                    <a:pt x="22" y="58"/>
                  </a:cubicBezTo>
                  <a:cubicBezTo>
                    <a:pt x="18" y="57"/>
                    <a:pt x="14" y="56"/>
                    <a:pt x="11" y="55"/>
                  </a:cubicBezTo>
                  <a:cubicBezTo>
                    <a:pt x="5" y="53"/>
                    <a:pt x="6" y="61"/>
                    <a:pt x="1" y="61"/>
                  </a:cubicBezTo>
                  <a:cubicBezTo>
                    <a:pt x="0" y="53"/>
                    <a:pt x="3" y="46"/>
                    <a:pt x="8" y="40"/>
                  </a:cubicBezTo>
                  <a:cubicBezTo>
                    <a:pt x="9" y="43"/>
                    <a:pt x="9" y="45"/>
                    <a:pt x="10" y="48"/>
                  </a:cubicBezTo>
                  <a:cubicBezTo>
                    <a:pt x="14" y="49"/>
                    <a:pt x="19" y="50"/>
                    <a:pt x="24" y="51"/>
                  </a:cubicBezTo>
                  <a:cubicBezTo>
                    <a:pt x="26" y="48"/>
                    <a:pt x="28" y="44"/>
                    <a:pt x="30" y="40"/>
                  </a:cubicBezTo>
                  <a:cubicBezTo>
                    <a:pt x="29" y="39"/>
                    <a:pt x="28" y="38"/>
                    <a:pt x="27" y="37"/>
                  </a:cubicBezTo>
                  <a:cubicBezTo>
                    <a:pt x="24" y="39"/>
                    <a:pt x="21" y="40"/>
                    <a:pt x="18" y="41"/>
                  </a:cubicBezTo>
                  <a:cubicBezTo>
                    <a:pt x="20" y="33"/>
                    <a:pt x="26" y="28"/>
                    <a:pt x="32" y="24"/>
                  </a:cubicBezTo>
                  <a:cubicBezTo>
                    <a:pt x="36" y="28"/>
                    <a:pt x="26" y="33"/>
                    <a:pt x="34" y="35"/>
                  </a:cubicBezTo>
                  <a:cubicBezTo>
                    <a:pt x="36" y="33"/>
                    <a:pt x="39" y="31"/>
                    <a:pt x="41" y="29"/>
                  </a:cubicBezTo>
                  <a:cubicBezTo>
                    <a:pt x="38" y="25"/>
                    <a:pt x="36" y="20"/>
                    <a:pt x="33" y="16"/>
                  </a:cubicBezTo>
                  <a:cubicBezTo>
                    <a:pt x="32" y="15"/>
                    <a:pt x="30" y="15"/>
                    <a:pt x="29" y="15"/>
                  </a:cubicBezTo>
                  <a:cubicBezTo>
                    <a:pt x="27" y="15"/>
                    <a:pt x="25" y="15"/>
                    <a:pt x="23" y="15"/>
                  </a:cubicBezTo>
                  <a:cubicBezTo>
                    <a:pt x="28" y="8"/>
                    <a:pt x="34" y="5"/>
                    <a:pt x="42" y="5"/>
                  </a:cubicBezTo>
                  <a:cubicBezTo>
                    <a:pt x="41" y="7"/>
                    <a:pt x="39" y="9"/>
                    <a:pt x="37" y="12"/>
                  </a:cubicBezTo>
                  <a:cubicBezTo>
                    <a:pt x="40" y="16"/>
                    <a:pt x="43" y="20"/>
                    <a:pt x="46" y="25"/>
                  </a:cubicBezTo>
                  <a:cubicBezTo>
                    <a:pt x="51" y="23"/>
                    <a:pt x="56" y="21"/>
                    <a:pt x="60" y="20"/>
                  </a:cubicBezTo>
                  <a:cubicBezTo>
                    <a:pt x="64" y="11"/>
                    <a:pt x="55" y="13"/>
                    <a:pt x="52" y="9"/>
                  </a:cubicBezTo>
                  <a:cubicBezTo>
                    <a:pt x="60" y="6"/>
                    <a:pt x="67" y="6"/>
                    <a:pt x="74" y="10"/>
                  </a:cubicBezTo>
                  <a:cubicBezTo>
                    <a:pt x="72" y="11"/>
                    <a:pt x="70" y="12"/>
                    <a:pt x="67" y="13"/>
                  </a:cubicBezTo>
                  <a:cubicBezTo>
                    <a:pt x="67" y="15"/>
                    <a:pt x="67" y="16"/>
                    <a:pt x="67" y="18"/>
                  </a:cubicBezTo>
                  <a:cubicBezTo>
                    <a:pt x="72" y="19"/>
                    <a:pt x="78" y="20"/>
                    <a:pt x="84" y="20"/>
                  </a:cubicBezTo>
                  <a:close/>
                  <a:moveTo>
                    <a:pt x="69" y="77"/>
                  </a:moveTo>
                  <a:cubicBezTo>
                    <a:pt x="75" y="77"/>
                    <a:pt x="80" y="73"/>
                    <a:pt x="80" y="68"/>
                  </a:cubicBezTo>
                  <a:cubicBezTo>
                    <a:pt x="80" y="63"/>
                    <a:pt x="76" y="58"/>
                    <a:pt x="70" y="58"/>
                  </a:cubicBezTo>
                  <a:cubicBezTo>
                    <a:pt x="64" y="58"/>
                    <a:pt x="59" y="62"/>
                    <a:pt x="59" y="68"/>
                  </a:cubicBezTo>
                  <a:cubicBezTo>
                    <a:pt x="59" y="73"/>
                    <a:pt x="64" y="77"/>
                    <a:pt x="69" y="77"/>
                  </a:cubicBezTo>
                  <a:close/>
                  <a:moveTo>
                    <a:pt x="97" y="44"/>
                  </a:moveTo>
                  <a:cubicBezTo>
                    <a:pt x="94" y="49"/>
                    <a:pt x="96" y="57"/>
                    <a:pt x="100" y="60"/>
                  </a:cubicBezTo>
                  <a:cubicBezTo>
                    <a:pt x="103" y="62"/>
                    <a:pt x="105" y="62"/>
                    <a:pt x="105" y="59"/>
                  </a:cubicBezTo>
                  <a:cubicBezTo>
                    <a:pt x="106" y="54"/>
                    <a:pt x="102" y="46"/>
                    <a:pt x="97" y="44"/>
                  </a:cubicBezTo>
                  <a:close/>
                  <a:moveTo>
                    <a:pt x="54" y="99"/>
                  </a:moveTo>
                  <a:cubicBezTo>
                    <a:pt x="54" y="99"/>
                    <a:pt x="55" y="97"/>
                    <a:pt x="55" y="96"/>
                  </a:cubicBezTo>
                  <a:cubicBezTo>
                    <a:pt x="54" y="92"/>
                    <a:pt x="47" y="86"/>
                    <a:pt x="43" y="86"/>
                  </a:cubicBezTo>
                  <a:cubicBezTo>
                    <a:pt x="42" y="86"/>
                    <a:pt x="40" y="88"/>
                    <a:pt x="40" y="89"/>
                  </a:cubicBezTo>
                  <a:cubicBezTo>
                    <a:pt x="40" y="92"/>
                    <a:pt x="49" y="99"/>
                    <a:pt x="54" y="99"/>
                  </a:cubicBezTo>
                  <a:close/>
                  <a:moveTo>
                    <a:pt x="88" y="98"/>
                  </a:moveTo>
                  <a:cubicBezTo>
                    <a:pt x="83" y="95"/>
                    <a:pt x="76" y="94"/>
                    <a:pt x="72" y="98"/>
                  </a:cubicBezTo>
                  <a:cubicBezTo>
                    <a:pt x="71" y="99"/>
                    <a:pt x="70" y="100"/>
                    <a:pt x="70" y="101"/>
                  </a:cubicBezTo>
                  <a:cubicBezTo>
                    <a:pt x="70" y="102"/>
                    <a:pt x="71" y="103"/>
                    <a:pt x="72" y="103"/>
                  </a:cubicBezTo>
                  <a:cubicBezTo>
                    <a:pt x="77" y="105"/>
                    <a:pt x="85" y="103"/>
                    <a:pt x="88" y="98"/>
                  </a:cubicBezTo>
                  <a:close/>
                  <a:moveTo>
                    <a:pt x="67" y="30"/>
                  </a:moveTo>
                  <a:cubicBezTo>
                    <a:pt x="70" y="35"/>
                    <a:pt x="79" y="39"/>
                    <a:pt x="84" y="36"/>
                  </a:cubicBezTo>
                  <a:cubicBezTo>
                    <a:pt x="85" y="35"/>
                    <a:pt x="85" y="32"/>
                    <a:pt x="85" y="32"/>
                  </a:cubicBezTo>
                  <a:cubicBezTo>
                    <a:pt x="82" y="28"/>
                    <a:pt x="71" y="27"/>
                    <a:pt x="67" y="30"/>
                  </a:cubicBezTo>
                  <a:close/>
                  <a:moveTo>
                    <a:pt x="43" y="45"/>
                  </a:moveTo>
                  <a:cubicBezTo>
                    <a:pt x="48" y="45"/>
                    <a:pt x="56" y="40"/>
                    <a:pt x="56" y="36"/>
                  </a:cubicBezTo>
                  <a:cubicBezTo>
                    <a:pt x="57" y="34"/>
                    <a:pt x="55" y="33"/>
                    <a:pt x="54" y="32"/>
                  </a:cubicBezTo>
                  <a:cubicBezTo>
                    <a:pt x="50" y="35"/>
                    <a:pt x="45" y="38"/>
                    <a:pt x="42" y="42"/>
                  </a:cubicBezTo>
                  <a:cubicBezTo>
                    <a:pt x="41" y="42"/>
                    <a:pt x="43" y="44"/>
                    <a:pt x="43" y="45"/>
                  </a:cubicBezTo>
                  <a:close/>
                  <a:moveTo>
                    <a:pt x="40" y="63"/>
                  </a:moveTo>
                  <a:cubicBezTo>
                    <a:pt x="39" y="60"/>
                    <a:pt x="39" y="58"/>
                    <a:pt x="38" y="56"/>
                  </a:cubicBezTo>
                  <a:cubicBezTo>
                    <a:pt x="37" y="54"/>
                    <a:pt x="34" y="53"/>
                    <a:pt x="33" y="56"/>
                  </a:cubicBezTo>
                  <a:cubicBezTo>
                    <a:pt x="32" y="61"/>
                    <a:pt x="32" y="65"/>
                    <a:pt x="32" y="70"/>
                  </a:cubicBezTo>
                  <a:cubicBezTo>
                    <a:pt x="32" y="71"/>
                    <a:pt x="33" y="72"/>
                    <a:pt x="34" y="73"/>
                  </a:cubicBezTo>
                  <a:cubicBezTo>
                    <a:pt x="35" y="73"/>
                    <a:pt x="37" y="72"/>
                    <a:pt x="37" y="71"/>
                  </a:cubicBezTo>
                  <a:cubicBezTo>
                    <a:pt x="38" y="68"/>
                    <a:pt x="39" y="65"/>
                    <a:pt x="40" y="63"/>
                  </a:cubicBezTo>
                  <a:close/>
                  <a:moveTo>
                    <a:pt x="105" y="75"/>
                  </a:moveTo>
                  <a:cubicBezTo>
                    <a:pt x="99" y="77"/>
                    <a:pt x="94" y="83"/>
                    <a:pt x="95" y="88"/>
                  </a:cubicBezTo>
                  <a:cubicBezTo>
                    <a:pt x="95" y="91"/>
                    <a:pt x="96" y="93"/>
                    <a:pt x="99" y="91"/>
                  </a:cubicBezTo>
                  <a:cubicBezTo>
                    <a:pt x="103" y="89"/>
                    <a:pt x="106" y="80"/>
                    <a:pt x="10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4444663" y="-1495425"/>
              <a:ext cx="630238" cy="422275"/>
            </a:xfrm>
            <a:custGeom>
              <a:avLst/>
              <a:gdLst>
                <a:gd name="T0" fmla="*/ 56 w 167"/>
                <a:gd name="T1" fmla="*/ 91 h 112"/>
                <a:gd name="T2" fmla="*/ 33 w 167"/>
                <a:gd name="T3" fmla="*/ 94 h 112"/>
                <a:gd name="T4" fmla="*/ 20 w 167"/>
                <a:gd name="T5" fmla="*/ 89 h 112"/>
                <a:gd name="T6" fmla="*/ 8 w 167"/>
                <a:gd name="T7" fmla="*/ 78 h 112"/>
                <a:gd name="T8" fmla="*/ 7 w 167"/>
                <a:gd name="T9" fmla="*/ 67 h 112"/>
                <a:gd name="T10" fmla="*/ 1 w 167"/>
                <a:gd name="T11" fmla="*/ 66 h 112"/>
                <a:gd name="T12" fmla="*/ 0 w 167"/>
                <a:gd name="T13" fmla="*/ 54 h 112"/>
                <a:gd name="T14" fmla="*/ 2 w 167"/>
                <a:gd name="T15" fmla="*/ 39 h 112"/>
                <a:gd name="T16" fmla="*/ 7 w 167"/>
                <a:gd name="T17" fmla="*/ 28 h 112"/>
                <a:gd name="T18" fmla="*/ 13 w 167"/>
                <a:gd name="T19" fmla="*/ 28 h 112"/>
                <a:gd name="T20" fmla="*/ 16 w 167"/>
                <a:gd name="T21" fmla="*/ 18 h 112"/>
                <a:gd name="T22" fmla="*/ 22 w 167"/>
                <a:gd name="T23" fmla="*/ 20 h 112"/>
                <a:gd name="T24" fmla="*/ 28 w 167"/>
                <a:gd name="T25" fmla="*/ 12 h 112"/>
                <a:gd name="T26" fmla="*/ 33 w 167"/>
                <a:gd name="T27" fmla="*/ 14 h 112"/>
                <a:gd name="T28" fmla="*/ 40 w 167"/>
                <a:gd name="T29" fmla="*/ 5 h 112"/>
                <a:gd name="T30" fmla="*/ 52 w 167"/>
                <a:gd name="T31" fmla="*/ 8 h 112"/>
                <a:gd name="T32" fmla="*/ 64 w 167"/>
                <a:gd name="T33" fmla="*/ 6 h 112"/>
                <a:gd name="T34" fmla="*/ 69 w 167"/>
                <a:gd name="T35" fmla="*/ 6 h 112"/>
                <a:gd name="T36" fmla="*/ 80 w 167"/>
                <a:gd name="T37" fmla="*/ 0 h 112"/>
                <a:gd name="T38" fmla="*/ 90 w 167"/>
                <a:gd name="T39" fmla="*/ 8 h 112"/>
                <a:gd name="T40" fmla="*/ 102 w 167"/>
                <a:gd name="T41" fmla="*/ 11 h 112"/>
                <a:gd name="T42" fmla="*/ 107 w 167"/>
                <a:gd name="T43" fmla="*/ 13 h 112"/>
                <a:gd name="T44" fmla="*/ 119 w 167"/>
                <a:gd name="T45" fmla="*/ 16 h 112"/>
                <a:gd name="T46" fmla="*/ 146 w 167"/>
                <a:gd name="T47" fmla="*/ 35 h 112"/>
                <a:gd name="T48" fmla="*/ 144 w 167"/>
                <a:gd name="T49" fmla="*/ 82 h 112"/>
                <a:gd name="T50" fmla="*/ 127 w 167"/>
                <a:gd name="T51" fmla="*/ 91 h 112"/>
                <a:gd name="T52" fmla="*/ 126 w 167"/>
                <a:gd name="T53" fmla="*/ 108 h 112"/>
                <a:gd name="T54" fmla="*/ 119 w 167"/>
                <a:gd name="T55" fmla="*/ 107 h 112"/>
                <a:gd name="T56" fmla="*/ 123 w 167"/>
                <a:gd name="T57" fmla="*/ 94 h 112"/>
                <a:gd name="T58" fmla="*/ 144 w 167"/>
                <a:gd name="T59" fmla="*/ 76 h 112"/>
                <a:gd name="T60" fmla="*/ 140 w 167"/>
                <a:gd name="T61" fmla="*/ 40 h 112"/>
                <a:gd name="T62" fmla="*/ 117 w 167"/>
                <a:gd name="T63" fmla="*/ 29 h 112"/>
                <a:gd name="T64" fmla="*/ 118 w 167"/>
                <a:gd name="T65" fmla="*/ 35 h 112"/>
                <a:gd name="T66" fmla="*/ 106 w 167"/>
                <a:gd name="T67" fmla="*/ 35 h 112"/>
                <a:gd name="T68" fmla="*/ 107 w 167"/>
                <a:gd name="T69" fmla="*/ 40 h 112"/>
                <a:gd name="T70" fmla="*/ 96 w 167"/>
                <a:gd name="T71" fmla="*/ 42 h 112"/>
                <a:gd name="T72" fmla="*/ 99 w 167"/>
                <a:gd name="T73" fmla="*/ 47 h 112"/>
                <a:gd name="T74" fmla="*/ 90 w 167"/>
                <a:gd name="T75" fmla="*/ 52 h 112"/>
                <a:gd name="T76" fmla="*/ 88 w 167"/>
                <a:gd name="T77" fmla="*/ 56 h 112"/>
                <a:gd name="T78" fmla="*/ 89 w 167"/>
                <a:gd name="T79" fmla="*/ 67 h 112"/>
                <a:gd name="T80" fmla="*/ 79 w 167"/>
                <a:gd name="T81" fmla="*/ 74 h 112"/>
                <a:gd name="T82" fmla="*/ 81 w 167"/>
                <a:gd name="T83" fmla="*/ 80 h 112"/>
                <a:gd name="T84" fmla="*/ 72 w 167"/>
                <a:gd name="T85" fmla="*/ 87 h 112"/>
                <a:gd name="T86" fmla="*/ 60 w 167"/>
                <a:gd name="T87" fmla="*/ 96 h 112"/>
                <a:gd name="T88" fmla="*/ 19 w 167"/>
                <a:gd name="T89" fmla="*/ 61 h 112"/>
                <a:gd name="T90" fmla="*/ 46 w 167"/>
                <a:gd name="T91" fmla="*/ 53 h 112"/>
                <a:gd name="T92" fmla="*/ 19 w 167"/>
                <a:gd name="T93" fmla="*/ 46 h 112"/>
                <a:gd name="T94" fmla="*/ 69 w 167"/>
                <a:gd name="T95" fmla="*/ 26 h 112"/>
                <a:gd name="T96" fmla="*/ 76 w 167"/>
                <a:gd name="T97" fmla="*/ 33 h 112"/>
                <a:gd name="T98" fmla="*/ 75 w 167"/>
                <a:gd name="T99" fmla="*/ 22 h 112"/>
                <a:gd name="T100" fmla="*/ 45 w 167"/>
                <a:gd name="T101" fmla="*/ 29 h 112"/>
                <a:gd name="T102" fmla="*/ 38 w 167"/>
                <a:gd name="T103" fmla="*/ 23 h 112"/>
                <a:gd name="T104" fmla="*/ 39 w 167"/>
                <a:gd name="T105" fmla="*/ 33 h 112"/>
                <a:gd name="T106" fmla="*/ 58 w 167"/>
                <a:gd name="T107" fmla="*/ 47 h 112"/>
                <a:gd name="T108" fmla="*/ 58 w 167"/>
                <a:gd name="T109" fmla="*/ 47 h 112"/>
                <a:gd name="T110" fmla="*/ 70 w 167"/>
                <a:gd name="T111" fmla="*/ 65 h 112"/>
                <a:gd name="T112" fmla="*/ 66 w 167"/>
                <a:gd name="T113" fmla="*/ 62 h 112"/>
                <a:gd name="T114" fmla="*/ 53 w 167"/>
                <a:gd name="T115" fmla="*/ 70 h 112"/>
                <a:gd name="T116" fmla="*/ 96 w 167"/>
                <a:gd name="T117" fmla="*/ 18 h 112"/>
                <a:gd name="T118" fmla="*/ 96 w 167"/>
                <a:gd name="T119" fmla="*/ 26 h 112"/>
                <a:gd name="T120" fmla="*/ 42 w 167"/>
                <a:gd name="T121" fmla="*/ 86 h 112"/>
                <a:gd name="T122" fmla="*/ 41 w 167"/>
                <a:gd name="T123" fmla="*/ 78 h 112"/>
                <a:gd name="T124" fmla="*/ 42 w 167"/>
                <a:gd name="T125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112">
                  <a:moveTo>
                    <a:pt x="60" y="96"/>
                  </a:moveTo>
                  <a:cubicBezTo>
                    <a:pt x="59" y="94"/>
                    <a:pt x="58" y="93"/>
                    <a:pt x="56" y="91"/>
                  </a:cubicBezTo>
                  <a:cubicBezTo>
                    <a:pt x="53" y="93"/>
                    <a:pt x="47" y="89"/>
                    <a:pt x="47" y="98"/>
                  </a:cubicBezTo>
                  <a:cubicBezTo>
                    <a:pt x="43" y="92"/>
                    <a:pt x="38" y="88"/>
                    <a:pt x="33" y="94"/>
                  </a:cubicBezTo>
                  <a:cubicBezTo>
                    <a:pt x="30" y="91"/>
                    <a:pt x="28" y="89"/>
                    <a:pt x="25" y="86"/>
                  </a:cubicBezTo>
                  <a:cubicBezTo>
                    <a:pt x="22" y="88"/>
                    <a:pt x="21" y="89"/>
                    <a:pt x="20" y="89"/>
                  </a:cubicBezTo>
                  <a:cubicBezTo>
                    <a:pt x="19" y="86"/>
                    <a:pt x="18" y="83"/>
                    <a:pt x="16" y="81"/>
                  </a:cubicBezTo>
                  <a:cubicBezTo>
                    <a:pt x="14" y="80"/>
                    <a:pt x="11" y="79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0" y="72"/>
                    <a:pt x="8" y="70"/>
                    <a:pt x="7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2" y="67"/>
                    <a:pt x="1" y="66"/>
                    <a:pt x="1" y="66"/>
                  </a:cubicBezTo>
                  <a:cubicBezTo>
                    <a:pt x="3" y="65"/>
                    <a:pt x="4" y="64"/>
                    <a:pt x="6" y="63"/>
                  </a:cubicBezTo>
                  <a:cubicBezTo>
                    <a:pt x="4" y="60"/>
                    <a:pt x="6" y="54"/>
                    <a:pt x="0" y="54"/>
                  </a:cubicBezTo>
                  <a:cubicBezTo>
                    <a:pt x="1" y="51"/>
                    <a:pt x="4" y="49"/>
                    <a:pt x="4" y="47"/>
                  </a:cubicBezTo>
                  <a:cubicBezTo>
                    <a:pt x="5" y="44"/>
                    <a:pt x="3" y="41"/>
                    <a:pt x="2" y="39"/>
                  </a:cubicBezTo>
                  <a:cubicBezTo>
                    <a:pt x="8" y="40"/>
                    <a:pt x="8" y="35"/>
                    <a:pt x="10" y="32"/>
                  </a:cubicBezTo>
                  <a:cubicBezTo>
                    <a:pt x="9" y="30"/>
                    <a:pt x="8" y="29"/>
                    <a:pt x="7" y="28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9" y="27"/>
                    <a:pt x="11" y="28"/>
                    <a:pt x="13" y="28"/>
                  </a:cubicBezTo>
                  <a:cubicBezTo>
                    <a:pt x="14" y="26"/>
                    <a:pt x="16" y="24"/>
                    <a:pt x="18" y="22"/>
                  </a:cubicBezTo>
                  <a:cubicBezTo>
                    <a:pt x="18" y="21"/>
                    <a:pt x="17" y="20"/>
                    <a:pt x="16" y="18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9" y="18"/>
                    <a:pt x="20" y="19"/>
                    <a:pt x="22" y="20"/>
                  </a:cubicBezTo>
                  <a:cubicBezTo>
                    <a:pt x="24" y="19"/>
                    <a:pt x="26" y="17"/>
                    <a:pt x="29" y="16"/>
                  </a:cubicBezTo>
                  <a:cubicBezTo>
                    <a:pt x="28" y="14"/>
                    <a:pt x="28" y="13"/>
                    <a:pt x="28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0" y="12"/>
                    <a:pt x="31" y="13"/>
                    <a:pt x="33" y="14"/>
                  </a:cubicBezTo>
                  <a:cubicBezTo>
                    <a:pt x="35" y="13"/>
                    <a:pt x="37" y="12"/>
                    <a:pt x="40" y="11"/>
                  </a:cubicBezTo>
                  <a:cubicBezTo>
                    <a:pt x="40" y="10"/>
                    <a:pt x="40" y="8"/>
                    <a:pt x="40" y="5"/>
                  </a:cubicBezTo>
                  <a:cubicBezTo>
                    <a:pt x="42" y="7"/>
                    <a:pt x="43" y="8"/>
                    <a:pt x="44" y="10"/>
                  </a:cubicBezTo>
                  <a:cubicBezTo>
                    <a:pt x="47" y="9"/>
                    <a:pt x="49" y="9"/>
                    <a:pt x="52" y="8"/>
                  </a:cubicBezTo>
                  <a:cubicBezTo>
                    <a:pt x="52" y="6"/>
                    <a:pt x="52" y="5"/>
                    <a:pt x="53" y="3"/>
                  </a:cubicBezTo>
                  <a:cubicBezTo>
                    <a:pt x="56" y="8"/>
                    <a:pt x="60" y="7"/>
                    <a:pt x="64" y="6"/>
                  </a:cubicBezTo>
                  <a:cubicBezTo>
                    <a:pt x="65" y="5"/>
                    <a:pt x="65" y="3"/>
                    <a:pt x="66" y="0"/>
                  </a:cubicBezTo>
                  <a:cubicBezTo>
                    <a:pt x="68" y="3"/>
                    <a:pt x="68" y="4"/>
                    <a:pt x="69" y="6"/>
                  </a:cubicBezTo>
                  <a:cubicBezTo>
                    <a:pt x="72" y="6"/>
                    <a:pt x="75" y="6"/>
                    <a:pt x="77" y="6"/>
                  </a:cubicBezTo>
                  <a:cubicBezTo>
                    <a:pt x="78" y="4"/>
                    <a:pt x="78" y="3"/>
                    <a:pt x="80" y="0"/>
                  </a:cubicBezTo>
                  <a:cubicBezTo>
                    <a:pt x="81" y="3"/>
                    <a:pt x="81" y="5"/>
                    <a:pt x="82" y="6"/>
                  </a:cubicBezTo>
                  <a:cubicBezTo>
                    <a:pt x="84" y="7"/>
                    <a:pt x="87" y="7"/>
                    <a:pt x="90" y="8"/>
                  </a:cubicBezTo>
                  <a:cubicBezTo>
                    <a:pt x="91" y="6"/>
                    <a:pt x="92" y="5"/>
                    <a:pt x="92" y="3"/>
                  </a:cubicBezTo>
                  <a:cubicBezTo>
                    <a:pt x="93" y="9"/>
                    <a:pt x="98" y="10"/>
                    <a:pt x="102" y="11"/>
                  </a:cubicBezTo>
                  <a:cubicBezTo>
                    <a:pt x="103" y="10"/>
                    <a:pt x="105" y="9"/>
                    <a:pt x="107" y="7"/>
                  </a:cubicBezTo>
                  <a:cubicBezTo>
                    <a:pt x="107" y="10"/>
                    <a:pt x="107" y="11"/>
                    <a:pt x="107" y="13"/>
                  </a:cubicBezTo>
                  <a:cubicBezTo>
                    <a:pt x="110" y="14"/>
                    <a:pt x="113" y="21"/>
                    <a:pt x="118" y="15"/>
                  </a:cubicBezTo>
                  <a:cubicBezTo>
                    <a:pt x="119" y="15"/>
                    <a:pt x="119" y="16"/>
                    <a:pt x="119" y="16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28" y="25"/>
                    <a:pt x="138" y="29"/>
                    <a:pt x="146" y="35"/>
                  </a:cubicBezTo>
                  <a:cubicBezTo>
                    <a:pt x="152" y="40"/>
                    <a:pt x="158" y="48"/>
                    <a:pt x="161" y="55"/>
                  </a:cubicBezTo>
                  <a:cubicBezTo>
                    <a:pt x="167" y="68"/>
                    <a:pt x="159" y="81"/>
                    <a:pt x="144" y="82"/>
                  </a:cubicBezTo>
                  <a:cubicBezTo>
                    <a:pt x="140" y="82"/>
                    <a:pt x="136" y="82"/>
                    <a:pt x="132" y="83"/>
                  </a:cubicBezTo>
                  <a:cubicBezTo>
                    <a:pt x="128" y="84"/>
                    <a:pt x="126" y="87"/>
                    <a:pt x="127" y="91"/>
                  </a:cubicBezTo>
                  <a:cubicBezTo>
                    <a:pt x="128" y="92"/>
                    <a:pt x="128" y="93"/>
                    <a:pt x="128" y="94"/>
                  </a:cubicBezTo>
                  <a:cubicBezTo>
                    <a:pt x="131" y="101"/>
                    <a:pt x="130" y="105"/>
                    <a:pt x="126" y="108"/>
                  </a:cubicBezTo>
                  <a:cubicBezTo>
                    <a:pt x="121" y="112"/>
                    <a:pt x="113" y="112"/>
                    <a:pt x="107" y="109"/>
                  </a:cubicBezTo>
                  <a:cubicBezTo>
                    <a:pt x="111" y="108"/>
                    <a:pt x="115" y="108"/>
                    <a:pt x="119" y="107"/>
                  </a:cubicBezTo>
                  <a:cubicBezTo>
                    <a:pt x="125" y="105"/>
                    <a:pt x="126" y="102"/>
                    <a:pt x="124" y="96"/>
                  </a:cubicBezTo>
                  <a:cubicBezTo>
                    <a:pt x="124" y="96"/>
                    <a:pt x="124" y="95"/>
                    <a:pt x="123" y="94"/>
                  </a:cubicBezTo>
                  <a:cubicBezTo>
                    <a:pt x="119" y="85"/>
                    <a:pt x="123" y="78"/>
                    <a:pt x="134" y="77"/>
                  </a:cubicBezTo>
                  <a:cubicBezTo>
                    <a:pt x="137" y="76"/>
                    <a:pt x="141" y="76"/>
                    <a:pt x="144" y="76"/>
                  </a:cubicBezTo>
                  <a:cubicBezTo>
                    <a:pt x="155" y="74"/>
                    <a:pt x="159" y="65"/>
                    <a:pt x="154" y="56"/>
                  </a:cubicBezTo>
                  <a:cubicBezTo>
                    <a:pt x="151" y="50"/>
                    <a:pt x="146" y="44"/>
                    <a:pt x="140" y="40"/>
                  </a:cubicBezTo>
                  <a:cubicBezTo>
                    <a:pt x="134" y="35"/>
                    <a:pt x="125" y="31"/>
                    <a:pt x="118" y="27"/>
                  </a:cubicBezTo>
                  <a:cubicBezTo>
                    <a:pt x="118" y="28"/>
                    <a:pt x="117" y="28"/>
                    <a:pt x="117" y="29"/>
                  </a:cubicBezTo>
                  <a:cubicBezTo>
                    <a:pt x="118" y="31"/>
                    <a:pt x="118" y="32"/>
                    <a:pt x="119" y="34"/>
                  </a:cubicBezTo>
                  <a:cubicBezTo>
                    <a:pt x="119" y="34"/>
                    <a:pt x="118" y="34"/>
                    <a:pt x="118" y="35"/>
                  </a:cubicBezTo>
                  <a:cubicBezTo>
                    <a:pt x="116" y="34"/>
                    <a:pt x="115" y="33"/>
                    <a:pt x="114" y="32"/>
                  </a:cubicBezTo>
                  <a:cubicBezTo>
                    <a:pt x="111" y="33"/>
                    <a:pt x="109" y="34"/>
                    <a:pt x="106" y="35"/>
                  </a:cubicBezTo>
                  <a:cubicBezTo>
                    <a:pt x="107" y="36"/>
                    <a:pt x="107" y="38"/>
                    <a:pt x="108" y="39"/>
                  </a:cubicBezTo>
                  <a:cubicBezTo>
                    <a:pt x="108" y="39"/>
                    <a:pt x="107" y="40"/>
                    <a:pt x="107" y="40"/>
                  </a:cubicBezTo>
                  <a:cubicBezTo>
                    <a:pt x="105" y="39"/>
                    <a:pt x="104" y="38"/>
                    <a:pt x="102" y="37"/>
                  </a:cubicBezTo>
                  <a:cubicBezTo>
                    <a:pt x="100" y="39"/>
                    <a:pt x="98" y="40"/>
                    <a:pt x="96" y="42"/>
                  </a:cubicBezTo>
                  <a:cubicBezTo>
                    <a:pt x="97" y="43"/>
                    <a:pt x="98" y="45"/>
                    <a:pt x="99" y="46"/>
                  </a:cubicBezTo>
                  <a:cubicBezTo>
                    <a:pt x="99" y="46"/>
                    <a:pt x="99" y="47"/>
                    <a:pt x="99" y="47"/>
                  </a:cubicBezTo>
                  <a:cubicBezTo>
                    <a:pt x="97" y="47"/>
                    <a:pt x="95" y="46"/>
                    <a:pt x="93" y="45"/>
                  </a:cubicBezTo>
                  <a:cubicBezTo>
                    <a:pt x="92" y="47"/>
                    <a:pt x="91" y="50"/>
                    <a:pt x="90" y="52"/>
                  </a:cubicBezTo>
                  <a:cubicBezTo>
                    <a:pt x="91" y="53"/>
                    <a:pt x="92" y="55"/>
                    <a:pt x="94" y="57"/>
                  </a:cubicBezTo>
                  <a:cubicBezTo>
                    <a:pt x="91" y="57"/>
                    <a:pt x="90" y="56"/>
                    <a:pt x="88" y="56"/>
                  </a:cubicBezTo>
                  <a:cubicBezTo>
                    <a:pt x="87" y="58"/>
                    <a:pt x="86" y="61"/>
                    <a:pt x="85" y="63"/>
                  </a:cubicBezTo>
                  <a:cubicBezTo>
                    <a:pt x="86" y="64"/>
                    <a:pt x="87" y="65"/>
                    <a:pt x="89" y="67"/>
                  </a:cubicBezTo>
                  <a:cubicBezTo>
                    <a:pt x="87" y="67"/>
                    <a:pt x="85" y="67"/>
                    <a:pt x="83" y="67"/>
                  </a:cubicBezTo>
                  <a:cubicBezTo>
                    <a:pt x="82" y="70"/>
                    <a:pt x="81" y="72"/>
                    <a:pt x="79" y="74"/>
                  </a:cubicBezTo>
                  <a:cubicBezTo>
                    <a:pt x="80" y="76"/>
                    <a:pt x="81" y="77"/>
                    <a:pt x="82" y="79"/>
                  </a:cubicBezTo>
                  <a:cubicBezTo>
                    <a:pt x="82" y="79"/>
                    <a:pt x="82" y="79"/>
                    <a:pt x="81" y="80"/>
                  </a:cubicBezTo>
                  <a:cubicBezTo>
                    <a:pt x="80" y="79"/>
                    <a:pt x="78" y="78"/>
                    <a:pt x="77" y="78"/>
                  </a:cubicBezTo>
                  <a:cubicBezTo>
                    <a:pt x="74" y="81"/>
                    <a:pt x="70" y="83"/>
                    <a:pt x="72" y="87"/>
                  </a:cubicBezTo>
                  <a:cubicBezTo>
                    <a:pt x="68" y="88"/>
                    <a:pt x="65" y="88"/>
                    <a:pt x="61" y="88"/>
                  </a:cubicBezTo>
                  <a:cubicBezTo>
                    <a:pt x="61" y="91"/>
                    <a:pt x="61" y="93"/>
                    <a:pt x="60" y="96"/>
                  </a:cubicBezTo>
                  <a:close/>
                  <a:moveTo>
                    <a:pt x="20" y="62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3" y="68"/>
                    <a:pt x="30" y="72"/>
                    <a:pt x="37" y="69"/>
                  </a:cubicBezTo>
                  <a:cubicBezTo>
                    <a:pt x="44" y="67"/>
                    <a:pt x="47" y="60"/>
                    <a:pt x="46" y="53"/>
                  </a:cubicBezTo>
                  <a:cubicBezTo>
                    <a:pt x="44" y="46"/>
                    <a:pt x="40" y="42"/>
                    <a:pt x="33" y="40"/>
                  </a:cubicBezTo>
                  <a:cubicBezTo>
                    <a:pt x="27" y="39"/>
                    <a:pt x="23" y="41"/>
                    <a:pt x="19" y="46"/>
                  </a:cubicBezTo>
                  <a:cubicBezTo>
                    <a:pt x="16" y="51"/>
                    <a:pt x="16" y="56"/>
                    <a:pt x="20" y="62"/>
                  </a:cubicBezTo>
                  <a:close/>
                  <a:moveTo>
                    <a:pt x="69" y="26"/>
                  </a:moveTo>
                  <a:cubicBezTo>
                    <a:pt x="69" y="27"/>
                    <a:pt x="69" y="27"/>
                    <a:pt x="69" y="28"/>
                  </a:cubicBezTo>
                  <a:cubicBezTo>
                    <a:pt x="71" y="30"/>
                    <a:pt x="74" y="32"/>
                    <a:pt x="76" y="33"/>
                  </a:cubicBezTo>
                  <a:cubicBezTo>
                    <a:pt x="78" y="33"/>
                    <a:pt x="81" y="30"/>
                    <a:pt x="81" y="28"/>
                  </a:cubicBezTo>
                  <a:cubicBezTo>
                    <a:pt x="81" y="24"/>
                    <a:pt x="79" y="21"/>
                    <a:pt x="75" y="22"/>
                  </a:cubicBezTo>
                  <a:cubicBezTo>
                    <a:pt x="73" y="22"/>
                    <a:pt x="71" y="24"/>
                    <a:pt x="69" y="26"/>
                  </a:cubicBezTo>
                  <a:close/>
                  <a:moveTo>
                    <a:pt x="45" y="29"/>
                  </a:moveTo>
                  <a:cubicBezTo>
                    <a:pt x="45" y="28"/>
                    <a:pt x="45" y="28"/>
                    <a:pt x="45" y="27"/>
                  </a:cubicBezTo>
                  <a:cubicBezTo>
                    <a:pt x="43" y="25"/>
                    <a:pt x="41" y="23"/>
                    <a:pt x="38" y="23"/>
                  </a:cubicBezTo>
                  <a:cubicBezTo>
                    <a:pt x="37" y="23"/>
                    <a:pt x="34" y="26"/>
                    <a:pt x="34" y="27"/>
                  </a:cubicBezTo>
                  <a:cubicBezTo>
                    <a:pt x="34" y="30"/>
                    <a:pt x="37" y="32"/>
                    <a:pt x="39" y="33"/>
                  </a:cubicBezTo>
                  <a:cubicBezTo>
                    <a:pt x="40" y="33"/>
                    <a:pt x="43" y="30"/>
                    <a:pt x="45" y="29"/>
                  </a:cubicBezTo>
                  <a:close/>
                  <a:moveTo>
                    <a:pt x="58" y="47"/>
                  </a:moveTo>
                  <a:cubicBezTo>
                    <a:pt x="65" y="46"/>
                    <a:pt x="71" y="46"/>
                    <a:pt x="78" y="46"/>
                  </a:cubicBezTo>
                  <a:cubicBezTo>
                    <a:pt x="73" y="39"/>
                    <a:pt x="62" y="40"/>
                    <a:pt x="58" y="47"/>
                  </a:cubicBezTo>
                  <a:close/>
                  <a:moveTo>
                    <a:pt x="53" y="70"/>
                  </a:moveTo>
                  <a:cubicBezTo>
                    <a:pt x="59" y="73"/>
                    <a:pt x="67" y="70"/>
                    <a:pt x="70" y="65"/>
                  </a:cubicBezTo>
                  <a:cubicBezTo>
                    <a:pt x="71" y="63"/>
                    <a:pt x="70" y="62"/>
                    <a:pt x="70" y="61"/>
                  </a:cubicBezTo>
                  <a:cubicBezTo>
                    <a:pt x="69" y="61"/>
                    <a:pt x="67" y="61"/>
                    <a:pt x="66" y="62"/>
                  </a:cubicBezTo>
                  <a:cubicBezTo>
                    <a:pt x="64" y="67"/>
                    <a:pt x="61" y="68"/>
                    <a:pt x="57" y="69"/>
                  </a:cubicBezTo>
                  <a:cubicBezTo>
                    <a:pt x="55" y="69"/>
                    <a:pt x="54" y="70"/>
                    <a:pt x="53" y="70"/>
                  </a:cubicBezTo>
                  <a:close/>
                  <a:moveTo>
                    <a:pt x="102" y="22"/>
                  </a:moveTo>
                  <a:cubicBezTo>
                    <a:pt x="99" y="20"/>
                    <a:pt x="98" y="18"/>
                    <a:pt x="96" y="18"/>
                  </a:cubicBezTo>
                  <a:cubicBezTo>
                    <a:pt x="95" y="18"/>
                    <a:pt x="92" y="21"/>
                    <a:pt x="92" y="21"/>
                  </a:cubicBezTo>
                  <a:cubicBezTo>
                    <a:pt x="93" y="23"/>
                    <a:pt x="95" y="25"/>
                    <a:pt x="96" y="26"/>
                  </a:cubicBezTo>
                  <a:cubicBezTo>
                    <a:pt x="98" y="26"/>
                    <a:pt x="100" y="24"/>
                    <a:pt x="102" y="22"/>
                  </a:cubicBezTo>
                  <a:close/>
                  <a:moveTo>
                    <a:pt x="42" y="86"/>
                  </a:moveTo>
                  <a:cubicBezTo>
                    <a:pt x="44" y="84"/>
                    <a:pt x="45" y="82"/>
                    <a:pt x="45" y="81"/>
                  </a:cubicBezTo>
                  <a:cubicBezTo>
                    <a:pt x="45" y="80"/>
                    <a:pt x="43" y="78"/>
                    <a:pt x="41" y="78"/>
                  </a:cubicBezTo>
                  <a:cubicBezTo>
                    <a:pt x="41" y="78"/>
                    <a:pt x="38" y="80"/>
                    <a:pt x="38" y="81"/>
                  </a:cubicBezTo>
                  <a:cubicBezTo>
                    <a:pt x="39" y="82"/>
                    <a:pt x="40" y="84"/>
                    <a:pt x="42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4389101" y="-796925"/>
              <a:ext cx="474663" cy="407988"/>
            </a:xfrm>
            <a:custGeom>
              <a:avLst/>
              <a:gdLst>
                <a:gd name="T0" fmla="*/ 111 w 126"/>
                <a:gd name="T1" fmla="*/ 57 h 108"/>
                <a:gd name="T2" fmla="*/ 108 w 126"/>
                <a:gd name="T3" fmla="*/ 66 h 108"/>
                <a:gd name="T4" fmla="*/ 124 w 126"/>
                <a:gd name="T5" fmla="*/ 77 h 108"/>
                <a:gd name="T6" fmla="*/ 114 w 126"/>
                <a:gd name="T7" fmla="*/ 88 h 108"/>
                <a:gd name="T8" fmla="*/ 103 w 126"/>
                <a:gd name="T9" fmla="*/ 77 h 108"/>
                <a:gd name="T10" fmla="*/ 98 w 126"/>
                <a:gd name="T11" fmla="*/ 81 h 108"/>
                <a:gd name="T12" fmla="*/ 93 w 126"/>
                <a:gd name="T13" fmla="*/ 105 h 108"/>
                <a:gd name="T14" fmla="*/ 77 w 126"/>
                <a:gd name="T15" fmla="*/ 87 h 108"/>
                <a:gd name="T16" fmla="*/ 72 w 126"/>
                <a:gd name="T17" fmla="*/ 100 h 108"/>
                <a:gd name="T18" fmla="*/ 56 w 126"/>
                <a:gd name="T19" fmla="*/ 99 h 108"/>
                <a:gd name="T20" fmla="*/ 55 w 126"/>
                <a:gd name="T21" fmla="*/ 85 h 108"/>
                <a:gd name="T22" fmla="*/ 41 w 126"/>
                <a:gd name="T23" fmla="*/ 93 h 108"/>
                <a:gd name="T24" fmla="*/ 24 w 126"/>
                <a:gd name="T25" fmla="*/ 94 h 108"/>
                <a:gd name="T26" fmla="*/ 40 w 126"/>
                <a:gd name="T27" fmla="*/ 82 h 108"/>
                <a:gd name="T28" fmla="*/ 38 w 126"/>
                <a:gd name="T29" fmla="*/ 76 h 108"/>
                <a:gd name="T30" fmla="*/ 18 w 126"/>
                <a:gd name="T31" fmla="*/ 76 h 108"/>
                <a:gd name="T32" fmla="*/ 36 w 126"/>
                <a:gd name="T33" fmla="*/ 67 h 108"/>
                <a:gd name="T34" fmla="*/ 37 w 126"/>
                <a:gd name="T35" fmla="*/ 61 h 108"/>
                <a:gd name="T36" fmla="*/ 7 w 126"/>
                <a:gd name="T37" fmla="*/ 59 h 108"/>
                <a:gd name="T38" fmla="*/ 9 w 126"/>
                <a:gd name="T39" fmla="*/ 40 h 108"/>
                <a:gd name="T40" fmla="*/ 38 w 126"/>
                <a:gd name="T41" fmla="*/ 45 h 108"/>
                <a:gd name="T42" fmla="*/ 40 w 126"/>
                <a:gd name="T43" fmla="*/ 36 h 108"/>
                <a:gd name="T44" fmla="*/ 30 w 126"/>
                <a:gd name="T45" fmla="*/ 24 h 108"/>
                <a:gd name="T46" fmla="*/ 43 w 126"/>
                <a:gd name="T47" fmla="*/ 30 h 108"/>
                <a:gd name="T48" fmla="*/ 48 w 126"/>
                <a:gd name="T49" fmla="*/ 25 h 108"/>
                <a:gd name="T50" fmla="*/ 46 w 126"/>
                <a:gd name="T51" fmla="*/ 9 h 108"/>
                <a:gd name="T52" fmla="*/ 60 w 126"/>
                <a:gd name="T53" fmla="*/ 20 h 108"/>
                <a:gd name="T54" fmla="*/ 70 w 126"/>
                <a:gd name="T55" fmla="*/ 16 h 108"/>
                <a:gd name="T56" fmla="*/ 73 w 126"/>
                <a:gd name="T57" fmla="*/ 0 h 108"/>
                <a:gd name="T58" fmla="*/ 86 w 126"/>
                <a:gd name="T59" fmla="*/ 12 h 108"/>
                <a:gd name="T60" fmla="*/ 86 w 126"/>
                <a:gd name="T61" fmla="*/ 25 h 108"/>
                <a:gd name="T62" fmla="*/ 106 w 126"/>
                <a:gd name="T63" fmla="*/ 20 h 108"/>
                <a:gd name="T64" fmla="*/ 107 w 126"/>
                <a:gd name="T65" fmla="*/ 34 h 108"/>
                <a:gd name="T66" fmla="*/ 100 w 126"/>
                <a:gd name="T67" fmla="*/ 43 h 108"/>
                <a:gd name="T68" fmla="*/ 111 w 126"/>
                <a:gd name="T69" fmla="*/ 43 h 108"/>
                <a:gd name="T70" fmla="*/ 125 w 126"/>
                <a:gd name="T71" fmla="*/ 52 h 108"/>
                <a:gd name="T72" fmla="*/ 95 w 126"/>
                <a:gd name="T73" fmla="*/ 57 h 108"/>
                <a:gd name="T74" fmla="*/ 54 w 126"/>
                <a:gd name="T75" fmla="*/ 40 h 108"/>
                <a:gd name="T76" fmla="*/ 71 w 126"/>
                <a:gd name="T77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108">
                  <a:moveTo>
                    <a:pt x="113" y="57"/>
                  </a:moveTo>
                  <a:cubicBezTo>
                    <a:pt x="113" y="57"/>
                    <a:pt x="112" y="57"/>
                    <a:pt x="111" y="57"/>
                  </a:cubicBezTo>
                  <a:cubicBezTo>
                    <a:pt x="109" y="58"/>
                    <a:pt x="106" y="59"/>
                    <a:pt x="106" y="60"/>
                  </a:cubicBezTo>
                  <a:cubicBezTo>
                    <a:pt x="106" y="62"/>
                    <a:pt x="107" y="64"/>
                    <a:pt x="108" y="66"/>
                  </a:cubicBezTo>
                  <a:cubicBezTo>
                    <a:pt x="110" y="67"/>
                    <a:pt x="113" y="68"/>
                    <a:pt x="115" y="69"/>
                  </a:cubicBezTo>
                  <a:cubicBezTo>
                    <a:pt x="118" y="72"/>
                    <a:pt x="122" y="74"/>
                    <a:pt x="124" y="77"/>
                  </a:cubicBezTo>
                  <a:cubicBezTo>
                    <a:pt x="125" y="80"/>
                    <a:pt x="125" y="85"/>
                    <a:pt x="123" y="87"/>
                  </a:cubicBezTo>
                  <a:cubicBezTo>
                    <a:pt x="121" y="88"/>
                    <a:pt x="117" y="88"/>
                    <a:pt x="114" y="88"/>
                  </a:cubicBezTo>
                  <a:cubicBezTo>
                    <a:pt x="111" y="87"/>
                    <a:pt x="109" y="85"/>
                    <a:pt x="107" y="83"/>
                  </a:cubicBezTo>
                  <a:cubicBezTo>
                    <a:pt x="106" y="81"/>
                    <a:pt x="105" y="79"/>
                    <a:pt x="103" y="77"/>
                  </a:cubicBezTo>
                  <a:cubicBezTo>
                    <a:pt x="102" y="76"/>
                    <a:pt x="100" y="76"/>
                    <a:pt x="98" y="75"/>
                  </a:cubicBezTo>
                  <a:cubicBezTo>
                    <a:pt x="98" y="77"/>
                    <a:pt x="98" y="79"/>
                    <a:pt x="98" y="81"/>
                  </a:cubicBezTo>
                  <a:cubicBezTo>
                    <a:pt x="100" y="85"/>
                    <a:pt x="102" y="90"/>
                    <a:pt x="102" y="95"/>
                  </a:cubicBezTo>
                  <a:cubicBezTo>
                    <a:pt x="103" y="100"/>
                    <a:pt x="98" y="104"/>
                    <a:pt x="93" y="105"/>
                  </a:cubicBezTo>
                  <a:cubicBezTo>
                    <a:pt x="87" y="105"/>
                    <a:pt x="83" y="101"/>
                    <a:pt x="82" y="95"/>
                  </a:cubicBezTo>
                  <a:cubicBezTo>
                    <a:pt x="82" y="91"/>
                    <a:pt x="82" y="86"/>
                    <a:pt x="77" y="87"/>
                  </a:cubicBezTo>
                  <a:cubicBezTo>
                    <a:pt x="72" y="87"/>
                    <a:pt x="72" y="92"/>
                    <a:pt x="72" y="96"/>
                  </a:cubicBezTo>
                  <a:cubicBezTo>
                    <a:pt x="72" y="97"/>
                    <a:pt x="72" y="99"/>
                    <a:pt x="72" y="100"/>
                  </a:cubicBezTo>
                  <a:cubicBezTo>
                    <a:pt x="71" y="105"/>
                    <a:pt x="68" y="108"/>
                    <a:pt x="63" y="107"/>
                  </a:cubicBezTo>
                  <a:cubicBezTo>
                    <a:pt x="59" y="107"/>
                    <a:pt x="56" y="103"/>
                    <a:pt x="56" y="99"/>
                  </a:cubicBezTo>
                  <a:cubicBezTo>
                    <a:pt x="56" y="97"/>
                    <a:pt x="58" y="94"/>
                    <a:pt x="58" y="92"/>
                  </a:cubicBezTo>
                  <a:cubicBezTo>
                    <a:pt x="58" y="90"/>
                    <a:pt x="57" y="86"/>
                    <a:pt x="55" y="85"/>
                  </a:cubicBezTo>
                  <a:cubicBezTo>
                    <a:pt x="54" y="84"/>
                    <a:pt x="50" y="85"/>
                    <a:pt x="48" y="86"/>
                  </a:cubicBezTo>
                  <a:cubicBezTo>
                    <a:pt x="46" y="88"/>
                    <a:pt x="44" y="91"/>
                    <a:pt x="41" y="93"/>
                  </a:cubicBezTo>
                  <a:cubicBezTo>
                    <a:pt x="38" y="96"/>
                    <a:pt x="35" y="98"/>
                    <a:pt x="32" y="99"/>
                  </a:cubicBezTo>
                  <a:cubicBezTo>
                    <a:pt x="30" y="99"/>
                    <a:pt x="26" y="96"/>
                    <a:pt x="24" y="94"/>
                  </a:cubicBezTo>
                  <a:cubicBezTo>
                    <a:pt x="22" y="91"/>
                    <a:pt x="24" y="88"/>
                    <a:pt x="28" y="86"/>
                  </a:cubicBezTo>
                  <a:cubicBezTo>
                    <a:pt x="32" y="84"/>
                    <a:pt x="36" y="83"/>
                    <a:pt x="40" y="82"/>
                  </a:cubicBezTo>
                  <a:cubicBezTo>
                    <a:pt x="42" y="81"/>
                    <a:pt x="43" y="79"/>
                    <a:pt x="44" y="78"/>
                  </a:cubicBezTo>
                  <a:cubicBezTo>
                    <a:pt x="42" y="77"/>
                    <a:pt x="40" y="76"/>
                    <a:pt x="38" y="76"/>
                  </a:cubicBezTo>
                  <a:cubicBezTo>
                    <a:pt x="35" y="77"/>
                    <a:pt x="33" y="79"/>
                    <a:pt x="30" y="80"/>
                  </a:cubicBezTo>
                  <a:cubicBezTo>
                    <a:pt x="24" y="82"/>
                    <a:pt x="19" y="80"/>
                    <a:pt x="18" y="76"/>
                  </a:cubicBezTo>
                  <a:cubicBezTo>
                    <a:pt x="17" y="71"/>
                    <a:pt x="20" y="67"/>
                    <a:pt x="26" y="66"/>
                  </a:cubicBezTo>
                  <a:cubicBezTo>
                    <a:pt x="29" y="66"/>
                    <a:pt x="33" y="67"/>
                    <a:pt x="36" y="67"/>
                  </a:cubicBezTo>
                  <a:cubicBezTo>
                    <a:pt x="38" y="67"/>
                    <a:pt x="40" y="66"/>
                    <a:pt x="42" y="65"/>
                  </a:cubicBezTo>
                  <a:cubicBezTo>
                    <a:pt x="40" y="64"/>
                    <a:pt x="39" y="62"/>
                    <a:pt x="37" y="61"/>
                  </a:cubicBezTo>
                  <a:cubicBezTo>
                    <a:pt x="35" y="60"/>
                    <a:pt x="32" y="61"/>
                    <a:pt x="30" y="61"/>
                  </a:cubicBezTo>
                  <a:cubicBezTo>
                    <a:pt x="22" y="62"/>
                    <a:pt x="14" y="62"/>
                    <a:pt x="7" y="59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1" y="44"/>
                    <a:pt x="4" y="41"/>
                    <a:pt x="9" y="40"/>
                  </a:cubicBezTo>
                  <a:cubicBezTo>
                    <a:pt x="16" y="38"/>
                    <a:pt x="22" y="40"/>
                    <a:pt x="29" y="42"/>
                  </a:cubicBezTo>
                  <a:cubicBezTo>
                    <a:pt x="32" y="43"/>
                    <a:pt x="35" y="45"/>
                    <a:pt x="38" y="45"/>
                  </a:cubicBezTo>
                  <a:cubicBezTo>
                    <a:pt x="40" y="45"/>
                    <a:pt x="42" y="43"/>
                    <a:pt x="45" y="41"/>
                  </a:cubicBezTo>
                  <a:cubicBezTo>
                    <a:pt x="43" y="40"/>
                    <a:pt x="42" y="37"/>
                    <a:pt x="40" y="36"/>
                  </a:cubicBezTo>
                  <a:cubicBezTo>
                    <a:pt x="37" y="34"/>
                    <a:pt x="33" y="33"/>
                    <a:pt x="31" y="30"/>
                  </a:cubicBezTo>
                  <a:cubicBezTo>
                    <a:pt x="29" y="29"/>
                    <a:pt x="30" y="26"/>
                    <a:pt x="30" y="24"/>
                  </a:cubicBezTo>
                  <a:cubicBezTo>
                    <a:pt x="32" y="24"/>
                    <a:pt x="34" y="24"/>
                    <a:pt x="36" y="25"/>
                  </a:cubicBezTo>
                  <a:cubicBezTo>
                    <a:pt x="39" y="26"/>
                    <a:pt x="40" y="29"/>
                    <a:pt x="43" y="30"/>
                  </a:cubicBezTo>
                  <a:cubicBezTo>
                    <a:pt x="45" y="31"/>
                    <a:pt x="48" y="31"/>
                    <a:pt x="50" y="31"/>
                  </a:cubicBezTo>
                  <a:cubicBezTo>
                    <a:pt x="49" y="29"/>
                    <a:pt x="49" y="27"/>
                    <a:pt x="48" y="25"/>
                  </a:cubicBezTo>
                  <a:cubicBezTo>
                    <a:pt x="48" y="23"/>
                    <a:pt x="46" y="22"/>
                    <a:pt x="45" y="20"/>
                  </a:cubicBezTo>
                  <a:cubicBezTo>
                    <a:pt x="42" y="16"/>
                    <a:pt x="43" y="11"/>
                    <a:pt x="46" y="9"/>
                  </a:cubicBezTo>
                  <a:cubicBezTo>
                    <a:pt x="50" y="7"/>
                    <a:pt x="54" y="8"/>
                    <a:pt x="56" y="13"/>
                  </a:cubicBezTo>
                  <a:cubicBezTo>
                    <a:pt x="58" y="16"/>
                    <a:pt x="58" y="18"/>
                    <a:pt x="60" y="20"/>
                  </a:cubicBezTo>
                  <a:cubicBezTo>
                    <a:pt x="62" y="22"/>
                    <a:pt x="65" y="23"/>
                    <a:pt x="67" y="23"/>
                  </a:cubicBezTo>
                  <a:cubicBezTo>
                    <a:pt x="68" y="22"/>
                    <a:pt x="69" y="19"/>
                    <a:pt x="70" y="16"/>
                  </a:cubicBezTo>
                  <a:cubicBezTo>
                    <a:pt x="70" y="14"/>
                    <a:pt x="69" y="12"/>
                    <a:pt x="69" y="10"/>
                  </a:cubicBezTo>
                  <a:cubicBezTo>
                    <a:pt x="68" y="5"/>
                    <a:pt x="69" y="1"/>
                    <a:pt x="73" y="0"/>
                  </a:cubicBezTo>
                  <a:cubicBezTo>
                    <a:pt x="77" y="0"/>
                    <a:pt x="81" y="1"/>
                    <a:pt x="84" y="2"/>
                  </a:cubicBezTo>
                  <a:cubicBezTo>
                    <a:pt x="87" y="4"/>
                    <a:pt x="88" y="8"/>
                    <a:pt x="86" y="12"/>
                  </a:cubicBezTo>
                  <a:cubicBezTo>
                    <a:pt x="85" y="13"/>
                    <a:pt x="84" y="15"/>
                    <a:pt x="84" y="16"/>
                  </a:cubicBezTo>
                  <a:cubicBezTo>
                    <a:pt x="84" y="19"/>
                    <a:pt x="85" y="22"/>
                    <a:pt x="86" y="25"/>
                  </a:cubicBezTo>
                  <a:cubicBezTo>
                    <a:pt x="88" y="24"/>
                    <a:pt x="91" y="24"/>
                    <a:pt x="93" y="23"/>
                  </a:cubicBezTo>
                  <a:cubicBezTo>
                    <a:pt x="97" y="19"/>
                    <a:pt x="101" y="17"/>
                    <a:pt x="106" y="20"/>
                  </a:cubicBezTo>
                  <a:cubicBezTo>
                    <a:pt x="108" y="21"/>
                    <a:pt x="111" y="24"/>
                    <a:pt x="111" y="26"/>
                  </a:cubicBezTo>
                  <a:cubicBezTo>
                    <a:pt x="111" y="29"/>
                    <a:pt x="109" y="32"/>
                    <a:pt x="107" y="34"/>
                  </a:cubicBezTo>
                  <a:cubicBezTo>
                    <a:pt x="106" y="36"/>
                    <a:pt x="103" y="36"/>
                    <a:pt x="102" y="38"/>
                  </a:cubicBezTo>
                  <a:cubicBezTo>
                    <a:pt x="100" y="39"/>
                    <a:pt x="99" y="42"/>
                    <a:pt x="100" y="43"/>
                  </a:cubicBezTo>
                  <a:cubicBezTo>
                    <a:pt x="100" y="44"/>
                    <a:pt x="103" y="46"/>
                    <a:pt x="105" y="46"/>
                  </a:cubicBezTo>
                  <a:cubicBezTo>
                    <a:pt x="107" y="46"/>
                    <a:pt x="109" y="45"/>
                    <a:pt x="111" y="43"/>
                  </a:cubicBezTo>
                  <a:cubicBezTo>
                    <a:pt x="115" y="41"/>
                    <a:pt x="120" y="40"/>
                    <a:pt x="124" y="44"/>
                  </a:cubicBezTo>
                  <a:cubicBezTo>
                    <a:pt x="125" y="46"/>
                    <a:pt x="126" y="50"/>
                    <a:pt x="125" y="52"/>
                  </a:cubicBezTo>
                  <a:cubicBezTo>
                    <a:pt x="124" y="58"/>
                    <a:pt x="119" y="58"/>
                    <a:pt x="113" y="57"/>
                  </a:cubicBezTo>
                  <a:close/>
                  <a:moveTo>
                    <a:pt x="95" y="57"/>
                  </a:moveTo>
                  <a:cubicBezTo>
                    <a:pt x="95" y="48"/>
                    <a:pt x="91" y="40"/>
                    <a:pt x="84" y="34"/>
                  </a:cubicBezTo>
                  <a:cubicBezTo>
                    <a:pt x="74" y="26"/>
                    <a:pt x="60" y="29"/>
                    <a:pt x="54" y="40"/>
                  </a:cubicBezTo>
                  <a:cubicBezTo>
                    <a:pt x="51" y="44"/>
                    <a:pt x="50" y="49"/>
                    <a:pt x="49" y="54"/>
                  </a:cubicBezTo>
                  <a:cubicBezTo>
                    <a:pt x="48" y="68"/>
                    <a:pt x="59" y="82"/>
                    <a:pt x="71" y="82"/>
                  </a:cubicBezTo>
                  <a:cubicBezTo>
                    <a:pt x="84" y="83"/>
                    <a:pt x="95" y="71"/>
                    <a:pt x="95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3819188" y="-473075"/>
              <a:ext cx="403225" cy="503238"/>
            </a:xfrm>
            <a:custGeom>
              <a:avLst/>
              <a:gdLst>
                <a:gd name="T0" fmla="*/ 77 w 107"/>
                <a:gd name="T1" fmla="*/ 78 h 133"/>
                <a:gd name="T2" fmla="*/ 104 w 107"/>
                <a:gd name="T3" fmla="*/ 118 h 133"/>
                <a:gd name="T4" fmla="*/ 73 w 107"/>
                <a:gd name="T5" fmla="*/ 130 h 133"/>
                <a:gd name="T6" fmla="*/ 15 w 107"/>
                <a:gd name="T7" fmla="*/ 44 h 133"/>
                <a:gd name="T8" fmla="*/ 14 w 107"/>
                <a:gd name="T9" fmla="*/ 39 h 133"/>
                <a:gd name="T10" fmla="*/ 16 w 107"/>
                <a:gd name="T11" fmla="*/ 14 h 133"/>
                <a:gd name="T12" fmla="*/ 24 w 107"/>
                <a:gd name="T13" fmla="*/ 22 h 133"/>
                <a:gd name="T14" fmla="*/ 34 w 107"/>
                <a:gd name="T15" fmla="*/ 20 h 133"/>
                <a:gd name="T16" fmla="*/ 41 w 107"/>
                <a:gd name="T17" fmla="*/ 0 h 133"/>
                <a:gd name="T18" fmla="*/ 45 w 107"/>
                <a:gd name="T19" fmla="*/ 15 h 133"/>
                <a:gd name="T20" fmla="*/ 63 w 107"/>
                <a:gd name="T21" fmla="*/ 3 h 133"/>
                <a:gd name="T22" fmla="*/ 64 w 107"/>
                <a:gd name="T23" fmla="*/ 21 h 133"/>
                <a:gd name="T24" fmla="*/ 83 w 107"/>
                <a:gd name="T25" fmla="*/ 13 h 133"/>
                <a:gd name="T26" fmla="*/ 69 w 107"/>
                <a:gd name="T27" fmla="*/ 38 h 133"/>
                <a:gd name="T28" fmla="*/ 84 w 107"/>
                <a:gd name="T29" fmla="*/ 40 h 133"/>
                <a:gd name="T30" fmla="*/ 62 w 107"/>
                <a:gd name="T31" fmla="*/ 49 h 133"/>
                <a:gd name="T32" fmla="*/ 32 w 107"/>
                <a:gd name="T33" fmla="*/ 26 h 133"/>
                <a:gd name="T34" fmla="*/ 45 w 107"/>
                <a:gd name="T35" fmla="*/ 73 h 133"/>
                <a:gd name="T36" fmla="*/ 64 w 107"/>
                <a:gd name="T37" fmla="*/ 105 h 133"/>
                <a:gd name="T38" fmla="*/ 59 w 107"/>
                <a:gd name="T39" fmla="*/ 111 h 133"/>
                <a:gd name="T40" fmla="*/ 68 w 107"/>
                <a:gd name="T41" fmla="*/ 111 h 133"/>
                <a:gd name="T42" fmla="*/ 97 w 107"/>
                <a:gd name="T43" fmla="*/ 120 h 133"/>
                <a:gd name="T44" fmla="*/ 86 w 107"/>
                <a:gd name="T45" fmla="*/ 120 h 133"/>
                <a:gd name="T46" fmla="*/ 97 w 107"/>
                <a:gd name="T47" fmla="*/ 120 h 133"/>
                <a:gd name="T48" fmla="*/ 62 w 107"/>
                <a:gd name="T49" fmla="*/ 70 h 133"/>
                <a:gd name="T50" fmla="*/ 63 w 107"/>
                <a:gd name="T51" fmla="*/ 80 h 133"/>
                <a:gd name="T52" fmla="*/ 31 w 107"/>
                <a:gd name="T53" fmla="*/ 89 h 133"/>
                <a:gd name="T54" fmla="*/ 31 w 107"/>
                <a:gd name="T55" fmla="*/ 78 h 133"/>
                <a:gd name="T56" fmla="*/ 31 w 107"/>
                <a:gd name="T57" fmla="*/ 89 h 133"/>
                <a:gd name="T58" fmla="*/ 46 w 107"/>
                <a:gd name="T59" fmla="*/ 91 h 133"/>
                <a:gd name="T60" fmla="*/ 52 w 107"/>
                <a:gd name="T61" fmla="*/ 92 h 133"/>
                <a:gd name="T62" fmla="*/ 82 w 107"/>
                <a:gd name="T63" fmla="*/ 98 h 133"/>
                <a:gd name="T64" fmla="*/ 79 w 107"/>
                <a:gd name="T65" fmla="*/ 94 h 133"/>
                <a:gd name="T66" fmla="*/ 78 w 107"/>
                <a:gd name="T67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33">
                  <a:moveTo>
                    <a:pt x="69" y="46"/>
                  </a:moveTo>
                  <a:cubicBezTo>
                    <a:pt x="67" y="58"/>
                    <a:pt x="70" y="69"/>
                    <a:pt x="77" y="78"/>
                  </a:cubicBezTo>
                  <a:cubicBezTo>
                    <a:pt x="83" y="86"/>
                    <a:pt x="89" y="94"/>
                    <a:pt x="95" y="101"/>
                  </a:cubicBezTo>
                  <a:cubicBezTo>
                    <a:pt x="99" y="106"/>
                    <a:pt x="102" y="112"/>
                    <a:pt x="104" y="118"/>
                  </a:cubicBezTo>
                  <a:cubicBezTo>
                    <a:pt x="107" y="125"/>
                    <a:pt x="103" y="131"/>
                    <a:pt x="95" y="132"/>
                  </a:cubicBezTo>
                  <a:cubicBezTo>
                    <a:pt x="88" y="133"/>
                    <a:pt x="80" y="132"/>
                    <a:pt x="73" y="130"/>
                  </a:cubicBezTo>
                  <a:cubicBezTo>
                    <a:pt x="44" y="120"/>
                    <a:pt x="23" y="100"/>
                    <a:pt x="15" y="69"/>
                  </a:cubicBezTo>
                  <a:cubicBezTo>
                    <a:pt x="13" y="61"/>
                    <a:pt x="15" y="53"/>
                    <a:pt x="15" y="44"/>
                  </a:cubicBezTo>
                  <a:cubicBezTo>
                    <a:pt x="8" y="43"/>
                    <a:pt x="2" y="39"/>
                    <a:pt x="0" y="32"/>
                  </a:cubicBezTo>
                  <a:cubicBezTo>
                    <a:pt x="3" y="36"/>
                    <a:pt x="8" y="39"/>
                    <a:pt x="14" y="39"/>
                  </a:cubicBezTo>
                  <a:cubicBezTo>
                    <a:pt x="21" y="39"/>
                    <a:pt x="19" y="30"/>
                    <a:pt x="23" y="29"/>
                  </a:cubicBezTo>
                  <a:cubicBezTo>
                    <a:pt x="21" y="23"/>
                    <a:pt x="18" y="19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9" y="16"/>
                    <a:pt x="21" y="19"/>
                    <a:pt x="24" y="22"/>
                  </a:cubicBezTo>
                  <a:cubicBezTo>
                    <a:pt x="26" y="24"/>
                    <a:pt x="28" y="25"/>
                    <a:pt x="31" y="22"/>
                  </a:cubicBezTo>
                  <a:cubicBezTo>
                    <a:pt x="31" y="21"/>
                    <a:pt x="33" y="20"/>
                    <a:pt x="34" y="20"/>
                  </a:cubicBezTo>
                  <a:cubicBezTo>
                    <a:pt x="38" y="19"/>
                    <a:pt x="39" y="16"/>
                    <a:pt x="38" y="12"/>
                  </a:cubicBezTo>
                  <a:cubicBezTo>
                    <a:pt x="38" y="8"/>
                    <a:pt x="39" y="4"/>
                    <a:pt x="41" y="0"/>
                  </a:cubicBezTo>
                  <a:cubicBezTo>
                    <a:pt x="41" y="4"/>
                    <a:pt x="41" y="7"/>
                    <a:pt x="42" y="10"/>
                  </a:cubicBezTo>
                  <a:cubicBezTo>
                    <a:pt x="42" y="12"/>
                    <a:pt x="43" y="15"/>
                    <a:pt x="45" y="15"/>
                  </a:cubicBezTo>
                  <a:cubicBezTo>
                    <a:pt x="48" y="16"/>
                    <a:pt x="52" y="17"/>
                    <a:pt x="54" y="13"/>
                  </a:cubicBezTo>
                  <a:cubicBezTo>
                    <a:pt x="56" y="9"/>
                    <a:pt x="60" y="6"/>
                    <a:pt x="63" y="3"/>
                  </a:cubicBezTo>
                  <a:cubicBezTo>
                    <a:pt x="61" y="7"/>
                    <a:pt x="59" y="12"/>
                    <a:pt x="57" y="16"/>
                  </a:cubicBezTo>
                  <a:cubicBezTo>
                    <a:pt x="59" y="18"/>
                    <a:pt x="62" y="19"/>
                    <a:pt x="64" y="21"/>
                  </a:cubicBezTo>
                  <a:cubicBezTo>
                    <a:pt x="67" y="19"/>
                    <a:pt x="70" y="17"/>
                    <a:pt x="73" y="16"/>
                  </a:cubicBezTo>
                  <a:cubicBezTo>
                    <a:pt x="76" y="15"/>
                    <a:pt x="79" y="14"/>
                    <a:pt x="83" y="13"/>
                  </a:cubicBezTo>
                  <a:cubicBezTo>
                    <a:pt x="80" y="16"/>
                    <a:pt x="77" y="18"/>
                    <a:pt x="74" y="20"/>
                  </a:cubicBezTo>
                  <a:cubicBezTo>
                    <a:pt x="68" y="23"/>
                    <a:pt x="65" y="33"/>
                    <a:pt x="69" y="38"/>
                  </a:cubicBezTo>
                  <a:cubicBezTo>
                    <a:pt x="70" y="39"/>
                    <a:pt x="71" y="39"/>
                    <a:pt x="73" y="39"/>
                  </a:cubicBezTo>
                  <a:cubicBezTo>
                    <a:pt x="76" y="39"/>
                    <a:pt x="80" y="39"/>
                    <a:pt x="84" y="40"/>
                  </a:cubicBezTo>
                  <a:cubicBezTo>
                    <a:pt x="79" y="42"/>
                    <a:pt x="74" y="44"/>
                    <a:pt x="69" y="46"/>
                  </a:cubicBezTo>
                  <a:close/>
                  <a:moveTo>
                    <a:pt x="62" y="49"/>
                  </a:moveTo>
                  <a:cubicBezTo>
                    <a:pt x="60" y="43"/>
                    <a:pt x="59" y="36"/>
                    <a:pt x="56" y="30"/>
                  </a:cubicBezTo>
                  <a:cubicBezTo>
                    <a:pt x="51" y="19"/>
                    <a:pt x="40" y="18"/>
                    <a:pt x="32" y="26"/>
                  </a:cubicBezTo>
                  <a:cubicBezTo>
                    <a:pt x="22" y="36"/>
                    <a:pt x="21" y="55"/>
                    <a:pt x="29" y="66"/>
                  </a:cubicBezTo>
                  <a:cubicBezTo>
                    <a:pt x="33" y="72"/>
                    <a:pt x="39" y="74"/>
                    <a:pt x="45" y="73"/>
                  </a:cubicBezTo>
                  <a:cubicBezTo>
                    <a:pt x="55" y="71"/>
                    <a:pt x="61" y="62"/>
                    <a:pt x="62" y="49"/>
                  </a:cubicBezTo>
                  <a:close/>
                  <a:moveTo>
                    <a:pt x="64" y="105"/>
                  </a:moveTo>
                  <a:cubicBezTo>
                    <a:pt x="63" y="105"/>
                    <a:pt x="63" y="105"/>
                    <a:pt x="62" y="105"/>
                  </a:cubicBezTo>
                  <a:cubicBezTo>
                    <a:pt x="61" y="107"/>
                    <a:pt x="59" y="109"/>
                    <a:pt x="59" y="111"/>
                  </a:cubicBezTo>
                  <a:cubicBezTo>
                    <a:pt x="59" y="113"/>
                    <a:pt x="62" y="115"/>
                    <a:pt x="64" y="116"/>
                  </a:cubicBezTo>
                  <a:cubicBezTo>
                    <a:pt x="65" y="115"/>
                    <a:pt x="68" y="113"/>
                    <a:pt x="68" y="111"/>
                  </a:cubicBezTo>
                  <a:cubicBezTo>
                    <a:pt x="68" y="109"/>
                    <a:pt x="65" y="107"/>
                    <a:pt x="64" y="105"/>
                  </a:cubicBezTo>
                  <a:close/>
                  <a:moveTo>
                    <a:pt x="97" y="120"/>
                  </a:moveTo>
                  <a:cubicBezTo>
                    <a:pt x="93" y="118"/>
                    <a:pt x="91" y="116"/>
                    <a:pt x="89" y="115"/>
                  </a:cubicBezTo>
                  <a:cubicBezTo>
                    <a:pt x="88" y="116"/>
                    <a:pt x="85" y="118"/>
                    <a:pt x="86" y="120"/>
                  </a:cubicBezTo>
                  <a:cubicBezTo>
                    <a:pt x="86" y="122"/>
                    <a:pt x="88" y="124"/>
                    <a:pt x="90" y="126"/>
                  </a:cubicBezTo>
                  <a:cubicBezTo>
                    <a:pt x="91" y="124"/>
                    <a:pt x="93" y="123"/>
                    <a:pt x="97" y="120"/>
                  </a:cubicBezTo>
                  <a:close/>
                  <a:moveTo>
                    <a:pt x="69" y="75"/>
                  </a:moveTo>
                  <a:cubicBezTo>
                    <a:pt x="66" y="73"/>
                    <a:pt x="64" y="71"/>
                    <a:pt x="62" y="70"/>
                  </a:cubicBezTo>
                  <a:cubicBezTo>
                    <a:pt x="61" y="71"/>
                    <a:pt x="59" y="73"/>
                    <a:pt x="59" y="75"/>
                  </a:cubicBezTo>
                  <a:cubicBezTo>
                    <a:pt x="59" y="77"/>
                    <a:pt x="62" y="78"/>
                    <a:pt x="63" y="80"/>
                  </a:cubicBezTo>
                  <a:cubicBezTo>
                    <a:pt x="65" y="79"/>
                    <a:pt x="66" y="77"/>
                    <a:pt x="69" y="75"/>
                  </a:cubicBezTo>
                  <a:close/>
                  <a:moveTo>
                    <a:pt x="31" y="89"/>
                  </a:moveTo>
                  <a:cubicBezTo>
                    <a:pt x="33" y="86"/>
                    <a:pt x="36" y="84"/>
                    <a:pt x="36" y="83"/>
                  </a:cubicBezTo>
                  <a:cubicBezTo>
                    <a:pt x="35" y="81"/>
                    <a:pt x="33" y="79"/>
                    <a:pt x="31" y="78"/>
                  </a:cubicBezTo>
                  <a:cubicBezTo>
                    <a:pt x="30" y="78"/>
                    <a:pt x="26" y="81"/>
                    <a:pt x="26" y="82"/>
                  </a:cubicBezTo>
                  <a:cubicBezTo>
                    <a:pt x="26" y="84"/>
                    <a:pt x="29" y="86"/>
                    <a:pt x="31" y="89"/>
                  </a:cubicBezTo>
                  <a:close/>
                  <a:moveTo>
                    <a:pt x="49" y="87"/>
                  </a:moveTo>
                  <a:cubicBezTo>
                    <a:pt x="47" y="89"/>
                    <a:pt x="46" y="91"/>
                    <a:pt x="46" y="91"/>
                  </a:cubicBezTo>
                  <a:cubicBezTo>
                    <a:pt x="47" y="93"/>
                    <a:pt x="48" y="94"/>
                    <a:pt x="49" y="95"/>
                  </a:cubicBezTo>
                  <a:cubicBezTo>
                    <a:pt x="50" y="94"/>
                    <a:pt x="52" y="93"/>
                    <a:pt x="52" y="92"/>
                  </a:cubicBezTo>
                  <a:cubicBezTo>
                    <a:pt x="52" y="91"/>
                    <a:pt x="50" y="89"/>
                    <a:pt x="49" y="87"/>
                  </a:cubicBezTo>
                  <a:close/>
                  <a:moveTo>
                    <a:pt x="82" y="98"/>
                  </a:moveTo>
                  <a:cubicBezTo>
                    <a:pt x="83" y="97"/>
                    <a:pt x="83" y="97"/>
                    <a:pt x="83" y="96"/>
                  </a:cubicBezTo>
                  <a:cubicBezTo>
                    <a:pt x="82" y="95"/>
                    <a:pt x="81" y="94"/>
                    <a:pt x="79" y="94"/>
                  </a:cubicBezTo>
                  <a:cubicBezTo>
                    <a:pt x="78" y="94"/>
                    <a:pt x="76" y="96"/>
                    <a:pt x="76" y="97"/>
                  </a:cubicBezTo>
                  <a:cubicBezTo>
                    <a:pt x="76" y="98"/>
                    <a:pt x="77" y="101"/>
                    <a:pt x="78" y="101"/>
                  </a:cubicBezTo>
                  <a:cubicBezTo>
                    <a:pt x="80" y="101"/>
                    <a:pt x="81" y="99"/>
                    <a:pt x="82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13916026" y="-1416050"/>
              <a:ext cx="514350" cy="446088"/>
            </a:xfrm>
            <a:custGeom>
              <a:avLst/>
              <a:gdLst>
                <a:gd name="T0" fmla="*/ 23 w 136"/>
                <a:gd name="T1" fmla="*/ 47 h 118"/>
                <a:gd name="T2" fmla="*/ 44 w 136"/>
                <a:gd name="T3" fmla="*/ 52 h 118"/>
                <a:gd name="T4" fmla="*/ 63 w 136"/>
                <a:gd name="T5" fmla="*/ 54 h 118"/>
                <a:gd name="T6" fmla="*/ 69 w 136"/>
                <a:gd name="T7" fmla="*/ 35 h 118"/>
                <a:gd name="T8" fmla="*/ 65 w 136"/>
                <a:gd name="T9" fmla="*/ 11 h 118"/>
                <a:gd name="T10" fmla="*/ 83 w 136"/>
                <a:gd name="T11" fmla="*/ 1 h 118"/>
                <a:gd name="T12" fmla="*/ 96 w 136"/>
                <a:gd name="T13" fmla="*/ 18 h 118"/>
                <a:gd name="T14" fmla="*/ 94 w 136"/>
                <a:gd name="T15" fmla="*/ 30 h 118"/>
                <a:gd name="T16" fmla="*/ 93 w 136"/>
                <a:gd name="T17" fmla="*/ 40 h 118"/>
                <a:gd name="T18" fmla="*/ 107 w 136"/>
                <a:gd name="T19" fmla="*/ 52 h 118"/>
                <a:gd name="T20" fmla="*/ 117 w 136"/>
                <a:gd name="T21" fmla="*/ 50 h 118"/>
                <a:gd name="T22" fmla="*/ 132 w 136"/>
                <a:gd name="T23" fmla="*/ 56 h 118"/>
                <a:gd name="T24" fmla="*/ 130 w 136"/>
                <a:gd name="T25" fmla="*/ 75 h 118"/>
                <a:gd name="T26" fmla="*/ 113 w 136"/>
                <a:gd name="T27" fmla="*/ 80 h 118"/>
                <a:gd name="T28" fmla="*/ 97 w 136"/>
                <a:gd name="T29" fmla="*/ 72 h 118"/>
                <a:gd name="T30" fmla="*/ 84 w 136"/>
                <a:gd name="T31" fmla="*/ 72 h 118"/>
                <a:gd name="T32" fmla="*/ 81 w 136"/>
                <a:gd name="T33" fmla="*/ 87 h 118"/>
                <a:gd name="T34" fmla="*/ 85 w 136"/>
                <a:gd name="T35" fmla="*/ 99 h 118"/>
                <a:gd name="T36" fmla="*/ 76 w 136"/>
                <a:gd name="T37" fmla="*/ 116 h 118"/>
                <a:gd name="T38" fmla="*/ 61 w 136"/>
                <a:gd name="T39" fmla="*/ 103 h 118"/>
                <a:gd name="T40" fmla="*/ 62 w 136"/>
                <a:gd name="T41" fmla="*/ 91 h 118"/>
                <a:gd name="T42" fmla="*/ 63 w 136"/>
                <a:gd name="T43" fmla="*/ 87 h 118"/>
                <a:gd name="T44" fmla="*/ 62 w 136"/>
                <a:gd name="T45" fmla="*/ 72 h 118"/>
                <a:gd name="T46" fmla="*/ 48 w 136"/>
                <a:gd name="T47" fmla="*/ 72 h 118"/>
                <a:gd name="T48" fmla="*/ 27 w 136"/>
                <a:gd name="T49" fmla="*/ 79 h 118"/>
                <a:gd name="T50" fmla="*/ 10 w 136"/>
                <a:gd name="T51" fmla="*/ 76 h 118"/>
                <a:gd name="T52" fmla="*/ 9 w 136"/>
                <a:gd name="T53" fmla="*/ 53 h 118"/>
                <a:gd name="T54" fmla="*/ 23 w 136"/>
                <a:gd name="T55" fmla="*/ 47 h 118"/>
                <a:gd name="T56" fmla="*/ 84 w 136"/>
                <a:gd name="T57" fmla="*/ 21 h 118"/>
                <a:gd name="T58" fmla="*/ 77 w 136"/>
                <a:gd name="T59" fmla="*/ 11 h 118"/>
                <a:gd name="T60" fmla="*/ 70 w 136"/>
                <a:gd name="T61" fmla="*/ 20 h 118"/>
                <a:gd name="T62" fmla="*/ 78 w 136"/>
                <a:gd name="T63" fmla="*/ 30 h 118"/>
                <a:gd name="T64" fmla="*/ 84 w 136"/>
                <a:gd name="T65" fmla="*/ 21 h 118"/>
                <a:gd name="T66" fmla="*/ 24 w 136"/>
                <a:gd name="T67" fmla="*/ 58 h 118"/>
                <a:gd name="T68" fmla="*/ 18 w 136"/>
                <a:gd name="T69" fmla="*/ 64 h 118"/>
                <a:gd name="T70" fmla="*/ 25 w 136"/>
                <a:gd name="T71" fmla="*/ 71 h 118"/>
                <a:gd name="T72" fmla="*/ 34 w 136"/>
                <a:gd name="T73" fmla="*/ 65 h 118"/>
                <a:gd name="T74" fmla="*/ 24 w 136"/>
                <a:gd name="T75" fmla="*/ 58 h 118"/>
                <a:gd name="T76" fmla="*/ 119 w 136"/>
                <a:gd name="T77" fmla="*/ 58 h 118"/>
                <a:gd name="T78" fmla="*/ 106 w 136"/>
                <a:gd name="T79" fmla="*/ 65 h 118"/>
                <a:gd name="T80" fmla="*/ 114 w 136"/>
                <a:gd name="T81" fmla="*/ 70 h 118"/>
                <a:gd name="T82" fmla="*/ 123 w 136"/>
                <a:gd name="T83" fmla="*/ 63 h 118"/>
                <a:gd name="T84" fmla="*/ 119 w 136"/>
                <a:gd name="T85" fmla="*/ 58 h 118"/>
                <a:gd name="T86" fmla="*/ 88 w 136"/>
                <a:gd name="T87" fmla="*/ 56 h 118"/>
                <a:gd name="T88" fmla="*/ 82 w 136"/>
                <a:gd name="T89" fmla="*/ 53 h 118"/>
                <a:gd name="T90" fmla="*/ 73 w 136"/>
                <a:gd name="T91" fmla="*/ 61 h 118"/>
                <a:gd name="T92" fmla="*/ 79 w 136"/>
                <a:gd name="T93" fmla="*/ 66 h 118"/>
                <a:gd name="T94" fmla="*/ 88 w 136"/>
                <a:gd name="T95" fmla="*/ 56 h 118"/>
                <a:gd name="T96" fmla="*/ 71 w 136"/>
                <a:gd name="T97" fmla="*/ 103 h 118"/>
                <a:gd name="T98" fmla="*/ 76 w 136"/>
                <a:gd name="T99" fmla="*/ 107 h 118"/>
                <a:gd name="T100" fmla="*/ 82 w 136"/>
                <a:gd name="T101" fmla="*/ 101 h 118"/>
                <a:gd name="T102" fmla="*/ 77 w 136"/>
                <a:gd name="T103" fmla="*/ 95 h 118"/>
                <a:gd name="T104" fmla="*/ 71 w 136"/>
                <a:gd name="T10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" h="118">
                  <a:moveTo>
                    <a:pt x="23" y="47"/>
                  </a:moveTo>
                  <a:cubicBezTo>
                    <a:pt x="31" y="49"/>
                    <a:pt x="37" y="51"/>
                    <a:pt x="44" y="52"/>
                  </a:cubicBezTo>
                  <a:cubicBezTo>
                    <a:pt x="50" y="53"/>
                    <a:pt x="57" y="55"/>
                    <a:pt x="63" y="54"/>
                  </a:cubicBezTo>
                  <a:cubicBezTo>
                    <a:pt x="76" y="52"/>
                    <a:pt x="78" y="44"/>
                    <a:pt x="69" y="35"/>
                  </a:cubicBezTo>
                  <a:cubicBezTo>
                    <a:pt x="62" y="27"/>
                    <a:pt x="61" y="20"/>
                    <a:pt x="65" y="11"/>
                  </a:cubicBezTo>
                  <a:cubicBezTo>
                    <a:pt x="69" y="4"/>
                    <a:pt x="76" y="0"/>
                    <a:pt x="83" y="1"/>
                  </a:cubicBezTo>
                  <a:cubicBezTo>
                    <a:pt x="91" y="3"/>
                    <a:pt x="96" y="9"/>
                    <a:pt x="96" y="18"/>
                  </a:cubicBezTo>
                  <a:cubicBezTo>
                    <a:pt x="96" y="22"/>
                    <a:pt x="95" y="26"/>
                    <a:pt x="94" y="30"/>
                  </a:cubicBezTo>
                  <a:cubicBezTo>
                    <a:pt x="94" y="33"/>
                    <a:pt x="93" y="37"/>
                    <a:pt x="93" y="40"/>
                  </a:cubicBezTo>
                  <a:cubicBezTo>
                    <a:pt x="93" y="49"/>
                    <a:pt x="98" y="53"/>
                    <a:pt x="107" y="52"/>
                  </a:cubicBezTo>
                  <a:cubicBezTo>
                    <a:pt x="110" y="51"/>
                    <a:pt x="114" y="50"/>
                    <a:pt x="117" y="50"/>
                  </a:cubicBezTo>
                  <a:cubicBezTo>
                    <a:pt x="124" y="48"/>
                    <a:pt x="129" y="51"/>
                    <a:pt x="132" y="56"/>
                  </a:cubicBezTo>
                  <a:cubicBezTo>
                    <a:pt x="136" y="62"/>
                    <a:pt x="135" y="70"/>
                    <a:pt x="130" y="75"/>
                  </a:cubicBezTo>
                  <a:cubicBezTo>
                    <a:pt x="125" y="81"/>
                    <a:pt x="119" y="82"/>
                    <a:pt x="113" y="80"/>
                  </a:cubicBezTo>
                  <a:cubicBezTo>
                    <a:pt x="107" y="77"/>
                    <a:pt x="102" y="74"/>
                    <a:pt x="97" y="72"/>
                  </a:cubicBezTo>
                  <a:cubicBezTo>
                    <a:pt x="93" y="70"/>
                    <a:pt x="88" y="68"/>
                    <a:pt x="84" y="72"/>
                  </a:cubicBezTo>
                  <a:cubicBezTo>
                    <a:pt x="79" y="76"/>
                    <a:pt x="79" y="81"/>
                    <a:pt x="81" y="87"/>
                  </a:cubicBezTo>
                  <a:cubicBezTo>
                    <a:pt x="82" y="91"/>
                    <a:pt x="84" y="95"/>
                    <a:pt x="85" y="99"/>
                  </a:cubicBezTo>
                  <a:cubicBezTo>
                    <a:pt x="88" y="107"/>
                    <a:pt x="84" y="115"/>
                    <a:pt x="76" y="116"/>
                  </a:cubicBezTo>
                  <a:cubicBezTo>
                    <a:pt x="69" y="118"/>
                    <a:pt x="61" y="112"/>
                    <a:pt x="61" y="103"/>
                  </a:cubicBezTo>
                  <a:cubicBezTo>
                    <a:pt x="60" y="99"/>
                    <a:pt x="61" y="95"/>
                    <a:pt x="62" y="91"/>
                  </a:cubicBezTo>
                  <a:cubicBezTo>
                    <a:pt x="62" y="90"/>
                    <a:pt x="63" y="88"/>
                    <a:pt x="63" y="87"/>
                  </a:cubicBezTo>
                  <a:cubicBezTo>
                    <a:pt x="65" y="82"/>
                    <a:pt x="67" y="77"/>
                    <a:pt x="62" y="72"/>
                  </a:cubicBezTo>
                  <a:cubicBezTo>
                    <a:pt x="58" y="68"/>
                    <a:pt x="53" y="70"/>
                    <a:pt x="48" y="72"/>
                  </a:cubicBezTo>
                  <a:cubicBezTo>
                    <a:pt x="41" y="74"/>
                    <a:pt x="34" y="77"/>
                    <a:pt x="27" y="79"/>
                  </a:cubicBezTo>
                  <a:cubicBezTo>
                    <a:pt x="21" y="80"/>
                    <a:pt x="15" y="80"/>
                    <a:pt x="10" y="76"/>
                  </a:cubicBezTo>
                  <a:cubicBezTo>
                    <a:pt x="1" y="71"/>
                    <a:pt x="0" y="60"/>
                    <a:pt x="9" y="53"/>
                  </a:cubicBezTo>
                  <a:cubicBezTo>
                    <a:pt x="13" y="50"/>
                    <a:pt x="19" y="49"/>
                    <a:pt x="23" y="47"/>
                  </a:cubicBezTo>
                  <a:close/>
                  <a:moveTo>
                    <a:pt x="84" y="21"/>
                  </a:moveTo>
                  <a:cubicBezTo>
                    <a:pt x="85" y="15"/>
                    <a:pt x="81" y="11"/>
                    <a:pt x="77" y="11"/>
                  </a:cubicBezTo>
                  <a:cubicBezTo>
                    <a:pt x="73" y="11"/>
                    <a:pt x="70" y="15"/>
                    <a:pt x="70" y="20"/>
                  </a:cubicBezTo>
                  <a:cubicBezTo>
                    <a:pt x="69" y="25"/>
                    <a:pt x="74" y="30"/>
                    <a:pt x="78" y="30"/>
                  </a:cubicBezTo>
                  <a:cubicBezTo>
                    <a:pt x="82" y="30"/>
                    <a:pt x="84" y="27"/>
                    <a:pt x="84" y="21"/>
                  </a:cubicBezTo>
                  <a:close/>
                  <a:moveTo>
                    <a:pt x="24" y="58"/>
                  </a:moveTo>
                  <a:cubicBezTo>
                    <a:pt x="21" y="58"/>
                    <a:pt x="18" y="59"/>
                    <a:pt x="18" y="64"/>
                  </a:cubicBezTo>
                  <a:cubicBezTo>
                    <a:pt x="17" y="67"/>
                    <a:pt x="21" y="70"/>
                    <a:pt x="25" y="71"/>
                  </a:cubicBezTo>
                  <a:cubicBezTo>
                    <a:pt x="30" y="71"/>
                    <a:pt x="34" y="68"/>
                    <a:pt x="34" y="65"/>
                  </a:cubicBezTo>
                  <a:cubicBezTo>
                    <a:pt x="34" y="61"/>
                    <a:pt x="30" y="58"/>
                    <a:pt x="24" y="58"/>
                  </a:cubicBezTo>
                  <a:close/>
                  <a:moveTo>
                    <a:pt x="119" y="58"/>
                  </a:moveTo>
                  <a:cubicBezTo>
                    <a:pt x="112" y="58"/>
                    <a:pt x="106" y="61"/>
                    <a:pt x="106" y="65"/>
                  </a:cubicBezTo>
                  <a:cubicBezTo>
                    <a:pt x="106" y="70"/>
                    <a:pt x="111" y="70"/>
                    <a:pt x="114" y="70"/>
                  </a:cubicBezTo>
                  <a:cubicBezTo>
                    <a:pt x="118" y="71"/>
                    <a:pt x="123" y="67"/>
                    <a:pt x="123" y="63"/>
                  </a:cubicBezTo>
                  <a:cubicBezTo>
                    <a:pt x="122" y="61"/>
                    <a:pt x="120" y="59"/>
                    <a:pt x="119" y="58"/>
                  </a:cubicBezTo>
                  <a:close/>
                  <a:moveTo>
                    <a:pt x="88" y="56"/>
                  </a:moveTo>
                  <a:cubicBezTo>
                    <a:pt x="86" y="55"/>
                    <a:pt x="85" y="53"/>
                    <a:pt x="82" y="53"/>
                  </a:cubicBezTo>
                  <a:cubicBezTo>
                    <a:pt x="78" y="52"/>
                    <a:pt x="73" y="57"/>
                    <a:pt x="73" y="61"/>
                  </a:cubicBezTo>
                  <a:cubicBezTo>
                    <a:pt x="73" y="64"/>
                    <a:pt x="75" y="66"/>
                    <a:pt x="79" y="66"/>
                  </a:cubicBezTo>
                  <a:cubicBezTo>
                    <a:pt x="83" y="66"/>
                    <a:pt x="87" y="62"/>
                    <a:pt x="88" y="56"/>
                  </a:cubicBezTo>
                  <a:close/>
                  <a:moveTo>
                    <a:pt x="71" y="103"/>
                  </a:moveTo>
                  <a:cubicBezTo>
                    <a:pt x="72" y="104"/>
                    <a:pt x="74" y="107"/>
                    <a:pt x="76" y="107"/>
                  </a:cubicBezTo>
                  <a:cubicBezTo>
                    <a:pt x="80" y="108"/>
                    <a:pt x="82" y="104"/>
                    <a:pt x="82" y="101"/>
                  </a:cubicBezTo>
                  <a:cubicBezTo>
                    <a:pt x="82" y="99"/>
                    <a:pt x="79" y="96"/>
                    <a:pt x="77" y="95"/>
                  </a:cubicBezTo>
                  <a:cubicBezTo>
                    <a:pt x="73" y="95"/>
                    <a:pt x="72" y="98"/>
                    <a:pt x="71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14236701" y="-1065213"/>
              <a:ext cx="563563" cy="366713"/>
            </a:xfrm>
            <a:custGeom>
              <a:avLst/>
              <a:gdLst>
                <a:gd name="T0" fmla="*/ 114 w 149"/>
                <a:gd name="T1" fmla="*/ 0 h 97"/>
                <a:gd name="T2" fmla="*/ 124 w 149"/>
                <a:gd name="T3" fmla="*/ 2 h 97"/>
                <a:gd name="T4" fmla="*/ 132 w 149"/>
                <a:gd name="T5" fmla="*/ 16 h 97"/>
                <a:gd name="T6" fmla="*/ 136 w 149"/>
                <a:gd name="T7" fmla="*/ 17 h 97"/>
                <a:gd name="T8" fmla="*/ 149 w 149"/>
                <a:gd name="T9" fmla="*/ 16 h 97"/>
                <a:gd name="T10" fmla="*/ 136 w 149"/>
                <a:gd name="T11" fmla="*/ 35 h 97"/>
                <a:gd name="T12" fmla="*/ 123 w 149"/>
                <a:gd name="T13" fmla="*/ 27 h 97"/>
                <a:gd name="T14" fmla="*/ 119 w 149"/>
                <a:gd name="T15" fmla="*/ 28 h 97"/>
                <a:gd name="T16" fmla="*/ 115 w 149"/>
                <a:gd name="T17" fmla="*/ 42 h 97"/>
                <a:gd name="T18" fmla="*/ 108 w 149"/>
                <a:gd name="T19" fmla="*/ 45 h 97"/>
                <a:gd name="T20" fmla="*/ 93 w 149"/>
                <a:gd name="T21" fmla="*/ 41 h 97"/>
                <a:gd name="T22" fmla="*/ 91 w 149"/>
                <a:gd name="T23" fmla="*/ 44 h 97"/>
                <a:gd name="T24" fmla="*/ 90 w 149"/>
                <a:gd name="T25" fmla="*/ 59 h 97"/>
                <a:gd name="T26" fmla="*/ 83 w 149"/>
                <a:gd name="T27" fmla="*/ 65 h 97"/>
                <a:gd name="T28" fmla="*/ 69 w 149"/>
                <a:gd name="T29" fmla="*/ 62 h 97"/>
                <a:gd name="T30" fmla="*/ 66 w 149"/>
                <a:gd name="T31" fmla="*/ 65 h 97"/>
                <a:gd name="T32" fmla="*/ 65 w 149"/>
                <a:gd name="T33" fmla="*/ 80 h 97"/>
                <a:gd name="T34" fmla="*/ 57 w 149"/>
                <a:gd name="T35" fmla="*/ 85 h 97"/>
                <a:gd name="T36" fmla="*/ 42 w 149"/>
                <a:gd name="T37" fmla="*/ 81 h 97"/>
                <a:gd name="T38" fmla="*/ 39 w 149"/>
                <a:gd name="T39" fmla="*/ 82 h 97"/>
                <a:gd name="T40" fmla="*/ 33 w 149"/>
                <a:gd name="T41" fmla="*/ 95 h 97"/>
                <a:gd name="T42" fmla="*/ 23 w 149"/>
                <a:gd name="T43" fmla="*/ 97 h 97"/>
                <a:gd name="T44" fmla="*/ 11 w 149"/>
                <a:gd name="T45" fmla="*/ 88 h 97"/>
                <a:gd name="T46" fmla="*/ 0 w 149"/>
                <a:gd name="T47" fmla="*/ 75 h 97"/>
                <a:gd name="T48" fmla="*/ 14 w 149"/>
                <a:gd name="T49" fmla="*/ 76 h 97"/>
                <a:gd name="T50" fmla="*/ 15 w 149"/>
                <a:gd name="T51" fmla="*/ 75 h 97"/>
                <a:gd name="T52" fmla="*/ 16 w 149"/>
                <a:gd name="T53" fmla="*/ 58 h 97"/>
                <a:gd name="T54" fmla="*/ 21 w 149"/>
                <a:gd name="T55" fmla="*/ 52 h 97"/>
                <a:gd name="T56" fmla="*/ 36 w 149"/>
                <a:gd name="T57" fmla="*/ 50 h 97"/>
                <a:gd name="T58" fmla="*/ 33 w 149"/>
                <a:gd name="T59" fmla="*/ 44 h 97"/>
                <a:gd name="T60" fmla="*/ 35 w 149"/>
                <a:gd name="T61" fmla="*/ 33 h 97"/>
                <a:gd name="T62" fmla="*/ 49 w 149"/>
                <a:gd name="T63" fmla="*/ 33 h 97"/>
                <a:gd name="T64" fmla="*/ 52 w 149"/>
                <a:gd name="T65" fmla="*/ 31 h 97"/>
                <a:gd name="T66" fmla="*/ 54 w 149"/>
                <a:gd name="T67" fmla="*/ 15 h 97"/>
                <a:gd name="T68" fmla="*/ 63 w 149"/>
                <a:gd name="T69" fmla="*/ 10 h 97"/>
                <a:gd name="T70" fmla="*/ 77 w 149"/>
                <a:gd name="T71" fmla="*/ 16 h 97"/>
                <a:gd name="T72" fmla="*/ 81 w 149"/>
                <a:gd name="T73" fmla="*/ 14 h 97"/>
                <a:gd name="T74" fmla="*/ 88 w 149"/>
                <a:gd name="T75" fmla="*/ 1 h 97"/>
                <a:gd name="T76" fmla="*/ 100 w 149"/>
                <a:gd name="T77" fmla="*/ 1 h 97"/>
                <a:gd name="T78" fmla="*/ 111 w 149"/>
                <a:gd name="T79" fmla="*/ 10 h 97"/>
                <a:gd name="T80" fmla="*/ 112 w 149"/>
                <a:gd name="T81" fmla="*/ 18 h 97"/>
                <a:gd name="T82" fmla="*/ 34 w 149"/>
                <a:gd name="T83" fmla="*/ 72 h 97"/>
                <a:gd name="T84" fmla="*/ 106 w 149"/>
                <a:gd name="T85" fmla="*/ 25 h 97"/>
                <a:gd name="T86" fmla="*/ 72 w 149"/>
                <a:gd name="T87" fmla="*/ 51 h 97"/>
                <a:gd name="T88" fmla="*/ 78 w 149"/>
                <a:gd name="T89" fmla="*/ 44 h 97"/>
                <a:gd name="T90" fmla="*/ 104 w 149"/>
                <a:gd name="T91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97">
                  <a:moveTo>
                    <a:pt x="111" y="10"/>
                  </a:moveTo>
                  <a:cubicBezTo>
                    <a:pt x="111" y="7"/>
                    <a:pt x="111" y="4"/>
                    <a:pt x="111" y="0"/>
                  </a:cubicBezTo>
                  <a:cubicBezTo>
                    <a:pt x="112" y="0"/>
                    <a:pt x="113" y="0"/>
                    <a:pt x="114" y="0"/>
                  </a:cubicBezTo>
                  <a:cubicBezTo>
                    <a:pt x="114" y="4"/>
                    <a:pt x="114" y="7"/>
                    <a:pt x="115" y="11"/>
                  </a:cubicBezTo>
                  <a:cubicBezTo>
                    <a:pt x="117" y="11"/>
                    <a:pt x="119" y="12"/>
                    <a:pt x="122" y="12"/>
                  </a:cubicBezTo>
                  <a:cubicBezTo>
                    <a:pt x="123" y="9"/>
                    <a:pt x="123" y="6"/>
                    <a:pt x="124" y="2"/>
                  </a:cubicBezTo>
                  <a:cubicBezTo>
                    <a:pt x="125" y="2"/>
                    <a:pt x="126" y="3"/>
                    <a:pt x="126" y="3"/>
                  </a:cubicBezTo>
                  <a:cubicBezTo>
                    <a:pt x="126" y="6"/>
                    <a:pt x="126" y="9"/>
                    <a:pt x="125" y="13"/>
                  </a:cubicBezTo>
                  <a:cubicBezTo>
                    <a:pt x="128" y="14"/>
                    <a:pt x="130" y="15"/>
                    <a:pt x="132" y="16"/>
                  </a:cubicBezTo>
                  <a:cubicBezTo>
                    <a:pt x="134" y="12"/>
                    <a:pt x="135" y="10"/>
                    <a:pt x="136" y="7"/>
                  </a:cubicBezTo>
                  <a:cubicBezTo>
                    <a:pt x="137" y="7"/>
                    <a:pt x="138" y="7"/>
                    <a:pt x="138" y="7"/>
                  </a:cubicBezTo>
                  <a:cubicBezTo>
                    <a:pt x="137" y="11"/>
                    <a:pt x="137" y="14"/>
                    <a:pt x="136" y="17"/>
                  </a:cubicBezTo>
                  <a:cubicBezTo>
                    <a:pt x="137" y="18"/>
                    <a:pt x="138" y="19"/>
                    <a:pt x="140" y="19"/>
                  </a:cubicBezTo>
                  <a:cubicBezTo>
                    <a:pt x="142" y="18"/>
                    <a:pt x="144" y="16"/>
                    <a:pt x="147" y="15"/>
                  </a:cubicBezTo>
                  <a:cubicBezTo>
                    <a:pt x="147" y="15"/>
                    <a:pt x="148" y="16"/>
                    <a:pt x="149" y="16"/>
                  </a:cubicBezTo>
                  <a:cubicBezTo>
                    <a:pt x="142" y="21"/>
                    <a:pt x="142" y="26"/>
                    <a:pt x="146" y="33"/>
                  </a:cubicBezTo>
                  <a:cubicBezTo>
                    <a:pt x="140" y="32"/>
                    <a:pt x="142" y="21"/>
                    <a:pt x="133" y="26"/>
                  </a:cubicBezTo>
                  <a:cubicBezTo>
                    <a:pt x="134" y="28"/>
                    <a:pt x="135" y="32"/>
                    <a:pt x="136" y="35"/>
                  </a:cubicBezTo>
                  <a:cubicBezTo>
                    <a:pt x="135" y="35"/>
                    <a:pt x="135" y="35"/>
                    <a:pt x="134" y="35"/>
                  </a:cubicBezTo>
                  <a:cubicBezTo>
                    <a:pt x="133" y="32"/>
                    <a:pt x="131" y="29"/>
                    <a:pt x="130" y="26"/>
                  </a:cubicBezTo>
                  <a:cubicBezTo>
                    <a:pt x="128" y="26"/>
                    <a:pt x="126" y="26"/>
                    <a:pt x="123" y="27"/>
                  </a:cubicBezTo>
                  <a:cubicBezTo>
                    <a:pt x="124" y="31"/>
                    <a:pt x="125" y="34"/>
                    <a:pt x="125" y="38"/>
                  </a:cubicBezTo>
                  <a:cubicBezTo>
                    <a:pt x="125" y="38"/>
                    <a:pt x="124" y="38"/>
                    <a:pt x="124" y="38"/>
                  </a:cubicBezTo>
                  <a:cubicBezTo>
                    <a:pt x="122" y="35"/>
                    <a:pt x="121" y="32"/>
                    <a:pt x="119" y="28"/>
                  </a:cubicBezTo>
                  <a:cubicBezTo>
                    <a:pt x="117" y="29"/>
                    <a:pt x="115" y="30"/>
                    <a:pt x="113" y="31"/>
                  </a:cubicBezTo>
                  <a:cubicBezTo>
                    <a:pt x="114" y="34"/>
                    <a:pt x="115" y="37"/>
                    <a:pt x="116" y="41"/>
                  </a:cubicBezTo>
                  <a:cubicBezTo>
                    <a:pt x="116" y="41"/>
                    <a:pt x="115" y="41"/>
                    <a:pt x="115" y="42"/>
                  </a:cubicBezTo>
                  <a:cubicBezTo>
                    <a:pt x="113" y="39"/>
                    <a:pt x="111" y="36"/>
                    <a:pt x="109" y="32"/>
                  </a:cubicBezTo>
                  <a:cubicBezTo>
                    <a:pt x="107" y="33"/>
                    <a:pt x="105" y="34"/>
                    <a:pt x="103" y="35"/>
                  </a:cubicBezTo>
                  <a:cubicBezTo>
                    <a:pt x="104" y="39"/>
                    <a:pt x="106" y="42"/>
                    <a:pt x="108" y="45"/>
                  </a:cubicBezTo>
                  <a:cubicBezTo>
                    <a:pt x="107" y="46"/>
                    <a:pt x="106" y="46"/>
                    <a:pt x="106" y="46"/>
                  </a:cubicBezTo>
                  <a:cubicBezTo>
                    <a:pt x="104" y="44"/>
                    <a:pt x="102" y="41"/>
                    <a:pt x="100" y="37"/>
                  </a:cubicBezTo>
                  <a:cubicBezTo>
                    <a:pt x="98" y="39"/>
                    <a:pt x="96" y="40"/>
                    <a:pt x="93" y="41"/>
                  </a:cubicBezTo>
                  <a:cubicBezTo>
                    <a:pt x="95" y="45"/>
                    <a:pt x="97" y="48"/>
                    <a:pt x="99" y="51"/>
                  </a:cubicBezTo>
                  <a:cubicBezTo>
                    <a:pt x="99" y="52"/>
                    <a:pt x="98" y="52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5"/>
                    <a:pt x="87" y="46"/>
                    <a:pt x="85" y="48"/>
                  </a:cubicBezTo>
                  <a:cubicBezTo>
                    <a:pt x="88" y="51"/>
                    <a:pt x="90" y="54"/>
                    <a:pt x="92" y="57"/>
                  </a:cubicBezTo>
                  <a:cubicBezTo>
                    <a:pt x="91" y="58"/>
                    <a:pt x="90" y="58"/>
                    <a:pt x="90" y="59"/>
                  </a:cubicBezTo>
                  <a:cubicBezTo>
                    <a:pt x="88" y="56"/>
                    <a:pt x="85" y="53"/>
                    <a:pt x="83" y="50"/>
                  </a:cubicBezTo>
                  <a:cubicBezTo>
                    <a:pt x="81" y="52"/>
                    <a:pt x="79" y="54"/>
                    <a:pt x="76" y="56"/>
                  </a:cubicBezTo>
                  <a:cubicBezTo>
                    <a:pt x="79" y="59"/>
                    <a:pt x="81" y="62"/>
                    <a:pt x="83" y="65"/>
                  </a:cubicBezTo>
                  <a:cubicBezTo>
                    <a:pt x="82" y="65"/>
                    <a:pt x="82" y="66"/>
                    <a:pt x="81" y="66"/>
                  </a:cubicBezTo>
                  <a:cubicBezTo>
                    <a:pt x="79" y="64"/>
                    <a:pt x="76" y="61"/>
                    <a:pt x="74" y="58"/>
                  </a:cubicBezTo>
                  <a:cubicBezTo>
                    <a:pt x="72" y="60"/>
                    <a:pt x="70" y="61"/>
                    <a:pt x="69" y="62"/>
                  </a:cubicBezTo>
                  <a:cubicBezTo>
                    <a:pt x="71" y="66"/>
                    <a:pt x="73" y="69"/>
                    <a:pt x="75" y="72"/>
                  </a:cubicBezTo>
                  <a:cubicBezTo>
                    <a:pt x="74" y="72"/>
                    <a:pt x="74" y="72"/>
                    <a:pt x="73" y="73"/>
                  </a:cubicBezTo>
                  <a:cubicBezTo>
                    <a:pt x="71" y="70"/>
                    <a:pt x="69" y="68"/>
                    <a:pt x="66" y="65"/>
                  </a:cubicBezTo>
                  <a:cubicBezTo>
                    <a:pt x="64" y="66"/>
                    <a:pt x="62" y="67"/>
                    <a:pt x="60" y="69"/>
                  </a:cubicBezTo>
                  <a:cubicBezTo>
                    <a:pt x="62" y="72"/>
                    <a:pt x="64" y="75"/>
                    <a:pt x="66" y="78"/>
                  </a:cubicBezTo>
                  <a:cubicBezTo>
                    <a:pt x="66" y="79"/>
                    <a:pt x="65" y="79"/>
                    <a:pt x="65" y="80"/>
                  </a:cubicBezTo>
                  <a:cubicBezTo>
                    <a:pt x="62" y="77"/>
                    <a:pt x="60" y="74"/>
                    <a:pt x="57" y="71"/>
                  </a:cubicBezTo>
                  <a:cubicBezTo>
                    <a:pt x="56" y="73"/>
                    <a:pt x="54" y="74"/>
                    <a:pt x="52" y="75"/>
                  </a:cubicBezTo>
                  <a:cubicBezTo>
                    <a:pt x="54" y="79"/>
                    <a:pt x="55" y="82"/>
                    <a:pt x="57" y="85"/>
                  </a:cubicBezTo>
                  <a:cubicBezTo>
                    <a:pt x="57" y="86"/>
                    <a:pt x="56" y="86"/>
                    <a:pt x="55" y="86"/>
                  </a:cubicBezTo>
                  <a:cubicBezTo>
                    <a:pt x="53" y="83"/>
                    <a:pt x="51" y="80"/>
                    <a:pt x="49" y="77"/>
                  </a:cubicBezTo>
                  <a:cubicBezTo>
                    <a:pt x="47" y="78"/>
                    <a:pt x="45" y="79"/>
                    <a:pt x="42" y="81"/>
                  </a:cubicBezTo>
                  <a:cubicBezTo>
                    <a:pt x="44" y="84"/>
                    <a:pt x="45" y="87"/>
                    <a:pt x="47" y="90"/>
                  </a:cubicBezTo>
                  <a:cubicBezTo>
                    <a:pt x="46" y="90"/>
                    <a:pt x="45" y="91"/>
                    <a:pt x="45" y="91"/>
                  </a:cubicBezTo>
                  <a:cubicBezTo>
                    <a:pt x="43" y="88"/>
                    <a:pt x="41" y="85"/>
                    <a:pt x="39" y="82"/>
                  </a:cubicBezTo>
                  <a:cubicBezTo>
                    <a:pt x="37" y="83"/>
                    <a:pt x="35" y="84"/>
                    <a:pt x="32" y="85"/>
                  </a:cubicBezTo>
                  <a:cubicBezTo>
                    <a:pt x="33" y="88"/>
                    <a:pt x="34" y="91"/>
                    <a:pt x="35" y="95"/>
                  </a:cubicBezTo>
                  <a:cubicBezTo>
                    <a:pt x="35" y="95"/>
                    <a:pt x="34" y="95"/>
                    <a:pt x="33" y="95"/>
                  </a:cubicBezTo>
                  <a:cubicBezTo>
                    <a:pt x="32" y="92"/>
                    <a:pt x="30" y="89"/>
                    <a:pt x="29" y="85"/>
                  </a:cubicBezTo>
                  <a:cubicBezTo>
                    <a:pt x="27" y="86"/>
                    <a:pt x="24" y="86"/>
                    <a:pt x="22" y="87"/>
                  </a:cubicBezTo>
                  <a:cubicBezTo>
                    <a:pt x="22" y="90"/>
                    <a:pt x="23" y="94"/>
                    <a:pt x="23" y="97"/>
                  </a:cubicBezTo>
                  <a:cubicBezTo>
                    <a:pt x="23" y="97"/>
                    <a:pt x="22" y="97"/>
                    <a:pt x="21" y="97"/>
                  </a:cubicBezTo>
                  <a:cubicBezTo>
                    <a:pt x="20" y="94"/>
                    <a:pt x="19" y="91"/>
                    <a:pt x="18" y="88"/>
                  </a:cubicBezTo>
                  <a:cubicBezTo>
                    <a:pt x="16" y="88"/>
                    <a:pt x="14" y="88"/>
                    <a:pt x="11" y="88"/>
                  </a:cubicBezTo>
                  <a:cubicBezTo>
                    <a:pt x="11" y="91"/>
                    <a:pt x="11" y="94"/>
                    <a:pt x="11" y="97"/>
                  </a:cubicBezTo>
                  <a:cubicBezTo>
                    <a:pt x="11" y="97"/>
                    <a:pt x="11" y="97"/>
                    <a:pt x="10" y="97"/>
                  </a:cubicBezTo>
                  <a:cubicBezTo>
                    <a:pt x="7" y="90"/>
                    <a:pt x="4" y="83"/>
                    <a:pt x="0" y="75"/>
                  </a:cubicBezTo>
                  <a:cubicBezTo>
                    <a:pt x="0" y="75"/>
                    <a:pt x="1" y="75"/>
                    <a:pt x="1" y="75"/>
                  </a:cubicBezTo>
                  <a:cubicBezTo>
                    <a:pt x="3" y="77"/>
                    <a:pt x="5" y="80"/>
                    <a:pt x="7" y="82"/>
                  </a:cubicBezTo>
                  <a:cubicBezTo>
                    <a:pt x="10" y="80"/>
                    <a:pt x="12" y="78"/>
                    <a:pt x="14" y="76"/>
                  </a:cubicBezTo>
                  <a:cubicBezTo>
                    <a:pt x="11" y="73"/>
                    <a:pt x="9" y="70"/>
                    <a:pt x="7" y="67"/>
                  </a:cubicBezTo>
                  <a:cubicBezTo>
                    <a:pt x="8" y="67"/>
                    <a:pt x="8" y="66"/>
                    <a:pt x="9" y="66"/>
                  </a:cubicBezTo>
                  <a:cubicBezTo>
                    <a:pt x="11" y="69"/>
                    <a:pt x="13" y="72"/>
                    <a:pt x="15" y="75"/>
                  </a:cubicBezTo>
                  <a:cubicBezTo>
                    <a:pt x="18" y="72"/>
                    <a:pt x="20" y="70"/>
                    <a:pt x="21" y="68"/>
                  </a:cubicBezTo>
                  <a:cubicBezTo>
                    <a:pt x="19" y="65"/>
                    <a:pt x="17" y="63"/>
                    <a:pt x="14" y="60"/>
                  </a:cubicBezTo>
                  <a:cubicBezTo>
                    <a:pt x="15" y="60"/>
                    <a:pt x="15" y="59"/>
                    <a:pt x="16" y="58"/>
                  </a:cubicBezTo>
                  <a:cubicBezTo>
                    <a:pt x="18" y="61"/>
                    <a:pt x="21" y="63"/>
                    <a:pt x="24" y="66"/>
                  </a:cubicBezTo>
                  <a:cubicBezTo>
                    <a:pt x="26" y="64"/>
                    <a:pt x="27" y="62"/>
                    <a:pt x="29" y="60"/>
                  </a:cubicBezTo>
                  <a:cubicBezTo>
                    <a:pt x="26" y="57"/>
                    <a:pt x="23" y="55"/>
                    <a:pt x="21" y="52"/>
                  </a:cubicBezTo>
                  <a:cubicBezTo>
                    <a:pt x="21" y="52"/>
                    <a:pt x="21" y="51"/>
                    <a:pt x="22" y="51"/>
                  </a:cubicBezTo>
                  <a:cubicBezTo>
                    <a:pt x="25" y="53"/>
                    <a:pt x="28" y="54"/>
                    <a:pt x="31" y="57"/>
                  </a:cubicBezTo>
                  <a:cubicBezTo>
                    <a:pt x="32" y="55"/>
                    <a:pt x="34" y="53"/>
                    <a:pt x="36" y="50"/>
                  </a:cubicBezTo>
                  <a:cubicBezTo>
                    <a:pt x="33" y="47"/>
                    <a:pt x="30" y="45"/>
                    <a:pt x="27" y="42"/>
                  </a:cubicBezTo>
                  <a:cubicBezTo>
                    <a:pt x="28" y="42"/>
                    <a:pt x="28" y="42"/>
                    <a:pt x="28" y="41"/>
                  </a:cubicBezTo>
                  <a:cubicBezTo>
                    <a:pt x="30" y="42"/>
                    <a:pt x="31" y="43"/>
                    <a:pt x="33" y="44"/>
                  </a:cubicBezTo>
                  <a:cubicBezTo>
                    <a:pt x="34" y="45"/>
                    <a:pt x="36" y="46"/>
                    <a:pt x="37" y="47"/>
                  </a:cubicBezTo>
                  <a:cubicBezTo>
                    <a:pt x="39" y="45"/>
                    <a:pt x="40" y="44"/>
                    <a:pt x="42" y="42"/>
                  </a:cubicBezTo>
                  <a:cubicBezTo>
                    <a:pt x="39" y="39"/>
                    <a:pt x="37" y="36"/>
                    <a:pt x="35" y="33"/>
                  </a:cubicBezTo>
                  <a:cubicBezTo>
                    <a:pt x="35" y="33"/>
                    <a:pt x="35" y="32"/>
                    <a:pt x="36" y="32"/>
                  </a:cubicBezTo>
                  <a:cubicBezTo>
                    <a:pt x="39" y="34"/>
                    <a:pt x="41" y="36"/>
                    <a:pt x="44" y="39"/>
                  </a:cubicBezTo>
                  <a:cubicBezTo>
                    <a:pt x="46" y="37"/>
                    <a:pt x="47" y="35"/>
                    <a:pt x="49" y="33"/>
                  </a:cubicBezTo>
                  <a:cubicBezTo>
                    <a:pt x="47" y="30"/>
                    <a:pt x="45" y="27"/>
                    <a:pt x="43" y="24"/>
                  </a:cubicBezTo>
                  <a:cubicBezTo>
                    <a:pt x="44" y="23"/>
                    <a:pt x="44" y="23"/>
                    <a:pt x="45" y="23"/>
                  </a:cubicBezTo>
                  <a:cubicBezTo>
                    <a:pt x="47" y="25"/>
                    <a:pt x="49" y="28"/>
                    <a:pt x="52" y="31"/>
                  </a:cubicBezTo>
                  <a:cubicBezTo>
                    <a:pt x="54" y="29"/>
                    <a:pt x="56" y="28"/>
                    <a:pt x="58" y="26"/>
                  </a:cubicBezTo>
                  <a:cubicBezTo>
                    <a:pt x="56" y="23"/>
                    <a:pt x="54" y="19"/>
                    <a:pt x="53" y="16"/>
                  </a:cubicBezTo>
                  <a:cubicBezTo>
                    <a:pt x="53" y="16"/>
                    <a:pt x="54" y="16"/>
                    <a:pt x="54" y="15"/>
                  </a:cubicBezTo>
                  <a:cubicBezTo>
                    <a:pt x="56" y="18"/>
                    <a:pt x="58" y="21"/>
                    <a:pt x="61" y="24"/>
                  </a:cubicBezTo>
                  <a:cubicBezTo>
                    <a:pt x="63" y="23"/>
                    <a:pt x="65" y="21"/>
                    <a:pt x="67" y="20"/>
                  </a:cubicBezTo>
                  <a:cubicBezTo>
                    <a:pt x="66" y="16"/>
                    <a:pt x="64" y="13"/>
                    <a:pt x="63" y="10"/>
                  </a:cubicBezTo>
                  <a:cubicBezTo>
                    <a:pt x="64" y="10"/>
                    <a:pt x="64" y="9"/>
                    <a:pt x="65" y="9"/>
                  </a:cubicBezTo>
                  <a:cubicBezTo>
                    <a:pt x="67" y="12"/>
                    <a:pt x="68" y="15"/>
                    <a:pt x="70" y="18"/>
                  </a:cubicBezTo>
                  <a:cubicBezTo>
                    <a:pt x="73" y="18"/>
                    <a:pt x="75" y="17"/>
                    <a:pt x="77" y="16"/>
                  </a:cubicBezTo>
                  <a:cubicBezTo>
                    <a:pt x="76" y="12"/>
                    <a:pt x="75" y="9"/>
                    <a:pt x="74" y="5"/>
                  </a:cubicBezTo>
                  <a:cubicBezTo>
                    <a:pt x="75" y="5"/>
                    <a:pt x="76" y="5"/>
                    <a:pt x="76" y="5"/>
                  </a:cubicBezTo>
                  <a:cubicBezTo>
                    <a:pt x="78" y="8"/>
                    <a:pt x="79" y="11"/>
                    <a:pt x="81" y="14"/>
                  </a:cubicBezTo>
                  <a:cubicBezTo>
                    <a:pt x="83" y="14"/>
                    <a:pt x="86" y="13"/>
                    <a:pt x="88" y="12"/>
                  </a:cubicBezTo>
                  <a:cubicBezTo>
                    <a:pt x="88" y="9"/>
                    <a:pt x="87" y="5"/>
                    <a:pt x="86" y="2"/>
                  </a:cubicBezTo>
                  <a:cubicBezTo>
                    <a:pt x="87" y="2"/>
                    <a:pt x="88" y="1"/>
                    <a:pt x="88" y="1"/>
                  </a:cubicBezTo>
                  <a:cubicBezTo>
                    <a:pt x="90" y="4"/>
                    <a:pt x="91" y="8"/>
                    <a:pt x="92" y="12"/>
                  </a:cubicBezTo>
                  <a:cubicBezTo>
                    <a:pt x="94" y="11"/>
                    <a:pt x="97" y="11"/>
                    <a:pt x="100" y="11"/>
                  </a:cubicBezTo>
                  <a:cubicBezTo>
                    <a:pt x="100" y="7"/>
                    <a:pt x="100" y="4"/>
                    <a:pt x="100" y="1"/>
                  </a:cubicBezTo>
                  <a:cubicBezTo>
                    <a:pt x="100" y="1"/>
                    <a:pt x="100" y="0"/>
                    <a:pt x="101" y="0"/>
                  </a:cubicBezTo>
                  <a:cubicBezTo>
                    <a:pt x="101" y="2"/>
                    <a:pt x="102" y="3"/>
                    <a:pt x="102" y="4"/>
                  </a:cubicBezTo>
                  <a:cubicBezTo>
                    <a:pt x="102" y="11"/>
                    <a:pt x="105" y="12"/>
                    <a:pt x="111" y="10"/>
                  </a:cubicBezTo>
                  <a:close/>
                  <a:moveTo>
                    <a:pt x="117" y="21"/>
                  </a:moveTo>
                  <a:cubicBezTo>
                    <a:pt x="117" y="20"/>
                    <a:pt x="117" y="20"/>
                    <a:pt x="117" y="19"/>
                  </a:cubicBezTo>
                  <a:cubicBezTo>
                    <a:pt x="115" y="19"/>
                    <a:pt x="114" y="18"/>
                    <a:pt x="112" y="18"/>
                  </a:cubicBezTo>
                  <a:cubicBezTo>
                    <a:pt x="97" y="19"/>
                    <a:pt x="81" y="21"/>
                    <a:pt x="69" y="33"/>
                  </a:cubicBezTo>
                  <a:cubicBezTo>
                    <a:pt x="57" y="44"/>
                    <a:pt x="46" y="57"/>
                    <a:pt x="35" y="69"/>
                  </a:cubicBezTo>
                  <a:cubicBezTo>
                    <a:pt x="34" y="70"/>
                    <a:pt x="34" y="70"/>
                    <a:pt x="34" y="72"/>
                  </a:cubicBezTo>
                  <a:cubicBezTo>
                    <a:pt x="37" y="71"/>
                    <a:pt x="39" y="71"/>
                    <a:pt x="40" y="70"/>
                  </a:cubicBezTo>
                  <a:cubicBezTo>
                    <a:pt x="50" y="62"/>
                    <a:pt x="60" y="55"/>
                    <a:pt x="68" y="47"/>
                  </a:cubicBezTo>
                  <a:cubicBezTo>
                    <a:pt x="79" y="36"/>
                    <a:pt x="91" y="29"/>
                    <a:pt x="106" y="25"/>
                  </a:cubicBezTo>
                  <a:cubicBezTo>
                    <a:pt x="110" y="24"/>
                    <a:pt x="113" y="22"/>
                    <a:pt x="117" y="21"/>
                  </a:cubicBezTo>
                  <a:close/>
                  <a:moveTo>
                    <a:pt x="71" y="50"/>
                  </a:moveTo>
                  <a:cubicBezTo>
                    <a:pt x="71" y="50"/>
                    <a:pt x="72" y="51"/>
                    <a:pt x="72" y="51"/>
                  </a:cubicBezTo>
                  <a:cubicBezTo>
                    <a:pt x="74" y="51"/>
                    <a:pt x="76" y="51"/>
                    <a:pt x="77" y="50"/>
                  </a:cubicBezTo>
                  <a:cubicBezTo>
                    <a:pt x="78" y="49"/>
                    <a:pt x="79" y="47"/>
                    <a:pt x="79" y="45"/>
                  </a:cubicBezTo>
                  <a:cubicBezTo>
                    <a:pt x="79" y="45"/>
                    <a:pt x="78" y="45"/>
                    <a:pt x="78" y="44"/>
                  </a:cubicBezTo>
                  <a:cubicBezTo>
                    <a:pt x="76" y="46"/>
                    <a:pt x="73" y="48"/>
                    <a:pt x="71" y="50"/>
                  </a:cubicBezTo>
                  <a:close/>
                  <a:moveTo>
                    <a:pt x="105" y="15"/>
                  </a:moveTo>
                  <a:cubicBezTo>
                    <a:pt x="104" y="14"/>
                    <a:pt x="104" y="13"/>
                    <a:pt x="104" y="13"/>
                  </a:cubicBezTo>
                  <a:cubicBezTo>
                    <a:pt x="102" y="13"/>
                    <a:pt x="99" y="14"/>
                    <a:pt x="95" y="14"/>
                  </a:cubicBezTo>
                  <a:cubicBezTo>
                    <a:pt x="101" y="19"/>
                    <a:pt x="101" y="18"/>
                    <a:pt x="10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4312901" y="-144463"/>
              <a:ext cx="523875" cy="204788"/>
            </a:xfrm>
            <a:custGeom>
              <a:avLst/>
              <a:gdLst>
                <a:gd name="T0" fmla="*/ 29 w 139"/>
                <a:gd name="T1" fmla="*/ 39 h 54"/>
                <a:gd name="T2" fmla="*/ 31 w 139"/>
                <a:gd name="T3" fmla="*/ 28 h 54"/>
                <a:gd name="T4" fmla="*/ 42 w 139"/>
                <a:gd name="T5" fmla="*/ 16 h 54"/>
                <a:gd name="T6" fmla="*/ 55 w 139"/>
                <a:gd name="T7" fmla="*/ 25 h 54"/>
                <a:gd name="T8" fmla="*/ 60 w 139"/>
                <a:gd name="T9" fmla="*/ 32 h 54"/>
                <a:gd name="T10" fmla="*/ 74 w 139"/>
                <a:gd name="T11" fmla="*/ 11 h 54"/>
                <a:gd name="T12" fmla="*/ 92 w 139"/>
                <a:gd name="T13" fmla="*/ 29 h 54"/>
                <a:gd name="T14" fmla="*/ 94 w 139"/>
                <a:gd name="T15" fmla="*/ 29 h 54"/>
                <a:gd name="T16" fmla="*/ 96 w 139"/>
                <a:gd name="T17" fmla="*/ 21 h 54"/>
                <a:gd name="T18" fmla="*/ 101 w 139"/>
                <a:gd name="T19" fmla="*/ 7 h 54"/>
                <a:gd name="T20" fmla="*/ 121 w 139"/>
                <a:gd name="T21" fmla="*/ 13 h 54"/>
                <a:gd name="T22" fmla="*/ 125 w 139"/>
                <a:gd name="T23" fmla="*/ 24 h 54"/>
                <a:gd name="T24" fmla="*/ 127 w 139"/>
                <a:gd name="T25" fmla="*/ 23 h 54"/>
                <a:gd name="T26" fmla="*/ 127 w 139"/>
                <a:gd name="T27" fmla="*/ 15 h 54"/>
                <a:gd name="T28" fmla="*/ 127 w 139"/>
                <a:gd name="T29" fmla="*/ 5 h 54"/>
                <a:gd name="T30" fmla="*/ 135 w 139"/>
                <a:gd name="T31" fmla="*/ 1 h 54"/>
                <a:gd name="T32" fmla="*/ 139 w 139"/>
                <a:gd name="T33" fmla="*/ 8 h 54"/>
                <a:gd name="T34" fmla="*/ 138 w 139"/>
                <a:gd name="T35" fmla="*/ 25 h 54"/>
                <a:gd name="T36" fmla="*/ 117 w 139"/>
                <a:gd name="T37" fmla="*/ 31 h 54"/>
                <a:gd name="T38" fmla="*/ 112 w 139"/>
                <a:gd name="T39" fmla="*/ 23 h 54"/>
                <a:gd name="T40" fmla="*/ 108 w 139"/>
                <a:gd name="T41" fmla="*/ 16 h 54"/>
                <a:gd name="T42" fmla="*/ 107 w 139"/>
                <a:gd name="T43" fmla="*/ 28 h 54"/>
                <a:gd name="T44" fmla="*/ 92 w 139"/>
                <a:gd name="T45" fmla="*/ 40 h 54"/>
                <a:gd name="T46" fmla="*/ 79 w 139"/>
                <a:gd name="T47" fmla="*/ 28 h 54"/>
                <a:gd name="T48" fmla="*/ 76 w 139"/>
                <a:gd name="T49" fmla="*/ 21 h 54"/>
                <a:gd name="T50" fmla="*/ 74 w 139"/>
                <a:gd name="T51" fmla="*/ 21 h 54"/>
                <a:gd name="T52" fmla="*/ 73 w 139"/>
                <a:gd name="T53" fmla="*/ 29 h 54"/>
                <a:gd name="T54" fmla="*/ 62 w 139"/>
                <a:gd name="T55" fmla="*/ 44 h 54"/>
                <a:gd name="T56" fmla="*/ 47 w 139"/>
                <a:gd name="T57" fmla="*/ 34 h 54"/>
                <a:gd name="T58" fmla="*/ 43 w 139"/>
                <a:gd name="T59" fmla="*/ 27 h 54"/>
                <a:gd name="T60" fmla="*/ 42 w 139"/>
                <a:gd name="T61" fmla="*/ 33 h 54"/>
                <a:gd name="T62" fmla="*/ 39 w 139"/>
                <a:gd name="T63" fmla="*/ 44 h 54"/>
                <a:gd name="T64" fmla="*/ 19 w 139"/>
                <a:gd name="T65" fmla="*/ 45 h 54"/>
                <a:gd name="T66" fmla="*/ 12 w 139"/>
                <a:gd name="T67" fmla="*/ 34 h 54"/>
                <a:gd name="T68" fmla="*/ 12 w 139"/>
                <a:gd name="T69" fmla="*/ 44 h 54"/>
                <a:gd name="T70" fmla="*/ 11 w 139"/>
                <a:gd name="T71" fmla="*/ 50 h 54"/>
                <a:gd name="T72" fmla="*/ 5 w 139"/>
                <a:gd name="T73" fmla="*/ 54 h 54"/>
                <a:gd name="T74" fmla="*/ 0 w 139"/>
                <a:gd name="T75" fmla="*/ 49 h 54"/>
                <a:gd name="T76" fmla="*/ 1 w 139"/>
                <a:gd name="T77" fmla="*/ 32 h 54"/>
                <a:gd name="T78" fmla="*/ 9 w 139"/>
                <a:gd name="T79" fmla="*/ 20 h 54"/>
                <a:gd name="T80" fmla="*/ 22 w 139"/>
                <a:gd name="T81" fmla="*/ 26 h 54"/>
                <a:gd name="T82" fmla="*/ 29 w 139"/>
                <a:gd name="T83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54">
                  <a:moveTo>
                    <a:pt x="29" y="39"/>
                  </a:moveTo>
                  <a:cubicBezTo>
                    <a:pt x="30" y="34"/>
                    <a:pt x="30" y="31"/>
                    <a:pt x="31" y="28"/>
                  </a:cubicBezTo>
                  <a:cubicBezTo>
                    <a:pt x="32" y="21"/>
                    <a:pt x="37" y="17"/>
                    <a:pt x="42" y="16"/>
                  </a:cubicBezTo>
                  <a:cubicBezTo>
                    <a:pt x="47" y="15"/>
                    <a:pt x="52" y="18"/>
                    <a:pt x="55" y="25"/>
                  </a:cubicBezTo>
                  <a:cubicBezTo>
                    <a:pt x="56" y="27"/>
                    <a:pt x="58" y="30"/>
                    <a:pt x="60" y="32"/>
                  </a:cubicBezTo>
                  <a:cubicBezTo>
                    <a:pt x="63" y="23"/>
                    <a:pt x="61" y="12"/>
                    <a:pt x="74" y="11"/>
                  </a:cubicBezTo>
                  <a:cubicBezTo>
                    <a:pt x="87" y="10"/>
                    <a:pt x="89" y="20"/>
                    <a:pt x="92" y="29"/>
                  </a:cubicBezTo>
                  <a:cubicBezTo>
                    <a:pt x="92" y="29"/>
                    <a:pt x="93" y="29"/>
                    <a:pt x="94" y="29"/>
                  </a:cubicBezTo>
                  <a:cubicBezTo>
                    <a:pt x="94" y="26"/>
                    <a:pt x="95" y="24"/>
                    <a:pt x="96" y="21"/>
                  </a:cubicBezTo>
                  <a:cubicBezTo>
                    <a:pt x="96" y="16"/>
                    <a:pt x="97" y="11"/>
                    <a:pt x="101" y="7"/>
                  </a:cubicBezTo>
                  <a:cubicBezTo>
                    <a:pt x="108" y="2"/>
                    <a:pt x="117" y="4"/>
                    <a:pt x="121" y="13"/>
                  </a:cubicBezTo>
                  <a:cubicBezTo>
                    <a:pt x="123" y="17"/>
                    <a:pt x="124" y="20"/>
                    <a:pt x="125" y="24"/>
                  </a:cubicBezTo>
                  <a:cubicBezTo>
                    <a:pt x="125" y="23"/>
                    <a:pt x="126" y="23"/>
                    <a:pt x="127" y="23"/>
                  </a:cubicBezTo>
                  <a:cubicBezTo>
                    <a:pt x="127" y="21"/>
                    <a:pt x="127" y="18"/>
                    <a:pt x="127" y="15"/>
                  </a:cubicBezTo>
                  <a:cubicBezTo>
                    <a:pt x="127" y="12"/>
                    <a:pt x="127" y="8"/>
                    <a:pt x="127" y="5"/>
                  </a:cubicBezTo>
                  <a:cubicBezTo>
                    <a:pt x="128" y="2"/>
                    <a:pt x="131" y="0"/>
                    <a:pt x="135" y="1"/>
                  </a:cubicBezTo>
                  <a:cubicBezTo>
                    <a:pt x="139" y="2"/>
                    <a:pt x="139" y="4"/>
                    <a:pt x="139" y="8"/>
                  </a:cubicBezTo>
                  <a:cubicBezTo>
                    <a:pt x="138" y="14"/>
                    <a:pt x="139" y="20"/>
                    <a:pt x="138" y="25"/>
                  </a:cubicBezTo>
                  <a:cubicBezTo>
                    <a:pt x="136" y="35"/>
                    <a:pt x="124" y="38"/>
                    <a:pt x="117" y="31"/>
                  </a:cubicBezTo>
                  <a:cubicBezTo>
                    <a:pt x="115" y="29"/>
                    <a:pt x="113" y="26"/>
                    <a:pt x="112" y="23"/>
                  </a:cubicBezTo>
                  <a:cubicBezTo>
                    <a:pt x="111" y="21"/>
                    <a:pt x="110" y="18"/>
                    <a:pt x="108" y="16"/>
                  </a:cubicBezTo>
                  <a:cubicBezTo>
                    <a:pt x="108" y="20"/>
                    <a:pt x="107" y="24"/>
                    <a:pt x="107" y="28"/>
                  </a:cubicBezTo>
                  <a:cubicBezTo>
                    <a:pt x="105" y="35"/>
                    <a:pt x="100" y="40"/>
                    <a:pt x="92" y="40"/>
                  </a:cubicBezTo>
                  <a:cubicBezTo>
                    <a:pt x="85" y="40"/>
                    <a:pt x="81" y="36"/>
                    <a:pt x="79" y="28"/>
                  </a:cubicBezTo>
                  <a:cubicBezTo>
                    <a:pt x="78" y="26"/>
                    <a:pt x="77" y="23"/>
                    <a:pt x="76" y="21"/>
                  </a:cubicBezTo>
                  <a:cubicBezTo>
                    <a:pt x="76" y="21"/>
                    <a:pt x="75" y="21"/>
                    <a:pt x="74" y="21"/>
                  </a:cubicBezTo>
                  <a:cubicBezTo>
                    <a:pt x="74" y="24"/>
                    <a:pt x="73" y="26"/>
                    <a:pt x="73" y="29"/>
                  </a:cubicBezTo>
                  <a:cubicBezTo>
                    <a:pt x="72" y="37"/>
                    <a:pt x="69" y="42"/>
                    <a:pt x="62" y="44"/>
                  </a:cubicBezTo>
                  <a:cubicBezTo>
                    <a:pt x="56" y="45"/>
                    <a:pt x="51" y="41"/>
                    <a:pt x="47" y="34"/>
                  </a:cubicBezTo>
                  <a:cubicBezTo>
                    <a:pt x="46" y="32"/>
                    <a:pt x="45" y="30"/>
                    <a:pt x="43" y="27"/>
                  </a:cubicBezTo>
                  <a:cubicBezTo>
                    <a:pt x="42" y="30"/>
                    <a:pt x="42" y="32"/>
                    <a:pt x="42" y="33"/>
                  </a:cubicBezTo>
                  <a:cubicBezTo>
                    <a:pt x="41" y="37"/>
                    <a:pt x="40" y="41"/>
                    <a:pt x="39" y="44"/>
                  </a:cubicBezTo>
                  <a:cubicBezTo>
                    <a:pt x="34" y="51"/>
                    <a:pt x="25" y="52"/>
                    <a:pt x="19" y="45"/>
                  </a:cubicBezTo>
                  <a:cubicBezTo>
                    <a:pt x="17" y="41"/>
                    <a:pt x="15" y="38"/>
                    <a:pt x="12" y="34"/>
                  </a:cubicBezTo>
                  <a:cubicBezTo>
                    <a:pt x="12" y="37"/>
                    <a:pt x="13" y="41"/>
                    <a:pt x="12" y="44"/>
                  </a:cubicBezTo>
                  <a:cubicBezTo>
                    <a:pt x="12" y="46"/>
                    <a:pt x="13" y="49"/>
                    <a:pt x="11" y="50"/>
                  </a:cubicBezTo>
                  <a:cubicBezTo>
                    <a:pt x="10" y="52"/>
                    <a:pt x="7" y="54"/>
                    <a:pt x="5" y="54"/>
                  </a:cubicBezTo>
                  <a:cubicBezTo>
                    <a:pt x="3" y="54"/>
                    <a:pt x="0" y="51"/>
                    <a:pt x="0" y="49"/>
                  </a:cubicBezTo>
                  <a:cubicBezTo>
                    <a:pt x="0" y="43"/>
                    <a:pt x="0" y="37"/>
                    <a:pt x="1" y="32"/>
                  </a:cubicBezTo>
                  <a:cubicBezTo>
                    <a:pt x="1" y="26"/>
                    <a:pt x="5" y="21"/>
                    <a:pt x="9" y="20"/>
                  </a:cubicBezTo>
                  <a:cubicBezTo>
                    <a:pt x="14" y="19"/>
                    <a:pt x="19" y="21"/>
                    <a:pt x="22" y="26"/>
                  </a:cubicBezTo>
                  <a:cubicBezTo>
                    <a:pt x="24" y="30"/>
                    <a:pt x="26" y="34"/>
                    <a:pt x="29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5011401" y="-1181100"/>
              <a:ext cx="279400" cy="277813"/>
            </a:xfrm>
            <a:custGeom>
              <a:avLst/>
              <a:gdLst>
                <a:gd name="T0" fmla="*/ 32 w 74"/>
                <a:gd name="T1" fmla="*/ 0 h 74"/>
                <a:gd name="T2" fmla="*/ 53 w 74"/>
                <a:gd name="T3" fmla="*/ 3 h 74"/>
                <a:gd name="T4" fmla="*/ 62 w 74"/>
                <a:gd name="T5" fmla="*/ 10 h 74"/>
                <a:gd name="T6" fmla="*/ 72 w 74"/>
                <a:gd name="T7" fmla="*/ 37 h 74"/>
                <a:gd name="T8" fmla="*/ 65 w 74"/>
                <a:gd name="T9" fmla="*/ 53 h 74"/>
                <a:gd name="T10" fmla="*/ 62 w 74"/>
                <a:gd name="T11" fmla="*/ 58 h 74"/>
                <a:gd name="T12" fmla="*/ 44 w 74"/>
                <a:gd name="T13" fmla="*/ 71 h 74"/>
                <a:gd name="T14" fmla="*/ 32 w 74"/>
                <a:gd name="T15" fmla="*/ 71 h 74"/>
                <a:gd name="T16" fmla="*/ 19 w 74"/>
                <a:gd name="T17" fmla="*/ 69 h 74"/>
                <a:gd name="T18" fmla="*/ 7 w 74"/>
                <a:gd name="T19" fmla="*/ 60 h 74"/>
                <a:gd name="T20" fmla="*/ 3 w 74"/>
                <a:gd name="T21" fmla="*/ 41 h 74"/>
                <a:gd name="T22" fmla="*/ 2 w 74"/>
                <a:gd name="T23" fmla="*/ 35 h 74"/>
                <a:gd name="T24" fmla="*/ 9 w 74"/>
                <a:gd name="T25" fmla="*/ 17 h 74"/>
                <a:gd name="T26" fmla="*/ 14 w 74"/>
                <a:gd name="T27" fmla="*/ 12 h 74"/>
                <a:gd name="T28" fmla="*/ 32 w 74"/>
                <a:gd name="T29" fmla="*/ 0 h 74"/>
                <a:gd name="T30" fmla="*/ 25 w 74"/>
                <a:gd name="T31" fmla="*/ 6 h 74"/>
                <a:gd name="T32" fmla="*/ 20 w 74"/>
                <a:gd name="T33" fmla="*/ 22 h 74"/>
                <a:gd name="T34" fmla="*/ 41 w 74"/>
                <a:gd name="T35" fmla="*/ 14 h 74"/>
                <a:gd name="T36" fmla="*/ 25 w 74"/>
                <a:gd name="T37" fmla="*/ 6 h 74"/>
                <a:gd name="T38" fmla="*/ 58 w 74"/>
                <a:gd name="T39" fmla="*/ 19 h 74"/>
                <a:gd name="T40" fmla="*/ 58 w 74"/>
                <a:gd name="T41" fmla="*/ 19 h 74"/>
                <a:gd name="T42" fmla="*/ 50 w 74"/>
                <a:gd name="T43" fmla="*/ 17 h 74"/>
                <a:gd name="T44" fmla="*/ 49 w 74"/>
                <a:gd name="T45" fmla="*/ 19 h 74"/>
                <a:gd name="T46" fmla="*/ 52 w 74"/>
                <a:gd name="T47" fmla="*/ 42 h 74"/>
                <a:gd name="T48" fmla="*/ 64 w 74"/>
                <a:gd name="T49" fmla="*/ 34 h 74"/>
                <a:gd name="T50" fmla="*/ 63 w 74"/>
                <a:gd name="T51" fmla="*/ 32 h 74"/>
                <a:gd name="T52" fmla="*/ 64 w 74"/>
                <a:gd name="T53" fmla="*/ 26 h 74"/>
                <a:gd name="T54" fmla="*/ 58 w 74"/>
                <a:gd name="T55" fmla="*/ 19 h 74"/>
                <a:gd name="T56" fmla="*/ 11 w 74"/>
                <a:gd name="T57" fmla="*/ 39 h 74"/>
                <a:gd name="T58" fmla="*/ 10 w 74"/>
                <a:gd name="T59" fmla="*/ 40 h 74"/>
                <a:gd name="T60" fmla="*/ 7 w 74"/>
                <a:gd name="T61" fmla="*/ 50 h 74"/>
                <a:gd name="T62" fmla="*/ 16 w 74"/>
                <a:gd name="T63" fmla="*/ 59 h 74"/>
                <a:gd name="T64" fmla="*/ 24 w 74"/>
                <a:gd name="T65" fmla="*/ 53 h 74"/>
                <a:gd name="T66" fmla="*/ 25 w 74"/>
                <a:gd name="T67" fmla="*/ 48 h 74"/>
                <a:gd name="T68" fmla="*/ 17 w 74"/>
                <a:gd name="T69" fmla="*/ 35 h 74"/>
                <a:gd name="T70" fmla="*/ 11 w 74"/>
                <a:gd name="T71" fmla="*/ 39 h 74"/>
                <a:gd name="T72" fmla="*/ 27 w 74"/>
                <a:gd name="T73" fmla="*/ 42 h 74"/>
                <a:gd name="T74" fmla="*/ 42 w 74"/>
                <a:gd name="T75" fmla="*/ 40 h 74"/>
                <a:gd name="T76" fmla="*/ 50 w 74"/>
                <a:gd name="T77" fmla="*/ 34 h 74"/>
                <a:gd name="T78" fmla="*/ 40 w 74"/>
                <a:gd name="T79" fmla="*/ 19 h 74"/>
                <a:gd name="T80" fmla="*/ 24 w 74"/>
                <a:gd name="T81" fmla="*/ 26 h 74"/>
                <a:gd name="T82" fmla="*/ 27 w 74"/>
                <a:gd name="T83" fmla="*/ 42 h 74"/>
                <a:gd name="T84" fmla="*/ 39 w 74"/>
                <a:gd name="T85" fmla="*/ 44 h 74"/>
                <a:gd name="T86" fmla="*/ 29 w 74"/>
                <a:gd name="T87" fmla="*/ 55 h 74"/>
                <a:gd name="T88" fmla="*/ 39 w 74"/>
                <a:gd name="T89" fmla="*/ 65 h 74"/>
                <a:gd name="T90" fmla="*/ 50 w 74"/>
                <a:gd name="T91" fmla="*/ 55 h 74"/>
                <a:gd name="T92" fmla="*/ 39 w 74"/>
                <a:gd name="T93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74">
                  <a:moveTo>
                    <a:pt x="32" y="0"/>
                  </a:moveTo>
                  <a:cubicBezTo>
                    <a:pt x="37" y="4"/>
                    <a:pt x="45" y="2"/>
                    <a:pt x="53" y="3"/>
                  </a:cubicBezTo>
                  <a:cubicBezTo>
                    <a:pt x="56" y="3"/>
                    <a:pt x="61" y="7"/>
                    <a:pt x="62" y="10"/>
                  </a:cubicBezTo>
                  <a:cubicBezTo>
                    <a:pt x="66" y="19"/>
                    <a:pt x="69" y="28"/>
                    <a:pt x="72" y="37"/>
                  </a:cubicBezTo>
                  <a:cubicBezTo>
                    <a:pt x="74" y="43"/>
                    <a:pt x="71" y="49"/>
                    <a:pt x="65" y="53"/>
                  </a:cubicBezTo>
                  <a:cubicBezTo>
                    <a:pt x="63" y="54"/>
                    <a:pt x="62" y="55"/>
                    <a:pt x="62" y="58"/>
                  </a:cubicBezTo>
                  <a:cubicBezTo>
                    <a:pt x="62" y="67"/>
                    <a:pt x="53" y="74"/>
                    <a:pt x="44" y="71"/>
                  </a:cubicBezTo>
                  <a:cubicBezTo>
                    <a:pt x="40" y="70"/>
                    <a:pt x="36" y="69"/>
                    <a:pt x="32" y="71"/>
                  </a:cubicBezTo>
                  <a:cubicBezTo>
                    <a:pt x="27" y="73"/>
                    <a:pt x="23" y="72"/>
                    <a:pt x="19" y="69"/>
                  </a:cubicBezTo>
                  <a:cubicBezTo>
                    <a:pt x="15" y="66"/>
                    <a:pt x="11" y="63"/>
                    <a:pt x="7" y="60"/>
                  </a:cubicBezTo>
                  <a:cubicBezTo>
                    <a:pt x="2" y="55"/>
                    <a:pt x="1" y="48"/>
                    <a:pt x="3" y="41"/>
                  </a:cubicBezTo>
                  <a:cubicBezTo>
                    <a:pt x="3" y="40"/>
                    <a:pt x="3" y="37"/>
                    <a:pt x="2" y="35"/>
                  </a:cubicBezTo>
                  <a:cubicBezTo>
                    <a:pt x="0" y="28"/>
                    <a:pt x="3" y="21"/>
                    <a:pt x="9" y="17"/>
                  </a:cubicBezTo>
                  <a:cubicBezTo>
                    <a:pt x="11" y="16"/>
                    <a:pt x="13" y="14"/>
                    <a:pt x="14" y="12"/>
                  </a:cubicBezTo>
                  <a:cubicBezTo>
                    <a:pt x="17" y="5"/>
                    <a:pt x="22" y="0"/>
                    <a:pt x="32" y="0"/>
                  </a:cubicBezTo>
                  <a:close/>
                  <a:moveTo>
                    <a:pt x="25" y="6"/>
                  </a:moveTo>
                  <a:cubicBezTo>
                    <a:pt x="18" y="9"/>
                    <a:pt x="16" y="16"/>
                    <a:pt x="20" y="22"/>
                  </a:cubicBezTo>
                  <a:cubicBezTo>
                    <a:pt x="25" y="15"/>
                    <a:pt x="33" y="13"/>
                    <a:pt x="41" y="14"/>
                  </a:cubicBezTo>
                  <a:cubicBezTo>
                    <a:pt x="39" y="6"/>
                    <a:pt x="32" y="3"/>
                    <a:pt x="25" y="6"/>
                  </a:cubicBezTo>
                  <a:close/>
                  <a:moveTo>
                    <a:pt x="58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5" y="19"/>
                    <a:pt x="53" y="18"/>
                    <a:pt x="50" y="17"/>
                  </a:cubicBezTo>
                  <a:cubicBezTo>
                    <a:pt x="50" y="18"/>
                    <a:pt x="50" y="18"/>
                    <a:pt x="49" y="19"/>
                  </a:cubicBezTo>
                  <a:cubicBezTo>
                    <a:pt x="55" y="26"/>
                    <a:pt x="57" y="33"/>
                    <a:pt x="52" y="42"/>
                  </a:cubicBezTo>
                  <a:cubicBezTo>
                    <a:pt x="57" y="42"/>
                    <a:pt x="63" y="38"/>
                    <a:pt x="64" y="34"/>
                  </a:cubicBezTo>
                  <a:cubicBezTo>
                    <a:pt x="65" y="33"/>
                    <a:pt x="63" y="32"/>
                    <a:pt x="63" y="32"/>
                  </a:cubicBezTo>
                  <a:cubicBezTo>
                    <a:pt x="64" y="29"/>
                    <a:pt x="65" y="27"/>
                    <a:pt x="64" y="26"/>
                  </a:cubicBezTo>
                  <a:cubicBezTo>
                    <a:pt x="62" y="23"/>
                    <a:pt x="60" y="21"/>
                    <a:pt x="58" y="19"/>
                  </a:cubicBezTo>
                  <a:close/>
                  <a:moveTo>
                    <a:pt x="11" y="39"/>
                  </a:moveTo>
                  <a:cubicBezTo>
                    <a:pt x="11" y="39"/>
                    <a:pt x="10" y="40"/>
                    <a:pt x="10" y="40"/>
                  </a:cubicBezTo>
                  <a:cubicBezTo>
                    <a:pt x="6" y="42"/>
                    <a:pt x="6" y="46"/>
                    <a:pt x="7" y="50"/>
                  </a:cubicBezTo>
                  <a:cubicBezTo>
                    <a:pt x="8" y="55"/>
                    <a:pt x="11" y="58"/>
                    <a:pt x="16" y="59"/>
                  </a:cubicBezTo>
                  <a:cubicBezTo>
                    <a:pt x="22" y="60"/>
                    <a:pt x="24" y="58"/>
                    <a:pt x="24" y="53"/>
                  </a:cubicBezTo>
                  <a:cubicBezTo>
                    <a:pt x="25" y="51"/>
                    <a:pt x="25" y="49"/>
                    <a:pt x="25" y="48"/>
                  </a:cubicBezTo>
                  <a:cubicBezTo>
                    <a:pt x="22" y="44"/>
                    <a:pt x="20" y="40"/>
                    <a:pt x="17" y="35"/>
                  </a:cubicBezTo>
                  <a:cubicBezTo>
                    <a:pt x="15" y="36"/>
                    <a:pt x="13" y="38"/>
                    <a:pt x="11" y="39"/>
                  </a:cubicBezTo>
                  <a:close/>
                  <a:moveTo>
                    <a:pt x="27" y="42"/>
                  </a:moveTo>
                  <a:cubicBezTo>
                    <a:pt x="33" y="41"/>
                    <a:pt x="38" y="40"/>
                    <a:pt x="42" y="40"/>
                  </a:cubicBezTo>
                  <a:cubicBezTo>
                    <a:pt x="48" y="41"/>
                    <a:pt x="49" y="38"/>
                    <a:pt x="50" y="34"/>
                  </a:cubicBezTo>
                  <a:cubicBezTo>
                    <a:pt x="51" y="28"/>
                    <a:pt x="47" y="21"/>
                    <a:pt x="40" y="19"/>
                  </a:cubicBezTo>
                  <a:cubicBezTo>
                    <a:pt x="34" y="17"/>
                    <a:pt x="27" y="20"/>
                    <a:pt x="24" y="26"/>
                  </a:cubicBezTo>
                  <a:cubicBezTo>
                    <a:pt x="21" y="31"/>
                    <a:pt x="22" y="40"/>
                    <a:pt x="27" y="42"/>
                  </a:cubicBezTo>
                  <a:close/>
                  <a:moveTo>
                    <a:pt x="39" y="44"/>
                  </a:moveTo>
                  <a:cubicBezTo>
                    <a:pt x="34" y="44"/>
                    <a:pt x="29" y="49"/>
                    <a:pt x="29" y="55"/>
                  </a:cubicBezTo>
                  <a:cubicBezTo>
                    <a:pt x="29" y="60"/>
                    <a:pt x="34" y="65"/>
                    <a:pt x="39" y="65"/>
                  </a:cubicBezTo>
                  <a:cubicBezTo>
                    <a:pt x="45" y="65"/>
                    <a:pt x="50" y="60"/>
                    <a:pt x="50" y="55"/>
                  </a:cubicBezTo>
                  <a:cubicBezTo>
                    <a:pt x="50" y="49"/>
                    <a:pt x="45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4373226" y="-328613"/>
              <a:ext cx="400050" cy="230188"/>
            </a:xfrm>
            <a:custGeom>
              <a:avLst/>
              <a:gdLst>
                <a:gd name="T0" fmla="*/ 31 w 106"/>
                <a:gd name="T1" fmla="*/ 43 h 61"/>
                <a:gd name="T2" fmla="*/ 31 w 106"/>
                <a:gd name="T3" fmla="*/ 32 h 61"/>
                <a:gd name="T4" fmla="*/ 41 w 106"/>
                <a:gd name="T5" fmla="*/ 20 h 61"/>
                <a:gd name="T6" fmla="*/ 57 w 106"/>
                <a:gd name="T7" fmla="*/ 27 h 61"/>
                <a:gd name="T8" fmla="*/ 58 w 106"/>
                <a:gd name="T9" fmla="*/ 29 h 61"/>
                <a:gd name="T10" fmla="*/ 62 w 106"/>
                <a:gd name="T11" fmla="*/ 35 h 61"/>
                <a:gd name="T12" fmla="*/ 63 w 106"/>
                <a:gd name="T13" fmla="*/ 27 h 61"/>
                <a:gd name="T14" fmla="*/ 63 w 106"/>
                <a:gd name="T15" fmla="*/ 22 h 61"/>
                <a:gd name="T16" fmla="*/ 73 w 106"/>
                <a:gd name="T17" fmla="*/ 8 h 61"/>
                <a:gd name="T18" fmla="*/ 88 w 106"/>
                <a:gd name="T19" fmla="*/ 15 h 61"/>
                <a:gd name="T20" fmla="*/ 92 w 106"/>
                <a:gd name="T21" fmla="*/ 24 h 61"/>
                <a:gd name="T22" fmla="*/ 94 w 106"/>
                <a:gd name="T23" fmla="*/ 24 h 61"/>
                <a:gd name="T24" fmla="*/ 92 w 106"/>
                <a:gd name="T25" fmla="*/ 12 h 61"/>
                <a:gd name="T26" fmla="*/ 93 w 106"/>
                <a:gd name="T27" fmla="*/ 3 h 61"/>
                <a:gd name="T28" fmla="*/ 100 w 106"/>
                <a:gd name="T29" fmla="*/ 1 h 61"/>
                <a:gd name="T30" fmla="*/ 103 w 106"/>
                <a:gd name="T31" fmla="*/ 6 h 61"/>
                <a:gd name="T32" fmla="*/ 105 w 106"/>
                <a:gd name="T33" fmla="*/ 17 h 61"/>
                <a:gd name="T34" fmla="*/ 105 w 106"/>
                <a:gd name="T35" fmla="*/ 25 h 61"/>
                <a:gd name="T36" fmla="*/ 96 w 106"/>
                <a:gd name="T37" fmla="*/ 35 h 61"/>
                <a:gd name="T38" fmla="*/ 83 w 106"/>
                <a:gd name="T39" fmla="*/ 30 h 61"/>
                <a:gd name="T40" fmla="*/ 75 w 106"/>
                <a:gd name="T41" fmla="*/ 18 h 61"/>
                <a:gd name="T42" fmla="*/ 75 w 106"/>
                <a:gd name="T43" fmla="*/ 30 h 61"/>
                <a:gd name="T44" fmla="*/ 68 w 106"/>
                <a:gd name="T45" fmla="*/ 44 h 61"/>
                <a:gd name="T46" fmla="*/ 48 w 106"/>
                <a:gd name="T47" fmla="*/ 37 h 61"/>
                <a:gd name="T48" fmla="*/ 44 w 106"/>
                <a:gd name="T49" fmla="*/ 30 h 61"/>
                <a:gd name="T50" fmla="*/ 42 w 106"/>
                <a:gd name="T51" fmla="*/ 31 h 61"/>
                <a:gd name="T52" fmla="*/ 42 w 106"/>
                <a:gd name="T53" fmla="*/ 39 h 61"/>
                <a:gd name="T54" fmla="*/ 34 w 106"/>
                <a:gd name="T55" fmla="*/ 54 h 61"/>
                <a:gd name="T56" fmla="*/ 17 w 106"/>
                <a:gd name="T57" fmla="*/ 48 h 61"/>
                <a:gd name="T58" fmla="*/ 13 w 106"/>
                <a:gd name="T59" fmla="*/ 42 h 61"/>
                <a:gd name="T60" fmla="*/ 12 w 106"/>
                <a:gd name="T61" fmla="*/ 43 h 61"/>
                <a:gd name="T62" fmla="*/ 12 w 106"/>
                <a:gd name="T63" fmla="*/ 54 h 61"/>
                <a:gd name="T64" fmla="*/ 7 w 106"/>
                <a:gd name="T65" fmla="*/ 60 h 61"/>
                <a:gd name="T66" fmla="*/ 1 w 106"/>
                <a:gd name="T67" fmla="*/ 54 h 61"/>
                <a:gd name="T68" fmla="*/ 1 w 106"/>
                <a:gd name="T69" fmla="*/ 39 h 61"/>
                <a:gd name="T70" fmla="*/ 22 w 106"/>
                <a:gd name="T71" fmla="*/ 35 h 61"/>
                <a:gd name="T72" fmla="*/ 29 w 106"/>
                <a:gd name="T73" fmla="*/ 44 h 61"/>
                <a:gd name="T74" fmla="*/ 31 w 106"/>
                <a:gd name="T75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61">
                  <a:moveTo>
                    <a:pt x="31" y="43"/>
                  </a:moveTo>
                  <a:cubicBezTo>
                    <a:pt x="31" y="39"/>
                    <a:pt x="30" y="35"/>
                    <a:pt x="31" y="32"/>
                  </a:cubicBezTo>
                  <a:cubicBezTo>
                    <a:pt x="31" y="25"/>
                    <a:pt x="35" y="21"/>
                    <a:pt x="41" y="20"/>
                  </a:cubicBezTo>
                  <a:cubicBezTo>
                    <a:pt x="47" y="18"/>
                    <a:pt x="53" y="21"/>
                    <a:pt x="57" y="27"/>
                  </a:cubicBezTo>
                  <a:cubicBezTo>
                    <a:pt x="57" y="28"/>
                    <a:pt x="57" y="28"/>
                    <a:pt x="58" y="29"/>
                  </a:cubicBezTo>
                  <a:cubicBezTo>
                    <a:pt x="59" y="31"/>
                    <a:pt x="61" y="33"/>
                    <a:pt x="62" y="35"/>
                  </a:cubicBezTo>
                  <a:cubicBezTo>
                    <a:pt x="63" y="32"/>
                    <a:pt x="63" y="30"/>
                    <a:pt x="63" y="27"/>
                  </a:cubicBezTo>
                  <a:cubicBezTo>
                    <a:pt x="64" y="25"/>
                    <a:pt x="63" y="24"/>
                    <a:pt x="63" y="22"/>
                  </a:cubicBezTo>
                  <a:cubicBezTo>
                    <a:pt x="63" y="15"/>
                    <a:pt x="67" y="10"/>
                    <a:pt x="73" y="8"/>
                  </a:cubicBezTo>
                  <a:cubicBezTo>
                    <a:pt x="79" y="7"/>
                    <a:pt x="84" y="9"/>
                    <a:pt x="88" y="15"/>
                  </a:cubicBezTo>
                  <a:cubicBezTo>
                    <a:pt x="89" y="18"/>
                    <a:pt x="91" y="21"/>
                    <a:pt x="92" y="24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3" y="20"/>
                    <a:pt x="92" y="16"/>
                    <a:pt x="92" y="12"/>
                  </a:cubicBezTo>
                  <a:cubicBezTo>
                    <a:pt x="92" y="9"/>
                    <a:pt x="92" y="6"/>
                    <a:pt x="93" y="3"/>
                  </a:cubicBezTo>
                  <a:cubicBezTo>
                    <a:pt x="94" y="1"/>
                    <a:pt x="98" y="0"/>
                    <a:pt x="100" y="1"/>
                  </a:cubicBezTo>
                  <a:cubicBezTo>
                    <a:pt x="101" y="1"/>
                    <a:pt x="103" y="4"/>
                    <a:pt x="103" y="6"/>
                  </a:cubicBezTo>
                  <a:cubicBezTo>
                    <a:pt x="104" y="9"/>
                    <a:pt x="105" y="13"/>
                    <a:pt x="105" y="17"/>
                  </a:cubicBezTo>
                  <a:cubicBezTo>
                    <a:pt x="105" y="20"/>
                    <a:pt x="106" y="23"/>
                    <a:pt x="105" y="25"/>
                  </a:cubicBezTo>
                  <a:cubicBezTo>
                    <a:pt x="105" y="31"/>
                    <a:pt x="101" y="34"/>
                    <a:pt x="96" y="35"/>
                  </a:cubicBezTo>
                  <a:cubicBezTo>
                    <a:pt x="90" y="37"/>
                    <a:pt x="86" y="35"/>
                    <a:pt x="83" y="30"/>
                  </a:cubicBezTo>
                  <a:cubicBezTo>
                    <a:pt x="80" y="27"/>
                    <a:pt x="78" y="23"/>
                    <a:pt x="75" y="18"/>
                  </a:cubicBezTo>
                  <a:cubicBezTo>
                    <a:pt x="75" y="23"/>
                    <a:pt x="75" y="27"/>
                    <a:pt x="75" y="30"/>
                  </a:cubicBezTo>
                  <a:cubicBezTo>
                    <a:pt x="75" y="36"/>
                    <a:pt x="73" y="41"/>
                    <a:pt x="68" y="44"/>
                  </a:cubicBezTo>
                  <a:cubicBezTo>
                    <a:pt x="61" y="49"/>
                    <a:pt x="52" y="46"/>
                    <a:pt x="48" y="37"/>
                  </a:cubicBezTo>
                  <a:cubicBezTo>
                    <a:pt x="47" y="35"/>
                    <a:pt x="46" y="33"/>
                    <a:pt x="44" y="30"/>
                  </a:cubicBezTo>
                  <a:cubicBezTo>
                    <a:pt x="44" y="30"/>
                    <a:pt x="43" y="30"/>
                    <a:pt x="42" y="31"/>
                  </a:cubicBezTo>
                  <a:cubicBezTo>
                    <a:pt x="42" y="33"/>
                    <a:pt x="42" y="36"/>
                    <a:pt x="42" y="39"/>
                  </a:cubicBezTo>
                  <a:cubicBezTo>
                    <a:pt x="43" y="47"/>
                    <a:pt x="40" y="52"/>
                    <a:pt x="34" y="54"/>
                  </a:cubicBezTo>
                  <a:cubicBezTo>
                    <a:pt x="28" y="57"/>
                    <a:pt x="22" y="54"/>
                    <a:pt x="17" y="48"/>
                  </a:cubicBezTo>
                  <a:cubicBezTo>
                    <a:pt x="16" y="46"/>
                    <a:pt x="15" y="44"/>
                    <a:pt x="13" y="42"/>
                  </a:cubicBezTo>
                  <a:cubicBezTo>
                    <a:pt x="13" y="42"/>
                    <a:pt x="12" y="42"/>
                    <a:pt x="12" y="43"/>
                  </a:cubicBezTo>
                  <a:cubicBezTo>
                    <a:pt x="12" y="46"/>
                    <a:pt x="12" y="50"/>
                    <a:pt x="12" y="54"/>
                  </a:cubicBezTo>
                  <a:cubicBezTo>
                    <a:pt x="12" y="57"/>
                    <a:pt x="11" y="60"/>
                    <a:pt x="7" y="60"/>
                  </a:cubicBezTo>
                  <a:cubicBezTo>
                    <a:pt x="3" y="61"/>
                    <a:pt x="1" y="58"/>
                    <a:pt x="1" y="54"/>
                  </a:cubicBezTo>
                  <a:cubicBezTo>
                    <a:pt x="0" y="49"/>
                    <a:pt x="0" y="44"/>
                    <a:pt x="1" y="39"/>
                  </a:cubicBezTo>
                  <a:cubicBezTo>
                    <a:pt x="4" y="30"/>
                    <a:pt x="15" y="27"/>
                    <a:pt x="22" y="35"/>
                  </a:cubicBezTo>
                  <a:cubicBezTo>
                    <a:pt x="25" y="38"/>
                    <a:pt x="27" y="41"/>
                    <a:pt x="29" y="44"/>
                  </a:cubicBezTo>
                  <a:cubicBezTo>
                    <a:pt x="30" y="44"/>
                    <a:pt x="30" y="44"/>
                    <a:pt x="3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5159038" y="-873125"/>
              <a:ext cx="266700" cy="254000"/>
            </a:xfrm>
            <a:custGeom>
              <a:avLst/>
              <a:gdLst>
                <a:gd name="T0" fmla="*/ 62 w 71"/>
                <a:gd name="T1" fmla="*/ 28 h 67"/>
                <a:gd name="T2" fmla="*/ 65 w 71"/>
                <a:gd name="T3" fmla="*/ 32 h 67"/>
                <a:gd name="T4" fmla="*/ 55 w 71"/>
                <a:gd name="T5" fmla="*/ 55 h 67"/>
                <a:gd name="T6" fmla="*/ 50 w 71"/>
                <a:gd name="T7" fmla="*/ 58 h 67"/>
                <a:gd name="T8" fmla="*/ 33 w 71"/>
                <a:gd name="T9" fmla="*/ 66 h 67"/>
                <a:gd name="T10" fmla="*/ 19 w 71"/>
                <a:gd name="T11" fmla="*/ 54 h 67"/>
                <a:gd name="T12" fmla="*/ 15 w 71"/>
                <a:gd name="T13" fmla="*/ 50 h 67"/>
                <a:gd name="T14" fmla="*/ 7 w 71"/>
                <a:gd name="T15" fmla="*/ 24 h 67"/>
                <a:gd name="T16" fmla="*/ 8 w 71"/>
                <a:gd name="T17" fmla="*/ 20 h 67"/>
                <a:gd name="T18" fmla="*/ 26 w 71"/>
                <a:gd name="T19" fmla="*/ 2 h 67"/>
                <a:gd name="T20" fmla="*/ 32 w 71"/>
                <a:gd name="T21" fmla="*/ 2 h 67"/>
                <a:gd name="T22" fmla="*/ 58 w 71"/>
                <a:gd name="T23" fmla="*/ 5 h 67"/>
                <a:gd name="T24" fmla="*/ 62 w 71"/>
                <a:gd name="T25" fmla="*/ 28 h 67"/>
                <a:gd name="T26" fmla="*/ 34 w 71"/>
                <a:gd name="T27" fmla="*/ 37 h 67"/>
                <a:gd name="T28" fmla="*/ 34 w 71"/>
                <a:gd name="T29" fmla="*/ 37 h 67"/>
                <a:gd name="T30" fmla="*/ 30 w 71"/>
                <a:gd name="T31" fmla="*/ 40 h 67"/>
                <a:gd name="T32" fmla="*/ 37 w 71"/>
                <a:gd name="T33" fmla="*/ 51 h 67"/>
                <a:gd name="T34" fmla="*/ 50 w 71"/>
                <a:gd name="T35" fmla="*/ 48 h 67"/>
                <a:gd name="T36" fmla="*/ 50 w 71"/>
                <a:gd name="T37" fmla="*/ 35 h 67"/>
                <a:gd name="T38" fmla="*/ 34 w 71"/>
                <a:gd name="T39" fmla="*/ 37 h 67"/>
                <a:gd name="T40" fmla="*/ 52 w 71"/>
                <a:gd name="T41" fmla="*/ 19 h 67"/>
                <a:gd name="T42" fmla="*/ 38 w 71"/>
                <a:gd name="T43" fmla="*/ 6 h 67"/>
                <a:gd name="T44" fmla="*/ 25 w 71"/>
                <a:gd name="T45" fmla="*/ 19 h 67"/>
                <a:gd name="T46" fmla="*/ 38 w 71"/>
                <a:gd name="T47" fmla="*/ 32 h 67"/>
                <a:gd name="T48" fmla="*/ 52 w 71"/>
                <a:gd name="T49" fmla="*/ 19 h 67"/>
                <a:gd name="T50" fmla="*/ 25 w 71"/>
                <a:gd name="T51" fmla="*/ 45 h 67"/>
                <a:gd name="T52" fmla="*/ 26 w 71"/>
                <a:gd name="T53" fmla="*/ 33 h 67"/>
                <a:gd name="T54" fmla="*/ 19 w 71"/>
                <a:gd name="T55" fmla="*/ 23 h 67"/>
                <a:gd name="T56" fmla="*/ 9 w 71"/>
                <a:gd name="T57" fmla="*/ 38 h 67"/>
                <a:gd name="T58" fmla="*/ 25 w 71"/>
                <a:gd name="T5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67">
                  <a:moveTo>
                    <a:pt x="62" y="28"/>
                  </a:moveTo>
                  <a:cubicBezTo>
                    <a:pt x="63" y="29"/>
                    <a:pt x="64" y="31"/>
                    <a:pt x="65" y="32"/>
                  </a:cubicBezTo>
                  <a:cubicBezTo>
                    <a:pt x="71" y="41"/>
                    <a:pt x="66" y="53"/>
                    <a:pt x="55" y="55"/>
                  </a:cubicBezTo>
                  <a:cubicBezTo>
                    <a:pt x="54" y="55"/>
                    <a:pt x="51" y="57"/>
                    <a:pt x="50" y="58"/>
                  </a:cubicBezTo>
                  <a:cubicBezTo>
                    <a:pt x="46" y="64"/>
                    <a:pt x="40" y="67"/>
                    <a:pt x="33" y="66"/>
                  </a:cubicBezTo>
                  <a:cubicBezTo>
                    <a:pt x="26" y="64"/>
                    <a:pt x="21" y="61"/>
                    <a:pt x="19" y="54"/>
                  </a:cubicBezTo>
                  <a:cubicBezTo>
                    <a:pt x="18" y="52"/>
                    <a:pt x="17" y="51"/>
                    <a:pt x="15" y="50"/>
                  </a:cubicBezTo>
                  <a:cubicBezTo>
                    <a:pt x="4" y="45"/>
                    <a:pt x="0" y="3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6" y="8"/>
                    <a:pt x="15" y="0"/>
                    <a:pt x="26" y="2"/>
                  </a:cubicBezTo>
                  <a:cubicBezTo>
                    <a:pt x="28" y="3"/>
                    <a:pt x="30" y="2"/>
                    <a:pt x="32" y="2"/>
                  </a:cubicBezTo>
                  <a:cubicBezTo>
                    <a:pt x="41" y="0"/>
                    <a:pt x="50" y="1"/>
                    <a:pt x="58" y="5"/>
                  </a:cubicBezTo>
                  <a:cubicBezTo>
                    <a:pt x="67" y="8"/>
                    <a:pt x="68" y="17"/>
                    <a:pt x="62" y="28"/>
                  </a:cubicBezTo>
                  <a:close/>
                  <a:moveTo>
                    <a:pt x="34" y="37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1" y="36"/>
                    <a:pt x="30" y="37"/>
                    <a:pt x="30" y="40"/>
                  </a:cubicBezTo>
                  <a:cubicBezTo>
                    <a:pt x="29" y="45"/>
                    <a:pt x="32" y="49"/>
                    <a:pt x="37" y="51"/>
                  </a:cubicBezTo>
                  <a:cubicBezTo>
                    <a:pt x="41" y="53"/>
                    <a:pt x="47" y="52"/>
                    <a:pt x="50" y="48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4" y="36"/>
                    <a:pt x="39" y="37"/>
                    <a:pt x="34" y="37"/>
                  </a:cubicBezTo>
                  <a:close/>
                  <a:moveTo>
                    <a:pt x="52" y="19"/>
                  </a:moveTo>
                  <a:cubicBezTo>
                    <a:pt x="52" y="12"/>
                    <a:pt x="46" y="6"/>
                    <a:pt x="38" y="6"/>
                  </a:cubicBezTo>
                  <a:cubicBezTo>
                    <a:pt x="31" y="5"/>
                    <a:pt x="25" y="12"/>
                    <a:pt x="25" y="19"/>
                  </a:cubicBezTo>
                  <a:cubicBezTo>
                    <a:pt x="25" y="27"/>
                    <a:pt x="31" y="32"/>
                    <a:pt x="38" y="32"/>
                  </a:cubicBezTo>
                  <a:cubicBezTo>
                    <a:pt x="46" y="32"/>
                    <a:pt x="52" y="26"/>
                    <a:pt x="52" y="19"/>
                  </a:cubicBezTo>
                  <a:close/>
                  <a:moveTo>
                    <a:pt x="25" y="45"/>
                  </a:moveTo>
                  <a:cubicBezTo>
                    <a:pt x="25" y="40"/>
                    <a:pt x="27" y="36"/>
                    <a:pt x="26" y="33"/>
                  </a:cubicBezTo>
                  <a:cubicBezTo>
                    <a:pt x="25" y="29"/>
                    <a:pt x="21" y="26"/>
                    <a:pt x="19" y="23"/>
                  </a:cubicBezTo>
                  <a:cubicBezTo>
                    <a:pt x="11" y="25"/>
                    <a:pt x="7" y="31"/>
                    <a:pt x="9" y="38"/>
                  </a:cubicBezTo>
                  <a:cubicBezTo>
                    <a:pt x="11" y="44"/>
                    <a:pt x="18" y="47"/>
                    <a:pt x="2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4509751" y="49213"/>
              <a:ext cx="400050" cy="157163"/>
            </a:xfrm>
            <a:custGeom>
              <a:avLst/>
              <a:gdLst>
                <a:gd name="T0" fmla="*/ 28 w 106"/>
                <a:gd name="T1" fmla="*/ 17 h 42"/>
                <a:gd name="T2" fmla="*/ 25 w 106"/>
                <a:gd name="T3" fmla="*/ 26 h 42"/>
                <a:gd name="T4" fmla="*/ 15 w 106"/>
                <a:gd name="T5" fmla="*/ 40 h 42"/>
                <a:gd name="T6" fmla="*/ 1 w 106"/>
                <a:gd name="T7" fmla="*/ 29 h 42"/>
                <a:gd name="T8" fmla="*/ 4 w 106"/>
                <a:gd name="T9" fmla="*/ 22 h 42"/>
                <a:gd name="T10" fmla="*/ 10 w 106"/>
                <a:gd name="T11" fmla="*/ 26 h 42"/>
                <a:gd name="T12" fmla="*/ 13 w 106"/>
                <a:gd name="T13" fmla="*/ 29 h 42"/>
                <a:gd name="T14" fmla="*/ 15 w 106"/>
                <a:gd name="T15" fmla="*/ 20 h 42"/>
                <a:gd name="T16" fmla="*/ 29 w 106"/>
                <a:gd name="T17" fmla="*/ 6 h 42"/>
                <a:gd name="T18" fmla="*/ 43 w 106"/>
                <a:gd name="T19" fmla="*/ 19 h 42"/>
                <a:gd name="T20" fmla="*/ 45 w 106"/>
                <a:gd name="T21" fmla="*/ 25 h 42"/>
                <a:gd name="T22" fmla="*/ 47 w 106"/>
                <a:gd name="T23" fmla="*/ 25 h 42"/>
                <a:gd name="T24" fmla="*/ 49 w 106"/>
                <a:gd name="T25" fmla="*/ 17 h 42"/>
                <a:gd name="T26" fmla="*/ 60 w 106"/>
                <a:gd name="T27" fmla="*/ 4 h 42"/>
                <a:gd name="T28" fmla="*/ 75 w 106"/>
                <a:gd name="T29" fmla="*/ 13 h 42"/>
                <a:gd name="T30" fmla="*/ 79 w 106"/>
                <a:gd name="T31" fmla="*/ 22 h 42"/>
                <a:gd name="T32" fmla="*/ 80 w 106"/>
                <a:gd name="T33" fmla="*/ 15 h 42"/>
                <a:gd name="T34" fmla="*/ 83 w 106"/>
                <a:gd name="T35" fmla="*/ 6 h 42"/>
                <a:gd name="T36" fmla="*/ 96 w 106"/>
                <a:gd name="T37" fmla="*/ 1 h 42"/>
                <a:gd name="T38" fmla="*/ 106 w 106"/>
                <a:gd name="T39" fmla="*/ 12 h 42"/>
                <a:gd name="T40" fmla="*/ 102 w 106"/>
                <a:gd name="T41" fmla="*/ 18 h 42"/>
                <a:gd name="T42" fmla="*/ 96 w 106"/>
                <a:gd name="T43" fmla="*/ 16 h 42"/>
                <a:gd name="T44" fmla="*/ 94 w 106"/>
                <a:gd name="T45" fmla="*/ 13 h 42"/>
                <a:gd name="T46" fmla="*/ 93 w 106"/>
                <a:gd name="T47" fmla="*/ 14 h 42"/>
                <a:gd name="T48" fmla="*/ 90 w 106"/>
                <a:gd name="T49" fmla="*/ 24 h 42"/>
                <a:gd name="T50" fmla="*/ 78 w 106"/>
                <a:gd name="T51" fmla="*/ 33 h 42"/>
                <a:gd name="T52" fmla="*/ 66 w 106"/>
                <a:gd name="T53" fmla="*/ 24 h 42"/>
                <a:gd name="T54" fmla="*/ 63 w 106"/>
                <a:gd name="T55" fmla="*/ 15 h 42"/>
                <a:gd name="T56" fmla="*/ 61 w 106"/>
                <a:gd name="T57" fmla="*/ 15 h 42"/>
                <a:gd name="T58" fmla="*/ 59 w 106"/>
                <a:gd name="T59" fmla="*/ 24 h 42"/>
                <a:gd name="T60" fmla="*/ 45 w 106"/>
                <a:gd name="T61" fmla="*/ 36 h 42"/>
                <a:gd name="T62" fmla="*/ 32 w 106"/>
                <a:gd name="T63" fmla="*/ 24 h 42"/>
                <a:gd name="T64" fmla="*/ 30 w 106"/>
                <a:gd name="T65" fmla="*/ 17 h 42"/>
                <a:gd name="T66" fmla="*/ 28 w 106"/>
                <a:gd name="T6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42">
                  <a:moveTo>
                    <a:pt x="28" y="17"/>
                  </a:moveTo>
                  <a:cubicBezTo>
                    <a:pt x="27" y="20"/>
                    <a:pt x="26" y="23"/>
                    <a:pt x="25" y="26"/>
                  </a:cubicBezTo>
                  <a:cubicBezTo>
                    <a:pt x="24" y="32"/>
                    <a:pt x="22" y="38"/>
                    <a:pt x="15" y="40"/>
                  </a:cubicBezTo>
                  <a:cubicBezTo>
                    <a:pt x="7" y="42"/>
                    <a:pt x="0" y="37"/>
                    <a:pt x="1" y="29"/>
                  </a:cubicBezTo>
                  <a:cubicBezTo>
                    <a:pt x="1" y="27"/>
                    <a:pt x="3" y="24"/>
                    <a:pt x="4" y="22"/>
                  </a:cubicBezTo>
                  <a:cubicBezTo>
                    <a:pt x="6" y="24"/>
                    <a:pt x="8" y="25"/>
                    <a:pt x="10" y="26"/>
                  </a:cubicBezTo>
                  <a:cubicBezTo>
                    <a:pt x="11" y="27"/>
                    <a:pt x="11" y="28"/>
                    <a:pt x="13" y="29"/>
                  </a:cubicBezTo>
                  <a:cubicBezTo>
                    <a:pt x="13" y="26"/>
                    <a:pt x="14" y="23"/>
                    <a:pt x="15" y="20"/>
                  </a:cubicBezTo>
                  <a:cubicBezTo>
                    <a:pt x="16" y="11"/>
                    <a:pt x="21" y="6"/>
                    <a:pt x="29" y="6"/>
                  </a:cubicBezTo>
                  <a:cubicBezTo>
                    <a:pt x="37" y="6"/>
                    <a:pt x="41" y="10"/>
                    <a:pt x="43" y="19"/>
                  </a:cubicBezTo>
                  <a:cubicBezTo>
                    <a:pt x="43" y="21"/>
                    <a:pt x="44" y="23"/>
                    <a:pt x="45" y="25"/>
                  </a:cubicBezTo>
                  <a:cubicBezTo>
                    <a:pt x="46" y="25"/>
                    <a:pt x="46" y="25"/>
                    <a:pt x="47" y="25"/>
                  </a:cubicBezTo>
                  <a:cubicBezTo>
                    <a:pt x="48" y="23"/>
                    <a:pt x="48" y="20"/>
                    <a:pt x="49" y="17"/>
                  </a:cubicBezTo>
                  <a:cubicBezTo>
                    <a:pt x="50" y="9"/>
                    <a:pt x="54" y="5"/>
                    <a:pt x="60" y="4"/>
                  </a:cubicBezTo>
                  <a:cubicBezTo>
                    <a:pt x="66" y="3"/>
                    <a:pt x="71" y="7"/>
                    <a:pt x="75" y="13"/>
                  </a:cubicBezTo>
                  <a:cubicBezTo>
                    <a:pt x="76" y="16"/>
                    <a:pt x="77" y="18"/>
                    <a:pt x="79" y="22"/>
                  </a:cubicBezTo>
                  <a:cubicBezTo>
                    <a:pt x="79" y="19"/>
                    <a:pt x="80" y="17"/>
                    <a:pt x="80" y="15"/>
                  </a:cubicBezTo>
                  <a:cubicBezTo>
                    <a:pt x="81" y="12"/>
                    <a:pt x="82" y="9"/>
                    <a:pt x="83" y="6"/>
                  </a:cubicBezTo>
                  <a:cubicBezTo>
                    <a:pt x="86" y="2"/>
                    <a:pt x="91" y="0"/>
                    <a:pt x="96" y="1"/>
                  </a:cubicBezTo>
                  <a:cubicBezTo>
                    <a:pt x="100" y="1"/>
                    <a:pt x="106" y="7"/>
                    <a:pt x="106" y="12"/>
                  </a:cubicBezTo>
                  <a:cubicBezTo>
                    <a:pt x="106" y="14"/>
                    <a:pt x="104" y="17"/>
                    <a:pt x="102" y="18"/>
                  </a:cubicBezTo>
                  <a:cubicBezTo>
                    <a:pt x="101" y="19"/>
                    <a:pt x="98" y="17"/>
                    <a:pt x="96" y="16"/>
                  </a:cubicBezTo>
                  <a:cubicBezTo>
                    <a:pt x="95" y="15"/>
                    <a:pt x="95" y="14"/>
                    <a:pt x="94" y="13"/>
                  </a:cubicBezTo>
                  <a:cubicBezTo>
                    <a:pt x="94" y="13"/>
                    <a:pt x="93" y="13"/>
                    <a:pt x="93" y="14"/>
                  </a:cubicBezTo>
                  <a:cubicBezTo>
                    <a:pt x="92" y="17"/>
                    <a:pt x="91" y="20"/>
                    <a:pt x="90" y="24"/>
                  </a:cubicBezTo>
                  <a:cubicBezTo>
                    <a:pt x="88" y="29"/>
                    <a:pt x="84" y="33"/>
                    <a:pt x="78" y="33"/>
                  </a:cubicBezTo>
                  <a:cubicBezTo>
                    <a:pt x="72" y="33"/>
                    <a:pt x="69" y="29"/>
                    <a:pt x="66" y="24"/>
                  </a:cubicBezTo>
                  <a:cubicBezTo>
                    <a:pt x="65" y="21"/>
                    <a:pt x="64" y="18"/>
                    <a:pt x="63" y="15"/>
                  </a:cubicBezTo>
                  <a:cubicBezTo>
                    <a:pt x="62" y="15"/>
                    <a:pt x="62" y="15"/>
                    <a:pt x="61" y="15"/>
                  </a:cubicBezTo>
                  <a:cubicBezTo>
                    <a:pt x="61" y="18"/>
                    <a:pt x="60" y="21"/>
                    <a:pt x="59" y="24"/>
                  </a:cubicBezTo>
                  <a:cubicBezTo>
                    <a:pt x="58" y="32"/>
                    <a:pt x="53" y="36"/>
                    <a:pt x="45" y="36"/>
                  </a:cubicBezTo>
                  <a:cubicBezTo>
                    <a:pt x="39" y="36"/>
                    <a:pt x="33" y="31"/>
                    <a:pt x="32" y="24"/>
                  </a:cubicBezTo>
                  <a:cubicBezTo>
                    <a:pt x="31" y="21"/>
                    <a:pt x="31" y="19"/>
                    <a:pt x="30" y="17"/>
                  </a:cubicBezTo>
                  <a:cubicBezTo>
                    <a:pt x="29" y="17"/>
                    <a:pt x="28" y="17"/>
                    <a:pt x="2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4123988" y="-593725"/>
              <a:ext cx="306388" cy="344488"/>
            </a:xfrm>
            <a:custGeom>
              <a:avLst/>
              <a:gdLst>
                <a:gd name="T0" fmla="*/ 81 w 81"/>
                <a:gd name="T1" fmla="*/ 64 h 91"/>
                <a:gd name="T2" fmla="*/ 55 w 81"/>
                <a:gd name="T3" fmla="*/ 86 h 91"/>
                <a:gd name="T4" fmla="*/ 32 w 81"/>
                <a:gd name="T5" fmla="*/ 59 h 91"/>
                <a:gd name="T6" fmla="*/ 21 w 81"/>
                <a:gd name="T7" fmla="*/ 39 h 91"/>
                <a:gd name="T8" fmla="*/ 6 w 81"/>
                <a:gd name="T9" fmla="*/ 22 h 91"/>
                <a:gd name="T10" fmla="*/ 1 w 81"/>
                <a:gd name="T11" fmla="*/ 11 h 91"/>
                <a:gd name="T12" fmla="*/ 3 w 81"/>
                <a:gd name="T13" fmla="*/ 2 h 91"/>
                <a:gd name="T14" fmla="*/ 12 w 81"/>
                <a:gd name="T15" fmla="*/ 1 h 91"/>
                <a:gd name="T16" fmla="*/ 24 w 81"/>
                <a:gd name="T17" fmla="*/ 10 h 91"/>
                <a:gd name="T18" fmla="*/ 39 w 81"/>
                <a:gd name="T19" fmla="*/ 26 h 91"/>
                <a:gd name="T20" fmla="*/ 53 w 81"/>
                <a:gd name="T21" fmla="*/ 35 h 91"/>
                <a:gd name="T22" fmla="*/ 74 w 81"/>
                <a:gd name="T23" fmla="*/ 46 h 91"/>
                <a:gd name="T24" fmla="*/ 81 w 81"/>
                <a:gd name="T25" fmla="*/ 64 h 91"/>
                <a:gd name="T26" fmla="*/ 73 w 81"/>
                <a:gd name="T27" fmla="*/ 66 h 91"/>
                <a:gd name="T28" fmla="*/ 59 w 81"/>
                <a:gd name="T29" fmla="*/ 43 h 91"/>
                <a:gd name="T30" fmla="*/ 39 w 81"/>
                <a:gd name="T31" fmla="*/ 55 h 91"/>
                <a:gd name="T32" fmla="*/ 55 w 81"/>
                <a:gd name="T33" fmla="*/ 78 h 91"/>
                <a:gd name="T34" fmla="*/ 73 w 81"/>
                <a:gd name="T35" fmla="*/ 66 h 91"/>
                <a:gd name="T36" fmla="*/ 5 w 81"/>
                <a:gd name="T37" fmla="*/ 8 h 91"/>
                <a:gd name="T38" fmla="*/ 39 w 81"/>
                <a:gd name="T39" fmla="*/ 33 h 91"/>
                <a:gd name="T40" fmla="*/ 14 w 81"/>
                <a:gd name="T41" fmla="*/ 6 h 91"/>
                <a:gd name="T42" fmla="*/ 10 w 81"/>
                <a:gd name="T43" fmla="*/ 4 h 91"/>
                <a:gd name="T44" fmla="*/ 5 w 81"/>
                <a:gd name="T45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91">
                  <a:moveTo>
                    <a:pt x="81" y="64"/>
                  </a:moveTo>
                  <a:cubicBezTo>
                    <a:pt x="81" y="84"/>
                    <a:pt x="70" y="91"/>
                    <a:pt x="55" y="86"/>
                  </a:cubicBezTo>
                  <a:cubicBezTo>
                    <a:pt x="42" y="81"/>
                    <a:pt x="35" y="73"/>
                    <a:pt x="32" y="59"/>
                  </a:cubicBezTo>
                  <a:cubicBezTo>
                    <a:pt x="31" y="52"/>
                    <a:pt x="26" y="45"/>
                    <a:pt x="21" y="39"/>
                  </a:cubicBezTo>
                  <a:cubicBezTo>
                    <a:pt x="17" y="33"/>
                    <a:pt x="11" y="28"/>
                    <a:pt x="6" y="22"/>
                  </a:cubicBezTo>
                  <a:cubicBezTo>
                    <a:pt x="4" y="18"/>
                    <a:pt x="2" y="15"/>
                    <a:pt x="1" y="11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0"/>
                    <a:pt x="9" y="0"/>
                    <a:pt x="12" y="1"/>
                  </a:cubicBezTo>
                  <a:cubicBezTo>
                    <a:pt x="16" y="3"/>
                    <a:pt x="21" y="7"/>
                    <a:pt x="24" y="10"/>
                  </a:cubicBezTo>
                  <a:cubicBezTo>
                    <a:pt x="30" y="15"/>
                    <a:pt x="34" y="21"/>
                    <a:pt x="39" y="26"/>
                  </a:cubicBezTo>
                  <a:cubicBezTo>
                    <a:pt x="43" y="30"/>
                    <a:pt x="47" y="33"/>
                    <a:pt x="53" y="35"/>
                  </a:cubicBezTo>
                  <a:cubicBezTo>
                    <a:pt x="61" y="37"/>
                    <a:pt x="68" y="40"/>
                    <a:pt x="74" y="46"/>
                  </a:cubicBezTo>
                  <a:cubicBezTo>
                    <a:pt x="79" y="52"/>
                    <a:pt x="81" y="60"/>
                    <a:pt x="81" y="64"/>
                  </a:cubicBezTo>
                  <a:close/>
                  <a:moveTo>
                    <a:pt x="73" y="66"/>
                  </a:moveTo>
                  <a:cubicBezTo>
                    <a:pt x="72" y="57"/>
                    <a:pt x="67" y="47"/>
                    <a:pt x="59" y="43"/>
                  </a:cubicBezTo>
                  <a:cubicBezTo>
                    <a:pt x="49" y="38"/>
                    <a:pt x="39" y="43"/>
                    <a:pt x="39" y="55"/>
                  </a:cubicBezTo>
                  <a:cubicBezTo>
                    <a:pt x="39" y="64"/>
                    <a:pt x="46" y="75"/>
                    <a:pt x="55" y="78"/>
                  </a:cubicBezTo>
                  <a:cubicBezTo>
                    <a:pt x="65" y="83"/>
                    <a:pt x="73" y="78"/>
                    <a:pt x="73" y="66"/>
                  </a:cubicBezTo>
                  <a:close/>
                  <a:moveTo>
                    <a:pt x="5" y="8"/>
                  </a:moveTo>
                  <a:cubicBezTo>
                    <a:pt x="21" y="10"/>
                    <a:pt x="27" y="25"/>
                    <a:pt x="39" y="33"/>
                  </a:cubicBezTo>
                  <a:cubicBezTo>
                    <a:pt x="32" y="23"/>
                    <a:pt x="25" y="13"/>
                    <a:pt x="14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6" y="3"/>
                    <a:pt x="4" y="5"/>
                    <a:pt x="5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4830426" y="-906463"/>
              <a:ext cx="222250" cy="222250"/>
            </a:xfrm>
            <a:custGeom>
              <a:avLst/>
              <a:gdLst>
                <a:gd name="T0" fmla="*/ 48 w 59"/>
                <a:gd name="T1" fmla="*/ 18 h 59"/>
                <a:gd name="T2" fmla="*/ 51 w 59"/>
                <a:gd name="T3" fmla="*/ 41 h 59"/>
                <a:gd name="T4" fmla="*/ 50 w 59"/>
                <a:gd name="T5" fmla="*/ 44 h 59"/>
                <a:gd name="T6" fmla="*/ 48 w 59"/>
                <a:gd name="T7" fmla="*/ 48 h 59"/>
                <a:gd name="T8" fmla="*/ 16 w 59"/>
                <a:gd name="T9" fmla="*/ 55 h 59"/>
                <a:gd name="T10" fmla="*/ 11 w 59"/>
                <a:gd name="T11" fmla="*/ 38 h 59"/>
                <a:gd name="T12" fmla="*/ 9 w 59"/>
                <a:gd name="T13" fmla="*/ 40 h 59"/>
                <a:gd name="T14" fmla="*/ 3 w 59"/>
                <a:gd name="T15" fmla="*/ 31 h 59"/>
                <a:gd name="T16" fmla="*/ 6 w 59"/>
                <a:gd name="T17" fmla="*/ 15 h 59"/>
                <a:gd name="T18" fmla="*/ 11 w 59"/>
                <a:gd name="T19" fmla="*/ 9 h 59"/>
                <a:gd name="T20" fmla="*/ 27 w 59"/>
                <a:gd name="T21" fmla="*/ 0 h 59"/>
                <a:gd name="T22" fmla="*/ 32 w 59"/>
                <a:gd name="T23" fmla="*/ 0 h 59"/>
                <a:gd name="T24" fmla="*/ 48 w 59"/>
                <a:gd name="T25" fmla="*/ 18 h 59"/>
                <a:gd name="T26" fmla="*/ 40 w 59"/>
                <a:gd name="T27" fmla="*/ 24 h 59"/>
                <a:gd name="T28" fmla="*/ 31 w 59"/>
                <a:gd name="T29" fmla="*/ 6 h 59"/>
                <a:gd name="T30" fmla="*/ 15 w 59"/>
                <a:gd name="T31" fmla="*/ 12 h 59"/>
                <a:gd name="T32" fmla="*/ 21 w 59"/>
                <a:gd name="T33" fmla="*/ 30 h 59"/>
                <a:gd name="T34" fmla="*/ 40 w 59"/>
                <a:gd name="T35" fmla="*/ 24 h 59"/>
                <a:gd name="T36" fmla="*/ 35 w 59"/>
                <a:gd name="T37" fmla="*/ 28 h 59"/>
                <a:gd name="T38" fmla="*/ 24 w 59"/>
                <a:gd name="T39" fmla="*/ 39 h 59"/>
                <a:gd name="T40" fmla="*/ 35 w 59"/>
                <a:gd name="T41" fmla="*/ 50 h 59"/>
                <a:gd name="T42" fmla="*/ 46 w 59"/>
                <a:gd name="T43" fmla="*/ 39 h 59"/>
                <a:gd name="T44" fmla="*/ 35 w 59"/>
                <a:gd name="T4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59">
                  <a:moveTo>
                    <a:pt x="48" y="18"/>
                  </a:moveTo>
                  <a:cubicBezTo>
                    <a:pt x="58" y="25"/>
                    <a:pt x="59" y="31"/>
                    <a:pt x="51" y="41"/>
                  </a:cubicBezTo>
                  <a:cubicBezTo>
                    <a:pt x="51" y="42"/>
                    <a:pt x="50" y="43"/>
                    <a:pt x="50" y="44"/>
                  </a:cubicBezTo>
                  <a:cubicBezTo>
                    <a:pt x="49" y="45"/>
                    <a:pt x="49" y="47"/>
                    <a:pt x="48" y="48"/>
                  </a:cubicBezTo>
                  <a:cubicBezTo>
                    <a:pt x="43" y="55"/>
                    <a:pt x="23" y="59"/>
                    <a:pt x="16" y="55"/>
                  </a:cubicBezTo>
                  <a:cubicBezTo>
                    <a:pt x="11" y="52"/>
                    <a:pt x="9" y="47"/>
                    <a:pt x="11" y="38"/>
                  </a:cubicBezTo>
                  <a:cubicBezTo>
                    <a:pt x="10" y="39"/>
                    <a:pt x="9" y="40"/>
                    <a:pt x="9" y="40"/>
                  </a:cubicBezTo>
                  <a:cubicBezTo>
                    <a:pt x="7" y="37"/>
                    <a:pt x="5" y="34"/>
                    <a:pt x="3" y="31"/>
                  </a:cubicBezTo>
                  <a:cubicBezTo>
                    <a:pt x="0" y="25"/>
                    <a:pt x="1" y="19"/>
                    <a:pt x="6" y="15"/>
                  </a:cubicBezTo>
                  <a:cubicBezTo>
                    <a:pt x="8" y="14"/>
                    <a:pt x="10" y="12"/>
                    <a:pt x="11" y="9"/>
                  </a:cubicBezTo>
                  <a:cubicBezTo>
                    <a:pt x="15" y="4"/>
                    <a:pt x="20" y="0"/>
                    <a:pt x="27" y="0"/>
                  </a:cubicBezTo>
                  <a:cubicBezTo>
                    <a:pt x="29" y="0"/>
                    <a:pt x="31" y="1"/>
                    <a:pt x="32" y="0"/>
                  </a:cubicBezTo>
                  <a:cubicBezTo>
                    <a:pt x="45" y="0"/>
                    <a:pt x="50" y="5"/>
                    <a:pt x="48" y="18"/>
                  </a:cubicBezTo>
                  <a:close/>
                  <a:moveTo>
                    <a:pt x="40" y="24"/>
                  </a:moveTo>
                  <a:cubicBezTo>
                    <a:pt x="42" y="15"/>
                    <a:pt x="38" y="9"/>
                    <a:pt x="31" y="6"/>
                  </a:cubicBezTo>
                  <a:cubicBezTo>
                    <a:pt x="25" y="3"/>
                    <a:pt x="19" y="6"/>
                    <a:pt x="15" y="12"/>
                  </a:cubicBezTo>
                  <a:cubicBezTo>
                    <a:pt x="12" y="18"/>
                    <a:pt x="14" y="26"/>
                    <a:pt x="21" y="30"/>
                  </a:cubicBezTo>
                  <a:cubicBezTo>
                    <a:pt x="26" y="25"/>
                    <a:pt x="32" y="22"/>
                    <a:pt x="40" y="24"/>
                  </a:cubicBezTo>
                  <a:close/>
                  <a:moveTo>
                    <a:pt x="35" y="28"/>
                  </a:moveTo>
                  <a:cubicBezTo>
                    <a:pt x="29" y="28"/>
                    <a:pt x="24" y="33"/>
                    <a:pt x="24" y="39"/>
                  </a:cubicBezTo>
                  <a:cubicBezTo>
                    <a:pt x="24" y="45"/>
                    <a:pt x="29" y="50"/>
                    <a:pt x="35" y="50"/>
                  </a:cubicBezTo>
                  <a:cubicBezTo>
                    <a:pt x="41" y="50"/>
                    <a:pt x="46" y="44"/>
                    <a:pt x="46" y="39"/>
                  </a:cubicBezTo>
                  <a:cubicBezTo>
                    <a:pt x="46" y="33"/>
                    <a:pt x="41" y="28"/>
                    <a:pt x="3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3765213" y="-966788"/>
              <a:ext cx="117475" cy="106363"/>
            </a:xfrm>
            <a:custGeom>
              <a:avLst/>
              <a:gdLst>
                <a:gd name="T0" fmla="*/ 19 w 31"/>
                <a:gd name="T1" fmla="*/ 4 h 28"/>
                <a:gd name="T2" fmla="*/ 29 w 31"/>
                <a:gd name="T3" fmla="*/ 11 h 28"/>
                <a:gd name="T4" fmla="*/ 22 w 31"/>
                <a:gd name="T5" fmla="*/ 25 h 28"/>
                <a:gd name="T6" fmla="*/ 13 w 31"/>
                <a:gd name="T7" fmla="*/ 22 h 28"/>
                <a:gd name="T8" fmla="*/ 0 w 31"/>
                <a:gd name="T9" fmla="*/ 12 h 28"/>
                <a:gd name="T10" fmla="*/ 9 w 31"/>
                <a:gd name="T11" fmla="*/ 2 h 28"/>
                <a:gd name="T12" fmla="*/ 19 w 31"/>
                <a:gd name="T13" fmla="*/ 4 h 28"/>
                <a:gd name="T14" fmla="*/ 16 w 31"/>
                <a:gd name="T15" fmla="*/ 9 h 28"/>
                <a:gd name="T16" fmla="*/ 13 w 31"/>
                <a:gd name="T17" fmla="*/ 18 h 28"/>
                <a:gd name="T18" fmla="*/ 14 w 31"/>
                <a:gd name="T19" fmla="*/ 19 h 28"/>
                <a:gd name="T20" fmla="*/ 19 w 31"/>
                <a:gd name="T2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19" y="4"/>
                  </a:moveTo>
                  <a:cubicBezTo>
                    <a:pt x="23" y="3"/>
                    <a:pt x="28" y="6"/>
                    <a:pt x="29" y="11"/>
                  </a:cubicBezTo>
                  <a:cubicBezTo>
                    <a:pt x="31" y="17"/>
                    <a:pt x="28" y="23"/>
                    <a:pt x="22" y="25"/>
                  </a:cubicBezTo>
                  <a:cubicBezTo>
                    <a:pt x="19" y="27"/>
                    <a:pt x="15" y="28"/>
                    <a:pt x="13" y="22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1" y="7"/>
                    <a:pt x="4" y="3"/>
                    <a:pt x="9" y="2"/>
                  </a:cubicBezTo>
                  <a:cubicBezTo>
                    <a:pt x="13" y="1"/>
                    <a:pt x="16" y="0"/>
                    <a:pt x="19" y="4"/>
                  </a:cubicBezTo>
                  <a:cubicBezTo>
                    <a:pt x="18" y="6"/>
                    <a:pt x="17" y="7"/>
                    <a:pt x="16" y="9"/>
                  </a:cubicBezTo>
                  <a:cubicBezTo>
                    <a:pt x="15" y="12"/>
                    <a:pt x="14" y="15"/>
                    <a:pt x="13" y="18"/>
                  </a:cubicBezTo>
                  <a:cubicBezTo>
                    <a:pt x="13" y="18"/>
                    <a:pt x="14" y="18"/>
                    <a:pt x="14" y="19"/>
                  </a:cubicBezTo>
                  <a:cubicBezTo>
                    <a:pt x="19" y="15"/>
                    <a:pt x="19" y="10"/>
                    <a:pt x="1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4044613" y="-823913"/>
              <a:ext cx="117475" cy="103188"/>
            </a:xfrm>
            <a:custGeom>
              <a:avLst/>
              <a:gdLst>
                <a:gd name="T0" fmla="*/ 17 w 31"/>
                <a:gd name="T1" fmla="*/ 4 h 27"/>
                <a:gd name="T2" fmla="*/ 29 w 31"/>
                <a:gd name="T3" fmla="*/ 10 h 27"/>
                <a:gd name="T4" fmla="*/ 23 w 31"/>
                <a:gd name="T5" fmla="*/ 25 h 27"/>
                <a:gd name="T6" fmla="*/ 12 w 31"/>
                <a:gd name="T7" fmla="*/ 22 h 27"/>
                <a:gd name="T8" fmla="*/ 0 w 31"/>
                <a:gd name="T9" fmla="*/ 13 h 27"/>
                <a:gd name="T10" fmla="*/ 13 w 31"/>
                <a:gd name="T11" fmla="*/ 0 h 27"/>
                <a:gd name="T12" fmla="*/ 17 w 31"/>
                <a:gd name="T13" fmla="*/ 4 h 27"/>
                <a:gd name="T14" fmla="*/ 16 w 31"/>
                <a:gd name="T15" fmla="*/ 8 h 27"/>
                <a:gd name="T16" fmla="*/ 12 w 31"/>
                <a:gd name="T17" fmla="*/ 18 h 27"/>
                <a:gd name="T18" fmla="*/ 17 w 31"/>
                <a:gd name="T1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7">
                  <a:moveTo>
                    <a:pt x="17" y="4"/>
                  </a:moveTo>
                  <a:cubicBezTo>
                    <a:pt x="22" y="3"/>
                    <a:pt x="26" y="5"/>
                    <a:pt x="29" y="10"/>
                  </a:cubicBezTo>
                  <a:cubicBezTo>
                    <a:pt x="31" y="15"/>
                    <a:pt x="29" y="22"/>
                    <a:pt x="23" y="25"/>
                  </a:cubicBezTo>
                  <a:cubicBezTo>
                    <a:pt x="18" y="27"/>
                    <a:pt x="15" y="26"/>
                    <a:pt x="12" y="22"/>
                  </a:cubicBezTo>
                  <a:cubicBezTo>
                    <a:pt x="6" y="24"/>
                    <a:pt x="0" y="20"/>
                    <a:pt x="0" y="13"/>
                  </a:cubicBezTo>
                  <a:cubicBezTo>
                    <a:pt x="0" y="8"/>
                    <a:pt x="7" y="0"/>
                    <a:pt x="13" y="0"/>
                  </a:cubicBezTo>
                  <a:cubicBezTo>
                    <a:pt x="16" y="0"/>
                    <a:pt x="17" y="1"/>
                    <a:pt x="17" y="4"/>
                  </a:cubicBezTo>
                  <a:cubicBezTo>
                    <a:pt x="17" y="6"/>
                    <a:pt x="16" y="7"/>
                    <a:pt x="16" y="8"/>
                  </a:cubicBezTo>
                  <a:cubicBezTo>
                    <a:pt x="14" y="11"/>
                    <a:pt x="13" y="15"/>
                    <a:pt x="12" y="18"/>
                  </a:cubicBezTo>
                  <a:cubicBezTo>
                    <a:pt x="18" y="14"/>
                    <a:pt x="19" y="11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833476" y="-654050"/>
              <a:ext cx="106363" cy="114300"/>
            </a:xfrm>
            <a:custGeom>
              <a:avLst/>
              <a:gdLst>
                <a:gd name="T0" fmla="*/ 24 w 28"/>
                <a:gd name="T1" fmla="*/ 13 h 30"/>
                <a:gd name="T2" fmla="*/ 28 w 28"/>
                <a:gd name="T3" fmla="*/ 16 h 30"/>
                <a:gd name="T4" fmla="*/ 21 w 28"/>
                <a:gd name="T5" fmla="*/ 28 h 30"/>
                <a:gd name="T6" fmla="*/ 8 w 28"/>
                <a:gd name="T7" fmla="*/ 27 h 30"/>
                <a:gd name="T8" fmla="*/ 5 w 28"/>
                <a:gd name="T9" fmla="*/ 19 h 30"/>
                <a:gd name="T10" fmla="*/ 5 w 28"/>
                <a:gd name="T11" fmla="*/ 5 h 30"/>
                <a:gd name="T12" fmla="*/ 24 w 28"/>
                <a:gd name="T13" fmla="*/ 6 h 30"/>
                <a:gd name="T14" fmla="*/ 24 w 28"/>
                <a:gd name="T15" fmla="*/ 13 h 30"/>
                <a:gd name="T16" fmla="*/ 10 w 28"/>
                <a:gd name="T17" fmla="*/ 18 h 30"/>
                <a:gd name="T18" fmla="*/ 10 w 28"/>
                <a:gd name="T19" fmla="*/ 19 h 30"/>
                <a:gd name="T20" fmla="*/ 24 w 28"/>
                <a:gd name="T2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0">
                  <a:moveTo>
                    <a:pt x="24" y="13"/>
                  </a:moveTo>
                  <a:cubicBezTo>
                    <a:pt x="25" y="14"/>
                    <a:pt x="27" y="14"/>
                    <a:pt x="28" y="16"/>
                  </a:cubicBezTo>
                  <a:cubicBezTo>
                    <a:pt x="28" y="21"/>
                    <a:pt x="26" y="25"/>
                    <a:pt x="21" y="28"/>
                  </a:cubicBezTo>
                  <a:cubicBezTo>
                    <a:pt x="17" y="30"/>
                    <a:pt x="12" y="30"/>
                    <a:pt x="8" y="27"/>
                  </a:cubicBezTo>
                  <a:cubicBezTo>
                    <a:pt x="6" y="26"/>
                    <a:pt x="6" y="22"/>
                    <a:pt x="5" y="19"/>
                  </a:cubicBezTo>
                  <a:cubicBezTo>
                    <a:pt x="1" y="17"/>
                    <a:pt x="0" y="9"/>
                    <a:pt x="5" y="5"/>
                  </a:cubicBezTo>
                  <a:cubicBezTo>
                    <a:pt x="10" y="0"/>
                    <a:pt x="20" y="1"/>
                    <a:pt x="24" y="6"/>
                  </a:cubicBezTo>
                  <a:cubicBezTo>
                    <a:pt x="25" y="8"/>
                    <a:pt x="24" y="10"/>
                    <a:pt x="24" y="13"/>
                  </a:cubicBezTo>
                  <a:cubicBezTo>
                    <a:pt x="18" y="11"/>
                    <a:pt x="13" y="13"/>
                    <a:pt x="10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5" y="17"/>
                    <a:pt x="20" y="15"/>
                    <a:pt x="2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4000163" y="-717550"/>
              <a:ext cx="123825" cy="90488"/>
            </a:xfrm>
            <a:custGeom>
              <a:avLst/>
              <a:gdLst>
                <a:gd name="T0" fmla="*/ 16 w 33"/>
                <a:gd name="T1" fmla="*/ 6 h 24"/>
                <a:gd name="T2" fmla="*/ 16 w 33"/>
                <a:gd name="T3" fmla="*/ 16 h 24"/>
                <a:gd name="T4" fmla="*/ 14 w 33"/>
                <a:gd name="T5" fmla="*/ 22 h 24"/>
                <a:gd name="T6" fmla="*/ 8 w 33"/>
                <a:gd name="T7" fmla="*/ 22 h 24"/>
                <a:gd name="T8" fmla="*/ 3 w 33"/>
                <a:gd name="T9" fmla="*/ 8 h 24"/>
                <a:gd name="T10" fmla="*/ 16 w 33"/>
                <a:gd name="T11" fmla="*/ 2 h 24"/>
                <a:gd name="T12" fmla="*/ 18 w 33"/>
                <a:gd name="T13" fmla="*/ 2 h 24"/>
                <a:gd name="T14" fmla="*/ 31 w 33"/>
                <a:gd name="T15" fmla="*/ 9 h 24"/>
                <a:gd name="T16" fmla="*/ 25 w 33"/>
                <a:gd name="T17" fmla="*/ 23 h 24"/>
                <a:gd name="T18" fmla="*/ 18 w 33"/>
                <a:gd name="T19" fmla="*/ 23 h 24"/>
                <a:gd name="T20" fmla="*/ 18 w 33"/>
                <a:gd name="T21" fmla="*/ 17 h 24"/>
                <a:gd name="T22" fmla="*/ 19 w 33"/>
                <a:gd name="T23" fmla="*/ 6 h 24"/>
                <a:gd name="T24" fmla="*/ 16 w 33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4">
                  <a:moveTo>
                    <a:pt x="16" y="6"/>
                  </a:moveTo>
                  <a:cubicBezTo>
                    <a:pt x="16" y="9"/>
                    <a:pt x="16" y="13"/>
                    <a:pt x="16" y="16"/>
                  </a:cubicBezTo>
                  <a:cubicBezTo>
                    <a:pt x="16" y="18"/>
                    <a:pt x="16" y="21"/>
                    <a:pt x="14" y="22"/>
                  </a:cubicBezTo>
                  <a:cubicBezTo>
                    <a:pt x="13" y="23"/>
                    <a:pt x="10" y="23"/>
                    <a:pt x="8" y="22"/>
                  </a:cubicBezTo>
                  <a:cubicBezTo>
                    <a:pt x="3" y="20"/>
                    <a:pt x="0" y="14"/>
                    <a:pt x="3" y="8"/>
                  </a:cubicBezTo>
                  <a:cubicBezTo>
                    <a:pt x="5" y="2"/>
                    <a:pt x="11" y="0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1"/>
                    <a:pt x="29" y="3"/>
                    <a:pt x="31" y="9"/>
                  </a:cubicBezTo>
                  <a:cubicBezTo>
                    <a:pt x="33" y="14"/>
                    <a:pt x="30" y="21"/>
                    <a:pt x="25" y="23"/>
                  </a:cubicBezTo>
                  <a:cubicBezTo>
                    <a:pt x="23" y="24"/>
                    <a:pt x="20" y="24"/>
                    <a:pt x="18" y="23"/>
                  </a:cubicBezTo>
                  <a:cubicBezTo>
                    <a:pt x="17" y="22"/>
                    <a:pt x="17" y="19"/>
                    <a:pt x="18" y="17"/>
                  </a:cubicBezTo>
                  <a:cubicBezTo>
                    <a:pt x="18" y="13"/>
                    <a:pt x="18" y="9"/>
                    <a:pt x="19" y="6"/>
                  </a:cubicBezTo>
                  <a:cubicBezTo>
                    <a:pt x="18" y="6"/>
                    <a:pt x="17" y="6"/>
                    <a:pt x="1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769976" y="-849313"/>
              <a:ext cx="115888" cy="93663"/>
            </a:xfrm>
            <a:custGeom>
              <a:avLst/>
              <a:gdLst>
                <a:gd name="T0" fmla="*/ 17 w 31"/>
                <a:gd name="T1" fmla="*/ 19 h 25"/>
                <a:gd name="T2" fmla="*/ 18 w 31"/>
                <a:gd name="T3" fmla="*/ 7 h 25"/>
                <a:gd name="T4" fmla="*/ 19 w 31"/>
                <a:gd name="T5" fmla="*/ 2 h 25"/>
                <a:gd name="T6" fmla="*/ 23 w 31"/>
                <a:gd name="T7" fmla="*/ 3 h 25"/>
                <a:gd name="T8" fmla="*/ 30 w 31"/>
                <a:gd name="T9" fmla="*/ 15 h 25"/>
                <a:gd name="T10" fmla="*/ 22 w 31"/>
                <a:gd name="T11" fmla="*/ 24 h 25"/>
                <a:gd name="T12" fmla="*/ 6 w 31"/>
                <a:gd name="T13" fmla="*/ 22 h 25"/>
                <a:gd name="T14" fmla="*/ 1 w 31"/>
                <a:gd name="T15" fmla="*/ 11 h 25"/>
                <a:gd name="T16" fmla="*/ 12 w 31"/>
                <a:gd name="T17" fmla="*/ 0 h 25"/>
                <a:gd name="T18" fmla="*/ 16 w 31"/>
                <a:gd name="T19" fmla="*/ 7 h 25"/>
                <a:gd name="T20" fmla="*/ 13 w 31"/>
                <a:gd name="T21" fmla="*/ 18 h 25"/>
                <a:gd name="T22" fmla="*/ 17 w 31"/>
                <a:gd name="T2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5">
                  <a:moveTo>
                    <a:pt x="17" y="19"/>
                  </a:moveTo>
                  <a:cubicBezTo>
                    <a:pt x="17" y="15"/>
                    <a:pt x="17" y="11"/>
                    <a:pt x="18" y="7"/>
                  </a:cubicBezTo>
                  <a:cubicBezTo>
                    <a:pt x="18" y="5"/>
                    <a:pt x="18" y="3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8" y="5"/>
                    <a:pt x="31" y="10"/>
                    <a:pt x="30" y="15"/>
                  </a:cubicBezTo>
                  <a:cubicBezTo>
                    <a:pt x="29" y="20"/>
                    <a:pt x="27" y="24"/>
                    <a:pt x="22" y="24"/>
                  </a:cubicBezTo>
                  <a:cubicBezTo>
                    <a:pt x="16" y="25"/>
                    <a:pt x="11" y="24"/>
                    <a:pt x="6" y="22"/>
                  </a:cubicBezTo>
                  <a:cubicBezTo>
                    <a:pt x="1" y="20"/>
                    <a:pt x="0" y="16"/>
                    <a:pt x="1" y="11"/>
                  </a:cubicBezTo>
                  <a:cubicBezTo>
                    <a:pt x="3" y="5"/>
                    <a:pt x="8" y="1"/>
                    <a:pt x="12" y="0"/>
                  </a:cubicBezTo>
                  <a:cubicBezTo>
                    <a:pt x="16" y="0"/>
                    <a:pt x="17" y="3"/>
                    <a:pt x="16" y="7"/>
                  </a:cubicBezTo>
                  <a:cubicBezTo>
                    <a:pt x="15" y="11"/>
                    <a:pt x="14" y="14"/>
                    <a:pt x="13" y="18"/>
                  </a:cubicBezTo>
                  <a:cubicBezTo>
                    <a:pt x="14" y="18"/>
                    <a:pt x="16" y="18"/>
                    <a:pt x="1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3909676" y="-884238"/>
              <a:ext cx="112713" cy="106363"/>
            </a:xfrm>
            <a:custGeom>
              <a:avLst/>
              <a:gdLst>
                <a:gd name="T0" fmla="*/ 19 w 30"/>
                <a:gd name="T1" fmla="*/ 21 h 28"/>
                <a:gd name="T2" fmla="*/ 16 w 30"/>
                <a:gd name="T3" fmla="*/ 26 h 28"/>
                <a:gd name="T4" fmla="*/ 3 w 30"/>
                <a:gd name="T5" fmla="*/ 22 h 28"/>
                <a:gd name="T6" fmla="*/ 5 w 30"/>
                <a:gd name="T7" fmla="*/ 7 h 28"/>
                <a:gd name="T8" fmla="*/ 20 w 30"/>
                <a:gd name="T9" fmla="*/ 2 h 28"/>
                <a:gd name="T10" fmla="*/ 29 w 30"/>
                <a:gd name="T11" fmla="*/ 9 h 28"/>
                <a:gd name="T12" fmla="*/ 28 w 30"/>
                <a:gd name="T13" fmla="*/ 19 h 28"/>
                <a:gd name="T14" fmla="*/ 19 w 30"/>
                <a:gd name="T15" fmla="*/ 21 h 28"/>
                <a:gd name="T16" fmla="*/ 12 w 30"/>
                <a:gd name="T17" fmla="*/ 9 h 28"/>
                <a:gd name="T18" fmla="*/ 15 w 30"/>
                <a:gd name="T19" fmla="*/ 16 h 28"/>
                <a:gd name="T20" fmla="*/ 19 w 30"/>
                <a:gd name="T2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19" y="21"/>
                  </a:moveTo>
                  <a:cubicBezTo>
                    <a:pt x="22" y="24"/>
                    <a:pt x="19" y="26"/>
                    <a:pt x="16" y="26"/>
                  </a:cubicBezTo>
                  <a:cubicBezTo>
                    <a:pt x="11" y="28"/>
                    <a:pt x="6" y="26"/>
                    <a:pt x="3" y="22"/>
                  </a:cubicBezTo>
                  <a:cubicBezTo>
                    <a:pt x="0" y="17"/>
                    <a:pt x="0" y="10"/>
                    <a:pt x="5" y="7"/>
                  </a:cubicBezTo>
                  <a:cubicBezTo>
                    <a:pt x="9" y="5"/>
                    <a:pt x="14" y="0"/>
                    <a:pt x="20" y="2"/>
                  </a:cubicBezTo>
                  <a:cubicBezTo>
                    <a:pt x="23" y="3"/>
                    <a:pt x="27" y="6"/>
                    <a:pt x="29" y="9"/>
                  </a:cubicBezTo>
                  <a:cubicBezTo>
                    <a:pt x="30" y="12"/>
                    <a:pt x="29" y="16"/>
                    <a:pt x="28" y="19"/>
                  </a:cubicBezTo>
                  <a:cubicBezTo>
                    <a:pt x="26" y="23"/>
                    <a:pt x="22" y="22"/>
                    <a:pt x="19" y="21"/>
                  </a:cubicBezTo>
                  <a:cubicBezTo>
                    <a:pt x="19" y="15"/>
                    <a:pt x="17" y="11"/>
                    <a:pt x="12" y="9"/>
                  </a:cubicBezTo>
                  <a:cubicBezTo>
                    <a:pt x="12" y="12"/>
                    <a:pt x="14" y="14"/>
                    <a:pt x="15" y="16"/>
                  </a:cubicBezTo>
                  <a:cubicBezTo>
                    <a:pt x="16" y="18"/>
                    <a:pt x="18" y="19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3723938" y="-736600"/>
              <a:ext cx="117475" cy="98425"/>
            </a:xfrm>
            <a:custGeom>
              <a:avLst/>
              <a:gdLst>
                <a:gd name="T0" fmla="*/ 12 w 31"/>
                <a:gd name="T1" fmla="*/ 4 h 26"/>
                <a:gd name="T2" fmla="*/ 18 w 31"/>
                <a:gd name="T3" fmla="*/ 0 h 26"/>
                <a:gd name="T4" fmla="*/ 29 w 31"/>
                <a:gd name="T5" fmla="*/ 6 h 26"/>
                <a:gd name="T6" fmla="*/ 29 w 31"/>
                <a:gd name="T7" fmla="*/ 17 h 26"/>
                <a:gd name="T8" fmla="*/ 18 w 31"/>
                <a:gd name="T9" fmla="*/ 20 h 26"/>
                <a:gd name="T10" fmla="*/ 3 w 31"/>
                <a:gd name="T11" fmla="*/ 20 h 26"/>
                <a:gd name="T12" fmla="*/ 5 w 31"/>
                <a:gd name="T13" fmla="*/ 4 h 26"/>
                <a:gd name="T14" fmla="*/ 12 w 31"/>
                <a:gd name="T15" fmla="*/ 4 h 26"/>
                <a:gd name="T16" fmla="*/ 18 w 31"/>
                <a:gd name="T17" fmla="*/ 17 h 26"/>
                <a:gd name="T18" fmla="*/ 12 w 31"/>
                <a:gd name="T1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6">
                  <a:moveTo>
                    <a:pt x="12" y="4"/>
                  </a:moveTo>
                  <a:cubicBezTo>
                    <a:pt x="14" y="3"/>
                    <a:pt x="16" y="0"/>
                    <a:pt x="18" y="0"/>
                  </a:cubicBezTo>
                  <a:cubicBezTo>
                    <a:pt x="22" y="0"/>
                    <a:pt x="26" y="2"/>
                    <a:pt x="29" y="6"/>
                  </a:cubicBezTo>
                  <a:cubicBezTo>
                    <a:pt x="31" y="10"/>
                    <a:pt x="31" y="14"/>
                    <a:pt x="29" y="17"/>
                  </a:cubicBezTo>
                  <a:cubicBezTo>
                    <a:pt x="26" y="22"/>
                    <a:pt x="23" y="23"/>
                    <a:pt x="18" y="20"/>
                  </a:cubicBezTo>
                  <a:cubicBezTo>
                    <a:pt x="16" y="26"/>
                    <a:pt x="7" y="26"/>
                    <a:pt x="3" y="20"/>
                  </a:cubicBezTo>
                  <a:cubicBezTo>
                    <a:pt x="0" y="16"/>
                    <a:pt x="1" y="8"/>
                    <a:pt x="5" y="4"/>
                  </a:cubicBezTo>
                  <a:cubicBezTo>
                    <a:pt x="7" y="1"/>
                    <a:pt x="10" y="1"/>
                    <a:pt x="12" y="4"/>
                  </a:cubicBezTo>
                  <a:cubicBezTo>
                    <a:pt x="13" y="9"/>
                    <a:pt x="12" y="14"/>
                    <a:pt x="18" y="17"/>
                  </a:cubicBezTo>
                  <a:cubicBezTo>
                    <a:pt x="18" y="10"/>
                    <a:pt x="18" y="9"/>
                    <a:pt x="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3762038" y="-498475"/>
              <a:ext cx="98425" cy="98425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1 w 26"/>
                <a:gd name="T5" fmla="*/ 13 h 26"/>
                <a:gd name="T6" fmla="*/ 14 w 26"/>
                <a:gd name="T7" fmla="*/ 0 h 26"/>
                <a:gd name="T8" fmla="*/ 26 w 26"/>
                <a:gd name="T9" fmla="*/ 13 h 26"/>
                <a:gd name="T10" fmla="*/ 5 w 26"/>
                <a:gd name="T11" fmla="*/ 14 h 26"/>
                <a:gd name="T12" fmla="*/ 13 w 26"/>
                <a:gd name="T13" fmla="*/ 22 h 26"/>
                <a:gd name="T14" fmla="*/ 22 w 26"/>
                <a:gd name="T15" fmla="*/ 13 h 26"/>
                <a:gd name="T16" fmla="*/ 13 w 26"/>
                <a:gd name="T17" fmla="*/ 4 h 26"/>
                <a:gd name="T18" fmla="*/ 5 w 26"/>
                <a:gd name="T1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cubicBezTo>
                    <a:pt x="26" y="20"/>
                    <a:pt x="20" y="26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0"/>
                  </a:cubicBezTo>
                  <a:cubicBezTo>
                    <a:pt x="21" y="1"/>
                    <a:pt x="26" y="6"/>
                    <a:pt x="26" y="13"/>
                  </a:cubicBezTo>
                  <a:close/>
                  <a:moveTo>
                    <a:pt x="5" y="14"/>
                  </a:moveTo>
                  <a:cubicBezTo>
                    <a:pt x="5" y="18"/>
                    <a:pt x="9" y="22"/>
                    <a:pt x="13" y="22"/>
                  </a:cubicBezTo>
                  <a:cubicBezTo>
                    <a:pt x="18" y="23"/>
                    <a:pt x="22" y="18"/>
                    <a:pt x="22" y="13"/>
                  </a:cubicBezTo>
                  <a:cubicBezTo>
                    <a:pt x="22" y="8"/>
                    <a:pt x="18" y="4"/>
                    <a:pt x="13" y="4"/>
                  </a:cubicBezTo>
                  <a:cubicBezTo>
                    <a:pt x="9" y="5"/>
                    <a:pt x="5" y="9"/>
                    <a:pt x="5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4150976" y="-290513"/>
              <a:ext cx="93663" cy="93663"/>
            </a:xfrm>
            <a:custGeom>
              <a:avLst/>
              <a:gdLst>
                <a:gd name="T0" fmla="*/ 12 w 25"/>
                <a:gd name="T1" fmla="*/ 1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3 h 25"/>
                <a:gd name="T8" fmla="*/ 12 w 25"/>
                <a:gd name="T9" fmla="*/ 1 h 25"/>
                <a:gd name="T10" fmla="*/ 13 w 25"/>
                <a:gd name="T11" fmla="*/ 20 h 25"/>
                <a:gd name="T12" fmla="*/ 21 w 25"/>
                <a:gd name="T13" fmla="*/ 12 h 25"/>
                <a:gd name="T14" fmla="*/ 13 w 25"/>
                <a:gd name="T15" fmla="*/ 4 h 25"/>
                <a:gd name="T16" fmla="*/ 4 w 25"/>
                <a:gd name="T17" fmla="*/ 13 h 25"/>
                <a:gd name="T18" fmla="*/ 13 w 25"/>
                <a:gd name="T1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cubicBezTo>
                    <a:pt x="19" y="0"/>
                    <a:pt x="25" y="5"/>
                    <a:pt x="25" y="12"/>
                  </a:cubicBezTo>
                  <a:cubicBezTo>
                    <a:pt x="25" y="18"/>
                    <a:pt x="19" y="25"/>
                    <a:pt x="13" y="25"/>
                  </a:cubicBez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1"/>
                    <a:pt x="12" y="1"/>
                  </a:cubicBezTo>
                  <a:close/>
                  <a:moveTo>
                    <a:pt x="13" y="20"/>
                  </a:moveTo>
                  <a:cubicBezTo>
                    <a:pt x="17" y="20"/>
                    <a:pt x="21" y="16"/>
                    <a:pt x="21" y="12"/>
                  </a:cubicBezTo>
                  <a:cubicBezTo>
                    <a:pt x="21" y="8"/>
                    <a:pt x="17" y="5"/>
                    <a:pt x="13" y="4"/>
                  </a:cubicBezTo>
                  <a:cubicBezTo>
                    <a:pt x="8" y="4"/>
                    <a:pt x="4" y="9"/>
                    <a:pt x="4" y="13"/>
                  </a:cubicBezTo>
                  <a:cubicBezTo>
                    <a:pt x="4" y="17"/>
                    <a:pt x="9" y="20"/>
                    <a:pt x="1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3901738" y="-1016000"/>
              <a:ext cx="68263" cy="95250"/>
            </a:xfrm>
            <a:custGeom>
              <a:avLst/>
              <a:gdLst>
                <a:gd name="T0" fmla="*/ 13 w 18"/>
                <a:gd name="T1" fmla="*/ 21 h 25"/>
                <a:gd name="T2" fmla="*/ 6 w 18"/>
                <a:gd name="T3" fmla="*/ 23 h 25"/>
                <a:gd name="T4" fmla="*/ 0 w 18"/>
                <a:gd name="T5" fmla="*/ 12 h 25"/>
                <a:gd name="T6" fmla="*/ 14 w 18"/>
                <a:gd name="T7" fmla="*/ 2 h 25"/>
                <a:gd name="T8" fmla="*/ 18 w 18"/>
                <a:gd name="T9" fmla="*/ 6 h 25"/>
                <a:gd name="T10" fmla="*/ 18 w 18"/>
                <a:gd name="T11" fmla="*/ 6 h 25"/>
                <a:gd name="T12" fmla="*/ 13 w 18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5">
                  <a:moveTo>
                    <a:pt x="13" y="21"/>
                  </a:moveTo>
                  <a:cubicBezTo>
                    <a:pt x="11" y="23"/>
                    <a:pt x="9" y="25"/>
                    <a:pt x="6" y="23"/>
                  </a:cubicBezTo>
                  <a:cubicBezTo>
                    <a:pt x="2" y="20"/>
                    <a:pt x="0" y="17"/>
                    <a:pt x="0" y="12"/>
                  </a:cubicBezTo>
                  <a:cubicBezTo>
                    <a:pt x="1" y="6"/>
                    <a:pt x="8" y="0"/>
                    <a:pt x="14" y="2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10"/>
                    <a:pt x="12" y="15"/>
                    <a:pt x="1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3882688" y="-758825"/>
              <a:ext cx="71438" cy="90488"/>
            </a:xfrm>
            <a:custGeom>
              <a:avLst/>
              <a:gdLst>
                <a:gd name="T0" fmla="*/ 0 w 19"/>
                <a:gd name="T1" fmla="*/ 14 h 24"/>
                <a:gd name="T2" fmla="*/ 15 w 19"/>
                <a:gd name="T3" fmla="*/ 2 h 24"/>
                <a:gd name="T4" fmla="*/ 16 w 19"/>
                <a:gd name="T5" fmla="*/ 8 h 24"/>
                <a:gd name="T6" fmla="*/ 12 w 19"/>
                <a:gd name="T7" fmla="*/ 16 h 24"/>
                <a:gd name="T8" fmla="*/ 8 w 19"/>
                <a:gd name="T9" fmla="*/ 24 h 24"/>
                <a:gd name="T10" fmla="*/ 1 w 19"/>
                <a:gd name="T11" fmla="*/ 18 h 24"/>
                <a:gd name="T12" fmla="*/ 0 w 19"/>
                <a:gd name="T1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4">
                  <a:moveTo>
                    <a:pt x="0" y="14"/>
                  </a:moveTo>
                  <a:cubicBezTo>
                    <a:pt x="0" y="6"/>
                    <a:pt x="8" y="0"/>
                    <a:pt x="15" y="2"/>
                  </a:cubicBezTo>
                  <a:cubicBezTo>
                    <a:pt x="19" y="3"/>
                    <a:pt x="17" y="6"/>
                    <a:pt x="16" y="8"/>
                  </a:cubicBezTo>
                  <a:cubicBezTo>
                    <a:pt x="14" y="11"/>
                    <a:pt x="13" y="14"/>
                    <a:pt x="12" y="16"/>
                  </a:cubicBezTo>
                  <a:cubicBezTo>
                    <a:pt x="11" y="19"/>
                    <a:pt x="10" y="21"/>
                    <a:pt x="8" y="24"/>
                  </a:cubicBezTo>
                  <a:cubicBezTo>
                    <a:pt x="6" y="22"/>
                    <a:pt x="3" y="21"/>
                    <a:pt x="1" y="18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4014451" y="-955675"/>
              <a:ext cx="65088" cy="87313"/>
            </a:xfrm>
            <a:custGeom>
              <a:avLst/>
              <a:gdLst>
                <a:gd name="T0" fmla="*/ 0 w 17"/>
                <a:gd name="T1" fmla="*/ 12 h 23"/>
                <a:gd name="T2" fmla="*/ 12 w 17"/>
                <a:gd name="T3" fmla="*/ 1 h 23"/>
                <a:gd name="T4" fmla="*/ 15 w 17"/>
                <a:gd name="T5" fmla="*/ 7 h 23"/>
                <a:gd name="T6" fmla="*/ 14 w 17"/>
                <a:gd name="T7" fmla="*/ 17 h 23"/>
                <a:gd name="T8" fmla="*/ 13 w 17"/>
                <a:gd name="T9" fmla="*/ 22 h 23"/>
                <a:gd name="T10" fmla="*/ 7 w 17"/>
                <a:gd name="T11" fmla="*/ 23 h 23"/>
                <a:gd name="T12" fmla="*/ 0 w 17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0" y="12"/>
                  </a:moveTo>
                  <a:cubicBezTo>
                    <a:pt x="0" y="6"/>
                    <a:pt x="7" y="0"/>
                    <a:pt x="12" y="1"/>
                  </a:cubicBezTo>
                  <a:cubicBezTo>
                    <a:pt x="17" y="1"/>
                    <a:pt x="15" y="4"/>
                    <a:pt x="15" y="7"/>
                  </a:cubicBezTo>
                  <a:cubicBezTo>
                    <a:pt x="14" y="10"/>
                    <a:pt x="14" y="13"/>
                    <a:pt x="14" y="17"/>
                  </a:cubicBezTo>
                  <a:cubicBezTo>
                    <a:pt x="14" y="19"/>
                    <a:pt x="14" y="21"/>
                    <a:pt x="13" y="22"/>
                  </a:cubicBezTo>
                  <a:cubicBezTo>
                    <a:pt x="12" y="23"/>
                    <a:pt x="9" y="23"/>
                    <a:pt x="7" y="23"/>
                  </a:cubicBezTo>
                  <a:cubicBezTo>
                    <a:pt x="3" y="21"/>
                    <a:pt x="0" y="17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4071601" y="-947738"/>
              <a:ext cx="57150" cy="82550"/>
            </a:xfrm>
            <a:custGeom>
              <a:avLst/>
              <a:gdLst>
                <a:gd name="T0" fmla="*/ 3 w 15"/>
                <a:gd name="T1" fmla="*/ 9 h 22"/>
                <a:gd name="T2" fmla="*/ 2 w 15"/>
                <a:gd name="T3" fmla="*/ 5 h 22"/>
                <a:gd name="T4" fmla="*/ 2 w 15"/>
                <a:gd name="T5" fmla="*/ 0 h 22"/>
                <a:gd name="T6" fmla="*/ 8 w 15"/>
                <a:gd name="T7" fmla="*/ 1 h 22"/>
                <a:gd name="T8" fmla="*/ 15 w 15"/>
                <a:gd name="T9" fmla="*/ 12 h 22"/>
                <a:gd name="T10" fmla="*/ 8 w 15"/>
                <a:gd name="T11" fmla="*/ 21 h 22"/>
                <a:gd name="T12" fmla="*/ 1 w 15"/>
                <a:gd name="T13" fmla="*/ 21 h 22"/>
                <a:gd name="T14" fmla="*/ 1 w 15"/>
                <a:gd name="T15" fmla="*/ 15 h 22"/>
                <a:gd name="T16" fmla="*/ 3 w 15"/>
                <a:gd name="T1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2">
                  <a:moveTo>
                    <a:pt x="3" y="9"/>
                  </a:move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2" y="2"/>
                    <a:pt x="2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3" y="3"/>
                    <a:pt x="15" y="7"/>
                    <a:pt x="15" y="12"/>
                  </a:cubicBezTo>
                  <a:cubicBezTo>
                    <a:pt x="15" y="16"/>
                    <a:pt x="12" y="20"/>
                    <a:pt x="8" y="21"/>
                  </a:cubicBezTo>
                  <a:cubicBezTo>
                    <a:pt x="6" y="22"/>
                    <a:pt x="2" y="22"/>
                    <a:pt x="1" y="21"/>
                  </a:cubicBezTo>
                  <a:cubicBezTo>
                    <a:pt x="0" y="20"/>
                    <a:pt x="1" y="17"/>
                    <a:pt x="1" y="15"/>
                  </a:cubicBezTo>
                  <a:cubicBezTo>
                    <a:pt x="1" y="13"/>
                    <a:pt x="2" y="11"/>
                    <a:pt x="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3928726" y="-744538"/>
              <a:ext cx="63500" cy="90488"/>
            </a:xfrm>
            <a:custGeom>
              <a:avLst/>
              <a:gdLst>
                <a:gd name="T0" fmla="*/ 17 w 17"/>
                <a:gd name="T1" fmla="*/ 10 h 24"/>
                <a:gd name="T2" fmla="*/ 6 w 17"/>
                <a:gd name="T3" fmla="*/ 24 h 24"/>
                <a:gd name="T4" fmla="*/ 1 w 17"/>
                <a:gd name="T5" fmla="*/ 21 h 24"/>
                <a:gd name="T6" fmla="*/ 2 w 17"/>
                <a:gd name="T7" fmla="*/ 16 h 24"/>
                <a:gd name="T8" fmla="*/ 6 w 17"/>
                <a:gd name="T9" fmla="*/ 5 h 24"/>
                <a:gd name="T10" fmla="*/ 11 w 17"/>
                <a:gd name="T11" fmla="*/ 2 h 24"/>
                <a:gd name="T12" fmla="*/ 17 w 17"/>
                <a:gd name="T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7" y="10"/>
                  </a:moveTo>
                  <a:cubicBezTo>
                    <a:pt x="17" y="18"/>
                    <a:pt x="12" y="24"/>
                    <a:pt x="6" y="24"/>
                  </a:cubicBezTo>
                  <a:cubicBezTo>
                    <a:pt x="4" y="24"/>
                    <a:pt x="2" y="23"/>
                    <a:pt x="1" y="21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5" y="13"/>
                    <a:pt x="7" y="9"/>
                    <a:pt x="6" y="5"/>
                  </a:cubicBezTo>
                  <a:cubicBezTo>
                    <a:pt x="6" y="1"/>
                    <a:pt x="9" y="0"/>
                    <a:pt x="11" y="2"/>
                  </a:cubicBezTo>
                  <a:cubicBezTo>
                    <a:pt x="14" y="5"/>
                    <a:pt x="16" y="8"/>
                    <a:pt x="1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3946188" y="-1000125"/>
              <a:ext cx="68263" cy="85725"/>
            </a:xfrm>
            <a:custGeom>
              <a:avLst/>
              <a:gdLst>
                <a:gd name="T0" fmla="*/ 6 w 18"/>
                <a:gd name="T1" fmla="*/ 2 h 23"/>
                <a:gd name="T2" fmla="*/ 12 w 18"/>
                <a:gd name="T3" fmla="*/ 1 h 23"/>
                <a:gd name="T4" fmla="*/ 17 w 18"/>
                <a:gd name="T5" fmla="*/ 13 h 23"/>
                <a:gd name="T6" fmla="*/ 7 w 18"/>
                <a:gd name="T7" fmla="*/ 23 h 23"/>
                <a:gd name="T8" fmla="*/ 1 w 18"/>
                <a:gd name="T9" fmla="*/ 17 h 23"/>
                <a:gd name="T10" fmla="*/ 1 w 18"/>
                <a:gd name="T11" fmla="*/ 17 h 23"/>
                <a:gd name="T12" fmla="*/ 6 w 1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6" y="2"/>
                  </a:moveTo>
                  <a:cubicBezTo>
                    <a:pt x="8" y="1"/>
                    <a:pt x="11" y="0"/>
                    <a:pt x="12" y="1"/>
                  </a:cubicBezTo>
                  <a:cubicBezTo>
                    <a:pt x="16" y="4"/>
                    <a:pt x="18" y="8"/>
                    <a:pt x="17" y="13"/>
                  </a:cubicBezTo>
                  <a:cubicBezTo>
                    <a:pt x="16" y="18"/>
                    <a:pt x="12" y="22"/>
                    <a:pt x="7" y="23"/>
                  </a:cubicBezTo>
                  <a:cubicBezTo>
                    <a:pt x="3" y="23"/>
                    <a:pt x="0" y="22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5" y="13"/>
                    <a:pt x="7" y="7"/>
                    <a:pt x="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15101888" y="-1290638"/>
              <a:ext cx="82550" cy="82550"/>
            </a:xfrm>
            <a:custGeom>
              <a:avLst/>
              <a:gdLst>
                <a:gd name="T0" fmla="*/ 22 w 22"/>
                <a:gd name="T1" fmla="*/ 11 h 22"/>
                <a:gd name="T2" fmla="*/ 10 w 22"/>
                <a:gd name="T3" fmla="*/ 22 h 22"/>
                <a:gd name="T4" fmla="*/ 1 w 22"/>
                <a:gd name="T5" fmla="*/ 11 h 22"/>
                <a:gd name="T6" fmla="*/ 12 w 22"/>
                <a:gd name="T7" fmla="*/ 0 h 22"/>
                <a:gd name="T8" fmla="*/ 22 w 22"/>
                <a:gd name="T9" fmla="*/ 11 h 22"/>
                <a:gd name="T10" fmla="*/ 11 w 22"/>
                <a:gd name="T11" fmla="*/ 17 h 22"/>
                <a:gd name="T12" fmla="*/ 18 w 22"/>
                <a:gd name="T13" fmla="*/ 11 h 22"/>
                <a:gd name="T14" fmla="*/ 12 w 22"/>
                <a:gd name="T15" fmla="*/ 4 h 22"/>
                <a:gd name="T16" fmla="*/ 5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1" y="17"/>
                    <a:pt x="16" y="22"/>
                    <a:pt x="10" y="22"/>
                  </a:cubicBezTo>
                  <a:cubicBezTo>
                    <a:pt x="5" y="21"/>
                    <a:pt x="0" y="17"/>
                    <a:pt x="1" y="11"/>
                  </a:cubicBezTo>
                  <a:cubicBezTo>
                    <a:pt x="1" y="5"/>
                    <a:pt x="7" y="0"/>
                    <a:pt x="12" y="0"/>
                  </a:cubicBezTo>
                  <a:cubicBezTo>
                    <a:pt x="18" y="1"/>
                    <a:pt x="22" y="5"/>
                    <a:pt x="22" y="11"/>
                  </a:cubicBezTo>
                  <a:close/>
                  <a:moveTo>
                    <a:pt x="11" y="17"/>
                  </a:moveTo>
                  <a:cubicBezTo>
                    <a:pt x="15" y="17"/>
                    <a:pt x="18" y="15"/>
                    <a:pt x="18" y="11"/>
                  </a:cubicBezTo>
                  <a:cubicBezTo>
                    <a:pt x="18" y="7"/>
                    <a:pt x="16" y="5"/>
                    <a:pt x="12" y="4"/>
                  </a:cubicBezTo>
                  <a:cubicBezTo>
                    <a:pt x="8" y="4"/>
                    <a:pt x="5" y="7"/>
                    <a:pt x="5" y="11"/>
                  </a:cubicBezTo>
                  <a:cubicBezTo>
                    <a:pt x="5" y="15"/>
                    <a:pt x="7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14905038" y="-1317625"/>
              <a:ext cx="79375" cy="74613"/>
            </a:xfrm>
            <a:custGeom>
              <a:avLst/>
              <a:gdLst>
                <a:gd name="T0" fmla="*/ 11 w 21"/>
                <a:gd name="T1" fmla="*/ 0 h 20"/>
                <a:gd name="T2" fmla="*/ 21 w 21"/>
                <a:gd name="T3" fmla="*/ 9 h 20"/>
                <a:gd name="T4" fmla="*/ 10 w 21"/>
                <a:gd name="T5" fmla="*/ 20 h 20"/>
                <a:gd name="T6" fmla="*/ 0 w 21"/>
                <a:gd name="T7" fmla="*/ 10 h 20"/>
                <a:gd name="T8" fmla="*/ 11 w 21"/>
                <a:gd name="T9" fmla="*/ 0 h 20"/>
                <a:gd name="T10" fmla="*/ 17 w 21"/>
                <a:gd name="T11" fmla="*/ 8 h 20"/>
                <a:gd name="T12" fmla="*/ 11 w 21"/>
                <a:gd name="T13" fmla="*/ 4 h 20"/>
                <a:gd name="T14" fmla="*/ 4 w 21"/>
                <a:gd name="T15" fmla="*/ 10 h 20"/>
                <a:gd name="T16" fmla="*/ 10 w 21"/>
                <a:gd name="T17" fmla="*/ 16 h 20"/>
                <a:gd name="T18" fmla="*/ 17 w 21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16" y="0"/>
                    <a:pt x="21" y="4"/>
                    <a:pt x="21" y="9"/>
                  </a:cubicBezTo>
                  <a:cubicBezTo>
                    <a:pt x="21" y="15"/>
                    <a:pt x="16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17" y="8"/>
                  </a:moveTo>
                  <a:cubicBezTo>
                    <a:pt x="15" y="7"/>
                    <a:pt x="13" y="4"/>
                    <a:pt x="11" y="4"/>
                  </a:cubicBezTo>
                  <a:cubicBezTo>
                    <a:pt x="7" y="3"/>
                    <a:pt x="4" y="6"/>
                    <a:pt x="4" y="10"/>
                  </a:cubicBezTo>
                  <a:cubicBezTo>
                    <a:pt x="4" y="13"/>
                    <a:pt x="6" y="16"/>
                    <a:pt x="10" y="16"/>
                  </a:cubicBezTo>
                  <a:cubicBezTo>
                    <a:pt x="13" y="15"/>
                    <a:pt x="16" y="14"/>
                    <a:pt x="1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15370176" y="-642938"/>
              <a:ext cx="79375" cy="76200"/>
            </a:xfrm>
            <a:custGeom>
              <a:avLst/>
              <a:gdLst>
                <a:gd name="T0" fmla="*/ 20 w 21"/>
                <a:gd name="T1" fmla="*/ 10 h 20"/>
                <a:gd name="T2" fmla="*/ 10 w 21"/>
                <a:gd name="T3" fmla="*/ 20 h 20"/>
                <a:gd name="T4" fmla="*/ 0 w 21"/>
                <a:gd name="T5" fmla="*/ 10 h 20"/>
                <a:gd name="T6" fmla="*/ 10 w 21"/>
                <a:gd name="T7" fmla="*/ 0 h 20"/>
                <a:gd name="T8" fmla="*/ 20 w 21"/>
                <a:gd name="T9" fmla="*/ 10 h 20"/>
                <a:gd name="T10" fmla="*/ 12 w 21"/>
                <a:gd name="T11" fmla="*/ 4 h 20"/>
                <a:gd name="T12" fmla="*/ 4 w 21"/>
                <a:gd name="T13" fmla="*/ 10 h 20"/>
                <a:gd name="T14" fmla="*/ 10 w 21"/>
                <a:gd name="T15" fmla="*/ 15 h 20"/>
                <a:gd name="T16" fmla="*/ 16 w 21"/>
                <a:gd name="T17" fmla="*/ 10 h 20"/>
                <a:gd name="T18" fmla="*/ 12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20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1" y="5"/>
                    <a:pt x="20" y="10"/>
                  </a:cubicBezTo>
                  <a:close/>
                  <a:moveTo>
                    <a:pt x="12" y="4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5" y="12"/>
                    <a:pt x="8" y="15"/>
                    <a:pt x="10" y="15"/>
                  </a:cubicBezTo>
                  <a:cubicBezTo>
                    <a:pt x="12" y="15"/>
                    <a:pt x="16" y="12"/>
                    <a:pt x="16" y="10"/>
                  </a:cubicBezTo>
                  <a:cubicBezTo>
                    <a:pt x="16" y="8"/>
                    <a:pt x="13" y="6"/>
                    <a:pt x="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13819188" y="-1095375"/>
              <a:ext cx="74613" cy="79375"/>
            </a:xfrm>
            <a:custGeom>
              <a:avLst/>
              <a:gdLst>
                <a:gd name="T0" fmla="*/ 20 w 20"/>
                <a:gd name="T1" fmla="*/ 11 h 21"/>
                <a:gd name="T2" fmla="*/ 9 w 20"/>
                <a:gd name="T3" fmla="*/ 21 h 21"/>
                <a:gd name="T4" fmla="*/ 0 w 20"/>
                <a:gd name="T5" fmla="*/ 11 h 21"/>
                <a:gd name="T6" fmla="*/ 11 w 20"/>
                <a:gd name="T7" fmla="*/ 1 h 21"/>
                <a:gd name="T8" fmla="*/ 20 w 20"/>
                <a:gd name="T9" fmla="*/ 11 h 21"/>
                <a:gd name="T10" fmla="*/ 17 w 20"/>
                <a:gd name="T11" fmla="*/ 9 h 21"/>
                <a:gd name="T12" fmla="*/ 10 w 20"/>
                <a:gd name="T13" fmla="*/ 5 h 21"/>
                <a:gd name="T14" fmla="*/ 4 w 20"/>
                <a:gd name="T15" fmla="*/ 11 h 21"/>
                <a:gd name="T16" fmla="*/ 10 w 20"/>
                <a:gd name="T17" fmla="*/ 17 h 21"/>
                <a:gd name="T18" fmla="*/ 17 w 20"/>
                <a:gd name="T1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1"/>
                  </a:moveTo>
                  <a:cubicBezTo>
                    <a:pt x="20" y="16"/>
                    <a:pt x="15" y="21"/>
                    <a:pt x="9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ubicBezTo>
                    <a:pt x="16" y="1"/>
                    <a:pt x="20" y="5"/>
                    <a:pt x="20" y="11"/>
                  </a:cubicBezTo>
                  <a:close/>
                  <a:moveTo>
                    <a:pt x="17" y="9"/>
                  </a:moveTo>
                  <a:cubicBezTo>
                    <a:pt x="15" y="8"/>
                    <a:pt x="13" y="5"/>
                    <a:pt x="10" y="5"/>
                  </a:cubicBez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6" y="17"/>
                    <a:pt x="10" y="17"/>
                  </a:cubicBezTo>
                  <a:cubicBezTo>
                    <a:pt x="14" y="16"/>
                    <a:pt x="16" y="14"/>
                    <a:pt x="1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14743113" y="-1150938"/>
              <a:ext cx="79375" cy="71438"/>
            </a:xfrm>
            <a:custGeom>
              <a:avLst/>
              <a:gdLst>
                <a:gd name="T0" fmla="*/ 20 w 21"/>
                <a:gd name="T1" fmla="*/ 9 h 19"/>
                <a:gd name="T2" fmla="*/ 10 w 21"/>
                <a:gd name="T3" fmla="*/ 19 h 19"/>
                <a:gd name="T4" fmla="*/ 0 w 21"/>
                <a:gd name="T5" fmla="*/ 10 h 19"/>
                <a:gd name="T6" fmla="*/ 10 w 21"/>
                <a:gd name="T7" fmla="*/ 0 h 19"/>
                <a:gd name="T8" fmla="*/ 20 w 21"/>
                <a:gd name="T9" fmla="*/ 9 h 19"/>
                <a:gd name="T10" fmla="*/ 17 w 21"/>
                <a:gd name="T11" fmla="*/ 11 h 19"/>
                <a:gd name="T12" fmla="*/ 10 w 21"/>
                <a:gd name="T13" fmla="*/ 4 h 19"/>
                <a:gd name="T14" fmla="*/ 4 w 21"/>
                <a:gd name="T15" fmla="*/ 9 h 19"/>
                <a:gd name="T16" fmla="*/ 10 w 21"/>
                <a:gd name="T17" fmla="*/ 15 h 19"/>
                <a:gd name="T18" fmla="*/ 17 w 21"/>
                <a:gd name="T1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20" y="9"/>
                  </a:moveTo>
                  <a:cubicBezTo>
                    <a:pt x="21" y="14"/>
                    <a:pt x="16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lose/>
                  <a:moveTo>
                    <a:pt x="17" y="11"/>
                  </a:moveTo>
                  <a:cubicBezTo>
                    <a:pt x="16" y="6"/>
                    <a:pt x="14" y="4"/>
                    <a:pt x="10" y="4"/>
                  </a:cubicBezTo>
                  <a:cubicBezTo>
                    <a:pt x="7" y="4"/>
                    <a:pt x="5" y="6"/>
                    <a:pt x="4" y="9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2" y="15"/>
                    <a:pt x="15" y="12"/>
                    <a:pt x="17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14268451" y="-660400"/>
              <a:ext cx="74613" cy="74613"/>
            </a:xfrm>
            <a:custGeom>
              <a:avLst/>
              <a:gdLst>
                <a:gd name="T0" fmla="*/ 10 w 20"/>
                <a:gd name="T1" fmla="*/ 19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9 h 20"/>
                <a:gd name="T8" fmla="*/ 10 w 20"/>
                <a:gd name="T9" fmla="*/ 19 h 20"/>
                <a:gd name="T10" fmla="*/ 10 w 20"/>
                <a:gd name="T11" fmla="*/ 2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9 h 20"/>
                <a:gd name="T18" fmla="*/ 10 w 20"/>
                <a:gd name="T1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15"/>
                    <a:pt x="15" y="20"/>
                    <a:pt x="10" y="19"/>
                  </a:cubicBezTo>
                  <a:close/>
                  <a:moveTo>
                    <a:pt x="10" y="2"/>
                  </a:moveTo>
                  <a:cubicBezTo>
                    <a:pt x="7" y="6"/>
                    <a:pt x="5" y="8"/>
                    <a:pt x="4" y="10"/>
                  </a:cubicBezTo>
                  <a:cubicBezTo>
                    <a:pt x="4" y="14"/>
                    <a:pt x="7" y="15"/>
                    <a:pt x="10" y="15"/>
                  </a:cubicBezTo>
                  <a:cubicBezTo>
                    <a:pt x="14" y="15"/>
                    <a:pt x="17" y="13"/>
                    <a:pt x="16" y="9"/>
                  </a:cubicBezTo>
                  <a:cubicBezTo>
                    <a:pt x="16" y="7"/>
                    <a:pt x="13" y="5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4036676" y="-1336675"/>
              <a:ext cx="76200" cy="76200"/>
            </a:xfrm>
            <a:custGeom>
              <a:avLst/>
              <a:gdLst>
                <a:gd name="T0" fmla="*/ 10 w 20"/>
                <a:gd name="T1" fmla="*/ 1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1 h 20"/>
                <a:gd name="T8" fmla="*/ 10 w 20"/>
                <a:gd name="T9" fmla="*/ 1 h 20"/>
                <a:gd name="T10" fmla="*/ 17 w 20"/>
                <a:gd name="T11" fmla="*/ 11 h 20"/>
                <a:gd name="T12" fmla="*/ 17 w 20"/>
                <a:gd name="T13" fmla="*/ 9 h 20"/>
                <a:gd name="T14" fmla="*/ 10 w 20"/>
                <a:gd name="T15" fmla="*/ 5 h 20"/>
                <a:gd name="T16" fmla="*/ 4 w 20"/>
                <a:gd name="T17" fmla="*/ 10 h 20"/>
                <a:gd name="T18" fmla="*/ 10 w 20"/>
                <a:gd name="T19" fmla="*/ 16 h 20"/>
                <a:gd name="T20" fmla="*/ 17 w 20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10" y="1"/>
                  </a:moveTo>
                  <a:cubicBezTo>
                    <a:pt x="16" y="1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5" y="20"/>
                    <a:pt x="0" y="15"/>
                    <a:pt x="0" y="11"/>
                  </a:cubicBezTo>
                  <a:cubicBezTo>
                    <a:pt x="0" y="5"/>
                    <a:pt x="5" y="0"/>
                    <a:pt x="10" y="1"/>
                  </a:cubicBezTo>
                  <a:close/>
                  <a:moveTo>
                    <a:pt x="17" y="11"/>
                  </a:moveTo>
                  <a:cubicBezTo>
                    <a:pt x="17" y="10"/>
                    <a:pt x="17" y="10"/>
                    <a:pt x="17" y="9"/>
                  </a:cubicBezTo>
                  <a:cubicBezTo>
                    <a:pt x="15" y="7"/>
                    <a:pt x="12" y="5"/>
                    <a:pt x="10" y="5"/>
                  </a:cubicBezTo>
                  <a:cubicBezTo>
                    <a:pt x="8" y="5"/>
                    <a:pt x="6" y="8"/>
                    <a:pt x="4" y="10"/>
                  </a:cubicBezTo>
                  <a:cubicBezTo>
                    <a:pt x="6" y="12"/>
                    <a:pt x="8" y="16"/>
                    <a:pt x="10" y="16"/>
                  </a:cubicBezTo>
                  <a:cubicBezTo>
                    <a:pt x="12" y="16"/>
                    <a:pt x="15" y="13"/>
                    <a:pt x="17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4033501" y="-1090613"/>
              <a:ext cx="76200" cy="74613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0 w 20"/>
                <a:gd name="T5" fmla="*/ 10 h 20"/>
                <a:gd name="T6" fmla="*/ 10 w 20"/>
                <a:gd name="T7" fmla="*/ 0 h 20"/>
                <a:gd name="T8" fmla="*/ 20 w 20"/>
                <a:gd name="T9" fmla="*/ 10 h 20"/>
                <a:gd name="T10" fmla="*/ 10 w 20"/>
                <a:gd name="T11" fmla="*/ 2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lose/>
                  <a:moveTo>
                    <a:pt x="10" y="2"/>
                  </a:moveTo>
                  <a:cubicBezTo>
                    <a:pt x="7" y="6"/>
                    <a:pt x="4" y="8"/>
                    <a:pt x="4" y="10"/>
                  </a:cubicBezTo>
                  <a:cubicBezTo>
                    <a:pt x="4" y="12"/>
                    <a:pt x="8" y="15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5" y="7"/>
                    <a:pt x="12" y="5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4324013" y="-1479550"/>
              <a:ext cx="76200" cy="74613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1 h 20"/>
                <a:gd name="T4" fmla="*/ 10 w 20"/>
                <a:gd name="T5" fmla="*/ 0 h 20"/>
                <a:gd name="T6" fmla="*/ 20 w 20"/>
                <a:gd name="T7" fmla="*/ 9 h 20"/>
                <a:gd name="T8" fmla="*/ 10 w 20"/>
                <a:gd name="T9" fmla="*/ 20 h 20"/>
                <a:gd name="T10" fmla="*/ 9 w 20"/>
                <a:gd name="T11" fmla="*/ 18 h 20"/>
                <a:gd name="T12" fmla="*/ 15 w 20"/>
                <a:gd name="T13" fmla="*/ 10 h 20"/>
                <a:gd name="T14" fmla="*/ 10 w 20"/>
                <a:gd name="T15" fmla="*/ 5 h 20"/>
                <a:gd name="T16" fmla="*/ 5 w 20"/>
                <a:gd name="T17" fmla="*/ 10 h 20"/>
                <a:gd name="T18" fmla="*/ 9 w 20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1"/>
                  </a:cubicBezTo>
                  <a:cubicBezTo>
                    <a:pt x="0" y="5"/>
                    <a:pt x="5" y="1"/>
                    <a:pt x="10" y="0"/>
                  </a:cubicBezTo>
                  <a:cubicBezTo>
                    <a:pt x="15" y="0"/>
                    <a:pt x="19" y="4"/>
                    <a:pt x="20" y="9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9" y="18"/>
                  </a:moveTo>
                  <a:cubicBezTo>
                    <a:pt x="12" y="14"/>
                    <a:pt x="15" y="13"/>
                    <a:pt x="15" y="10"/>
                  </a:cubicBezTo>
                  <a:cubicBezTo>
                    <a:pt x="16" y="7"/>
                    <a:pt x="14" y="5"/>
                    <a:pt x="10" y="5"/>
                  </a:cubicBezTo>
                  <a:cubicBezTo>
                    <a:pt x="7" y="5"/>
                    <a:pt x="4" y="7"/>
                    <a:pt x="5" y="10"/>
                  </a:cubicBezTo>
                  <a:cubicBezTo>
                    <a:pt x="5" y="12"/>
                    <a:pt x="7" y="14"/>
                    <a:pt x="9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14844713" y="-1030288"/>
              <a:ext cx="68263" cy="66675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0 w 18"/>
                <a:gd name="T5" fmla="*/ 10 h 18"/>
                <a:gd name="T6" fmla="*/ 9 w 18"/>
                <a:gd name="T7" fmla="*/ 0 h 18"/>
                <a:gd name="T8" fmla="*/ 18 w 18"/>
                <a:gd name="T9" fmla="*/ 9 h 18"/>
                <a:gd name="T10" fmla="*/ 16 w 18"/>
                <a:gd name="T11" fmla="*/ 9 h 18"/>
                <a:gd name="T12" fmla="*/ 9 w 18"/>
                <a:gd name="T13" fmla="*/ 5 h 18"/>
                <a:gd name="T14" fmla="*/ 4 w 18"/>
                <a:gd name="T15" fmla="*/ 9 h 18"/>
                <a:gd name="T16" fmla="*/ 9 w 18"/>
                <a:gd name="T17" fmla="*/ 14 h 18"/>
                <a:gd name="T18" fmla="*/ 16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lose/>
                  <a:moveTo>
                    <a:pt x="16" y="9"/>
                  </a:moveTo>
                  <a:cubicBezTo>
                    <a:pt x="13" y="7"/>
                    <a:pt x="11" y="4"/>
                    <a:pt x="9" y="5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2"/>
                    <a:pt x="6" y="14"/>
                    <a:pt x="9" y="14"/>
                  </a:cubicBezTo>
                  <a:cubicBezTo>
                    <a:pt x="11" y="13"/>
                    <a:pt x="13" y="11"/>
                    <a:pt x="1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14214476" y="-139700"/>
              <a:ext cx="76200" cy="71438"/>
            </a:xfrm>
            <a:custGeom>
              <a:avLst/>
              <a:gdLst>
                <a:gd name="T0" fmla="*/ 20 w 20"/>
                <a:gd name="T1" fmla="*/ 9 h 19"/>
                <a:gd name="T2" fmla="*/ 10 w 20"/>
                <a:gd name="T3" fmla="*/ 19 h 19"/>
                <a:gd name="T4" fmla="*/ 0 w 20"/>
                <a:gd name="T5" fmla="*/ 10 h 19"/>
                <a:gd name="T6" fmla="*/ 10 w 20"/>
                <a:gd name="T7" fmla="*/ 1 h 19"/>
                <a:gd name="T8" fmla="*/ 20 w 20"/>
                <a:gd name="T9" fmla="*/ 9 h 19"/>
                <a:gd name="T10" fmla="*/ 9 w 20"/>
                <a:gd name="T11" fmla="*/ 17 h 19"/>
                <a:gd name="T12" fmla="*/ 15 w 20"/>
                <a:gd name="T13" fmla="*/ 9 h 19"/>
                <a:gd name="T14" fmla="*/ 10 w 20"/>
                <a:gd name="T15" fmla="*/ 5 h 19"/>
                <a:gd name="T16" fmla="*/ 5 w 20"/>
                <a:gd name="T17" fmla="*/ 10 h 19"/>
                <a:gd name="T18" fmla="*/ 9 w 20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5"/>
                    <a:pt x="15" y="19"/>
                    <a:pt x="10" y="19"/>
                  </a:cubicBezTo>
                  <a:cubicBezTo>
                    <a:pt x="5" y="19"/>
                    <a:pt x="1" y="15"/>
                    <a:pt x="0" y="10"/>
                  </a:cubicBezTo>
                  <a:cubicBezTo>
                    <a:pt x="0" y="5"/>
                    <a:pt x="5" y="1"/>
                    <a:pt x="10" y="1"/>
                  </a:cubicBezTo>
                  <a:cubicBezTo>
                    <a:pt x="16" y="0"/>
                    <a:pt x="19" y="4"/>
                    <a:pt x="20" y="9"/>
                  </a:cubicBezTo>
                  <a:close/>
                  <a:moveTo>
                    <a:pt x="9" y="17"/>
                  </a:moveTo>
                  <a:cubicBezTo>
                    <a:pt x="12" y="14"/>
                    <a:pt x="15" y="12"/>
                    <a:pt x="15" y="9"/>
                  </a:cubicBezTo>
                  <a:cubicBezTo>
                    <a:pt x="16" y="8"/>
                    <a:pt x="12" y="5"/>
                    <a:pt x="10" y="5"/>
                  </a:cubicBezTo>
                  <a:cubicBezTo>
                    <a:pt x="8" y="5"/>
                    <a:pt x="6" y="8"/>
                    <a:pt x="5" y="10"/>
                  </a:cubicBezTo>
                  <a:cubicBezTo>
                    <a:pt x="4" y="11"/>
                    <a:pt x="7" y="14"/>
                    <a:pt x="9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14301788" y="-1339850"/>
              <a:ext cx="68263" cy="66675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18 w 18"/>
                <a:gd name="T5" fmla="*/ 9 h 18"/>
                <a:gd name="T6" fmla="*/ 9 w 18"/>
                <a:gd name="T7" fmla="*/ 18 h 18"/>
                <a:gd name="T8" fmla="*/ 0 w 18"/>
                <a:gd name="T9" fmla="*/ 9 h 18"/>
                <a:gd name="T10" fmla="*/ 15 w 18"/>
                <a:gd name="T11" fmla="*/ 10 h 18"/>
                <a:gd name="T12" fmla="*/ 15 w 18"/>
                <a:gd name="T13" fmla="*/ 8 h 18"/>
                <a:gd name="T14" fmla="*/ 9 w 18"/>
                <a:gd name="T15" fmla="*/ 5 h 18"/>
                <a:gd name="T16" fmla="*/ 5 w 18"/>
                <a:gd name="T17" fmla="*/ 10 h 18"/>
                <a:gd name="T18" fmla="*/ 9 w 18"/>
                <a:gd name="T19" fmla="*/ 14 h 18"/>
                <a:gd name="T20" fmla="*/ 15 w 18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5"/>
                    <a:pt x="0" y="9"/>
                  </a:cubicBezTo>
                  <a:close/>
                  <a:moveTo>
                    <a:pt x="15" y="10"/>
                  </a:moveTo>
                  <a:cubicBezTo>
                    <a:pt x="15" y="9"/>
                    <a:pt x="15" y="8"/>
                    <a:pt x="15" y="8"/>
                  </a:cubicBezTo>
                  <a:cubicBezTo>
                    <a:pt x="13" y="7"/>
                    <a:pt x="11" y="4"/>
                    <a:pt x="9" y="5"/>
                  </a:cubicBezTo>
                  <a:cubicBezTo>
                    <a:pt x="7" y="5"/>
                    <a:pt x="5" y="8"/>
                    <a:pt x="5" y="10"/>
                  </a:cubicBezTo>
                  <a:cubicBezTo>
                    <a:pt x="4" y="11"/>
                    <a:pt x="8" y="14"/>
                    <a:pt x="9" y="14"/>
                  </a:cubicBezTo>
                  <a:cubicBezTo>
                    <a:pt x="11" y="14"/>
                    <a:pt x="13" y="11"/>
                    <a:pt x="1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14331951" y="-1068388"/>
              <a:ext cx="68263" cy="71438"/>
            </a:xfrm>
            <a:custGeom>
              <a:avLst/>
              <a:gdLst>
                <a:gd name="T0" fmla="*/ 18 w 18"/>
                <a:gd name="T1" fmla="*/ 9 h 19"/>
                <a:gd name="T2" fmla="*/ 9 w 18"/>
                <a:gd name="T3" fmla="*/ 18 h 19"/>
                <a:gd name="T4" fmla="*/ 0 w 18"/>
                <a:gd name="T5" fmla="*/ 10 h 19"/>
                <a:gd name="T6" fmla="*/ 9 w 18"/>
                <a:gd name="T7" fmla="*/ 0 h 19"/>
                <a:gd name="T8" fmla="*/ 18 w 18"/>
                <a:gd name="T9" fmla="*/ 9 h 19"/>
                <a:gd name="T10" fmla="*/ 10 w 18"/>
                <a:gd name="T11" fmla="*/ 4 h 19"/>
                <a:gd name="T12" fmla="*/ 8 w 18"/>
                <a:gd name="T13" fmla="*/ 4 h 19"/>
                <a:gd name="T14" fmla="*/ 5 w 18"/>
                <a:gd name="T15" fmla="*/ 9 h 19"/>
                <a:gd name="T16" fmla="*/ 9 w 18"/>
                <a:gd name="T17" fmla="*/ 14 h 19"/>
                <a:gd name="T18" fmla="*/ 14 w 18"/>
                <a:gd name="T19" fmla="*/ 9 h 19"/>
                <a:gd name="T20" fmla="*/ 10 w 18"/>
                <a:gd name="T2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9"/>
                  </a:moveTo>
                  <a:cubicBezTo>
                    <a:pt x="18" y="14"/>
                    <a:pt x="14" y="18"/>
                    <a:pt x="9" y="18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lose/>
                  <a:moveTo>
                    <a:pt x="10" y="4"/>
                  </a:moveTo>
                  <a:cubicBezTo>
                    <a:pt x="10" y="4"/>
                    <a:pt x="9" y="4"/>
                    <a:pt x="8" y="4"/>
                  </a:cubicBezTo>
                  <a:cubicBezTo>
                    <a:pt x="7" y="5"/>
                    <a:pt x="5" y="7"/>
                    <a:pt x="5" y="9"/>
                  </a:cubicBezTo>
                  <a:cubicBezTo>
                    <a:pt x="5" y="11"/>
                    <a:pt x="7" y="13"/>
                    <a:pt x="9" y="14"/>
                  </a:cubicBezTo>
                  <a:cubicBezTo>
                    <a:pt x="10" y="13"/>
                    <a:pt x="13" y="11"/>
                    <a:pt x="14" y="9"/>
                  </a:cubicBezTo>
                  <a:cubicBezTo>
                    <a:pt x="14" y="8"/>
                    <a:pt x="11" y="6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14973301" y="-668338"/>
              <a:ext cx="68263" cy="68263"/>
            </a:xfrm>
            <a:custGeom>
              <a:avLst/>
              <a:gdLst>
                <a:gd name="T0" fmla="*/ 9 w 18"/>
                <a:gd name="T1" fmla="*/ 0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  <a:gd name="T10" fmla="*/ 9 w 18"/>
                <a:gd name="T11" fmla="*/ 2 h 18"/>
                <a:gd name="T12" fmla="*/ 4 w 18"/>
                <a:gd name="T13" fmla="*/ 10 h 18"/>
                <a:gd name="T14" fmla="*/ 9 w 18"/>
                <a:gd name="T15" fmla="*/ 14 h 18"/>
                <a:gd name="T16" fmla="*/ 13 w 18"/>
                <a:gd name="T17" fmla="*/ 9 h 18"/>
                <a:gd name="T18" fmla="*/ 9 w 18"/>
                <a:gd name="T1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3" y="18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9" y="2"/>
                  </a:moveTo>
                  <a:cubicBezTo>
                    <a:pt x="6" y="6"/>
                    <a:pt x="4" y="8"/>
                    <a:pt x="4" y="10"/>
                  </a:cubicBezTo>
                  <a:cubicBezTo>
                    <a:pt x="4" y="11"/>
                    <a:pt x="7" y="13"/>
                    <a:pt x="9" y="14"/>
                  </a:cubicBezTo>
                  <a:cubicBezTo>
                    <a:pt x="10" y="13"/>
                    <a:pt x="13" y="11"/>
                    <a:pt x="13" y="9"/>
                  </a:cubicBezTo>
                  <a:cubicBezTo>
                    <a:pt x="13" y="7"/>
                    <a:pt x="11" y="5"/>
                    <a:pt x="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7"/>
            <p:cNvSpPr>
              <a:spLocks noEditPoints="1"/>
            </p:cNvSpPr>
            <p:nvPr/>
          </p:nvSpPr>
          <p:spPr bwMode="auto">
            <a:xfrm>
              <a:off x="14959013" y="22225"/>
              <a:ext cx="66675" cy="68263"/>
            </a:xfrm>
            <a:custGeom>
              <a:avLst/>
              <a:gdLst>
                <a:gd name="T0" fmla="*/ 18 w 18"/>
                <a:gd name="T1" fmla="*/ 8 h 18"/>
                <a:gd name="T2" fmla="*/ 9 w 18"/>
                <a:gd name="T3" fmla="*/ 18 h 18"/>
                <a:gd name="T4" fmla="*/ 0 w 18"/>
                <a:gd name="T5" fmla="*/ 9 h 18"/>
                <a:gd name="T6" fmla="*/ 9 w 18"/>
                <a:gd name="T7" fmla="*/ 0 h 18"/>
                <a:gd name="T8" fmla="*/ 18 w 18"/>
                <a:gd name="T9" fmla="*/ 8 h 18"/>
                <a:gd name="T10" fmla="*/ 9 w 18"/>
                <a:gd name="T11" fmla="*/ 2 h 18"/>
                <a:gd name="T12" fmla="*/ 5 w 18"/>
                <a:gd name="T13" fmla="*/ 9 h 18"/>
                <a:gd name="T14" fmla="*/ 9 w 18"/>
                <a:gd name="T15" fmla="*/ 14 h 18"/>
                <a:gd name="T16" fmla="*/ 14 w 18"/>
                <a:gd name="T17" fmla="*/ 8 h 18"/>
                <a:gd name="T18" fmla="*/ 9 w 18"/>
                <a:gd name="T1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13"/>
                    <a:pt x="14" y="17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3"/>
                    <a:pt x="18" y="8"/>
                  </a:cubicBezTo>
                  <a:close/>
                  <a:moveTo>
                    <a:pt x="9" y="2"/>
                  </a:moveTo>
                  <a:cubicBezTo>
                    <a:pt x="7" y="5"/>
                    <a:pt x="5" y="7"/>
                    <a:pt x="5" y="9"/>
                  </a:cubicBezTo>
                  <a:cubicBezTo>
                    <a:pt x="5" y="11"/>
                    <a:pt x="7" y="12"/>
                    <a:pt x="9" y="14"/>
                  </a:cubicBezTo>
                  <a:cubicBezTo>
                    <a:pt x="11" y="12"/>
                    <a:pt x="13" y="10"/>
                    <a:pt x="14" y="8"/>
                  </a:cubicBezTo>
                  <a:cubicBezTo>
                    <a:pt x="14" y="7"/>
                    <a:pt x="11" y="5"/>
                    <a:pt x="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8"/>
            <p:cNvSpPr>
              <a:spLocks noEditPoints="1"/>
            </p:cNvSpPr>
            <p:nvPr/>
          </p:nvSpPr>
          <p:spPr bwMode="auto">
            <a:xfrm>
              <a:off x="14192251" y="-928688"/>
              <a:ext cx="68263" cy="68263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18 w 18"/>
                <a:gd name="T5" fmla="*/ 9 h 18"/>
                <a:gd name="T6" fmla="*/ 9 w 18"/>
                <a:gd name="T7" fmla="*/ 18 h 18"/>
                <a:gd name="T8" fmla="*/ 0 w 18"/>
                <a:gd name="T9" fmla="*/ 9 h 18"/>
                <a:gd name="T10" fmla="*/ 16 w 18"/>
                <a:gd name="T11" fmla="*/ 9 h 18"/>
                <a:gd name="T12" fmla="*/ 10 w 18"/>
                <a:gd name="T13" fmla="*/ 4 h 18"/>
                <a:gd name="T14" fmla="*/ 5 w 18"/>
                <a:gd name="T15" fmla="*/ 9 h 18"/>
                <a:gd name="T16" fmla="*/ 9 w 18"/>
                <a:gd name="T17" fmla="*/ 14 h 18"/>
                <a:gd name="T18" fmla="*/ 16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  <a:moveTo>
                    <a:pt x="16" y="9"/>
                  </a:moveTo>
                  <a:cubicBezTo>
                    <a:pt x="13" y="7"/>
                    <a:pt x="11" y="4"/>
                    <a:pt x="10" y="4"/>
                  </a:cubicBezTo>
                  <a:cubicBezTo>
                    <a:pt x="8" y="5"/>
                    <a:pt x="5" y="7"/>
                    <a:pt x="5" y="9"/>
                  </a:cubicBezTo>
                  <a:cubicBezTo>
                    <a:pt x="4" y="10"/>
                    <a:pt x="7" y="14"/>
                    <a:pt x="9" y="14"/>
                  </a:cubicBezTo>
                  <a:cubicBezTo>
                    <a:pt x="11" y="14"/>
                    <a:pt x="13" y="11"/>
                    <a:pt x="1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14389101" y="115888"/>
              <a:ext cx="66675" cy="68263"/>
            </a:xfrm>
            <a:custGeom>
              <a:avLst/>
              <a:gdLst>
                <a:gd name="T0" fmla="*/ 9 w 18"/>
                <a:gd name="T1" fmla="*/ 0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  <a:gd name="T10" fmla="*/ 9 w 18"/>
                <a:gd name="T11" fmla="*/ 2 h 18"/>
                <a:gd name="T12" fmla="*/ 5 w 18"/>
                <a:gd name="T13" fmla="*/ 9 h 18"/>
                <a:gd name="T14" fmla="*/ 9 w 18"/>
                <a:gd name="T15" fmla="*/ 14 h 18"/>
                <a:gd name="T16" fmla="*/ 13 w 18"/>
                <a:gd name="T17" fmla="*/ 8 h 18"/>
                <a:gd name="T18" fmla="*/ 9 w 18"/>
                <a:gd name="T1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4" y="0"/>
                    <a:pt x="18" y="4"/>
                    <a:pt x="18" y="9"/>
                  </a:cubicBezTo>
                  <a:cubicBezTo>
                    <a:pt x="18" y="13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9" y="2"/>
                  </a:moveTo>
                  <a:cubicBezTo>
                    <a:pt x="7" y="5"/>
                    <a:pt x="4" y="7"/>
                    <a:pt x="5" y="9"/>
                  </a:cubicBezTo>
                  <a:cubicBezTo>
                    <a:pt x="5" y="11"/>
                    <a:pt x="8" y="12"/>
                    <a:pt x="9" y="14"/>
                  </a:cubicBezTo>
                  <a:cubicBezTo>
                    <a:pt x="11" y="12"/>
                    <a:pt x="13" y="10"/>
                    <a:pt x="13" y="8"/>
                  </a:cubicBezTo>
                  <a:cubicBezTo>
                    <a:pt x="13" y="7"/>
                    <a:pt x="11" y="5"/>
                    <a:pt x="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14897101" y="-95250"/>
              <a:ext cx="65088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15 h 17"/>
                <a:gd name="T12" fmla="*/ 13 w 17"/>
                <a:gd name="T13" fmla="*/ 8 h 17"/>
                <a:gd name="T14" fmla="*/ 9 w 17"/>
                <a:gd name="T15" fmla="*/ 4 h 17"/>
                <a:gd name="T16" fmla="*/ 4 w 17"/>
                <a:gd name="T17" fmla="*/ 9 h 17"/>
                <a:gd name="T18" fmla="*/ 8 w 17"/>
                <a:gd name="T1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3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15"/>
                  </a:moveTo>
                  <a:cubicBezTo>
                    <a:pt x="10" y="12"/>
                    <a:pt x="12" y="10"/>
                    <a:pt x="13" y="8"/>
                  </a:cubicBezTo>
                  <a:cubicBezTo>
                    <a:pt x="13" y="7"/>
                    <a:pt x="10" y="6"/>
                    <a:pt x="9" y="4"/>
                  </a:cubicBezTo>
                  <a:cubicBezTo>
                    <a:pt x="7" y="6"/>
                    <a:pt x="5" y="7"/>
                    <a:pt x="4" y="9"/>
                  </a:cubicBezTo>
                  <a:cubicBezTo>
                    <a:pt x="4" y="10"/>
                    <a:pt x="6" y="12"/>
                    <a:pt x="8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4285913" y="-211138"/>
              <a:ext cx="68263" cy="63500"/>
            </a:xfrm>
            <a:custGeom>
              <a:avLst/>
              <a:gdLst>
                <a:gd name="T0" fmla="*/ 18 w 18"/>
                <a:gd name="T1" fmla="*/ 8 h 17"/>
                <a:gd name="T2" fmla="*/ 9 w 18"/>
                <a:gd name="T3" fmla="*/ 16 h 17"/>
                <a:gd name="T4" fmla="*/ 1 w 18"/>
                <a:gd name="T5" fmla="*/ 8 h 17"/>
                <a:gd name="T6" fmla="*/ 9 w 18"/>
                <a:gd name="T7" fmla="*/ 0 h 17"/>
                <a:gd name="T8" fmla="*/ 18 w 18"/>
                <a:gd name="T9" fmla="*/ 8 h 17"/>
                <a:gd name="T10" fmla="*/ 16 w 18"/>
                <a:gd name="T11" fmla="*/ 8 h 17"/>
                <a:gd name="T12" fmla="*/ 10 w 18"/>
                <a:gd name="T13" fmla="*/ 4 h 17"/>
                <a:gd name="T14" fmla="*/ 5 w 18"/>
                <a:gd name="T15" fmla="*/ 8 h 17"/>
                <a:gd name="T16" fmla="*/ 9 w 18"/>
                <a:gd name="T17" fmla="*/ 12 h 17"/>
                <a:gd name="T18" fmla="*/ 16 w 18"/>
                <a:gd name="T1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18" y="8"/>
                  </a:moveTo>
                  <a:cubicBezTo>
                    <a:pt x="18" y="12"/>
                    <a:pt x="14" y="16"/>
                    <a:pt x="9" y="16"/>
                  </a:cubicBezTo>
                  <a:cubicBezTo>
                    <a:pt x="5" y="17"/>
                    <a:pt x="0" y="12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4" y="0"/>
                    <a:pt x="18" y="3"/>
                    <a:pt x="18" y="8"/>
                  </a:cubicBezTo>
                  <a:close/>
                  <a:moveTo>
                    <a:pt x="16" y="8"/>
                  </a:moveTo>
                  <a:cubicBezTo>
                    <a:pt x="13" y="6"/>
                    <a:pt x="11" y="4"/>
                    <a:pt x="10" y="4"/>
                  </a:cubicBezTo>
                  <a:cubicBezTo>
                    <a:pt x="8" y="4"/>
                    <a:pt x="6" y="6"/>
                    <a:pt x="5" y="8"/>
                  </a:cubicBezTo>
                  <a:cubicBezTo>
                    <a:pt x="6" y="9"/>
                    <a:pt x="8" y="12"/>
                    <a:pt x="9" y="12"/>
                  </a:cubicBezTo>
                  <a:cubicBezTo>
                    <a:pt x="11" y="12"/>
                    <a:pt x="13" y="10"/>
                    <a:pt x="1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5340013" y="-950913"/>
              <a:ext cx="63500" cy="60325"/>
            </a:xfrm>
            <a:custGeom>
              <a:avLst/>
              <a:gdLst>
                <a:gd name="T0" fmla="*/ 0 w 17"/>
                <a:gd name="T1" fmla="*/ 9 h 16"/>
                <a:gd name="T2" fmla="*/ 9 w 17"/>
                <a:gd name="T3" fmla="*/ 0 h 16"/>
                <a:gd name="T4" fmla="*/ 17 w 17"/>
                <a:gd name="T5" fmla="*/ 8 h 16"/>
                <a:gd name="T6" fmla="*/ 8 w 17"/>
                <a:gd name="T7" fmla="*/ 16 h 16"/>
                <a:gd name="T8" fmla="*/ 0 w 17"/>
                <a:gd name="T9" fmla="*/ 9 h 16"/>
                <a:gd name="T10" fmla="*/ 14 w 17"/>
                <a:gd name="T11" fmla="*/ 8 h 16"/>
                <a:gd name="T12" fmla="*/ 9 w 17"/>
                <a:gd name="T13" fmla="*/ 4 h 16"/>
                <a:gd name="T14" fmla="*/ 5 w 17"/>
                <a:gd name="T15" fmla="*/ 8 h 16"/>
                <a:gd name="T16" fmla="*/ 8 w 17"/>
                <a:gd name="T17" fmla="*/ 12 h 16"/>
                <a:gd name="T18" fmla="*/ 14 w 17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6" y="3"/>
                    <a:pt x="17" y="8"/>
                  </a:cubicBezTo>
                  <a:cubicBezTo>
                    <a:pt x="17" y="12"/>
                    <a:pt x="13" y="16"/>
                    <a:pt x="8" y="16"/>
                  </a:cubicBezTo>
                  <a:cubicBezTo>
                    <a:pt x="4" y="16"/>
                    <a:pt x="0" y="13"/>
                    <a:pt x="0" y="9"/>
                  </a:cubicBezTo>
                  <a:close/>
                  <a:moveTo>
                    <a:pt x="14" y="8"/>
                  </a:moveTo>
                  <a:cubicBezTo>
                    <a:pt x="12" y="6"/>
                    <a:pt x="10" y="4"/>
                    <a:pt x="9" y="4"/>
                  </a:cubicBezTo>
                  <a:cubicBezTo>
                    <a:pt x="7" y="5"/>
                    <a:pt x="6" y="7"/>
                    <a:pt x="5" y="8"/>
                  </a:cubicBezTo>
                  <a:cubicBezTo>
                    <a:pt x="4" y="9"/>
                    <a:pt x="7" y="12"/>
                    <a:pt x="8" y="12"/>
                  </a:cubicBezTo>
                  <a:cubicBezTo>
                    <a:pt x="10" y="12"/>
                    <a:pt x="11" y="10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3"/>
            <p:cNvSpPr>
              <a:spLocks noEditPoints="1"/>
            </p:cNvSpPr>
            <p:nvPr/>
          </p:nvSpPr>
          <p:spPr bwMode="auto">
            <a:xfrm>
              <a:off x="14222413" y="66675"/>
              <a:ext cx="63500" cy="57150"/>
            </a:xfrm>
            <a:custGeom>
              <a:avLst/>
              <a:gdLst>
                <a:gd name="T0" fmla="*/ 9 w 17"/>
                <a:gd name="T1" fmla="*/ 0 h 15"/>
                <a:gd name="T2" fmla="*/ 16 w 17"/>
                <a:gd name="T3" fmla="*/ 8 h 15"/>
                <a:gd name="T4" fmla="*/ 7 w 17"/>
                <a:gd name="T5" fmla="*/ 15 h 15"/>
                <a:gd name="T6" fmla="*/ 0 w 17"/>
                <a:gd name="T7" fmla="*/ 8 h 15"/>
                <a:gd name="T8" fmla="*/ 9 w 17"/>
                <a:gd name="T9" fmla="*/ 0 h 15"/>
                <a:gd name="T10" fmla="*/ 14 w 17"/>
                <a:gd name="T11" fmla="*/ 7 h 15"/>
                <a:gd name="T12" fmla="*/ 8 w 17"/>
                <a:gd name="T13" fmla="*/ 4 h 15"/>
                <a:gd name="T14" fmla="*/ 4 w 17"/>
                <a:gd name="T15" fmla="*/ 8 h 15"/>
                <a:gd name="T16" fmla="*/ 8 w 17"/>
                <a:gd name="T17" fmla="*/ 11 h 15"/>
                <a:gd name="T18" fmla="*/ 14 w 17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9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2"/>
                    <a:pt x="12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lose/>
                  <a:moveTo>
                    <a:pt x="14" y="7"/>
                  </a:moveTo>
                  <a:cubicBezTo>
                    <a:pt x="11" y="6"/>
                    <a:pt x="10" y="4"/>
                    <a:pt x="8" y="4"/>
                  </a:cubicBezTo>
                  <a:cubicBezTo>
                    <a:pt x="7" y="4"/>
                    <a:pt x="6" y="6"/>
                    <a:pt x="4" y="8"/>
                  </a:cubicBezTo>
                  <a:cubicBezTo>
                    <a:pt x="6" y="9"/>
                    <a:pt x="7" y="11"/>
                    <a:pt x="8" y="11"/>
                  </a:cubicBezTo>
                  <a:cubicBezTo>
                    <a:pt x="10" y="11"/>
                    <a:pt x="11" y="9"/>
                    <a:pt x="1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4"/>
            <p:cNvSpPr>
              <a:spLocks noEditPoints="1"/>
            </p:cNvSpPr>
            <p:nvPr/>
          </p:nvSpPr>
          <p:spPr bwMode="auto">
            <a:xfrm>
              <a:off x="15079663" y="-46038"/>
              <a:ext cx="63500" cy="60325"/>
            </a:xfrm>
            <a:custGeom>
              <a:avLst/>
              <a:gdLst>
                <a:gd name="T0" fmla="*/ 16 w 17"/>
                <a:gd name="T1" fmla="*/ 8 h 16"/>
                <a:gd name="T2" fmla="*/ 8 w 17"/>
                <a:gd name="T3" fmla="*/ 16 h 16"/>
                <a:gd name="T4" fmla="*/ 0 w 17"/>
                <a:gd name="T5" fmla="*/ 9 h 16"/>
                <a:gd name="T6" fmla="*/ 8 w 17"/>
                <a:gd name="T7" fmla="*/ 1 h 16"/>
                <a:gd name="T8" fmla="*/ 16 w 17"/>
                <a:gd name="T9" fmla="*/ 8 h 16"/>
                <a:gd name="T10" fmla="*/ 8 w 17"/>
                <a:gd name="T11" fmla="*/ 3 h 16"/>
                <a:gd name="T12" fmla="*/ 5 w 17"/>
                <a:gd name="T13" fmla="*/ 9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6" y="8"/>
                  </a:moveTo>
                  <a:cubicBezTo>
                    <a:pt x="17" y="12"/>
                    <a:pt x="13" y="16"/>
                    <a:pt x="8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4"/>
                    <a:pt x="4" y="1"/>
                    <a:pt x="8" y="1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8" y="3"/>
                  </a:moveTo>
                  <a:cubicBezTo>
                    <a:pt x="6" y="6"/>
                    <a:pt x="5" y="7"/>
                    <a:pt x="5" y="9"/>
                  </a:cubicBezTo>
                  <a:cubicBezTo>
                    <a:pt x="4" y="10"/>
                    <a:pt x="7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0" y="5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13731876" y="-600075"/>
              <a:ext cx="60325" cy="55563"/>
            </a:xfrm>
            <a:custGeom>
              <a:avLst/>
              <a:gdLst>
                <a:gd name="T0" fmla="*/ 16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9 w 16"/>
                <a:gd name="T7" fmla="*/ 0 h 15"/>
                <a:gd name="T8" fmla="*/ 16 w 16"/>
                <a:gd name="T9" fmla="*/ 7 h 15"/>
                <a:gd name="T10" fmla="*/ 8 w 16"/>
                <a:gd name="T11" fmla="*/ 13 h 15"/>
                <a:gd name="T12" fmla="*/ 12 w 16"/>
                <a:gd name="T13" fmla="*/ 7 h 15"/>
                <a:gd name="T14" fmla="*/ 9 w 16"/>
                <a:gd name="T15" fmla="*/ 4 h 15"/>
                <a:gd name="T16" fmla="*/ 5 w 16"/>
                <a:gd name="T17" fmla="*/ 8 h 15"/>
                <a:gd name="T18" fmla="*/ 8 w 16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cubicBezTo>
                    <a:pt x="16" y="12"/>
                    <a:pt x="13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close/>
                  <a:moveTo>
                    <a:pt x="8" y="13"/>
                  </a:moveTo>
                  <a:cubicBezTo>
                    <a:pt x="10" y="10"/>
                    <a:pt x="12" y="9"/>
                    <a:pt x="12" y="7"/>
                  </a:cubicBezTo>
                  <a:cubicBezTo>
                    <a:pt x="12" y="7"/>
                    <a:pt x="10" y="4"/>
                    <a:pt x="9" y="4"/>
                  </a:cubicBezTo>
                  <a:cubicBezTo>
                    <a:pt x="7" y="4"/>
                    <a:pt x="5" y="6"/>
                    <a:pt x="5" y="8"/>
                  </a:cubicBezTo>
                  <a:cubicBezTo>
                    <a:pt x="4" y="8"/>
                    <a:pt x="6" y="10"/>
                    <a:pt x="8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15290801" y="-57467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9 h 16"/>
                <a:gd name="T4" fmla="*/ 8 w 16"/>
                <a:gd name="T5" fmla="*/ 1 h 16"/>
                <a:gd name="T6" fmla="*/ 15 w 16"/>
                <a:gd name="T7" fmla="*/ 8 h 16"/>
                <a:gd name="T8" fmla="*/ 8 w 16"/>
                <a:gd name="T9" fmla="*/ 16 h 16"/>
                <a:gd name="T10" fmla="*/ 13 w 16"/>
                <a:gd name="T11" fmla="*/ 8 h 16"/>
                <a:gd name="T12" fmla="*/ 8 w 16"/>
                <a:gd name="T13" fmla="*/ 5 h 16"/>
                <a:gd name="T14" fmla="*/ 5 w 16"/>
                <a:gd name="T15" fmla="*/ 8 h 16"/>
                <a:gd name="T16" fmla="*/ 7 w 16"/>
                <a:gd name="T17" fmla="*/ 11 h 16"/>
                <a:gd name="T18" fmla="*/ 13 w 16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9"/>
                  </a:cubicBezTo>
                  <a:cubicBezTo>
                    <a:pt x="0" y="4"/>
                    <a:pt x="3" y="1"/>
                    <a:pt x="8" y="1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13" y="8"/>
                  </a:moveTo>
                  <a:cubicBezTo>
                    <a:pt x="10" y="7"/>
                    <a:pt x="9" y="5"/>
                    <a:pt x="8" y="5"/>
                  </a:cubicBezTo>
                  <a:cubicBezTo>
                    <a:pt x="7" y="5"/>
                    <a:pt x="5" y="7"/>
                    <a:pt x="5" y="8"/>
                  </a:cubicBezTo>
                  <a:cubicBezTo>
                    <a:pt x="4" y="9"/>
                    <a:pt x="6" y="11"/>
                    <a:pt x="7" y="11"/>
                  </a:cubicBezTo>
                  <a:cubicBezTo>
                    <a:pt x="9" y="11"/>
                    <a:pt x="10" y="10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14455776" y="-1503363"/>
              <a:ext cx="60325" cy="60325"/>
            </a:xfrm>
            <a:custGeom>
              <a:avLst/>
              <a:gdLst>
                <a:gd name="T0" fmla="*/ 7 w 16"/>
                <a:gd name="T1" fmla="*/ 16 h 16"/>
                <a:gd name="T2" fmla="*/ 0 w 16"/>
                <a:gd name="T3" fmla="*/ 7 h 16"/>
                <a:gd name="T4" fmla="*/ 9 w 16"/>
                <a:gd name="T5" fmla="*/ 1 h 16"/>
                <a:gd name="T6" fmla="*/ 16 w 16"/>
                <a:gd name="T7" fmla="*/ 9 h 16"/>
                <a:gd name="T8" fmla="*/ 7 w 16"/>
                <a:gd name="T9" fmla="*/ 16 h 16"/>
                <a:gd name="T10" fmla="*/ 7 w 16"/>
                <a:gd name="T11" fmla="*/ 13 h 16"/>
                <a:gd name="T12" fmla="*/ 11 w 16"/>
                <a:gd name="T13" fmla="*/ 8 h 16"/>
                <a:gd name="T14" fmla="*/ 8 w 16"/>
                <a:gd name="T15" fmla="*/ 5 h 16"/>
                <a:gd name="T16" fmla="*/ 5 w 16"/>
                <a:gd name="T17" fmla="*/ 8 h 16"/>
                <a:gd name="T18" fmla="*/ 7 w 16"/>
                <a:gd name="T1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ubicBezTo>
                    <a:pt x="15" y="13"/>
                    <a:pt x="11" y="16"/>
                    <a:pt x="7" y="16"/>
                  </a:cubicBezTo>
                  <a:close/>
                  <a:moveTo>
                    <a:pt x="7" y="13"/>
                  </a:moveTo>
                  <a:cubicBezTo>
                    <a:pt x="9" y="11"/>
                    <a:pt x="11" y="10"/>
                    <a:pt x="11" y="8"/>
                  </a:cubicBezTo>
                  <a:cubicBezTo>
                    <a:pt x="11" y="7"/>
                    <a:pt x="9" y="6"/>
                    <a:pt x="8" y="5"/>
                  </a:cubicBezTo>
                  <a:cubicBezTo>
                    <a:pt x="7" y="6"/>
                    <a:pt x="5" y="7"/>
                    <a:pt x="5" y="8"/>
                  </a:cubicBezTo>
                  <a:cubicBezTo>
                    <a:pt x="4" y="9"/>
                    <a:pt x="6" y="11"/>
                    <a:pt x="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15105063" y="-854075"/>
              <a:ext cx="57150" cy="60325"/>
            </a:xfrm>
            <a:custGeom>
              <a:avLst/>
              <a:gdLst>
                <a:gd name="T0" fmla="*/ 15 w 15"/>
                <a:gd name="T1" fmla="*/ 8 h 16"/>
                <a:gd name="T2" fmla="*/ 7 w 15"/>
                <a:gd name="T3" fmla="*/ 16 h 16"/>
                <a:gd name="T4" fmla="*/ 0 w 15"/>
                <a:gd name="T5" fmla="*/ 8 h 16"/>
                <a:gd name="T6" fmla="*/ 8 w 15"/>
                <a:gd name="T7" fmla="*/ 0 h 16"/>
                <a:gd name="T8" fmla="*/ 15 w 15"/>
                <a:gd name="T9" fmla="*/ 8 h 16"/>
                <a:gd name="T10" fmla="*/ 7 w 15"/>
                <a:gd name="T11" fmla="*/ 3 h 16"/>
                <a:gd name="T12" fmla="*/ 4 w 15"/>
                <a:gd name="T13" fmla="*/ 9 h 16"/>
                <a:gd name="T14" fmla="*/ 7 w 15"/>
                <a:gd name="T15" fmla="*/ 11 h 16"/>
                <a:gd name="T16" fmla="*/ 10 w 15"/>
                <a:gd name="T17" fmla="*/ 8 h 16"/>
                <a:gd name="T18" fmla="*/ 7 w 15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cubicBezTo>
                    <a:pt x="15" y="12"/>
                    <a:pt x="11" y="16"/>
                    <a:pt x="7" y="16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lose/>
                  <a:moveTo>
                    <a:pt x="7" y="3"/>
                  </a:moveTo>
                  <a:cubicBezTo>
                    <a:pt x="6" y="6"/>
                    <a:pt x="4" y="7"/>
                    <a:pt x="4" y="9"/>
                  </a:cubicBezTo>
                  <a:cubicBezTo>
                    <a:pt x="4" y="9"/>
                    <a:pt x="6" y="11"/>
                    <a:pt x="7" y="11"/>
                  </a:cubicBezTo>
                  <a:cubicBezTo>
                    <a:pt x="8" y="11"/>
                    <a:pt x="10" y="9"/>
                    <a:pt x="10" y="8"/>
                  </a:cubicBezTo>
                  <a:cubicBezTo>
                    <a:pt x="11" y="7"/>
                    <a:pt x="9" y="5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9"/>
            <p:cNvSpPr>
              <a:spLocks noEditPoints="1"/>
            </p:cNvSpPr>
            <p:nvPr/>
          </p:nvSpPr>
          <p:spPr bwMode="auto">
            <a:xfrm>
              <a:off x="13984288" y="-585788"/>
              <a:ext cx="57150" cy="57150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8 w 15"/>
                <a:gd name="T5" fmla="*/ 0 h 15"/>
                <a:gd name="T6" fmla="*/ 15 w 15"/>
                <a:gd name="T7" fmla="*/ 7 h 15"/>
                <a:gd name="T8" fmla="*/ 7 w 15"/>
                <a:gd name="T9" fmla="*/ 15 h 15"/>
                <a:gd name="T10" fmla="*/ 7 w 15"/>
                <a:gd name="T11" fmla="*/ 12 h 15"/>
                <a:gd name="T12" fmla="*/ 11 w 15"/>
                <a:gd name="T13" fmla="*/ 7 h 15"/>
                <a:gd name="T14" fmla="*/ 8 w 15"/>
                <a:gd name="T15" fmla="*/ 4 h 15"/>
                <a:gd name="T16" fmla="*/ 4 w 15"/>
                <a:gd name="T17" fmla="*/ 7 h 15"/>
                <a:gd name="T18" fmla="*/ 7 w 15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7" y="15"/>
                  </a:cubicBezTo>
                  <a:close/>
                  <a:moveTo>
                    <a:pt x="7" y="12"/>
                  </a:moveTo>
                  <a:cubicBezTo>
                    <a:pt x="9" y="10"/>
                    <a:pt x="11" y="9"/>
                    <a:pt x="11" y="7"/>
                  </a:cubicBezTo>
                  <a:cubicBezTo>
                    <a:pt x="11" y="6"/>
                    <a:pt x="9" y="4"/>
                    <a:pt x="8" y="4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8"/>
                    <a:pt x="6" y="10"/>
                    <a:pt x="7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14863763" y="-566738"/>
              <a:ext cx="57150" cy="57150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7 h 15"/>
                <a:gd name="T10" fmla="*/ 8 w 15"/>
                <a:gd name="T11" fmla="*/ 3 h 15"/>
                <a:gd name="T12" fmla="*/ 4 w 15"/>
                <a:gd name="T13" fmla="*/ 8 h 15"/>
                <a:gd name="T14" fmla="*/ 7 w 15"/>
                <a:gd name="T15" fmla="*/ 11 h 15"/>
                <a:gd name="T16" fmla="*/ 11 w 15"/>
                <a:gd name="T17" fmla="*/ 7 h 15"/>
                <a:gd name="T18" fmla="*/ 8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  <a:moveTo>
                    <a:pt x="8" y="3"/>
                  </a:moveTo>
                  <a:cubicBezTo>
                    <a:pt x="6" y="5"/>
                    <a:pt x="4" y="6"/>
                    <a:pt x="4" y="8"/>
                  </a:cubicBezTo>
                  <a:cubicBezTo>
                    <a:pt x="4" y="9"/>
                    <a:pt x="6" y="11"/>
                    <a:pt x="7" y="11"/>
                  </a:cubicBezTo>
                  <a:cubicBezTo>
                    <a:pt x="8" y="10"/>
                    <a:pt x="10" y="9"/>
                    <a:pt x="11" y="7"/>
                  </a:cubicBezTo>
                  <a:cubicBezTo>
                    <a:pt x="11" y="6"/>
                    <a:pt x="9" y="5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4773276" y="-388938"/>
              <a:ext cx="52388" cy="49213"/>
            </a:xfrm>
            <a:custGeom>
              <a:avLst/>
              <a:gdLst>
                <a:gd name="T0" fmla="*/ 6 w 14"/>
                <a:gd name="T1" fmla="*/ 13 h 13"/>
                <a:gd name="T2" fmla="*/ 0 w 14"/>
                <a:gd name="T3" fmla="*/ 7 h 13"/>
                <a:gd name="T4" fmla="*/ 7 w 14"/>
                <a:gd name="T5" fmla="*/ 0 h 13"/>
                <a:gd name="T6" fmla="*/ 13 w 14"/>
                <a:gd name="T7" fmla="*/ 7 h 13"/>
                <a:gd name="T8" fmla="*/ 6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11" y="1"/>
                    <a:pt x="13" y="3"/>
                    <a:pt x="13" y="7"/>
                  </a:cubicBezTo>
                  <a:cubicBezTo>
                    <a:pt x="14" y="11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14811376" y="-1227138"/>
              <a:ext cx="49213" cy="49213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3"/>
                    <a:pt x="7" y="13"/>
                  </a:cubicBezTo>
                  <a:cubicBezTo>
                    <a:pt x="3" y="13"/>
                    <a:pt x="1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14732001" y="-879475"/>
              <a:ext cx="57150" cy="55563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8 w 15"/>
                <a:gd name="T5" fmla="*/ 0 h 15"/>
                <a:gd name="T6" fmla="*/ 15 w 15"/>
                <a:gd name="T7" fmla="*/ 7 h 15"/>
                <a:gd name="T8" fmla="*/ 7 w 15"/>
                <a:gd name="T9" fmla="*/ 15 h 15"/>
                <a:gd name="T10" fmla="*/ 7 w 15"/>
                <a:gd name="T11" fmla="*/ 2 h 15"/>
                <a:gd name="T12" fmla="*/ 4 w 15"/>
                <a:gd name="T13" fmla="*/ 8 h 15"/>
                <a:gd name="T14" fmla="*/ 7 w 15"/>
                <a:gd name="T15" fmla="*/ 10 h 15"/>
                <a:gd name="T16" fmla="*/ 11 w 15"/>
                <a:gd name="T17" fmla="*/ 7 h 15"/>
                <a:gd name="T18" fmla="*/ 7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7" y="15"/>
                  </a:cubicBezTo>
                  <a:close/>
                  <a:moveTo>
                    <a:pt x="7" y="2"/>
                  </a:moveTo>
                  <a:cubicBezTo>
                    <a:pt x="6" y="5"/>
                    <a:pt x="5" y="6"/>
                    <a:pt x="4" y="8"/>
                  </a:cubicBezTo>
                  <a:cubicBezTo>
                    <a:pt x="4" y="8"/>
                    <a:pt x="7" y="11"/>
                    <a:pt x="7" y="10"/>
                  </a:cubicBezTo>
                  <a:cubicBezTo>
                    <a:pt x="9" y="10"/>
                    <a:pt x="10" y="8"/>
                    <a:pt x="11" y="7"/>
                  </a:cubicBezTo>
                  <a:cubicBezTo>
                    <a:pt x="11" y="6"/>
                    <a:pt x="9" y="4"/>
                    <a:pt x="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14943138" y="-1079500"/>
              <a:ext cx="49213" cy="49213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6 w 13"/>
                <a:gd name="T5" fmla="*/ 0 h 13"/>
                <a:gd name="T6" fmla="*/ 13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14463713" y="-1155700"/>
              <a:ext cx="60325" cy="57150"/>
            </a:xfrm>
            <a:custGeom>
              <a:avLst/>
              <a:gdLst>
                <a:gd name="T0" fmla="*/ 7 w 16"/>
                <a:gd name="T1" fmla="*/ 15 h 15"/>
                <a:gd name="T2" fmla="*/ 0 w 16"/>
                <a:gd name="T3" fmla="*/ 8 h 15"/>
                <a:gd name="T4" fmla="*/ 8 w 16"/>
                <a:gd name="T5" fmla="*/ 0 h 15"/>
                <a:gd name="T6" fmla="*/ 16 w 16"/>
                <a:gd name="T7" fmla="*/ 7 h 15"/>
                <a:gd name="T8" fmla="*/ 7 w 16"/>
                <a:gd name="T9" fmla="*/ 15 h 15"/>
                <a:gd name="T10" fmla="*/ 8 w 16"/>
                <a:gd name="T11" fmla="*/ 12 h 15"/>
                <a:gd name="T12" fmla="*/ 11 w 16"/>
                <a:gd name="T13" fmla="*/ 7 h 15"/>
                <a:gd name="T14" fmla="*/ 8 w 16"/>
                <a:gd name="T15" fmla="*/ 4 h 15"/>
                <a:gd name="T16" fmla="*/ 4 w 16"/>
                <a:gd name="T17" fmla="*/ 7 h 15"/>
                <a:gd name="T18" fmla="*/ 8 w 1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5" y="12"/>
                    <a:pt x="12" y="15"/>
                    <a:pt x="7" y="15"/>
                  </a:cubicBezTo>
                  <a:close/>
                  <a:moveTo>
                    <a:pt x="8" y="12"/>
                  </a:moveTo>
                  <a:cubicBezTo>
                    <a:pt x="9" y="10"/>
                    <a:pt x="11" y="9"/>
                    <a:pt x="11" y="7"/>
                  </a:cubicBezTo>
                  <a:cubicBezTo>
                    <a:pt x="11" y="6"/>
                    <a:pt x="9" y="4"/>
                    <a:pt x="8" y="4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4" y="9"/>
                    <a:pt x="6" y="10"/>
                    <a:pt x="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15086013" y="-690563"/>
              <a:ext cx="49213" cy="47625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7 w 13"/>
                <a:gd name="T5" fmla="*/ 0 h 13"/>
                <a:gd name="T6" fmla="*/ 13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3" y="10"/>
                    <a:pt x="10" y="12"/>
                    <a:pt x="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14392276" y="-514350"/>
              <a:ext cx="49213" cy="49213"/>
            </a:xfrm>
            <a:custGeom>
              <a:avLst/>
              <a:gdLst>
                <a:gd name="T0" fmla="*/ 5 w 13"/>
                <a:gd name="T1" fmla="*/ 13 h 13"/>
                <a:gd name="T2" fmla="*/ 0 w 13"/>
                <a:gd name="T3" fmla="*/ 7 h 13"/>
                <a:gd name="T4" fmla="*/ 7 w 13"/>
                <a:gd name="T5" fmla="*/ 0 h 13"/>
                <a:gd name="T6" fmla="*/ 13 w 13"/>
                <a:gd name="T7" fmla="*/ 6 h 13"/>
                <a:gd name="T8" fmla="*/ 5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5" y="13"/>
                  </a:moveTo>
                  <a:cubicBezTo>
                    <a:pt x="3" y="11"/>
                    <a:pt x="1" y="9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3" y="10"/>
                    <a:pt x="10" y="12"/>
                    <a:pt x="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14255751" y="-1109663"/>
              <a:ext cx="53975" cy="52388"/>
            </a:xfrm>
            <a:custGeom>
              <a:avLst/>
              <a:gdLst>
                <a:gd name="T0" fmla="*/ 8 w 14"/>
                <a:gd name="T1" fmla="*/ 0 h 14"/>
                <a:gd name="T2" fmla="*/ 13 w 14"/>
                <a:gd name="T3" fmla="*/ 7 h 14"/>
                <a:gd name="T4" fmla="*/ 7 w 14"/>
                <a:gd name="T5" fmla="*/ 13 h 14"/>
                <a:gd name="T6" fmla="*/ 1 w 14"/>
                <a:gd name="T7" fmla="*/ 7 h 14"/>
                <a:gd name="T8" fmla="*/ 8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cubicBezTo>
                    <a:pt x="10" y="2"/>
                    <a:pt x="13" y="4"/>
                    <a:pt x="13" y="7"/>
                  </a:cubicBezTo>
                  <a:cubicBezTo>
                    <a:pt x="14" y="10"/>
                    <a:pt x="10" y="14"/>
                    <a:pt x="7" y="13"/>
                  </a:cubicBezTo>
                  <a:cubicBezTo>
                    <a:pt x="3" y="13"/>
                    <a:pt x="1" y="11"/>
                    <a:pt x="1" y="7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15313026" y="-1042988"/>
              <a:ext cx="52388" cy="53975"/>
            </a:xfrm>
            <a:custGeom>
              <a:avLst/>
              <a:gdLst>
                <a:gd name="T0" fmla="*/ 14 w 14"/>
                <a:gd name="T1" fmla="*/ 6 h 14"/>
                <a:gd name="T2" fmla="*/ 6 w 14"/>
                <a:gd name="T3" fmla="*/ 14 h 14"/>
                <a:gd name="T4" fmla="*/ 0 w 14"/>
                <a:gd name="T5" fmla="*/ 8 h 14"/>
                <a:gd name="T6" fmla="*/ 7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3" y="11"/>
                    <a:pt x="10" y="14"/>
                    <a:pt x="6" y="14"/>
                  </a:cubicBezTo>
                  <a:cubicBezTo>
                    <a:pt x="2" y="14"/>
                    <a:pt x="0" y="11"/>
                    <a:pt x="0" y="8"/>
                  </a:cubicBezTo>
                  <a:cubicBezTo>
                    <a:pt x="0" y="4"/>
                    <a:pt x="3" y="0"/>
                    <a:pt x="7" y="1"/>
                  </a:cubicBezTo>
                  <a:cubicBezTo>
                    <a:pt x="9" y="2"/>
                    <a:pt x="11" y="4"/>
                    <a:pt x="1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5370176" y="-490538"/>
              <a:ext cx="49213" cy="49213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3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1"/>
                    <a:pt x="13" y="3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1"/>
            <p:cNvSpPr>
              <a:spLocks noEditPoints="1"/>
            </p:cNvSpPr>
            <p:nvPr/>
          </p:nvSpPr>
          <p:spPr bwMode="auto">
            <a:xfrm>
              <a:off x="13923963" y="-1095375"/>
              <a:ext cx="57150" cy="57150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4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7 h 15"/>
                <a:gd name="T10" fmla="*/ 12 w 15"/>
                <a:gd name="T11" fmla="*/ 7 h 15"/>
                <a:gd name="T12" fmla="*/ 8 w 15"/>
                <a:gd name="T13" fmla="*/ 4 h 15"/>
                <a:gd name="T14" fmla="*/ 5 w 15"/>
                <a:gd name="T15" fmla="*/ 8 h 15"/>
                <a:gd name="T16" fmla="*/ 7 w 15"/>
                <a:gd name="T17" fmla="*/ 10 h 15"/>
                <a:gd name="T18" fmla="*/ 12 w 15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1" y="15"/>
                    <a:pt x="7" y="14"/>
                  </a:cubicBezTo>
                  <a:cubicBezTo>
                    <a:pt x="3" y="14"/>
                    <a:pt x="0" y="12"/>
                    <a:pt x="0" y="7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  <a:moveTo>
                    <a:pt x="12" y="7"/>
                  </a:moveTo>
                  <a:cubicBezTo>
                    <a:pt x="10" y="6"/>
                    <a:pt x="9" y="4"/>
                    <a:pt x="8" y="4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4" y="8"/>
                    <a:pt x="6" y="10"/>
                    <a:pt x="7" y="10"/>
                  </a:cubicBezTo>
                  <a:cubicBezTo>
                    <a:pt x="9" y="10"/>
                    <a:pt x="10" y="9"/>
                    <a:pt x="1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14509751" y="-350838"/>
              <a:ext cx="49213" cy="47625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14298613" y="-547688"/>
              <a:ext cx="52388" cy="49213"/>
            </a:xfrm>
            <a:custGeom>
              <a:avLst/>
              <a:gdLst>
                <a:gd name="T0" fmla="*/ 6 w 14"/>
                <a:gd name="T1" fmla="*/ 13 h 13"/>
                <a:gd name="T2" fmla="*/ 0 w 14"/>
                <a:gd name="T3" fmla="*/ 6 h 13"/>
                <a:gd name="T4" fmla="*/ 7 w 14"/>
                <a:gd name="T5" fmla="*/ 0 h 13"/>
                <a:gd name="T6" fmla="*/ 13 w 14"/>
                <a:gd name="T7" fmla="*/ 6 h 13"/>
                <a:gd name="T8" fmla="*/ 6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4" y="9"/>
                    <a:pt x="10" y="13"/>
                    <a:pt x="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15044738" y="-1038225"/>
              <a:ext cx="34925" cy="44450"/>
            </a:xfrm>
            <a:custGeom>
              <a:avLst/>
              <a:gdLst>
                <a:gd name="T0" fmla="*/ 2 w 9"/>
                <a:gd name="T1" fmla="*/ 1 h 12"/>
                <a:gd name="T2" fmla="*/ 7 w 9"/>
                <a:gd name="T3" fmla="*/ 1 h 12"/>
                <a:gd name="T4" fmla="*/ 8 w 9"/>
                <a:gd name="T5" fmla="*/ 7 h 12"/>
                <a:gd name="T6" fmla="*/ 3 w 9"/>
                <a:gd name="T7" fmla="*/ 11 h 12"/>
                <a:gd name="T8" fmla="*/ 0 w 9"/>
                <a:gd name="T9" fmla="*/ 8 h 12"/>
                <a:gd name="T10" fmla="*/ 1 w 9"/>
                <a:gd name="T11" fmla="*/ 2 h 12"/>
                <a:gd name="T12" fmla="*/ 2 w 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2" y="1"/>
                  </a:moveTo>
                  <a:cubicBezTo>
                    <a:pt x="4" y="1"/>
                    <a:pt x="6" y="0"/>
                    <a:pt x="7" y="1"/>
                  </a:cubicBezTo>
                  <a:cubicBezTo>
                    <a:pt x="8" y="2"/>
                    <a:pt x="9" y="5"/>
                    <a:pt x="8" y="7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2" y="12"/>
                    <a:pt x="0" y="9"/>
                    <a:pt x="0" y="8"/>
                  </a:cubicBezTo>
                  <a:cubicBezTo>
                    <a:pt x="0" y="6"/>
                    <a:pt x="1" y="4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14516101" y="-1317625"/>
              <a:ext cx="42863" cy="79375"/>
            </a:xfrm>
            <a:custGeom>
              <a:avLst/>
              <a:gdLst>
                <a:gd name="T0" fmla="*/ 1 w 11"/>
                <a:gd name="T1" fmla="*/ 15 h 21"/>
                <a:gd name="T2" fmla="*/ 0 w 11"/>
                <a:gd name="T3" fmla="*/ 7 h 21"/>
                <a:gd name="T4" fmla="*/ 3 w 11"/>
                <a:gd name="T5" fmla="*/ 0 h 21"/>
                <a:gd name="T6" fmla="*/ 11 w 11"/>
                <a:gd name="T7" fmla="*/ 17 h 21"/>
                <a:gd name="T8" fmla="*/ 0 w 11"/>
                <a:gd name="T9" fmla="*/ 14 h 21"/>
                <a:gd name="T10" fmla="*/ 1 w 11"/>
                <a:gd name="T1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1" y="15"/>
                  </a:moveTo>
                  <a:cubicBezTo>
                    <a:pt x="0" y="12"/>
                    <a:pt x="0" y="9"/>
                    <a:pt x="0" y="7"/>
                  </a:cubicBezTo>
                  <a:cubicBezTo>
                    <a:pt x="0" y="5"/>
                    <a:pt x="1" y="2"/>
                    <a:pt x="3" y="0"/>
                  </a:cubicBezTo>
                  <a:cubicBezTo>
                    <a:pt x="2" y="8"/>
                    <a:pt x="5" y="13"/>
                    <a:pt x="11" y="17"/>
                  </a:cubicBezTo>
                  <a:cubicBezTo>
                    <a:pt x="5" y="21"/>
                    <a:pt x="4" y="16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14584363" y="-649288"/>
              <a:ext cx="60325" cy="115888"/>
            </a:xfrm>
            <a:custGeom>
              <a:avLst/>
              <a:gdLst>
                <a:gd name="T0" fmla="*/ 0 w 16"/>
                <a:gd name="T1" fmla="*/ 16 h 31"/>
                <a:gd name="T2" fmla="*/ 7 w 16"/>
                <a:gd name="T3" fmla="*/ 1 h 31"/>
                <a:gd name="T4" fmla="*/ 15 w 16"/>
                <a:gd name="T5" fmla="*/ 0 h 31"/>
                <a:gd name="T6" fmla="*/ 15 w 16"/>
                <a:gd name="T7" fmla="*/ 8 h 31"/>
                <a:gd name="T8" fmla="*/ 11 w 16"/>
                <a:gd name="T9" fmla="*/ 25 h 31"/>
                <a:gd name="T10" fmla="*/ 9 w 16"/>
                <a:gd name="T11" fmla="*/ 30 h 31"/>
                <a:gd name="T12" fmla="*/ 4 w 16"/>
                <a:gd name="T13" fmla="*/ 28 h 31"/>
                <a:gd name="T14" fmla="*/ 0 w 16"/>
                <a:gd name="T15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1">
                  <a:moveTo>
                    <a:pt x="0" y="16"/>
                  </a:moveTo>
                  <a:cubicBezTo>
                    <a:pt x="1" y="10"/>
                    <a:pt x="2" y="4"/>
                    <a:pt x="7" y="1"/>
                  </a:cubicBezTo>
                  <a:cubicBezTo>
                    <a:pt x="9" y="0"/>
                    <a:pt x="12" y="0"/>
                    <a:pt x="15" y="0"/>
                  </a:cubicBezTo>
                  <a:cubicBezTo>
                    <a:pt x="15" y="3"/>
                    <a:pt x="16" y="7"/>
                    <a:pt x="15" y="8"/>
                  </a:cubicBezTo>
                  <a:cubicBezTo>
                    <a:pt x="10" y="14"/>
                    <a:pt x="8" y="19"/>
                    <a:pt x="11" y="25"/>
                  </a:cubicBezTo>
                  <a:cubicBezTo>
                    <a:pt x="12" y="27"/>
                    <a:pt x="10" y="29"/>
                    <a:pt x="9" y="30"/>
                  </a:cubicBezTo>
                  <a:cubicBezTo>
                    <a:pt x="8" y="31"/>
                    <a:pt x="5" y="29"/>
                    <a:pt x="4" y="28"/>
                  </a:cubicBezTo>
                  <a:cubicBezTo>
                    <a:pt x="2" y="24"/>
                    <a:pt x="1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13992226" y="-336550"/>
              <a:ext cx="41275" cy="101600"/>
            </a:xfrm>
            <a:custGeom>
              <a:avLst/>
              <a:gdLst>
                <a:gd name="T0" fmla="*/ 11 w 11"/>
                <a:gd name="T1" fmla="*/ 13 h 27"/>
                <a:gd name="T2" fmla="*/ 8 w 11"/>
                <a:gd name="T3" fmla="*/ 24 h 27"/>
                <a:gd name="T4" fmla="*/ 2 w 11"/>
                <a:gd name="T5" fmla="*/ 27 h 27"/>
                <a:gd name="T6" fmla="*/ 0 w 11"/>
                <a:gd name="T7" fmla="*/ 21 h 27"/>
                <a:gd name="T8" fmla="*/ 2 w 11"/>
                <a:gd name="T9" fmla="*/ 6 h 27"/>
                <a:gd name="T10" fmla="*/ 4 w 11"/>
                <a:gd name="T11" fmla="*/ 0 h 27"/>
                <a:gd name="T12" fmla="*/ 9 w 11"/>
                <a:gd name="T13" fmla="*/ 4 h 27"/>
                <a:gd name="T14" fmla="*/ 11 w 11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7">
                  <a:moveTo>
                    <a:pt x="11" y="13"/>
                  </a:moveTo>
                  <a:cubicBezTo>
                    <a:pt x="10" y="17"/>
                    <a:pt x="10" y="21"/>
                    <a:pt x="8" y="24"/>
                  </a:cubicBezTo>
                  <a:cubicBezTo>
                    <a:pt x="7" y="26"/>
                    <a:pt x="4" y="26"/>
                    <a:pt x="2" y="27"/>
                  </a:cubicBezTo>
                  <a:cubicBezTo>
                    <a:pt x="1" y="25"/>
                    <a:pt x="0" y="22"/>
                    <a:pt x="0" y="21"/>
                  </a:cubicBezTo>
                  <a:cubicBezTo>
                    <a:pt x="3" y="16"/>
                    <a:pt x="4" y="11"/>
                    <a:pt x="2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1"/>
                    <a:pt x="9" y="2"/>
                    <a:pt x="9" y="4"/>
                  </a:cubicBezTo>
                  <a:cubicBezTo>
                    <a:pt x="11" y="6"/>
                    <a:pt x="11" y="10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5120938" y="-1106488"/>
              <a:ext cx="44450" cy="460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5 h 12"/>
                <a:gd name="T4" fmla="*/ 6 w 12"/>
                <a:gd name="T5" fmla="*/ 0 h 12"/>
                <a:gd name="T6" fmla="*/ 12 w 12"/>
                <a:gd name="T7" fmla="*/ 5 h 12"/>
                <a:gd name="T8" fmla="*/ 6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4" y="8"/>
                    <a:pt x="2" y="7"/>
                    <a:pt x="0" y="5"/>
                  </a:cubicBezTo>
                  <a:cubicBezTo>
                    <a:pt x="2" y="3"/>
                    <a:pt x="4" y="0"/>
                    <a:pt x="6" y="0"/>
                  </a:cubicBezTo>
                  <a:cubicBezTo>
                    <a:pt x="8" y="0"/>
                    <a:pt x="10" y="3"/>
                    <a:pt x="12" y="5"/>
                  </a:cubicBezTo>
                  <a:cubicBezTo>
                    <a:pt x="11" y="7"/>
                    <a:pt x="9" y="8"/>
                    <a:pt x="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15135226" y="-1008063"/>
              <a:ext cx="38100" cy="26988"/>
            </a:xfrm>
            <a:custGeom>
              <a:avLst/>
              <a:gdLst>
                <a:gd name="T0" fmla="*/ 10 w 10"/>
                <a:gd name="T1" fmla="*/ 4 h 7"/>
                <a:gd name="T2" fmla="*/ 4 w 10"/>
                <a:gd name="T3" fmla="*/ 7 h 7"/>
                <a:gd name="T4" fmla="*/ 0 w 10"/>
                <a:gd name="T5" fmla="*/ 4 h 7"/>
                <a:gd name="T6" fmla="*/ 6 w 10"/>
                <a:gd name="T7" fmla="*/ 0 h 7"/>
                <a:gd name="T8" fmla="*/ 10 w 10"/>
                <a:gd name="T9" fmla="*/ 2 h 7"/>
                <a:gd name="T10" fmla="*/ 10 w 10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8" y="5"/>
                    <a:pt x="6" y="6"/>
                    <a:pt x="4" y="7"/>
                  </a:cubicBezTo>
                  <a:cubicBezTo>
                    <a:pt x="3" y="7"/>
                    <a:pt x="2" y="5"/>
                    <a:pt x="0" y="4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ubicBezTo>
                    <a:pt x="10" y="2"/>
                    <a:pt x="10" y="3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15214601" y="-1109663"/>
              <a:ext cx="22225" cy="22225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5 h 6"/>
                <a:gd name="T4" fmla="*/ 4 w 6"/>
                <a:gd name="T5" fmla="*/ 6 h 6"/>
                <a:gd name="T6" fmla="*/ 0 w 6"/>
                <a:gd name="T7" fmla="*/ 3 h 6"/>
                <a:gd name="T8" fmla="*/ 4 w 6"/>
                <a:gd name="T9" fmla="*/ 0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4" y="2"/>
                    <a:pt x="5" y="3"/>
                    <a:pt x="6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15093951" y="-1158875"/>
              <a:ext cx="38100" cy="30163"/>
            </a:xfrm>
            <a:custGeom>
              <a:avLst/>
              <a:gdLst>
                <a:gd name="T0" fmla="*/ 3 w 10"/>
                <a:gd name="T1" fmla="*/ 0 h 8"/>
                <a:gd name="T2" fmla="*/ 8 w 10"/>
                <a:gd name="T3" fmla="*/ 6 h 8"/>
                <a:gd name="T4" fmla="*/ 3 w 10"/>
                <a:gd name="T5" fmla="*/ 8 h 8"/>
                <a:gd name="T6" fmla="*/ 0 w 10"/>
                <a:gd name="T7" fmla="*/ 6 h 8"/>
                <a:gd name="T8" fmla="*/ 2 w 10"/>
                <a:gd name="T9" fmla="*/ 2 h 8"/>
                <a:gd name="T10" fmla="*/ 3 w 10"/>
                <a:gd name="T11" fmla="*/ 0 h 8"/>
                <a:gd name="T12" fmla="*/ 3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cubicBezTo>
                    <a:pt x="6" y="1"/>
                    <a:pt x="10" y="1"/>
                    <a:pt x="8" y="6"/>
                  </a:cubicBezTo>
                  <a:cubicBezTo>
                    <a:pt x="7" y="7"/>
                    <a:pt x="5" y="8"/>
                    <a:pt x="3" y="8"/>
                  </a:cubicBezTo>
                  <a:cubicBezTo>
                    <a:pt x="2" y="8"/>
                    <a:pt x="0" y="7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15279688" y="-846138"/>
              <a:ext cx="47625" cy="49213"/>
            </a:xfrm>
            <a:custGeom>
              <a:avLst/>
              <a:gdLst>
                <a:gd name="T0" fmla="*/ 7 w 13"/>
                <a:gd name="T1" fmla="*/ 13 h 13"/>
                <a:gd name="T2" fmla="*/ 0 w 13"/>
                <a:gd name="T3" fmla="*/ 5 h 13"/>
                <a:gd name="T4" fmla="*/ 6 w 13"/>
                <a:gd name="T5" fmla="*/ 1 h 13"/>
                <a:gd name="T6" fmla="*/ 13 w 13"/>
                <a:gd name="T7" fmla="*/ 5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4" y="9"/>
                    <a:pt x="1" y="8"/>
                    <a:pt x="0" y="5"/>
                  </a:cubicBezTo>
                  <a:cubicBezTo>
                    <a:pt x="0" y="2"/>
                    <a:pt x="3" y="0"/>
                    <a:pt x="6" y="1"/>
                  </a:cubicBezTo>
                  <a:cubicBezTo>
                    <a:pt x="9" y="1"/>
                    <a:pt x="11" y="4"/>
                    <a:pt x="13" y="5"/>
                  </a:cubicBezTo>
                  <a:cubicBezTo>
                    <a:pt x="11" y="7"/>
                    <a:pt x="9" y="9"/>
                    <a:pt x="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15255876" y="-808038"/>
              <a:ext cx="19050" cy="38100"/>
            </a:xfrm>
            <a:custGeom>
              <a:avLst/>
              <a:gdLst>
                <a:gd name="T0" fmla="*/ 3 w 5"/>
                <a:gd name="T1" fmla="*/ 10 h 10"/>
                <a:gd name="T2" fmla="*/ 0 w 5"/>
                <a:gd name="T3" fmla="*/ 0 h 10"/>
                <a:gd name="T4" fmla="*/ 3 w 5"/>
                <a:gd name="T5" fmla="*/ 0 h 10"/>
                <a:gd name="T6" fmla="*/ 5 w 5"/>
                <a:gd name="T7" fmla="*/ 9 h 10"/>
                <a:gd name="T8" fmla="*/ 3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cubicBezTo>
                    <a:pt x="2" y="7"/>
                    <a:pt x="1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3"/>
                    <a:pt x="4" y="6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15279688" y="-733425"/>
              <a:ext cx="25400" cy="38100"/>
            </a:xfrm>
            <a:custGeom>
              <a:avLst/>
              <a:gdLst>
                <a:gd name="T0" fmla="*/ 2 w 7"/>
                <a:gd name="T1" fmla="*/ 0 h 10"/>
                <a:gd name="T2" fmla="*/ 6 w 7"/>
                <a:gd name="T3" fmla="*/ 4 h 10"/>
                <a:gd name="T4" fmla="*/ 6 w 7"/>
                <a:gd name="T5" fmla="*/ 9 h 10"/>
                <a:gd name="T6" fmla="*/ 3 w 7"/>
                <a:gd name="T7" fmla="*/ 9 h 10"/>
                <a:gd name="T8" fmla="*/ 0 w 7"/>
                <a:gd name="T9" fmla="*/ 5 h 10"/>
                <a:gd name="T10" fmla="*/ 2 w 7"/>
                <a:gd name="T11" fmla="*/ 0 h 10"/>
                <a:gd name="T12" fmla="*/ 2 w 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cubicBezTo>
                    <a:pt x="4" y="1"/>
                    <a:pt x="6" y="2"/>
                    <a:pt x="6" y="4"/>
                  </a:cubicBezTo>
                  <a:cubicBezTo>
                    <a:pt x="7" y="5"/>
                    <a:pt x="6" y="7"/>
                    <a:pt x="6" y="9"/>
                  </a:cubicBezTo>
                  <a:cubicBezTo>
                    <a:pt x="6" y="9"/>
                    <a:pt x="3" y="10"/>
                    <a:pt x="3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15195551" y="-777875"/>
              <a:ext cx="41275" cy="49213"/>
            </a:xfrm>
            <a:custGeom>
              <a:avLst/>
              <a:gdLst>
                <a:gd name="T0" fmla="*/ 0 w 11"/>
                <a:gd name="T1" fmla="*/ 9 h 13"/>
                <a:gd name="T2" fmla="*/ 6 w 11"/>
                <a:gd name="T3" fmla="*/ 0 h 13"/>
                <a:gd name="T4" fmla="*/ 10 w 11"/>
                <a:gd name="T5" fmla="*/ 4 h 13"/>
                <a:gd name="T6" fmla="*/ 4 w 11"/>
                <a:gd name="T7" fmla="*/ 12 h 13"/>
                <a:gd name="T8" fmla="*/ 0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0" y="9"/>
                  </a:moveTo>
                  <a:cubicBezTo>
                    <a:pt x="1" y="4"/>
                    <a:pt x="3" y="1"/>
                    <a:pt x="6" y="0"/>
                  </a:cubicBezTo>
                  <a:cubicBezTo>
                    <a:pt x="7" y="0"/>
                    <a:pt x="10" y="3"/>
                    <a:pt x="10" y="4"/>
                  </a:cubicBezTo>
                  <a:cubicBezTo>
                    <a:pt x="11" y="8"/>
                    <a:pt x="7" y="13"/>
                    <a:pt x="4" y="12"/>
                  </a:cubicBezTo>
                  <a:cubicBezTo>
                    <a:pt x="2" y="12"/>
                    <a:pt x="1" y="10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14290676" y="-427038"/>
              <a:ext cx="74613" cy="98425"/>
            </a:xfrm>
            <a:custGeom>
              <a:avLst/>
              <a:gdLst>
                <a:gd name="T0" fmla="*/ 20 w 20"/>
                <a:gd name="T1" fmla="*/ 20 h 26"/>
                <a:gd name="T2" fmla="*/ 16 w 20"/>
                <a:gd name="T3" fmla="*/ 26 h 26"/>
                <a:gd name="T4" fmla="*/ 7 w 20"/>
                <a:gd name="T5" fmla="*/ 24 h 26"/>
                <a:gd name="T6" fmla="*/ 1 w 20"/>
                <a:gd name="T7" fmla="*/ 8 h 26"/>
                <a:gd name="T8" fmla="*/ 5 w 20"/>
                <a:gd name="T9" fmla="*/ 1 h 26"/>
                <a:gd name="T10" fmla="*/ 12 w 20"/>
                <a:gd name="T11" fmla="*/ 3 h 26"/>
                <a:gd name="T12" fmla="*/ 20 w 20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">
                  <a:moveTo>
                    <a:pt x="20" y="20"/>
                  </a:moveTo>
                  <a:cubicBezTo>
                    <a:pt x="19" y="21"/>
                    <a:pt x="18" y="25"/>
                    <a:pt x="16" y="26"/>
                  </a:cubicBezTo>
                  <a:cubicBezTo>
                    <a:pt x="13" y="26"/>
                    <a:pt x="9" y="26"/>
                    <a:pt x="7" y="24"/>
                  </a:cubicBezTo>
                  <a:cubicBezTo>
                    <a:pt x="3" y="20"/>
                    <a:pt x="0" y="14"/>
                    <a:pt x="1" y="8"/>
                  </a:cubicBezTo>
                  <a:cubicBezTo>
                    <a:pt x="1" y="5"/>
                    <a:pt x="3" y="2"/>
                    <a:pt x="5" y="1"/>
                  </a:cubicBezTo>
                  <a:cubicBezTo>
                    <a:pt x="7" y="0"/>
                    <a:pt x="10" y="1"/>
                    <a:pt x="12" y="3"/>
                  </a:cubicBezTo>
                  <a:cubicBezTo>
                    <a:pt x="17" y="7"/>
                    <a:pt x="20" y="12"/>
                    <a:pt x="2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14890751" y="-876300"/>
              <a:ext cx="44450" cy="46038"/>
            </a:xfrm>
            <a:custGeom>
              <a:avLst/>
              <a:gdLst>
                <a:gd name="T0" fmla="*/ 2 w 12"/>
                <a:gd name="T1" fmla="*/ 12 h 12"/>
                <a:gd name="T2" fmla="*/ 0 w 12"/>
                <a:gd name="T3" fmla="*/ 8 h 12"/>
                <a:gd name="T4" fmla="*/ 8 w 12"/>
                <a:gd name="T5" fmla="*/ 0 h 12"/>
                <a:gd name="T6" fmla="*/ 11 w 12"/>
                <a:gd name="T7" fmla="*/ 5 h 12"/>
                <a:gd name="T8" fmla="*/ 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cubicBezTo>
                    <a:pt x="2" y="11"/>
                    <a:pt x="0" y="10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12" y="8"/>
                    <a:pt x="7" y="12"/>
                    <a:pt x="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14935201" y="-796925"/>
              <a:ext cx="38100" cy="41275"/>
            </a:xfrm>
            <a:custGeom>
              <a:avLst/>
              <a:gdLst>
                <a:gd name="T0" fmla="*/ 4 w 10"/>
                <a:gd name="T1" fmla="*/ 11 h 11"/>
                <a:gd name="T2" fmla="*/ 1 w 10"/>
                <a:gd name="T3" fmla="*/ 5 h 11"/>
                <a:gd name="T4" fmla="*/ 7 w 10"/>
                <a:gd name="T5" fmla="*/ 1 h 11"/>
                <a:gd name="T6" fmla="*/ 10 w 10"/>
                <a:gd name="T7" fmla="*/ 4 h 11"/>
                <a:gd name="T8" fmla="*/ 4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1"/>
                  </a:moveTo>
                  <a:cubicBezTo>
                    <a:pt x="2" y="8"/>
                    <a:pt x="0" y="5"/>
                    <a:pt x="1" y="5"/>
                  </a:cubicBezTo>
                  <a:cubicBezTo>
                    <a:pt x="2" y="3"/>
                    <a:pt x="4" y="2"/>
                    <a:pt x="7" y="1"/>
                  </a:cubicBezTo>
                  <a:cubicBezTo>
                    <a:pt x="7" y="0"/>
                    <a:pt x="10" y="3"/>
                    <a:pt x="10" y="4"/>
                  </a:cubicBezTo>
                  <a:cubicBezTo>
                    <a:pt x="8" y="6"/>
                    <a:pt x="7" y="8"/>
                    <a:pt x="4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9965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63898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88" name="Imagen 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14" y="568650"/>
            <a:ext cx="4030124" cy="4030124"/>
          </a:xfrm>
          <a:prstGeom prst="rect">
            <a:avLst/>
          </a:prstGeom>
        </p:spPr>
      </p:pic>
      <p:pic>
        <p:nvPicPr>
          <p:cNvPr id="289" name="Imagen 2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-2055085" y="3121183"/>
            <a:ext cx="5155644" cy="639267"/>
          </a:xfrm>
          <a:prstGeom prst="rect">
            <a:avLst/>
          </a:prstGeom>
        </p:spPr>
      </p:pic>
      <p:pic>
        <p:nvPicPr>
          <p:cNvPr id="290" name="Imagen 2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853403" y="3195463"/>
            <a:ext cx="5335658" cy="6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148" y="378841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https</a:t>
            </a:r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://plantillaspowerpoint.org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074" y="1681371"/>
            <a:ext cx="1620000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9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>
            <a:extLst>
              <a:ext uri="{FF2B5EF4-FFF2-40B4-BE49-F238E27FC236}">
                <a16:creationId xmlns:a16="http://schemas.microsoft.com/office/drawing/2014/main" id="{B5A8A0FB-7933-480B-AC95-98D20938C3A8}"/>
              </a:ext>
            </a:extLst>
          </p:cNvPr>
          <p:cNvSpPr txBox="1">
            <a:spLocks/>
          </p:cNvSpPr>
          <p:nvPr/>
        </p:nvSpPr>
        <p:spPr>
          <a:xfrm>
            <a:off x="982810" y="1501887"/>
            <a:ext cx="6871600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900" b="1" dirty="0">
                <a:solidFill>
                  <a:srgbClr val="0070C0"/>
                </a:solidFill>
                <a:latin typeface="Pacifico" panose="020B0604020202020204" charset="0"/>
                <a:cs typeface="Calibri" panose="020F0502020204030204" pitchFamily="34" charset="0"/>
              </a:rPr>
              <a:t>Edit Shapes</a:t>
            </a:r>
            <a:endParaRPr lang="en-US" sz="3900" b="1" u="sng" dirty="0">
              <a:solidFill>
                <a:srgbClr val="0070C0"/>
              </a:solidFill>
              <a:latin typeface="Pacific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52" name="Content Placeholder 2">
            <a:extLst>
              <a:ext uri="{FF2B5EF4-FFF2-40B4-BE49-F238E27FC236}">
                <a16:creationId xmlns:a16="http://schemas.microsoft.com/office/drawing/2014/main" id="{5CC34020-7CAB-4E87-8487-6EA3DFE652D0}"/>
              </a:ext>
            </a:extLst>
          </p:cNvPr>
          <p:cNvSpPr txBox="1">
            <a:spLocks/>
          </p:cNvSpPr>
          <p:nvPr/>
        </p:nvSpPr>
        <p:spPr>
          <a:xfrm>
            <a:off x="1357184" y="2425275"/>
            <a:ext cx="4540624" cy="93122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n-US" smtClean="0">
                <a:solidFill>
                  <a:srgbClr val="0070C0"/>
                </a:solidFill>
              </a:rPr>
              <a:t>You may edit the shapes in your own: remove, resize, rotate, and copy to a new slide.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53" name="Picture 8">
            <a:extLst>
              <a:ext uri="{FF2B5EF4-FFF2-40B4-BE49-F238E27FC236}">
                <a16:creationId xmlns:a16="http://schemas.microsoft.com/office/drawing/2014/main" id="{80882A46-551E-4EC8-B903-C3B76B94F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883" y="3888267"/>
            <a:ext cx="1463130" cy="1522211"/>
          </a:xfrm>
          <a:prstGeom prst="rect">
            <a:avLst/>
          </a:prstGeom>
        </p:spPr>
      </p:pic>
      <p:pic>
        <p:nvPicPr>
          <p:cNvPr id="365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7429EF-BEDB-4FCF-AB0B-D0A30FA2E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71" y="3399491"/>
            <a:ext cx="1579420" cy="1643197"/>
          </a:xfrm>
          <a:prstGeom prst="rect">
            <a:avLst/>
          </a:prstGeom>
        </p:spPr>
      </p:pic>
      <p:pic>
        <p:nvPicPr>
          <p:cNvPr id="366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0E4AF7-D4F5-46F9-A913-BB7F0F198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51" y="2479151"/>
            <a:ext cx="2136406" cy="3483879"/>
          </a:xfrm>
          <a:prstGeom prst="rect">
            <a:avLst/>
          </a:prstGeom>
        </p:spPr>
      </p:pic>
      <p:sp>
        <p:nvSpPr>
          <p:cNvPr id="367" name="Content Placeholder 2">
            <a:extLst>
              <a:ext uri="{FF2B5EF4-FFF2-40B4-BE49-F238E27FC236}">
                <a16:creationId xmlns:a16="http://schemas.microsoft.com/office/drawing/2014/main" id="{944A2BD5-66B5-4C81-A69A-D2FACC130B2D}"/>
              </a:ext>
            </a:extLst>
          </p:cNvPr>
          <p:cNvSpPr txBox="1">
            <a:spLocks/>
          </p:cNvSpPr>
          <p:nvPr/>
        </p:nvSpPr>
        <p:spPr>
          <a:xfrm>
            <a:off x="982809" y="3335717"/>
            <a:ext cx="3524250" cy="262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click on the object you want to modify.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Group -&gt; Ungroup in drop down menu.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any objects and shapes to start working with it.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finish, select all objects you want to group and choose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Group in the menu.</a:t>
            </a:r>
          </a:p>
        </p:txBody>
      </p:sp>
    </p:spTree>
    <p:extLst>
      <p:ext uri="{BB962C8B-B14F-4D97-AF65-F5344CB8AC3E}">
        <p14:creationId xmlns:p14="http://schemas.microsoft.com/office/powerpoint/2010/main" val="791311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DEF400-2363-4E2F-918C-ED9EDFC93BCD}"/>
              </a:ext>
            </a:extLst>
          </p:cNvPr>
          <p:cNvGrpSpPr/>
          <p:nvPr/>
        </p:nvGrpSpPr>
        <p:grpSpPr>
          <a:xfrm>
            <a:off x="644986" y="1560969"/>
            <a:ext cx="2003494" cy="1961509"/>
            <a:chOff x="4805011" y="901670"/>
            <a:chExt cx="2582288" cy="252817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8D0791-3E86-480E-B113-0B18CE6A0935}"/>
                </a:ext>
              </a:extLst>
            </p:cNvPr>
            <p:cNvSpPr/>
            <p:nvPr/>
          </p:nvSpPr>
          <p:spPr>
            <a:xfrm>
              <a:off x="5229691" y="1294954"/>
              <a:ext cx="1735886" cy="1735886"/>
            </a:xfrm>
            <a:custGeom>
              <a:avLst/>
              <a:gdLst>
                <a:gd name="connsiteX0" fmla="*/ 2247157 w 2247157"/>
                <a:gd name="connsiteY0" fmla="*/ 1123579 h 2247157"/>
                <a:gd name="connsiteX1" fmla="*/ 1123579 w 2247157"/>
                <a:gd name="connsiteY1" fmla="*/ 2247157 h 2247157"/>
                <a:gd name="connsiteX2" fmla="*/ 0 w 2247157"/>
                <a:gd name="connsiteY2" fmla="*/ 1123579 h 2247157"/>
                <a:gd name="connsiteX3" fmla="*/ 1123579 w 2247157"/>
                <a:gd name="connsiteY3" fmla="*/ 0 h 2247157"/>
                <a:gd name="connsiteX4" fmla="*/ 2247157 w 2247157"/>
                <a:gd name="connsiteY4" fmla="*/ 1123579 h 224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157" h="2247157">
                  <a:moveTo>
                    <a:pt x="2247157" y="1123579"/>
                  </a:moveTo>
                  <a:cubicBezTo>
                    <a:pt x="2247157" y="1744114"/>
                    <a:pt x="1744114" y="2247157"/>
                    <a:pt x="1123579" y="2247157"/>
                  </a:cubicBezTo>
                  <a:cubicBezTo>
                    <a:pt x="503043" y="2247157"/>
                    <a:pt x="0" y="1744114"/>
                    <a:pt x="0" y="1123579"/>
                  </a:cubicBezTo>
                  <a:cubicBezTo>
                    <a:pt x="0" y="503043"/>
                    <a:pt x="503043" y="0"/>
                    <a:pt x="1123579" y="0"/>
                  </a:cubicBezTo>
                  <a:cubicBezTo>
                    <a:pt x="1744114" y="0"/>
                    <a:pt x="2247157" y="503043"/>
                    <a:pt x="2247157" y="112357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33BA5C-9343-46EE-B70E-DECB295BCE9F}"/>
                </a:ext>
              </a:extLst>
            </p:cNvPr>
            <p:cNvSpPr/>
            <p:nvPr/>
          </p:nvSpPr>
          <p:spPr>
            <a:xfrm>
              <a:off x="5419783" y="1485047"/>
              <a:ext cx="1355701" cy="1355701"/>
            </a:xfrm>
            <a:custGeom>
              <a:avLst/>
              <a:gdLst>
                <a:gd name="connsiteX0" fmla="*/ 1754997 w 1754996"/>
                <a:gd name="connsiteY0" fmla="*/ 877498 h 1754996"/>
                <a:gd name="connsiteX1" fmla="*/ 877498 w 1754996"/>
                <a:gd name="connsiteY1" fmla="*/ 1754997 h 1754996"/>
                <a:gd name="connsiteX2" fmla="*/ 0 w 1754996"/>
                <a:gd name="connsiteY2" fmla="*/ 877498 h 1754996"/>
                <a:gd name="connsiteX3" fmla="*/ 877498 w 1754996"/>
                <a:gd name="connsiteY3" fmla="*/ 0 h 1754996"/>
                <a:gd name="connsiteX4" fmla="*/ 1754997 w 1754996"/>
                <a:gd name="connsiteY4" fmla="*/ 877498 h 17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996" h="1754996">
                  <a:moveTo>
                    <a:pt x="1754997" y="877498"/>
                  </a:moveTo>
                  <a:cubicBezTo>
                    <a:pt x="1754997" y="1362127"/>
                    <a:pt x="1362127" y="1754997"/>
                    <a:pt x="877498" y="1754997"/>
                  </a:cubicBezTo>
                  <a:cubicBezTo>
                    <a:pt x="392869" y="1754997"/>
                    <a:pt x="0" y="1362127"/>
                    <a:pt x="0" y="877498"/>
                  </a:cubicBezTo>
                  <a:cubicBezTo>
                    <a:pt x="0" y="392869"/>
                    <a:pt x="392869" y="0"/>
                    <a:pt x="877498" y="0"/>
                  </a:cubicBezTo>
                  <a:cubicBezTo>
                    <a:pt x="1362127" y="0"/>
                    <a:pt x="1754997" y="392869"/>
                    <a:pt x="1754997" y="877498"/>
                  </a:cubicBezTo>
                  <a:close/>
                </a:path>
              </a:pathLst>
            </a:custGeom>
            <a:solidFill>
              <a:schemeClr val="accent3"/>
            </a:solidFill>
            <a:ln w="3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2640D1ED-6C8E-4597-AFEA-3FCC5BE6B3FF}"/>
                </a:ext>
              </a:extLst>
            </p:cNvPr>
            <p:cNvGrpSpPr/>
            <p:nvPr/>
          </p:nvGrpSpPr>
          <p:grpSpPr>
            <a:xfrm>
              <a:off x="5909440" y="1645681"/>
              <a:ext cx="378286" cy="1035522"/>
              <a:chOff x="4740251" y="1730671"/>
              <a:chExt cx="489702" cy="134051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2C8CF4A-3B55-4E54-A070-6AC2C211BEEC}"/>
                  </a:ext>
                </a:extLst>
              </p:cNvPr>
              <p:cNvSpPr/>
              <p:nvPr/>
            </p:nvSpPr>
            <p:spPr>
              <a:xfrm>
                <a:off x="4807951" y="2267311"/>
                <a:ext cx="705" cy="705"/>
              </a:xfrm>
              <a:custGeom>
                <a:avLst/>
                <a:gdLst>
                  <a:gd name="connsiteX0" fmla="*/ 0 w 705"/>
                  <a:gd name="connsiteY0" fmla="*/ 0 h 705"/>
                  <a:gd name="connsiteX1" fmla="*/ 0 w 705"/>
                  <a:gd name="connsiteY1" fmla="*/ 705 h 705"/>
                  <a:gd name="connsiteX2" fmla="*/ 705 w 705"/>
                  <a:gd name="connsiteY2" fmla="*/ 353 h 705"/>
                  <a:gd name="connsiteX3" fmla="*/ 705 w 705"/>
                  <a:gd name="connsiteY3" fmla="*/ 0 h 705"/>
                  <a:gd name="connsiteX4" fmla="*/ 0 w 705"/>
                  <a:gd name="connsiteY4" fmla="*/ 0 h 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" h="705">
                    <a:moveTo>
                      <a:pt x="0" y="0"/>
                    </a:moveTo>
                    <a:lnTo>
                      <a:pt x="0" y="705"/>
                    </a:lnTo>
                    <a:cubicBezTo>
                      <a:pt x="0" y="353"/>
                      <a:pt x="352" y="353"/>
                      <a:pt x="705" y="353"/>
                    </a:cubicBezTo>
                    <a:cubicBezTo>
                      <a:pt x="705" y="353"/>
                      <a:pt x="705" y="0"/>
                      <a:pt x="7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E72AC0A-B467-47BA-8F53-88A9AE93A2D0}"/>
                  </a:ext>
                </a:extLst>
              </p:cNvPr>
              <p:cNvSpPr/>
              <p:nvPr/>
            </p:nvSpPr>
            <p:spPr>
              <a:xfrm>
                <a:off x="4740251" y="1730671"/>
                <a:ext cx="489702" cy="1340514"/>
              </a:xfrm>
              <a:custGeom>
                <a:avLst/>
                <a:gdLst>
                  <a:gd name="connsiteX0" fmla="*/ 488293 w 489702"/>
                  <a:gd name="connsiteY0" fmla="*/ 1294624 h 1340514"/>
                  <a:gd name="connsiteX1" fmla="*/ 451980 w 489702"/>
                  <a:gd name="connsiteY1" fmla="*/ 1202961 h 1340514"/>
                  <a:gd name="connsiteX2" fmla="*/ 353971 w 489702"/>
                  <a:gd name="connsiteY2" fmla="*/ 1119759 h 1340514"/>
                  <a:gd name="connsiteX3" fmla="*/ 227053 w 489702"/>
                  <a:gd name="connsiteY3" fmla="*/ 1050659 h 1340514"/>
                  <a:gd name="connsiteX4" fmla="*/ 105423 w 489702"/>
                  <a:gd name="connsiteY4" fmla="*/ 969572 h 1340514"/>
                  <a:gd name="connsiteX5" fmla="*/ 101192 w 489702"/>
                  <a:gd name="connsiteY5" fmla="*/ 961816 h 1340514"/>
                  <a:gd name="connsiteX6" fmla="*/ 368778 w 489702"/>
                  <a:gd name="connsiteY6" fmla="*/ 962169 h 1340514"/>
                  <a:gd name="connsiteX7" fmla="*/ 410379 w 489702"/>
                  <a:gd name="connsiteY7" fmla="*/ 960406 h 1340514"/>
                  <a:gd name="connsiteX8" fmla="*/ 411437 w 489702"/>
                  <a:gd name="connsiteY8" fmla="*/ 925856 h 1340514"/>
                  <a:gd name="connsiteX9" fmla="*/ 410026 w 489702"/>
                  <a:gd name="connsiteY9" fmla="*/ 915280 h 1340514"/>
                  <a:gd name="connsiteX10" fmla="*/ 70168 w 489702"/>
                  <a:gd name="connsiteY10" fmla="*/ 910344 h 1340514"/>
                  <a:gd name="connsiteX11" fmla="*/ 67347 w 489702"/>
                  <a:gd name="connsiteY11" fmla="*/ 889543 h 1340514"/>
                  <a:gd name="connsiteX12" fmla="*/ 70520 w 489702"/>
                  <a:gd name="connsiteY12" fmla="*/ 887076 h 1340514"/>
                  <a:gd name="connsiteX13" fmla="*/ 372656 w 489702"/>
                  <a:gd name="connsiteY13" fmla="*/ 886370 h 1340514"/>
                  <a:gd name="connsiteX14" fmla="*/ 408264 w 489702"/>
                  <a:gd name="connsiteY14" fmla="*/ 884608 h 1340514"/>
                  <a:gd name="connsiteX15" fmla="*/ 408969 w 489702"/>
                  <a:gd name="connsiteY15" fmla="*/ 850058 h 1340514"/>
                  <a:gd name="connsiteX16" fmla="*/ 407911 w 489702"/>
                  <a:gd name="connsiteY16" fmla="*/ 839481 h 1340514"/>
                  <a:gd name="connsiteX17" fmla="*/ 81802 w 489702"/>
                  <a:gd name="connsiteY17" fmla="*/ 833841 h 1340514"/>
                  <a:gd name="connsiteX18" fmla="*/ 97314 w 489702"/>
                  <a:gd name="connsiteY18" fmla="*/ 808104 h 1340514"/>
                  <a:gd name="connsiteX19" fmla="*/ 103660 w 489702"/>
                  <a:gd name="connsiteY19" fmla="*/ 805284 h 1340514"/>
                  <a:gd name="connsiteX20" fmla="*/ 334933 w 489702"/>
                  <a:gd name="connsiteY20" fmla="*/ 805284 h 1340514"/>
                  <a:gd name="connsiteX21" fmla="*/ 406501 w 489702"/>
                  <a:gd name="connsiteY21" fmla="*/ 803521 h 1340514"/>
                  <a:gd name="connsiteX22" fmla="*/ 411789 w 489702"/>
                  <a:gd name="connsiteY22" fmla="*/ 772497 h 1340514"/>
                  <a:gd name="connsiteX23" fmla="*/ 411437 w 489702"/>
                  <a:gd name="connsiteY23" fmla="*/ 757690 h 1340514"/>
                  <a:gd name="connsiteX24" fmla="*/ 395924 w 489702"/>
                  <a:gd name="connsiteY24" fmla="*/ 755927 h 1340514"/>
                  <a:gd name="connsiteX25" fmla="*/ 177343 w 489702"/>
                  <a:gd name="connsiteY25" fmla="*/ 755574 h 1340514"/>
                  <a:gd name="connsiteX26" fmla="*/ 163946 w 489702"/>
                  <a:gd name="connsiteY26" fmla="*/ 750639 h 1340514"/>
                  <a:gd name="connsiteX27" fmla="*/ 180868 w 489702"/>
                  <a:gd name="connsiteY27" fmla="*/ 739709 h 1340514"/>
                  <a:gd name="connsiteX28" fmla="*/ 294390 w 489702"/>
                  <a:gd name="connsiteY28" fmla="*/ 678366 h 1340514"/>
                  <a:gd name="connsiteX29" fmla="*/ 441756 w 489702"/>
                  <a:gd name="connsiteY29" fmla="*/ 574363 h 1340514"/>
                  <a:gd name="connsiteX30" fmla="*/ 452332 w 489702"/>
                  <a:gd name="connsiteY30" fmla="*/ 352609 h 1340514"/>
                  <a:gd name="connsiteX31" fmla="*/ 388168 w 489702"/>
                  <a:gd name="connsiteY31" fmla="*/ 292323 h 1340514"/>
                  <a:gd name="connsiteX32" fmla="*/ 222822 w 489702"/>
                  <a:gd name="connsiteY32" fmla="*/ 196429 h 1340514"/>
                  <a:gd name="connsiteX33" fmla="*/ 132217 w 489702"/>
                  <a:gd name="connsiteY33" fmla="*/ 139316 h 1340514"/>
                  <a:gd name="connsiteX34" fmla="*/ 145261 w 489702"/>
                  <a:gd name="connsiteY34" fmla="*/ 134028 h 1340514"/>
                  <a:gd name="connsiteX35" fmla="*/ 404386 w 489702"/>
                  <a:gd name="connsiteY35" fmla="*/ 132617 h 1340514"/>
                  <a:gd name="connsiteX36" fmla="*/ 434705 w 489702"/>
                  <a:gd name="connsiteY36" fmla="*/ 108644 h 1340514"/>
                  <a:gd name="connsiteX37" fmla="*/ 420250 w 489702"/>
                  <a:gd name="connsiteY37" fmla="*/ 87491 h 1340514"/>
                  <a:gd name="connsiteX38" fmla="*/ 94141 w 489702"/>
                  <a:gd name="connsiteY38" fmla="*/ 86786 h 1340514"/>
                  <a:gd name="connsiteX39" fmla="*/ 72636 w 489702"/>
                  <a:gd name="connsiteY39" fmla="*/ 72684 h 1340514"/>
                  <a:gd name="connsiteX40" fmla="*/ 64174 w 489702"/>
                  <a:gd name="connsiteY40" fmla="*/ 31788 h 1340514"/>
                  <a:gd name="connsiteX41" fmla="*/ 31740 w 489702"/>
                  <a:gd name="connsiteY41" fmla="*/ 58 h 1340514"/>
                  <a:gd name="connsiteX42" fmla="*/ 1773 w 489702"/>
                  <a:gd name="connsiteY42" fmla="*/ 34608 h 1340514"/>
                  <a:gd name="connsiteX43" fmla="*/ 2125 w 489702"/>
                  <a:gd name="connsiteY43" fmla="*/ 44832 h 1340514"/>
                  <a:gd name="connsiteX44" fmla="*/ 38438 w 489702"/>
                  <a:gd name="connsiteY44" fmla="*/ 136495 h 1340514"/>
                  <a:gd name="connsiteX45" fmla="*/ 136447 w 489702"/>
                  <a:gd name="connsiteY45" fmla="*/ 219697 h 1340514"/>
                  <a:gd name="connsiteX46" fmla="*/ 288396 w 489702"/>
                  <a:gd name="connsiteY46" fmla="*/ 303957 h 1340514"/>
                  <a:gd name="connsiteX47" fmla="*/ 379707 w 489702"/>
                  <a:gd name="connsiteY47" fmla="*/ 367416 h 1340514"/>
                  <a:gd name="connsiteX48" fmla="*/ 366310 w 489702"/>
                  <a:gd name="connsiteY48" fmla="*/ 372352 h 1340514"/>
                  <a:gd name="connsiteX49" fmla="*/ 76514 w 489702"/>
                  <a:gd name="connsiteY49" fmla="*/ 373409 h 1340514"/>
                  <a:gd name="connsiteX50" fmla="*/ 74046 w 489702"/>
                  <a:gd name="connsiteY50" fmla="*/ 415716 h 1340514"/>
                  <a:gd name="connsiteX51" fmla="*/ 417430 w 489702"/>
                  <a:gd name="connsiteY51" fmla="*/ 420651 h 1340514"/>
                  <a:gd name="connsiteX52" fmla="*/ 425539 w 489702"/>
                  <a:gd name="connsiteY52" fmla="*/ 452381 h 1340514"/>
                  <a:gd name="connsiteX53" fmla="*/ 408969 w 489702"/>
                  <a:gd name="connsiteY53" fmla="*/ 455201 h 1340514"/>
                  <a:gd name="connsiteX54" fmla="*/ 84975 w 489702"/>
                  <a:gd name="connsiteY54" fmla="*/ 454144 h 1340514"/>
                  <a:gd name="connsiteX55" fmla="*/ 71578 w 489702"/>
                  <a:gd name="connsiteY55" fmla="*/ 456611 h 1340514"/>
                  <a:gd name="connsiteX56" fmla="*/ 71578 w 489702"/>
                  <a:gd name="connsiteY56" fmla="*/ 501033 h 1340514"/>
                  <a:gd name="connsiteX57" fmla="*/ 85327 w 489702"/>
                  <a:gd name="connsiteY57" fmla="*/ 503148 h 1340514"/>
                  <a:gd name="connsiteX58" fmla="*/ 396982 w 489702"/>
                  <a:gd name="connsiteY58" fmla="*/ 503501 h 1340514"/>
                  <a:gd name="connsiteX59" fmla="*/ 411084 w 489702"/>
                  <a:gd name="connsiteY59" fmla="*/ 510552 h 1340514"/>
                  <a:gd name="connsiteX60" fmla="*/ 391341 w 489702"/>
                  <a:gd name="connsiteY60" fmla="*/ 536288 h 1340514"/>
                  <a:gd name="connsiteX61" fmla="*/ 83917 w 489702"/>
                  <a:gd name="connsiteY61" fmla="*/ 535583 h 1340514"/>
                  <a:gd name="connsiteX62" fmla="*/ 69463 w 489702"/>
                  <a:gd name="connsiteY62" fmla="*/ 537346 h 1340514"/>
                  <a:gd name="connsiteX63" fmla="*/ 69815 w 489702"/>
                  <a:gd name="connsiteY63" fmla="*/ 583177 h 1340514"/>
                  <a:gd name="connsiteX64" fmla="*/ 70873 w 489702"/>
                  <a:gd name="connsiteY64" fmla="*/ 582824 h 1340514"/>
                  <a:gd name="connsiteX65" fmla="*/ 71578 w 489702"/>
                  <a:gd name="connsiteY65" fmla="*/ 583530 h 1340514"/>
                  <a:gd name="connsiteX66" fmla="*/ 85680 w 489702"/>
                  <a:gd name="connsiteY66" fmla="*/ 584587 h 1340514"/>
                  <a:gd name="connsiteX67" fmla="*/ 310607 w 489702"/>
                  <a:gd name="connsiteY67" fmla="*/ 584940 h 1340514"/>
                  <a:gd name="connsiteX68" fmla="*/ 321889 w 489702"/>
                  <a:gd name="connsiteY68" fmla="*/ 590581 h 1340514"/>
                  <a:gd name="connsiteX69" fmla="*/ 246443 w 489702"/>
                  <a:gd name="connsiteY69" fmla="*/ 633592 h 1340514"/>
                  <a:gd name="connsiteX70" fmla="*/ 84975 w 489702"/>
                  <a:gd name="connsiteY70" fmla="*/ 729838 h 1340514"/>
                  <a:gd name="connsiteX71" fmla="*/ 16932 w 489702"/>
                  <a:gd name="connsiteY71" fmla="*/ 809867 h 1340514"/>
                  <a:gd name="connsiteX72" fmla="*/ 19400 w 489702"/>
                  <a:gd name="connsiteY72" fmla="*/ 962169 h 1340514"/>
                  <a:gd name="connsiteX73" fmla="*/ 34913 w 489702"/>
                  <a:gd name="connsiteY73" fmla="*/ 984732 h 1340514"/>
                  <a:gd name="connsiteX74" fmla="*/ 166766 w 489702"/>
                  <a:gd name="connsiteY74" fmla="*/ 1089440 h 1340514"/>
                  <a:gd name="connsiteX75" fmla="*/ 307787 w 489702"/>
                  <a:gd name="connsiteY75" fmla="*/ 1165238 h 1340514"/>
                  <a:gd name="connsiteX76" fmla="*/ 359612 w 489702"/>
                  <a:gd name="connsiteY76" fmla="*/ 1200846 h 1340514"/>
                  <a:gd name="connsiteX77" fmla="*/ 346567 w 489702"/>
                  <a:gd name="connsiteY77" fmla="*/ 1206134 h 1340514"/>
                  <a:gd name="connsiteX78" fmla="*/ 69463 w 489702"/>
                  <a:gd name="connsiteY78" fmla="*/ 1208602 h 1340514"/>
                  <a:gd name="connsiteX79" fmla="*/ 56771 w 489702"/>
                  <a:gd name="connsiteY79" fmla="*/ 1227992 h 1340514"/>
                  <a:gd name="connsiteX80" fmla="*/ 71225 w 489702"/>
                  <a:gd name="connsiteY80" fmla="*/ 1253023 h 1340514"/>
                  <a:gd name="connsiteX81" fmla="*/ 397335 w 489702"/>
                  <a:gd name="connsiteY81" fmla="*/ 1253728 h 1340514"/>
                  <a:gd name="connsiteX82" fmla="*/ 418840 w 489702"/>
                  <a:gd name="connsiteY82" fmla="*/ 1267830 h 1340514"/>
                  <a:gd name="connsiteX83" fmla="*/ 427301 w 489702"/>
                  <a:gd name="connsiteY83" fmla="*/ 1308726 h 1340514"/>
                  <a:gd name="connsiteX84" fmla="*/ 459736 w 489702"/>
                  <a:gd name="connsiteY84" fmla="*/ 1340456 h 1340514"/>
                  <a:gd name="connsiteX85" fmla="*/ 489703 w 489702"/>
                  <a:gd name="connsiteY85" fmla="*/ 1305906 h 1340514"/>
                  <a:gd name="connsiteX86" fmla="*/ 488293 w 489702"/>
                  <a:gd name="connsiteY86" fmla="*/ 1294624 h 134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89702" h="1340514">
                    <a:moveTo>
                      <a:pt x="488293" y="1294624"/>
                    </a:moveTo>
                    <a:cubicBezTo>
                      <a:pt x="485120" y="1260427"/>
                      <a:pt x="472780" y="1230107"/>
                      <a:pt x="451980" y="1202961"/>
                    </a:cubicBezTo>
                    <a:cubicBezTo>
                      <a:pt x="425186" y="1168058"/>
                      <a:pt x="390636" y="1142675"/>
                      <a:pt x="353971" y="1119759"/>
                    </a:cubicBezTo>
                    <a:cubicBezTo>
                      <a:pt x="327882" y="1103542"/>
                      <a:pt x="241860" y="1058768"/>
                      <a:pt x="227053" y="1050659"/>
                    </a:cubicBezTo>
                    <a:cubicBezTo>
                      <a:pt x="184042" y="1027038"/>
                      <a:pt x="141030" y="1004122"/>
                      <a:pt x="105423" y="969572"/>
                    </a:cubicBezTo>
                    <a:cubicBezTo>
                      <a:pt x="96961" y="964284"/>
                      <a:pt x="95199" y="961464"/>
                      <a:pt x="101192" y="961816"/>
                    </a:cubicBezTo>
                    <a:cubicBezTo>
                      <a:pt x="149492" y="961464"/>
                      <a:pt x="343394" y="962521"/>
                      <a:pt x="368778" y="962169"/>
                    </a:cubicBezTo>
                    <a:cubicBezTo>
                      <a:pt x="382527" y="961816"/>
                      <a:pt x="394867" y="962874"/>
                      <a:pt x="410379" y="960406"/>
                    </a:cubicBezTo>
                    <a:cubicBezTo>
                      <a:pt x="410731" y="948772"/>
                      <a:pt x="411084" y="937138"/>
                      <a:pt x="411437" y="925856"/>
                    </a:cubicBezTo>
                    <a:cubicBezTo>
                      <a:pt x="412847" y="924093"/>
                      <a:pt x="412494" y="916337"/>
                      <a:pt x="410026" y="915280"/>
                    </a:cubicBezTo>
                    <a:cubicBezTo>
                      <a:pt x="397687" y="914927"/>
                      <a:pt x="106128" y="910696"/>
                      <a:pt x="70168" y="910344"/>
                    </a:cubicBezTo>
                    <a:cubicBezTo>
                      <a:pt x="68052" y="903645"/>
                      <a:pt x="65937" y="896947"/>
                      <a:pt x="67347" y="889543"/>
                    </a:cubicBezTo>
                    <a:cubicBezTo>
                      <a:pt x="68052" y="888486"/>
                      <a:pt x="69463" y="887428"/>
                      <a:pt x="70520" y="887076"/>
                    </a:cubicBezTo>
                    <a:cubicBezTo>
                      <a:pt x="136095" y="886723"/>
                      <a:pt x="350798" y="887076"/>
                      <a:pt x="372656" y="886370"/>
                    </a:cubicBezTo>
                    <a:cubicBezTo>
                      <a:pt x="384643" y="886018"/>
                      <a:pt x="408264" y="884608"/>
                      <a:pt x="408264" y="884608"/>
                    </a:cubicBezTo>
                    <a:cubicBezTo>
                      <a:pt x="408616" y="872974"/>
                      <a:pt x="408616" y="861339"/>
                      <a:pt x="408969" y="850058"/>
                    </a:cubicBezTo>
                    <a:cubicBezTo>
                      <a:pt x="409321" y="843712"/>
                      <a:pt x="409674" y="840539"/>
                      <a:pt x="407911" y="839481"/>
                    </a:cubicBezTo>
                    <a:cubicBezTo>
                      <a:pt x="397335" y="839129"/>
                      <a:pt x="124460" y="835603"/>
                      <a:pt x="81802" y="833841"/>
                    </a:cubicBezTo>
                    <a:cubicBezTo>
                      <a:pt x="81097" y="821854"/>
                      <a:pt x="89910" y="815508"/>
                      <a:pt x="97314" y="808104"/>
                    </a:cubicBezTo>
                    <a:cubicBezTo>
                      <a:pt x="99077" y="807047"/>
                      <a:pt x="101192" y="805636"/>
                      <a:pt x="103660" y="805284"/>
                    </a:cubicBezTo>
                    <a:cubicBezTo>
                      <a:pt x="180868" y="804226"/>
                      <a:pt x="258077" y="804931"/>
                      <a:pt x="334933" y="805284"/>
                    </a:cubicBezTo>
                    <a:cubicBezTo>
                      <a:pt x="349035" y="805284"/>
                      <a:pt x="390284" y="804931"/>
                      <a:pt x="406501" y="803521"/>
                    </a:cubicBezTo>
                    <a:cubicBezTo>
                      <a:pt x="415315" y="802816"/>
                      <a:pt x="411437" y="783778"/>
                      <a:pt x="411789" y="772497"/>
                    </a:cubicBezTo>
                    <a:cubicBezTo>
                      <a:pt x="411789" y="769676"/>
                      <a:pt x="411437" y="760510"/>
                      <a:pt x="411437" y="757690"/>
                    </a:cubicBezTo>
                    <a:cubicBezTo>
                      <a:pt x="406501" y="754164"/>
                      <a:pt x="401213" y="755927"/>
                      <a:pt x="395924" y="755927"/>
                    </a:cubicBezTo>
                    <a:cubicBezTo>
                      <a:pt x="322946" y="755927"/>
                      <a:pt x="249968" y="755927"/>
                      <a:pt x="177343" y="755574"/>
                    </a:cubicBezTo>
                    <a:cubicBezTo>
                      <a:pt x="173112" y="755574"/>
                      <a:pt x="154075" y="757690"/>
                      <a:pt x="163946" y="750639"/>
                    </a:cubicBezTo>
                    <a:cubicBezTo>
                      <a:pt x="169587" y="747113"/>
                      <a:pt x="174875" y="742882"/>
                      <a:pt x="180868" y="739709"/>
                    </a:cubicBezTo>
                    <a:cubicBezTo>
                      <a:pt x="218591" y="719262"/>
                      <a:pt x="256667" y="698814"/>
                      <a:pt x="294390" y="678366"/>
                    </a:cubicBezTo>
                    <a:cubicBezTo>
                      <a:pt x="347625" y="649457"/>
                      <a:pt x="400507" y="619842"/>
                      <a:pt x="441756" y="574363"/>
                    </a:cubicBezTo>
                    <a:cubicBezTo>
                      <a:pt x="500632" y="509494"/>
                      <a:pt x="504863" y="421356"/>
                      <a:pt x="452332" y="352609"/>
                    </a:cubicBezTo>
                    <a:cubicBezTo>
                      <a:pt x="434352" y="328988"/>
                      <a:pt x="412142" y="309598"/>
                      <a:pt x="388168" y="292323"/>
                    </a:cubicBezTo>
                    <a:cubicBezTo>
                      <a:pt x="336343" y="254952"/>
                      <a:pt x="278525" y="227454"/>
                      <a:pt x="222822" y="196429"/>
                    </a:cubicBezTo>
                    <a:cubicBezTo>
                      <a:pt x="191445" y="179154"/>
                      <a:pt x="160068" y="162584"/>
                      <a:pt x="132217" y="139316"/>
                    </a:cubicBezTo>
                    <a:cubicBezTo>
                      <a:pt x="122698" y="131912"/>
                      <a:pt x="135389" y="133675"/>
                      <a:pt x="145261" y="134028"/>
                    </a:cubicBezTo>
                    <a:cubicBezTo>
                      <a:pt x="203784" y="135790"/>
                      <a:pt x="402270" y="132617"/>
                      <a:pt x="404386" y="132617"/>
                    </a:cubicBezTo>
                    <a:cubicBezTo>
                      <a:pt x="439993" y="133675"/>
                      <a:pt x="436468" y="128387"/>
                      <a:pt x="434705" y="108644"/>
                    </a:cubicBezTo>
                    <a:cubicBezTo>
                      <a:pt x="432942" y="87491"/>
                      <a:pt x="432942" y="87491"/>
                      <a:pt x="420250" y="87491"/>
                    </a:cubicBezTo>
                    <a:cubicBezTo>
                      <a:pt x="311665" y="87491"/>
                      <a:pt x="202727" y="84318"/>
                      <a:pt x="94141" y="86786"/>
                    </a:cubicBezTo>
                    <a:cubicBezTo>
                      <a:pt x="71930" y="87138"/>
                      <a:pt x="77571" y="88901"/>
                      <a:pt x="72636" y="72684"/>
                    </a:cubicBezTo>
                    <a:cubicBezTo>
                      <a:pt x="68757" y="58934"/>
                      <a:pt x="64879" y="45890"/>
                      <a:pt x="64174" y="31788"/>
                    </a:cubicBezTo>
                    <a:cubicBezTo>
                      <a:pt x="63117" y="12398"/>
                      <a:pt x="48662" y="-999"/>
                      <a:pt x="31740" y="58"/>
                    </a:cubicBezTo>
                    <a:cubicBezTo>
                      <a:pt x="14465" y="1116"/>
                      <a:pt x="2125" y="15571"/>
                      <a:pt x="1773" y="34608"/>
                    </a:cubicBezTo>
                    <a:cubicBezTo>
                      <a:pt x="1773" y="38134"/>
                      <a:pt x="1773" y="41307"/>
                      <a:pt x="2125" y="44832"/>
                    </a:cubicBezTo>
                    <a:cubicBezTo>
                      <a:pt x="5298" y="79030"/>
                      <a:pt x="17638" y="109349"/>
                      <a:pt x="38438" y="136495"/>
                    </a:cubicBezTo>
                    <a:cubicBezTo>
                      <a:pt x="65232" y="171398"/>
                      <a:pt x="99782" y="196782"/>
                      <a:pt x="136447" y="219697"/>
                    </a:cubicBezTo>
                    <a:cubicBezTo>
                      <a:pt x="185804" y="250369"/>
                      <a:pt x="237982" y="275400"/>
                      <a:pt x="288396" y="303957"/>
                    </a:cubicBezTo>
                    <a:cubicBezTo>
                      <a:pt x="320831" y="322290"/>
                      <a:pt x="352913" y="340975"/>
                      <a:pt x="379707" y="367416"/>
                    </a:cubicBezTo>
                    <a:cubicBezTo>
                      <a:pt x="389931" y="375525"/>
                      <a:pt x="370541" y="372352"/>
                      <a:pt x="366310" y="372352"/>
                    </a:cubicBezTo>
                    <a:cubicBezTo>
                      <a:pt x="276057" y="372704"/>
                      <a:pt x="96256" y="372704"/>
                      <a:pt x="76514" y="373409"/>
                    </a:cubicBezTo>
                    <a:cubicBezTo>
                      <a:pt x="74046" y="388569"/>
                      <a:pt x="72283" y="400908"/>
                      <a:pt x="74046" y="415716"/>
                    </a:cubicBezTo>
                    <a:cubicBezTo>
                      <a:pt x="108596" y="419241"/>
                      <a:pt x="403680" y="421004"/>
                      <a:pt x="417430" y="420651"/>
                    </a:cubicBezTo>
                    <a:cubicBezTo>
                      <a:pt x="423776" y="433696"/>
                      <a:pt x="425539" y="441099"/>
                      <a:pt x="425539" y="452381"/>
                    </a:cubicBezTo>
                    <a:cubicBezTo>
                      <a:pt x="426596" y="456964"/>
                      <a:pt x="414609" y="455201"/>
                      <a:pt x="408969" y="455201"/>
                    </a:cubicBezTo>
                    <a:cubicBezTo>
                      <a:pt x="365958" y="454849"/>
                      <a:pt x="149844" y="453791"/>
                      <a:pt x="84975" y="454144"/>
                    </a:cubicBezTo>
                    <a:cubicBezTo>
                      <a:pt x="80392" y="454144"/>
                      <a:pt x="75456" y="451676"/>
                      <a:pt x="71578" y="456611"/>
                    </a:cubicBezTo>
                    <a:cubicBezTo>
                      <a:pt x="71578" y="471418"/>
                      <a:pt x="71578" y="486226"/>
                      <a:pt x="71578" y="501033"/>
                    </a:cubicBezTo>
                    <a:cubicBezTo>
                      <a:pt x="75456" y="505263"/>
                      <a:pt x="80744" y="503148"/>
                      <a:pt x="85327" y="503148"/>
                    </a:cubicBezTo>
                    <a:cubicBezTo>
                      <a:pt x="139620" y="503148"/>
                      <a:pt x="347272" y="504911"/>
                      <a:pt x="396982" y="503501"/>
                    </a:cubicBezTo>
                    <a:cubicBezTo>
                      <a:pt x="405091" y="503148"/>
                      <a:pt x="418135" y="501033"/>
                      <a:pt x="411084" y="510552"/>
                    </a:cubicBezTo>
                    <a:cubicBezTo>
                      <a:pt x="406148" y="520423"/>
                      <a:pt x="399450" y="528884"/>
                      <a:pt x="391341" y="536288"/>
                    </a:cubicBezTo>
                    <a:cubicBezTo>
                      <a:pt x="384995" y="536993"/>
                      <a:pt x="180163" y="536640"/>
                      <a:pt x="83917" y="535583"/>
                    </a:cubicBezTo>
                    <a:cubicBezTo>
                      <a:pt x="79334" y="535583"/>
                      <a:pt x="73693" y="533115"/>
                      <a:pt x="69463" y="537346"/>
                    </a:cubicBezTo>
                    <a:cubicBezTo>
                      <a:pt x="65937" y="552505"/>
                      <a:pt x="65585" y="568017"/>
                      <a:pt x="69815" y="583177"/>
                    </a:cubicBezTo>
                    <a:lnTo>
                      <a:pt x="70873" y="582824"/>
                    </a:lnTo>
                    <a:lnTo>
                      <a:pt x="71578" y="583530"/>
                    </a:lnTo>
                    <a:cubicBezTo>
                      <a:pt x="76161" y="585997"/>
                      <a:pt x="81097" y="584587"/>
                      <a:pt x="85680" y="584587"/>
                    </a:cubicBezTo>
                    <a:cubicBezTo>
                      <a:pt x="121993" y="584587"/>
                      <a:pt x="271827" y="584587"/>
                      <a:pt x="310607" y="584940"/>
                    </a:cubicBezTo>
                    <a:cubicBezTo>
                      <a:pt x="314485" y="584940"/>
                      <a:pt x="336343" y="583882"/>
                      <a:pt x="321889" y="590581"/>
                    </a:cubicBezTo>
                    <a:cubicBezTo>
                      <a:pt x="297915" y="606798"/>
                      <a:pt x="271827" y="619842"/>
                      <a:pt x="246443" y="633592"/>
                    </a:cubicBezTo>
                    <a:cubicBezTo>
                      <a:pt x="191093" y="663206"/>
                      <a:pt x="134332" y="690705"/>
                      <a:pt x="84975" y="729838"/>
                    </a:cubicBezTo>
                    <a:cubicBezTo>
                      <a:pt x="57123" y="752049"/>
                      <a:pt x="32445" y="777080"/>
                      <a:pt x="16932" y="809867"/>
                    </a:cubicBezTo>
                    <a:cubicBezTo>
                      <a:pt x="-7393" y="860634"/>
                      <a:pt x="-4573" y="911754"/>
                      <a:pt x="19400" y="962169"/>
                    </a:cubicBezTo>
                    <a:cubicBezTo>
                      <a:pt x="24689" y="969572"/>
                      <a:pt x="29272" y="977681"/>
                      <a:pt x="34913" y="984732"/>
                    </a:cubicBezTo>
                    <a:cubicBezTo>
                      <a:pt x="69815" y="1030916"/>
                      <a:pt x="117762" y="1061236"/>
                      <a:pt x="166766" y="1089440"/>
                    </a:cubicBezTo>
                    <a:cubicBezTo>
                      <a:pt x="212246" y="1115528"/>
                      <a:pt x="306729" y="1165238"/>
                      <a:pt x="307787" y="1165238"/>
                    </a:cubicBezTo>
                    <a:cubicBezTo>
                      <a:pt x="325767" y="1175815"/>
                      <a:pt x="343394" y="1187096"/>
                      <a:pt x="359612" y="1200846"/>
                    </a:cubicBezTo>
                    <a:cubicBezTo>
                      <a:pt x="366310" y="1206134"/>
                      <a:pt x="350798" y="1206134"/>
                      <a:pt x="346567" y="1206134"/>
                    </a:cubicBezTo>
                    <a:cubicBezTo>
                      <a:pt x="288044" y="1206487"/>
                      <a:pt x="95199" y="1207544"/>
                      <a:pt x="69463" y="1208602"/>
                    </a:cubicBezTo>
                    <a:cubicBezTo>
                      <a:pt x="60649" y="1208954"/>
                      <a:pt x="55008" y="1201551"/>
                      <a:pt x="56771" y="1227992"/>
                    </a:cubicBezTo>
                    <a:cubicBezTo>
                      <a:pt x="58534" y="1253023"/>
                      <a:pt x="58534" y="1253023"/>
                      <a:pt x="71225" y="1253023"/>
                    </a:cubicBezTo>
                    <a:cubicBezTo>
                      <a:pt x="179811" y="1253023"/>
                      <a:pt x="288749" y="1253728"/>
                      <a:pt x="397335" y="1253728"/>
                    </a:cubicBezTo>
                    <a:cubicBezTo>
                      <a:pt x="408969" y="1253728"/>
                      <a:pt x="414609" y="1257606"/>
                      <a:pt x="418840" y="1267830"/>
                    </a:cubicBezTo>
                    <a:cubicBezTo>
                      <a:pt x="424128" y="1281227"/>
                      <a:pt x="426596" y="1294624"/>
                      <a:pt x="427301" y="1308726"/>
                    </a:cubicBezTo>
                    <a:cubicBezTo>
                      <a:pt x="428359" y="1328116"/>
                      <a:pt x="442813" y="1341513"/>
                      <a:pt x="459736" y="1340456"/>
                    </a:cubicBezTo>
                    <a:cubicBezTo>
                      <a:pt x="477011" y="1339398"/>
                      <a:pt x="489350" y="1324943"/>
                      <a:pt x="489703" y="1305906"/>
                    </a:cubicBezTo>
                    <a:cubicBezTo>
                      <a:pt x="488645" y="1301322"/>
                      <a:pt x="488645" y="1297797"/>
                      <a:pt x="488293" y="1294624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22145D60-F935-4199-9832-63243C95E1F4}"/>
                </a:ext>
              </a:extLst>
            </p:cNvPr>
            <p:cNvGrpSpPr/>
            <p:nvPr userDrawn="1"/>
          </p:nvGrpSpPr>
          <p:grpSpPr>
            <a:xfrm>
              <a:off x="4805011" y="901670"/>
              <a:ext cx="2582288" cy="2528174"/>
              <a:chOff x="3310534" y="767526"/>
              <a:chExt cx="3342850" cy="327279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769DE61-C0EB-43DA-9412-85227514B357}"/>
                  </a:ext>
                </a:extLst>
              </p:cNvPr>
              <p:cNvSpPr/>
              <p:nvPr/>
            </p:nvSpPr>
            <p:spPr>
              <a:xfrm>
                <a:off x="3549780" y="1541681"/>
                <a:ext cx="477975" cy="372727"/>
              </a:xfrm>
              <a:custGeom>
                <a:avLst/>
                <a:gdLst>
                  <a:gd name="connsiteX0" fmla="*/ 114496 w 477975"/>
                  <a:gd name="connsiteY0" fmla="*/ 195042 h 372727"/>
                  <a:gd name="connsiteX1" fmla="*/ 145873 w 477975"/>
                  <a:gd name="connsiteY1" fmla="*/ 194690 h 372727"/>
                  <a:gd name="connsiteX2" fmla="*/ 224139 w 477975"/>
                  <a:gd name="connsiteY2" fmla="*/ 246162 h 372727"/>
                  <a:gd name="connsiteX3" fmla="*/ 425798 w 477975"/>
                  <a:gd name="connsiteY3" fmla="*/ 372728 h 372727"/>
                  <a:gd name="connsiteX4" fmla="*/ 477976 w 477975"/>
                  <a:gd name="connsiteY4" fmla="*/ 278597 h 372727"/>
                  <a:gd name="connsiteX5" fmla="*/ 360577 w 477975"/>
                  <a:gd name="connsiteY5" fmla="*/ 203504 h 372727"/>
                  <a:gd name="connsiteX6" fmla="*/ 214973 w 477975"/>
                  <a:gd name="connsiteY6" fmla="*/ 112193 h 372727"/>
                  <a:gd name="connsiteX7" fmla="*/ 196641 w 477975"/>
                  <a:gd name="connsiteY7" fmla="*/ 87867 h 372727"/>
                  <a:gd name="connsiteX8" fmla="*/ 66197 w 477975"/>
                  <a:gd name="connsiteY8" fmla="*/ 5370 h 372727"/>
                  <a:gd name="connsiteX9" fmla="*/ 14019 w 477975"/>
                  <a:gd name="connsiteY9" fmla="*/ 148506 h 372727"/>
                  <a:gd name="connsiteX10" fmla="*/ 114496 w 477975"/>
                  <a:gd name="connsiteY10" fmla="*/ 195042 h 37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7975" h="372727">
                    <a:moveTo>
                      <a:pt x="114496" y="195042"/>
                    </a:moveTo>
                    <a:cubicBezTo>
                      <a:pt x="124015" y="192927"/>
                      <a:pt x="134239" y="186581"/>
                      <a:pt x="145873" y="194690"/>
                    </a:cubicBezTo>
                    <a:cubicBezTo>
                      <a:pt x="171257" y="213022"/>
                      <a:pt x="197698" y="229592"/>
                      <a:pt x="224139" y="246162"/>
                    </a:cubicBezTo>
                    <a:cubicBezTo>
                      <a:pt x="291124" y="288468"/>
                      <a:pt x="358461" y="330422"/>
                      <a:pt x="425798" y="372728"/>
                    </a:cubicBezTo>
                    <a:cubicBezTo>
                      <a:pt x="443073" y="341351"/>
                      <a:pt x="460348" y="309974"/>
                      <a:pt x="477976" y="278597"/>
                    </a:cubicBezTo>
                    <a:cubicBezTo>
                      <a:pt x="438843" y="253566"/>
                      <a:pt x="399710" y="228182"/>
                      <a:pt x="360577" y="203504"/>
                    </a:cubicBezTo>
                    <a:cubicBezTo>
                      <a:pt x="312277" y="172832"/>
                      <a:pt x="263273" y="142865"/>
                      <a:pt x="214973" y="112193"/>
                    </a:cubicBezTo>
                    <a:cubicBezTo>
                      <a:pt x="206159" y="106552"/>
                      <a:pt x="198051" y="100911"/>
                      <a:pt x="196641" y="87867"/>
                    </a:cubicBezTo>
                    <a:cubicBezTo>
                      <a:pt x="191000" y="25113"/>
                      <a:pt x="126130" y="-15078"/>
                      <a:pt x="66197" y="5370"/>
                    </a:cubicBezTo>
                    <a:cubicBezTo>
                      <a:pt x="9789" y="24760"/>
                      <a:pt x="-19120" y="91392"/>
                      <a:pt x="14019" y="148506"/>
                    </a:cubicBezTo>
                    <a:cubicBezTo>
                      <a:pt x="31647" y="179530"/>
                      <a:pt x="75716" y="203504"/>
                      <a:pt x="114496" y="195042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BB8E9BE-E217-44FC-ABF0-ABC09AE132F9}"/>
                  </a:ext>
                </a:extLst>
              </p:cNvPr>
              <p:cNvSpPr/>
              <p:nvPr/>
            </p:nvSpPr>
            <p:spPr>
              <a:xfrm>
                <a:off x="5941753" y="1540876"/>
                <a:ext cx="474945" cy="371064"/>
              </a:xfrm>
              <a:custGeom>
                <a:avLst/>
                <a:gdLst>
                  <a:gd name="connsiteX0" fmla="*/ 9166 w 474945"/>
                  <a:gd name="connsiteY0" fmla="*/ 294914 h 371064"/>
                  <a:gd name="connsiteX1" fmla="*/ 52177 w 474945"/>
                  <a:gd name="connsiteY1" fmla="*/ 371065 h 371064"/>
                  <a:gd name="connsiteX2" fmla="*/ 150187 w 474945"/>
                  <a:gd name="connsiteY2" fmla="*/ 310073 h 371064"/>
                  <a:gd name="connsiteX3" fmla="*/ 332455 w 474945"/>
                  <a:gd name="connsiteY3" fmla="*/ 194084 h 371064"/>
                  <a:gd name="connsiteX4" fmla="*/ 345852 w 474945"/>
                  <a:gd name="connsiteY4" fmla="*/ 191969 h 371064"/>
                  <a:gd name="connsiteX5" fmla="*/ 431522 w 474945"/>
                  <a:gd name="connsiteY5" fmla="*/ 178925 h 371064"/>
                  <a:gd name="connsiteX6" fmla="*/ 434695 w 474945"/>
                  <a:gd name="connsiteY6" fmla="*/ 19219 h 371064"/>
                  <a:gd name="connsiteX7" fmla="*/ 278515 w 474945"/>
                  <a:gd name="connsiteY7" fmla="*/ 87614 h 371064"/>
                  <a:gd name="connsiteX8" fmla="*/ 266528 w 474945"/>
                  <a:gd name="connsiteY8" fmla="*/ 108062 h 371064"/>
                  <a:gd name="connsiteX9" fmla="*/ 209415 w 474945"/>
                  <a:gd name="connsiteY9" fmla="*/ 144022 h 371064"/>
                  <a:gd name="connsiteX10" fmla="*/ 0 w 474945"/>
                  <a:gd name="connsiteY10" fmla="*/ 276581 h 371064"/>
                  <a:gd name="connsiteX11" fmla="*/ 9166 w 474945"/>
                  <a:gd name="connsiteY11" fmla="*/ 294914 h 37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4945" h="371064">
                    <a:moveTo>
                      <a:pt x="9166" y="294914"/>
                    </a:moveTo>
                    <a:cubicBezTo>
                      <a:pt x="23268" y="320297"/>
                      <a:pt x="37723" y="345681"/>
                      <a:pt x="52177" y="371065"/>
                    </a:cubicBezTo>
                    <a:cubicBezTo>
                      <a:pt x="84965" y="350969"/>
                      <a:pt x="117752" y="330874"/>
                      <a:pt x="150187" y="310073"/>
                    </a:cubicBezTo>
                    <a:cubicBezTo>
                      <a:pt x="211178" y="271645"/>
                      <a:pt x="271817" y="232865"/>
                      <a:pt x="332455" y="194084"/>
                    </a:cubicBezTo>
                    <a:cubicBezTo>
                      <a:pt x="337038" y="191264"/>
                      <a:pt x="340564" y="190559"/>
                      <a:pt x="345852" y="191969"/>
                    </a:cubicBezTo>
                    <a:cubicBezTo>
                      <a:pt x="376524" y="202545"/>
                      <a:pt x="404728" y="196200"/>
                      <a:pt x="431522" y="178925"/>
                    </a:cubicBezTo>
                    <a:cubicBezTo>
                      <a:pt x="486167" y="144022"/>
                      <a:pt x="491456" y="60115"/>
                      <a:pt x="434695" y="19219"/>
                    </a:cubicBezTo>
                    <a:cubicBezTo>
                      <a:pt x="369120" y="-27670"/>
                      <a:pt x="283451" y="17456"/>
                      <a:pt x="278515" y="87614"/>
                    </a:cubicBezTo>
                    <a:cubicBezTo>
                      <a:pt x="277810" y="95370"/>
                      <a:pt x="276400" y="102774"/>
                      <a:pt x="266528" y="108062"/>
                    </a:cubicBezTo>
                    <a:cubicBezTo>
                      <a:pt x="246785" y="118638"/>
                      <a:pt x="228453" y="132035"/>
                      <a:pt x="209415" y="144022"/>
                    </a:cubicBezTo>
                    <a:cubicBezTo>
                      <a:pt x="139610" y="188091"/>
                      <a:pt x="69805" y="232512"/>
                      <a:pt x="0" y="276581"/>
                    </a:cubicBezTo>
                    <a:cubicBezTo>
                      <a:pt x="1058" y="284337"/>
                      <a:pt x="5993" y="289273"/>
                      <a:pt x="9166" y="294914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10D6AB3-CFA2-49BA-96D8-FDDB705BF678}"/>
                  </a:ext>
                </a:extLst>
              </p:cNvPr>
              <p:cNvSpPr/>
              <p:nvPr/>
            </p:nvSpPr>
            <p:spPr>
              <a:xfrm>
                <a:off x="4125707" y="967775"/>
                <a:ext cx="345910" cy="492195"/>
              </a:xfrm>
              <a:custGeom>
                <a:avLst/>
                <a:gdLst>
                  <a:gd name="connsiteX0" fmla="*/ 242613 w 345910"/>
                  <a:gd name="connsiteY0" fmla="*/ 254930 h 492195"/>
                  <a:gd name="connsiteX1" fmla="*/ 186557 w 345910"/>
                  <a:gd name="connsiteY1" fmla="*/ 154100 h 492195"/>
                  <a:gd name="connsiteX2" fmla="*/ 186557 w 345910"/>
                  <a:gd name="connsiteY2" fmla="*/ 143876 h 492195"/>
                  <a:gd name="connsiteX3" fmla="*/ 190083 w 345910"/>
                  <a:gd name="connsiteY3" fmla="*/ 64905 h 492195"/>
                  <a:gd name="connsiteX4" fmla="*/ 190083 w 345910"/>
                  <a:gd name="connsiteY4" fmla="*/ 64905 h 492195"/>
                  <a:gd name="connsiteX5" fmla="*/ 187615 w 345910"/>
                  <a:gd name="connsiteY5" fmla="*/ 58911 h 492195"/>
                  <a:gd name="connsiteX6" fmla="*/ 115695 w 345910"/>
                  <a:gd name="connsiteY6" fmla="*/ 1798 h 492195"/>
                  <a:gd name="connsiteX7" fmla="*/ 9224 w 345910"/>
                  <a:gd name="connsiteY7" fmla="*/ 58559 h 492195"/>
                  <a:gd name="connsiteX8" fmla="*/ 7109 w 345910"/>
                  <a:gd name="connsiteY8" fmla="*/ 64552 h 492195"/>
                  <a:gd name="connsiteX9" fmla="*/ 4641 w 345910"/>
                  <a:gd name="connsiteY9" fmla="*/ 67725 h 492195"/>
                  <a:gd name="connsiteX10" fmla="*/ 77267 w 345910"/>
                  <a:gd name="connsiteY10" fmla="*/ 193938 h 492195"/>
                  <a:gd name="connsiteX11" fmla="*/ 93484 w 345910"/>
                  <a:gd name="connsiteY11" fmla="*/ 204162 h 492195"/>
                  <a:gd name="connsiteX12" fmla="*/ 178801 w 345910"/>
                  <a:gd name="connsiteY12" fmla="*/ 357874 h 492195"/>
                  <a:gd name="connsiteX13" fmla="*/ 254599 w 345910"/>
                  <a:gd name="connsiteY13" fmla="*/ 492196 h 492195"/>
                  <a:gd name="connsiteX14" fmla="*/ 345910 w 345910"/>
                  <a:gd name="connsiteY14" fmla="*/ 439313 h 492195"/>
                  <a:gd name="connsiteX15" fmla="*/ 319116 w 345910"/>
                  <a:gd name="connsiteY15" fmla="*/ 389956 h 492195"/>
                  <a:gd name="connsiteX16" fmla="*/ 242613 w 345910"/>
                  <a:gd name="connsiteY16" fmla="*/ 254930 h 49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910" h="492195">
                    <a:moveTo>
                      <a:pt x="242613" y="254930"/>
                    </a:moveTo>
                    <a:cubicBezTo>
                      <a:pt x="223928" y="221437"/>
                      <a:pt x="205242" y="187592"/>
                      <a:pt x="186557" y="154100"/>
                    </a:cubicBezTo>
                    <a:cubicBezTo>
                      <a:pt x="184442" y="150222"/>
                      <a:pt x="184795" y="147754"/>
                      <a:pt x="186557" y="143876"/>
                    </a:cubicBezTo>
                    <a:cubicBezTo>
                      <a:pt x="199249" y="118140"/>
                      <a:pt x="202069" y="91699"/>
                      <a:pt x="190083" y="64905"/>
                    </a:cubicBezTo>
                    <a:lnTo>
                      <a:pt x="190083" y="64905"/>
                    </a:lnTo>
                    <a:cubicBezTo>
                      <a:pt x="190435" y="62437"/>
                      <a:pt x="189730" y="60322"/>
                      <a:pt x="187615" y="58911"/>
                    </a:cubicBezTo>
                    <a:cubicBezTo>
                      <a:pt x="174923" y="25419"/>
                      <a:pt x="148482" y="8849"/>
                      <a:pt x="115695" y="1798"/>
                    </a:cubicBezTo>
                    <a:cubicBezTo>
                      <a:pt x="74799" y="-7016"/>
                      <a:pt x="22974" y="17310"/>
                      <a:pt x="9224" y="58559"/>
                    </a:cubicBezTo>
                    <a:cubicBezTo>
                      <a:pt x="6756" y="59969"/>
                      <a:pt x="7109" y="62437"/>
                      <a:pt x="7109" y="64552"/>
                    </a:cubicBezTo>
                    <a:cubicBezTo>
                      <a:pt x="6404" y="65610"/>
                      <a:pt x="4994" y="66667"/>
                      <a:pt x="4641" y="67725"/>
                    </a:cubicBezTo>
                    <a:cubicBezTo>
                      <a:pt x="-12634" y="124133"/>
                      <a:pt x="19801" y="180541"/>
                      <a:pt x="77267" y="193938"/>
                    </a:cubicBezTo>
                    <a:cubicBezTo>
                      <a:pt x="83965" y="195701"/>
                      <a:pt x="89606" y="197464"/>
                      <a:pt x="93484" y="204162"/>
                    </a:cubicBezTo>
                    <a:cubicBezTo>
                      <a:pt x="121688" y="255635"/>
                      <a:pt x="150244" y="306754"/>
                      <a:pt x="178801" y="357874"/>
                    </a:cubicBezTo>
                    <a:cubicBezTo>
                      <a:pt x="203832" y="402648"/>
                      <a:pt x="229216" y="447422"/>
                      <a:pt x="254599" y="492196"/>
                    </a:cubicBezTo>
                    <a:cubicBezTo>
                      <a:pt x="284919" y="474568"/>
                      <a:pt x="315591" y="456941"/>
                      <a:pt x="345910" y="439313"/>
                    </a:cubicBezTo>
                    <a:cubicBezTo>
                      <a:pt x="337096" y="422744"/>
                      <a:pt x="328283" y="406174"/>
                      <a:pt x="319116" y="389956"/>
                    </a:cubicBezTo>
                    <a:cubicBezTo>
                      <a:pt x="293380" y="345182"/>
                      <a:pt x="267644" y="300056"/>
                      <a:pt x="242613" y="254930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FB4038-3C72-4FB0-A51C-815A48053D07}"/>
                  </a:ext>
                </a:extLst>
              </p:cNvPr>
              <p:cNvSpPr/>
              <p:nvPr/>
            </p:nvSpPr>
            <p:spPr>
              <a:xfrm>
                <a:off x="5495777" y="967795"/>
                <a:ext cx="345108" cy="490412"/>
              </a:xfrm>
              <a:custGeom>
                <a:avLst/>
                <a:gdLst>
                  <a:gd name="connsiteX0" fmla="*/ 92721 w 345108"/>
                  <a:gd name="connsiteY0" fmla="*/ 490413 h 490412"/>
                  <a:gd name="connsiteX1" fmla="*/ 105413 w 345108"/>
                  <a:gd name="connsiteY1" fmla="*/ 467850 h 490412"/>
                  <a:gd name="connsiteX2" fmla="*/ 173102 w 345108"/>
                  <a:gd name="connsiteY2" fmla="*/ 346572 h 490412"/>
                  <a:gd name="connsiteX3" fmla="*/ 249253 w 345108"/>
                  <a:gd name="connsiteY3" fmla="*/ 208725 h 490412"/>
                  <a:gd name="connsiteX4" fmla="*/ 268644 w 345108"/>
                  <a:gd name="connsiteY4" fmla="*/ 193918 h 490412"/>
                  <a:gd name="connsiteX5" fmla="*/ 338096 w 345108"/>
                  <a:gd name="connsiteY5" fmla="*/ 64532 h 490412"/>
                  <a:gd name="connsiteX6" fmla="*/ 335628 w 345108"/>
                  <a:gd name="connsiteY6" fmla="*/ 58538 h 490412"/>
                  <a:gd name="connsiteX7" fmla="*/ 248196 w 345108"/>
                  <a:gd name="connsiteY7" fmla="*/ 15 h 490412"/>
                  <a:gd name="connsiteX8" fmla="*/ 157238 w 345108"/>
                  <a:gd name="connsiteY8" fmla="*/ 58186 h 490412"/>
                  <a:gd name="connsiteX9" fmla="*/ 154770 w 345108"/>
                  <a:gd name="connsiteY9" fmla="*/ 64179 h 490412"/>
                  <a:gd name="connsiteX10" fmla="*/ 157943 w 345108"/>
                  <a:gd name="connsiteY10" fmla="*/ 142093 h 490412"/>
                  <a:gd name="connsiteX11" fmla="*/ 157238 w 345108"/>
                  <a:gd name="connsiteY11" fmla="*/ 156195 h 490412"/>
                  <a:gd name="connsiteX12" fmla="*/ 104002 w 345108"/>
                  <a:gd name="connsiteY12" fmla="*/ 250326 h 490412"/>
                  <a:gd name="connsiteX13" fmla="*/ 0 w 345108"/>
                  <a:gd name="connsiteY13" fmla="*/ 436825 h 490412"/>
                  <a:gd name="connsiteX14" fmla="*/ 58524 w 345108"/>
                  <a:gd name="connsiteY14" fmla="*/ 470670 h 490412"/>
                  <a:gd name="connsiteX15" fmla="*/ 92721 w 345108"/>
                  <a:gd name="connsiteY15" fmla="*/ 490413 h 49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5108" h="490412">
                    <a:moveTo>
                      <a:pt x="92721" y="490413"/>
                    </a:moveTo>
                    <a:cubicBezTo>
                      <a:pt x="96951" y="483009"/>
                      <a:pt x="101182" y="475253"/>
                      <a:pt x="105413" y="467850"/>
                    </a:cubicBezTo>
                    <a:cubicBezTo>
                      <a:pt x="127976" y="427659"/>
                      <a:pt x="150539" y="387115"/>
                      <a:pt x="173102" y="346572"/>
                    </a:cubicBezTo>
                    <a:cubicBezTo>
                      <a:pt x="198486" y="300741"/>
                      <a:pt x="223870" y="254556"/>
                      <a:pt x="249253" y="208725"/>
                    </a:cubicBezTo>
                    <a:cubicBezTo>
                      <a:pt x="253484" y="200969"/>
                      <a:pt x="258772" y="196033"/>
                      <a:pt x="268644" y="193918"/>
                    </a:cubicBezTo>
                    <a:cubicBezTo>
                      <a:pt x="326462" y="181578"/>
                      <a:pt x="360659" y="117062"/>
                      <a:pt x="338096" y="64532"/>
                    </a:cubicBezTo>
                    <a:cubicBezTo>
                      <a:pt x="338096" y="62064"/>
                      <a:pt x="338096" y="59949"/>
                      <a:pt x="335628" y="58538"/>
                    </a:cubicBezTo>
                    <a:cubicBezTo>
                      <a:pt x="324699" y="25046"/>
                      <a:pt x="288034" y="720"/>
                      <a:pt x="248196" y="15"/>
                    </a:cubicBezTo>
                    <a:cubicBezTo>
                      <a:pt x="207652" y="-690"/>
                      <a:pt x="169929" y="23636"/>
                      <a:pt x="157238" y="58186"/>
                    </a:cubicBezTo>
                    <a:cubicBezTo>
                      <a:pt x="155122" y="59596"/>
                      <a:pt x="154770" y="61711"/>
                      <a:pt x="154770" y="64179"/>
                    </a:cubicBezTo>
                    <a:cubicBezTo>
                      <a:pt x="144193" y="90620"/>
                      <a:pt x="145603" y="117062"/>
                      <a:pt x="157943" y="142093"/>
                    </a:cubicBezTo>
                    <a:cubicBezTo>
                      <a:pt x="160763" y="148086"/>
                      <a:pt x="160058" y="151259"/>
                      <a:pt x="157238" y="156195"/>
                    </a:cubicBezTo>
                    <a:cubicBezTo>
                      <a:pt x="139257" y="187572"/>
                      <a:pt x="121630" y="218949"/>
                      <a:pt x="104002" y="250326"/>
                    </a:cubicBezTo>
                    <a:cubicBezTo>
                      <a:pt x="69453" y="312375"/>
                      <a:pt x="34550" y="374776"/>
                      <a:pt x="0" y="436825"/>
                    </a:cubicBezTo>
                    <a:cubicBezTo>
                      <a:pt x="19390" y="448107"/>
                      <a:pt x="38781" y="460093"/>
                      <a:pt x="58524" y="470670"/>
                    </a:cubicBezTo>
                    <a:cubicBezTo>
                      <a:pt x="70158" y="477721"/>
                      <a:pt x="79677" y="487240"/>
                      <a:pt x="92721" y="490413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69D8C2F-FE4C-4F4D-B7AD-60B0BE6ABF3F}"/>
                  </a:ext>
                </a:extLst>
              </p:cNvPr>
              <p:cNvSpPr/>
              <p:nvPr/>
            </p:nvSpPr>
            <p:spPr>
              <a:xfrm>
                <a:off x="3310534" y="2316605"/>
                <a:ext cx="556841" cy="221714"/>
              </a:xfrm>
              <a:custGeom>
                <a:avLst/>
                <a:gdLst>
                  <a:gd name="connsiteX0" fmla="*/ 296629 w 556841"/>
                  <a:gd name="connsiteY0" fmla="*/ 170698 h 221714"/>
                  <a:gd name="connsiteX1" fmla="*/ 555049 w 556841"/>
                  <a:gd name="connsiteY1" fmla="*/ 167525 h 221714"/>
                  <a:gd name="connsiteX2" fmla="*/ 554696 w 556841"/>
                  <a:gd name="connsiteY2" fmla="*/ 147077 h 221714"/>
                  <a:gd name="connsiteX3" fmla="*/ 555401 w 556841"/>
                  <a:gd name="connsiteY3" fmla="*/ 102656 h 221714"/>
                  <a:gd name="connsiteX4" fmla="*/ 553639 w 556841"/>
                  <a:gd name="connsiteY4" fmla="*/ 57177 h 221714"/>
                  <a:gd name="connsiteX5" fmla="*/ 551876 w 556841"/>
                  <a:gd name="connsiteY5" fmla="*/ 56119 h 221714"/>
                  <a:gd name="connsiteX6" fmla="*/ 543415 w 556841"/>
                  <a:gd name="connsiteY6" fmla="*/ 55061 h 221714"/>
                  <a:gd name="connsiteX7" fmla="*/ 315667 w 556841"/>
                  <a:gd name="connsiteY7" fmla="*/ 51183 h 221714"/>
                  <a:gd name="connsiteX8" fmla="*/ 187691 w 556841"/>
                  <a:gd name="connsiteY8" fmla="*/ 50478 h 221714"/>
                  <a:gd name="connsiteX9" fmla="*/ 184518 w 556841"/>
                  <a:gd name="connsiteY9" fmla="*/ 56472 h 221714"/>
                  <a:gd name="connsiteX10" fmla="*/ 182403 w 556841"/>
                  <a:gd name="connsiteY10" fmla="*/ 49421 h 221714"/>
                  <a:gd name="connsiteX11" fmla="*/ 177820 w 556841"/>
                  <a:gd name="connsiteY11" fmla="*/ 38844 h 221714"/>
                  <a:gd name="connsiteX12" fmla="*/ 10358 w 556841"/>
                  <a:gd name="connsiteY12" fmla="*/ 51183 h 221714"/>
                  <a:gd name="connsiteX13" fmla="*/ 487 w 556841"/>
                  <a:gd name="connsiteY13" fmla="*/ 108297 h 221714"/>
                  <a:gd name="connsiteX14" fmla="*/ 4012 w 556841"/>
                  <a:gd name="connsiteY14" fmla="*/ 156949 h 221714"/>
                  <a:gd name="connsiteX15" fmla="*/ 121764 w 556841"/>
                  <a:gd name="connsiteY15" fmla="*/ 218645 h 221714"/>
                  <a:gd name="connsiteX16" fmla="*/ 182403 w 556841"/>
                  <a:gd name="connsiteY16" fmla="*/ 173166 h 221714"/>
                  <a:gd name="connsiteX17" fmla="*/ 184871 w 556841"/>
                  <a:gd name="connsiteY17" fmla="*/ 165057 h 221714"/>
                  <a:gd name="connsiteX18" fmla="*/ 193684 w 556841"/>
                  <a:gd name="connsiteY18" fmla="*/ 170698 h 221714"/>
                  <a:gd name="connsiteX19" fmla="*/ 244099 w 556841"/>
                  <a:gd name="connsiteY19" fmla="*/ 169640 h 221714"/>
                  <a:gd name="connsiteX20" fmla="*/ 296629 w 556841"/>
                  <a:gd name="connsiteY20" fmla="*/ 170698 h 22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6841" h="221714">
                    <a:moveTo>
                      <a:pt x="296629" y="170698"/>
                    </a:moveTo>
                    <a:cubicBezTo>
                      <a:pt x="382652" y="169640"/>
                      <a:pt x="469026" y="168583"/>
                      <a:pt x="555049" y="167525"/>
                    </a:cubicBezTo>
                    <a:cubicBezTo>
                      <a:pt x="559279" y="160474"/>
                      <a:pt x="554696" y="153776"/>
                      <a:pt x="554696" y="147077"/>
                    </a:cubicBezTo>
                    <a:cubicBezTo>
                      <a:pt x="556811" y="132270"/>
                      <a:pt x="555754" y="117463"/>
                      <a:pt x="555401" y="102656"/>
                    </a:cubicBezTo>
                    <a:cubicBezTo>
                      <a:pt x="555049" y="87496"/>
                      <a:pt x="557869" y="72336"/>
                      <a:pt x="553639" y="57177"/>
                    </a:cubicBezTo>
                    <a:cubicBezTo>
                      <a:pt x="552933" y="57177"/>
                      <a:pt x="552228" y="56824"/>
                      <a:pt x="551876" y="56119"/>
                    </a:cubicBezTo>
                    <a:cubicBezTo>
                      <a:pt x="549055" y="55767"/>
                      <a:pt x="546235" y="55061"/>
                      <a:pt x="543415" y="55061"/>
                    </a:cubicBezTo>
                    <a:cubicBezTo>
                      <a:pt x="467616" y="53651"/>
                      <a:pt x="391465" y="52241"/>
                      <a:pt x="315667" y="51183"/>
                    </a:cubicBezTo>
                    <a:cubicBezTo>
                      <a:pt x="273008" y="50478"/>
                      <a:pt x="230350" y="50831"/>
                      <a:pt x="187691" y="50478"/>
                    </a:cubicBezTo>
                    <a:cubicBezTo>
                      <a:pt x="186281" y="52241"/>
                      <a:pt x="184871" y="54356"/>
                      <a:pt x="184518" y="56472"/>
                    </a:cubicBezTo>
                    <a:cubicBezTo>
                      <a:pt x="184166" y="54004"/>
                      <a:pt x="183813" y="51536"/>
                      <a:pt x="182403" y="49421"/>
                    </a:cubicBezTo>
                    <a:cubicBezTo>
                      <a:pt x="180993" y="45895"/>
                      <a:pt x="180288" y="41665"/>
                      <a:pt x="177820" y="38844"/>
                    </a:cubicBezTo>
                    <a:cubicBezTo>
                      <a:pt x="130930" y="-18622"/>
                      <a:pt x="48081" y="-10513"/>
                      <a:pt x="10358" y="51183"/>
                    </a:cubicBezTo>
                    <a:cubicBezTo>
                      <a:pt x="-571" y="69164"/>
                      <a:pt x="134" y="88906"/>
                      <a:pt x="487" y="108297"/>
                    </a:cubicBezTo>
                    <a:cubicBezTo>
                      <a:pt x="839" y="124514"/>
                      <a:pt x="-2334" y="141789"/>
                      <a:pt x="4012" y="156949"/>
                    </a:cubicBezTo>
                    <a:cubicBezTo>
                      <a:pt x="23050" y="203485"/>
                      <a:pt x="73465" y="231337"/>
                      <a:pt x="121764" y="218645"/>
                    </a:cubicBezTo>
                    <a:cubicBezTo>
                      <a:pt x="147853" y="211594"/>
                      <a:pt x="170064" y="198902"/>
                      <a:pt x="182403" y="173166"/>
                    </a:cubicBezTo>
                    <a:cubicBezTo>
                      <a:pt x="184166" y="170698"/>
                      <a:pt x="184518" y="167878"/>
                      <a:pt x="184871" y="165057"/>
                    </a:cubicBezTo>
                    <a:cubicBezTo>
                      <a:pt x="185928" y="168583"/>
                      <a:pt x="188749" y="171051"/>
                      <a:pt x="193684" y="170698"/>
                    </a:cubicBezTo>
                    <a:cubicBezTo>
                      <a:pt x="210607" y="169993"/>
                      <a:pt x="227529" y="172108"/>
                      <a:pt x="244099" y="169640"/>
                    </a:cubicBezTo>
                    <a:cubicBezTo>
                      <a:pt x="261727" y="172813"/>
                      <a:pt x="279002" y="171051"/>
                      <a:pt x="296629" y="170698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ABB07E6-EF96-407D-A400-9C72EF9C2B9B}"/>
                  </a:ext>
                </a:extLst>
              </p:cNvPr>
              <p:cNvSpPr/>
              <p:nvPr/>
            </p:nvSpPr>
            <p:spPr>
              <a:xfrm>
                <a:off x="4879421" y="767526"/>
                <a:ext cx="207334" cy="519477"/>
              </a:xfrm>
              <a:custGeom>
                <a:avLst/>
                <a:gdLst>
                  <a:gd name="connsiteX0" fmla="*/ 100574 w 207334"/>
                  <a:gd name="connsiteY0" fmla="*/ 36 h 519477"/>
                  <a:gd name="connsiteX1" fmla="*/ 97 w 207334"/>
                  <a:gd name="connsiteY1" fmla="*/ 93109 h 519477"/>
                  <a:gd name="connsiteX2" fmla="*/ 43813 w 207334"/>
                  <a:gd name="connsiteY2" fmla="*/ 178427 h 519477"/>
                  <a:gd name="connsiteX3" fmla="*/ 49807 w 207334"/>
                  <a:gd name="connsiteY3" fmla="*/ 198169 h 519477"/>
                  <a:gd name="connsiteX4" fmla="*/ 50512 w 207334"/>
                  <a:gd name="connsiteY4" fmla="*/ 259161 h 519477"/>
                  <a:gd name="connsiteX5" fmla="*/ 50159 w 207334"/>
                  <a:gd name="connsiteY5" fmla="*/ 516875 h 519477"/>
                  <a:gd name="connsiteX6" fmla="*/ 55095 w 207334"/>
                  <a:gd name="connsiteY6" fmla="*/ 517580 h 519477"/>
                  <a:gd name="connsiteX7" fmla="*/ 55800 w 207334"/>
                  <a:gd name="connsiteY7" fmla="*/ 515112 h 519477"/>
                  <a:gd name="connsiteX8" fmla="*/ 154162 w 207334"/>
                  <a:gd name="connsiteY8" fmla="*/ 514407 h 519477"/>
                  <a:gd name="connsiteX9" fmla="*/ 156982 w 207334"/>
                  <a:gd name="connsiteY9" fmla="*/ 514760 h 519477"/>
                  <a:gd name="connsiteX10" fmla="*/ 156982 w 207334"/>
                  <a:gd name="connsiteY10" fmla="*/ 259161 h 519477"/>
                  <a:gd name="connsiteX11" fmla="*/ 156982 w 207334"/>
                  <a:gd name="connsiteY11" fmla="*/ 250347 h 519477"/>
                  <a:gd name="connsiteX12" fmla="*/ 157335 w 207334"/>
                  <a:gd name="connsiteY12" fmla="*/ 198169 h 519477"/>
                  <a:gd name="connsiteX13" fmla="*/ 167911 w 207334"/>
                  <a:gd name="connsiteY13" fmla="*/ 176664 h 519477"/>
                  <a:gd name="connsiteX14" fmla="*/ 195410 w 207334"/>
                  <a:gd name="connsiteY14" fmla="*/ 52566 h 519477"/>
                  <a:gd name="connsiteX15" fmla="*/ 100574 w 207334"/>
                  <a:gd name="connsiteY15" fmla="*/ 36 h 51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7334" h="519477">
                    <a:moveTo>
                      <a:pt x="100574" y="36"/>
                    </a:moveTo>
                    <a:cubicBezTo>
                      <a:pt x="52627" y="-1374"/>
                      <a:pt x="2917" y="38817"/>
                      <a:pt x="97" y="93109"/>
                    </a:cubicBezTo>
                    <a:cubicBezTo>
                      <a:pt x="-1666" y="130127"/>
                      <a:pt x="20897" y="168555"/>
                      <a:pt x="43813" y="178427"/>
                    </a:cubicBezTo>
                    <a:cubicBezTo>
                      <a:pt x="49454" y="183715"/>
                      <a:pt x="49807" y="190766"/>
                      <a:pt x="49807" y="198169"/>
                    </a:cubicBezTo>
                    <a:cubicBezTo>
                      <a:pt x="49807" y="218617"/>
                      <a:pt x="50159" y="238713"/>
                      <a:pt x="50512" y="259161"/>
                    </a:cubicBezTo>
                    <a:cubicBezTo>
                      <a:pt x="50512" y="345183"/>
                      <a:pt x="50159" y="430853"/>
                      <a:pt x="50159" y="516875"/>
                    </a:cubicBezTo>
                    <a:cubicBezTo>
                      <a:pt x="51217" y="520753"/>
                      <a:pt x="52980" y="519695"/>
                      <a:pt x="55095" y="517580"/>
                    </a:cubicBezTo>
                    <a:cubicBezTo>
                      <a:pt x="55447" y="516875"/>
                      <a:pt x="55800" y="516170"/>
                      <a:pt x="55800" y="515112"/>
                    </a:cubicBezTo>
                    <a:cubicBezTo>
                      <a:pt x="88587" y="514760"/>
                      <a:pt x="121374" y="516523"/>
                      <a:pt x="154162" y="514407"/>
                    </a:cubicBezTo>
                    <a:cubicBezTo>
                      <a:pt x="155219" y="514407"/>
                      <a:pt x="155924" y="514760"/>
                      <a:pt x="156982" y="514760"/>
                    </a:cubicBezTo>
                    <a:cubicBezTo>
                      <a:pt x="156982" y="429443"/>
                      <a:pt x="156982" y="344478"/>
                      <a:pt x="156982" y="259161"/>
                    </a:cubicBezTo>
                    <a:cubicBezTo>
                      <a:pt x="156982" y="256340"/>
                      <a:pt x="156982" y="253520"/>
                      <a:pt x="156982" y="250347"/>
                    </a:cubicBezTo>
                    <a:cubicBezTo>
                      <a:pt x="157335" y="233072"/>
                      <a:pt x="158040" y="215444"/>
                      <a:pt x="157335" y="198169"/>
                    </a:cubicBezTo>
                    <a:cubicBezTo>
                      <a:pt x="156982" y="188298"/>
                      <a:pt x="160507" y="182657"/>
                      <a:pt x="167911" y="176664"/>
                    </a:cubicBezTo>
                    <a:cubicBezTo>
                      <a:pt x="207044" y="146697"/>
                      <a:pt x="218678" y="95930"/>
                      <a:pt x="195410" y="52566"/>
                    </a:cubicBezTo>
                    <a:cubicBezTo>
                      <a:pt x="175667" y="15196"/>
                      <a:pt x="143233" y="1094"/>
                      <a:pt x="100574" y="36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1DBA3D9-404A-41B7-821A-DAE50E1FAF50}"/>
                  </a:ext>
                </a:extLst>
              </p:cNvPr>
              <p:cNvSpPr/>
              <p:nvPr/>
            </p:nvSpPr>
            <p:spPr>
              <a:xfrm>
                <a:off x="3666254" y="2719281"/>
                <a:ext cx="276589" cy="130170"/>
              </a:xfrm>
              <a:custGeom>
                <a:avLst/>
                <a:gdLst>
                  <a:gd name="connsiteX0" fmla="*/ 18823 w 276589"/>
                  <a:gd name="connsiteY0" fmla="*/ 119162 h 130170"/>
                  <a:gd name="connsiteX1" fmla="*/ 89686 w 276589"/>
                  <a:gd name="connsiteY1" fmla="*/ 130091 h 130170"/>
                  <a:gd name="connsiteX2" fmla="*/ 276185 w 276589"/>
                  <a:gd name="connsiteY2" fmla="*/ 104002 h 130170"/>
                  <a:gd name="connsiteX3" fmla="*/ 268076 w 276589"/>
                  <a:gd name="connsiteY3" fmla="*/ 75798 h 130170"/>
                  <a:gd name="connsiteX4" fmla="*/ 241988 w 276589"/>
                  <a:gd name="connsiteY4" fmla="*/ 0 h 130170"/>
                  <a:gd name="connsiteX5" fmla="*/ 74174 w 276589"/>
                  <a:gd name="connsiteY5" fmla="*/ 40543 h 130170"/>
                  <a:gd name="connsiteX6" fmla="*/ 10009 w 276589"/>
                  <a:gd name="connsiteY6" fmla="*/ 77914 h 130170"/>
                  <a:gd name="connsiteX7" fmla="*/ 18823 w 276589"/>
                  <a:gd name="connsiteY7" fmla="*/ 119162 h 1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589" h="130170">
                    <a:moveTo>
                      <a:pt x="18823" y="119162"/>
                    </a:moveTo>
                    <a:cubicBezTo>
                      <a:pt x="41739" y="129034"/>
                      <a:pt x="65712" y="129739"/>
                      <a:pt x="89686" y="130091"/>
                    </a:cubicBezTo>
                    <a:cubicBezTo>
                      <a:pt x="153145" y="131149"/>
                      <a:pt x="215194" y="121630"/>
                      <a:pt x="276185" y="104002"/>
                    </a:cubicBezTo>
                    <a:cubicBezTo>
                      <a:pt x="278300" y="93073"/>
                      <a:pt x="271602" y="84612"/>
                      <a:pt x="268076" y="75798"/>
                    </a:cubicBezTo>
                    <a:cubicBezTo>
                      <a:pt x="258558" y="50767"/>
                      <a:pt x="253269" y="24326"/>
                      <a:pt x="241988" y="0"/>
                    </a:cubicBezTo>
                    <a:cubicBezTo>
                      <a:pt x="184522" y="7051"/>
                      <a:pt x="128114" y="19390"/>
                      <a:pt x="74174" y="40543"/>
                    </a:cubicBezTo>
                    <a:cubicBezTo>
                      <a:pt x="50905" y="49710"/>
                      <a:pt x="27989" y="59934"/>
                      <a:pt x="10009" y="77914"/>
                    </a:cubicBezTo>
                    <a:cubicBezTo>
                      <a:pt x="-6208" y="94131"/>
                      <a:pt x="-2330" y="109996"/>
                      <a:pt x="18823" y="119162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9DC63B9-7294-42B3-901B-22D060084601}"/>
                  </a:ext>
                </a:extLst>
              </p:cNvPr>
              <p:cNvSpPr/>
              <p:nvPr/>
            </p:nvSpPr>
            <p:spPr>
              <a:xfrm>
                <a:off x="6078895" y="2142034"/>
                <a:ext cx="248593" cy="131435"/>
              </a:xfrm>
              <a:custGeom>
                <a:avLst/>
                <a:gdLst>
                  <a:gd name="connsiteX0" fmla="*/ 21505 w 248593"/>
                  <a:gd name="connsiteY0" fmla="*/ 131271 h 131435"/>
                  <a:gd name="connsiteX1" fmla="*/ 71568 w 248593"/>
                  <a:gd name="connsiteY1" fmla="*/ 123515 h 131435"/>
                  <a:gd name="connsiteX2" fmla="*/ 95894 w 248593"/>
                  <a:gd name="connsiteY2" fmla="*/ 118579 h 131435"/>
                  <a:gd name="connsiteX3" fmla="*/ 145603 w 248593"/>
                  <a:gd name="connsiteY3" fmla="*/ 104830 h 131435"/>
                  <a:gd name="connsiteX4" fmla="*/ 172045 w 248593"/>
                  <a:gd name="connsiteY4" fmla="*/ 92138 h 131435"/>
                  <a:gd name="connsiteX5" fmla="*/ 223517 w 248593"/>
                  <a:gd name="connsiteY5" fmla="*/ 65344 h 131435"/>
                  <a:gd name="connsiteX6" fmla="*/ 243965 w 248593"/>
                  <a:gd name="connsiteY6" fmla="*/ 44896 h 131435"/>
                  <a:gd name="connsiteX7" fmla="*/ 247138 w 248593"/>
                  <a:gd name="connsiteY7" fmla="*/ 27974 h 131435"/>
                  <a:gd name="connsiteX8" fmla="*/ 246433 w 248593"/>
                  <a:gd name="connsiteY8" fmla="*/ 24448 h 131435"/>
                  <a:gd name="connsiteX9" fmla="*/ 243260 w 248593"/>
                  <a:gd name="connsiteY9" fmla="*/ 19160 h 131435"/>
                  <a:gd name="connsiteX10" fmla="*/ 186147 w 248593"/>
                  <a:gd name="connsiteY10" fmla="*/ 1533 h 131435"/>
                  <a:gd name="connsiteX11" fmla="*/ 0 w 248593"/>
                  <a:gd name="connsiteY11" fmla="*/ 17750 h 131435"/>
                  <a:gd name="connsiteX12" fmla="*/ 1058 w 248593"/>
                  <a:gd name="connsiteY12" fmla="*/ 27621 h 131435"/>
                  <a:gd name="connsiteX13" fmla="*/ 17628 w 248593"/>
                  <a:gd name="connsiteY13" fmla="*/ 122457 h 131435"/>
                  <a:gd name="connsiteX14" fmla="*/ 21505 w 248593"/>
                  <a:gd name="connsiteY14" fmla="*/ 131271 h 13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8593" h="131435">
                    <a:moveTo>
                      <a:pt x="21505" y="131271"/>
                    </a:moveTo>
                    <a:cubicBezTo>
                      <a:pt x="38781" y="132681"/>
                      <a:pt x="54645" y="124573"/>
                      <a:pt x="71568" y="123515"/>
                    </a:cubicBezTo>
                    <a:cubicBezTo>
                      <a:pt x="79676" y="121752"/>
                      <a:pt x="87785" y="119637"/>
                      <a:pt x="95894" y="118579"/>
                    </a:cubicBezTo>
                    <a:cubicBezTo>
                      <a:pt x="112816" y="114701"/>
                      <a:pt x="129033" y="109413"/>
                      <a:pt x="145603" y="104830"/>
                    </a:cubicBezTo>
                    <a:cubicBezTo>
                      <a:pt x="155122" y="102009"/>
                      <a:pt x="165699" y="101657"/>
                      <a:pt x="172045" y="92138"/>
                    </a:cubicBezTo>
                    <a:cubicBezTo>
                      <a:pt x="189320" y="83324"/>
                      <a:pt x="206242" y="74511"/>
                      <a:pt x="223517" y="65344"/>
                    </a:cubicBezTo>
                    <a:cubicBezTo>
                      <a:pt x="229158" y="57236"/>
                      <a:pt x="239734" y="54415"/>
                      <a:pt x="243965" y="44896"/>
                    </a:cubicBezTo>
                    <a:cubicBezTo>
                      <a:pt x="251368" y="40313"/>
                      <a:pt x="247843" y="33967"/>
                      <a:pt x="247138" y="27974"/>
                    </a:cubicBezTo>
                    <a:cubicBezTo>
                      <a:pt x="246785" y="26916"/>
                      <a:pt x="246433" y="25859"/>
                      <a:pt x="246433" y="24448"/>
                    </a:cubicBezTo>
                    <a:cubicBezTo>
                      <a:pt x="246785" y="21981"/>
                      <a:pt x="245728" y="20218"/>
                      <a:pt x="243260" y="19160"/>
                    </a:cubicBezTo>
                    <a:cubicBezTo>
                      <a:pt x="226690" y="5763"/>
                      <a:pt x="206242" y="3295"/>
                      <a:pt x="186147" y="1533"/>
                    </a:cubicBezTo>
                    <a:cubicBezTo>
                      <a:pt x="123393" y="-3403"/>
                      <a:pt x="61344" y="4000"/>
                      <a:pt x="0" y="17750"/>
                    </a:cubicBezTo>
                    <a:cubicBezTo>
                      <a:pt x="352" y="20923"/>
                      <a:pt x="352" y="24448"/>
                      <a:pt x="1058" y="27621"/>
                    </a:cubicBezTo>
                    <a:cubicBezTo>
                      <a:pt x="7756" y="58998"/>
                      <a:pt x="14454" y="90375"/>
                      <a:pt x="17628" y="122457"/>
                    </a:cubicBezTo>
                    <a:cubicBezTo>
                      <a:pt x="18685" y="126336"/>
                      <a:pt x="17628" y="129861"/>
                      <a:pt x="21505" y="131271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B83EC49-D996-40AC-B21C-BB4A9FC68224}"/>
                  </a:ext>
                </a:extLst>
              </p:cNvPr>
              <p:cNvSpPr/>
              <p:nvPr/>
            </p:nvSpPr>
            <p:spPr>
              <a:xfrm>
                <a:off x="4042652" y="1418657"/>
                <a:ext cx="232241" cy="193968"/>
              </a:xfrm>
              <a:custGeom>
                <a:avLst/>
                <a:gdLst>
                  <a:gd name="connsiteX0" fmla="*/ 14013 w 232241"/>
                  <a:gd name="connsiteY0" fmla="*/ 59646 h 193968"/>
                  <a:gd name="connsiteX1" fmla="*/ 147630 w 232241"/>
                  <a:gd name="connsiteY1" fmla="*/ 193968 h 193968"/>
                  <a:gd name="connsiteX2" fmla="*/ 232242 w 232241"/>
                  <a:gd name="connsiteY2" fmla="*/ 118170 h 193968"/>
                  <a:gd name="connsiteX3" fmla="*/ 94395 w 232241"/>
                  <a:gd name="connsiteY3" fmla="*/ 22276 h 193968"/>
                  <a:gd name="connsiteX4" fmla="*/ 22122 w 232241"/>
                  <a:gd name="connsiteY4" fmla="*/ 65 h 193968"/>
                  <a:gd name="connsiteX5" fmla="*/ 264 w 232241"/>
                  <a:gd name="connsiteY5" fmla="*/ 25096 h 193968"/>
                  <a:gd name="connsiteX6" fmla="*/ 14013 w 232241"/>
                  <a:gd name="connsiteY6" fmla="*/ 59646 h 19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241" h="193968">
                    <a:moveTo>
                      <a:pt x="14013" y="59646"/>
                    </a:moveTo>
                    <a:cubicBezTo>
                      <a:pt x="49268" y="113234"/>
                      <a:pt x="96510" y="155540"/>
                      <a:pt x="147630" y="193968"/>
                    </a:cubicBezTo>
                    <a:cubicBezTo>
                      <a:pt x="177244" y="170347"/>
                      <a:pt x="204391" y="143906"/>
                      <a:pt x="232242" y="118170"/>
                    </a:cubicBezTo>
                    <a:cubicBezTo>
                      <a:pt x="188878" y="82562"/>
                      <a:pt x="145162" y="47307"/>
                      <a:pt x="94395" y="22276"/>
                    </a:cubicBezTo>
                    <a:cubicBezTo>
                      <a:pt x="71479" y="10994"/>
                      <a:pt x="48916" y="-992"/>
                      <a:pt x="22122" y="65"/>
                    </a:cubicBezTo>
                    <a:cubicBezTo>
                      <a:pt x="5552" y="770"/>
                      <a:pt x="-1499" y="8527"/>
                      <a:pt x="264" y="25096"/>
                    </a:cubicBezTo>
                    <a:cubicBezTo>
                      <a:pt x="1674" y="37788"/>
                      <a:pt x="7315" y="49070"/>
                      <a:pt x="14013" y="59646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4FB70A6-762E-431E-A84D-F8A6F2AEFE66}"/>
                  </a:ext>
                </a:extLst>
              </p:cNvPr>
              <p:cNvSpPr/>
              <p:nvPr/>
            </p:nvSpPr>
            <p:spPr>
              <a:xfrm>
                <a:off x="3960300" y="1507580"/>
                <a:ext cx="223989" cy="197061"/>
              </a:xfrm>
              <a:custGeom>
                <a:avLst/>
                <a:gdLst>
                  <a:gd name="connsiteX0" fmla="*/ 42073 w 223989"/>
                  <a:gd name="connsiteY0" fmla="*/ 98347 h 197061"/>
                  <a:gd name="connsiteX1" fmla="*/ 148896 w 223989"/>
                  <a:gd name="connsiteY1" fmla="*/ 197061 h 197061"/>
                  <a:gd name="connsiteX2" fmla="*/ 223989 w 223989"/>
                  <a:gd name="connsiteY2" fmla="*/ 112802 h 197061"/>
                  <a:gd name="connsiteX3" fmla="*/ 130211 w 223989"/>
                  <a:gd name="connsiteY3" fmla="*/ 44054 h 197061"/>
                  <a:gd name="connsiteX4" fmla="*/ 31849 w 223989"/>
                  <a:gd name="connsiteY4" fmla="*/ 690 h 197061"/>
                  <a:gd name="connsiteX5" fmla="*/ 472 w 223989"/>
                  <a:gd name="connsiteY5" fmla="*/ 15498 h 197061"/>
                  <a:gd name="connsiteX6" fmla="*/ 5408 w 223989"/>
                  <a:gd name="connsiteY6" fmla="*/ 46522 h 197061"/>
                  <a:gd name="connsiteX7" fmla="*/ 42073 w 223989"/>
                  <a:gd name="connsiteY7" fmla="*/ 98347 h 19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989" h="197061">
                    <a:moveTo>
                      <a:pt x="42073" y="98347"/>
                    </a:moveTo>
                    <a:cubicBezTo>
                      <a:pt x="74155" y="135012"/>
                      <a:pt x="110468" y="167094"/>
                      <a:pt x="148896" y="197061"/>
                    </a:cubicBezTo>
                    <a:cubicBezTo>
                      <a:pt x="173927" y="168857"/>
                      <a:pt x="198958" y="141006"/>
                      <a:pt x="223989" y="112802"/>
                    </a:cubicBezTo>
                    <a:cubicBezTo>
                      <a:pt x="194022" y="88123"/>
                      <a:pt x="163703" y="64150"/>
                      <a:pt x="130211" y="44054"/>
                    </a:cubicBezTo>
                    <a:cubicBezTo>
                      <a:pt x="99186" y="25369"/>
                      <a:pt x="68162" y="7389"/>
                      <a:pt x="31849" y="690"/>
                    </a:cubicBezTo>
                    <a:cubicBezTo>
                      <a:pt x="15279" y="-2130"/>
                      <a:pt x="1882" y="3863"/>
                      <a:pt x="472" y="15498"/>
                    </a:cubicBezTo>
                    <a:cubicBezTo>
                      <a:pt x="-586" y="26074"/>
                      <a:pt x="-233" y="37003"/>
                      <a:pt x="5408" y="46522"/>
                    </a:cubicBezTo>
                    <a:cubicBezTo>
                      <a:pt x="15984" y="64502"/>
                      <a:pt x="27971" y="82130"/>
                      <a:pt x="42073" y="98347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413333C-F887-4C60-A60A-8B537173DDF6}"/>
                  </a:ext>
                </a:extLst>
              </p:cNvPr>
              <p:cNvSpPr/>
              <p:nvPr/>
            </p:nvSpPr>
            <p:spPr>
              <a:xfrm>
                <a:off x="3655975" y="2128989"/>
                <a:ext cx="238528" cy="125982"/>
              </a:xfrm>
              <a:custGeom>
                <a:avLst/>
                <a:gdLst>
                  <a:gd name="connsiteX0" fmla="*/ 9007 w 238528"/>
                  <a:gd name="connsiteY0" fmla="*/ 52652 h 125982"/>
                  <a:gd name="connsiteX1" fmla="*/ 39327 w 238528"/>
                  <a:gd name="connsiteY1" fmla="*/ 74511 h 125982"/>
                  <a:gd name="connsiteX2" fmla="*/ 211019 w 238528"/>
                  <a:gd name="connsiteY2" fmla="*/ 125983 h 125982"/>
                  <a:gd name="connsiteX3" fmla="*/ 220538 w 238528"/>
                  <a:gd name="connsiteY3" fmla="*/ 119637 h 125982"/>
                  <a:gd name="connsiteX4" fmla="*/ 238165 w 238528"/>
                  <a:gd name="connsiteY4" fmla="*/ 26211 h 125982"/>
                  <a:gd name="connsiteX5" fmla="*/ 231819 w 238528"/>
                  <a:gd name="connsiteY5" fmla="*/ 15987 h 125982"/>
                  <a:gd name="connsiteX6" fmla="*/ 127817 w 238528"/>
                  <a:gd name="connsiteY6" fmla="*/ 1533 h 125982"/>
                  <a:gd name="connsiteX7" fmla="*/ 20641 w 238528"/>
                  <a:gd name="connsiteY7" fmla="*/ 11404 h 125982"/>
                  <a:gd name="connsiteX8" fmla="*/ 9007 w 238528"/>
                  <a:gd name="connsiteY8" fmla="*/ 52652 h 12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528" h="125982">
                    <a:moveTo>
                      <a:pt x="9007" y="52652"/>
                    </a:moveTo>
                    <a:cubicBezTo>
                      <a:pt x="17468" y="61819"/>
                      <a:pt x="28045" y="68870"/>
                      <a:pt x="39327" y="74511"/>
                    </a:cubicBezTo>
                    <a:cubicBezTo>
                      <a:pt x="93267" y="102010"/>
                      <a:pt x="151085" y="117169"/>
                      <a:pt x="211019" y="125983"/>
                    </a:cubicBezTo>
                    <a:cubicBezTo>
                      <a:pt x="215249" y="125278"/>
                      <a:pt x="219832" y="125630"/>
                      <a:pt x="220538" y="119637"/>
                    </a:cubicBezTo>
                    <a:cubicBezTo>
                      <a:pt x="223710" y="87908"/>
                      <a:pt x="231467" y="57236"/>
                      <a:pt x="238165" y="26211"/>
                    </a:cubicBezTo>
                    <a:cubicBezTo>
                      <a:pt x="239575" y="19865"/>
                      <a:pt x="236755" y="17750"/>
                      <a:pt x="231819" y="15987"/>
                    </a:cubicBezTo>
                    <a:cubicBezTo>
                      <a:pt x="197622" y="8231"/>
                      <a:pt x="162719" y="4353"/>
                      <a:pt x="127817" y="1533"/>
                    </a:cubicBezTo>
                    <a:cubicBezTo>
                      <a:pt x="91857" y="-1640"/>
                      <a:pt x="55544" y="-583"/>
                      <a:pt x="20641" y="11404"/>
                    </a:cubicBezTo>
                    <a:cubicBezTo>
                      <a:pt x="-1569" y="18808"/>
                      <a:pt x="-6505" y="35378"/>
                      <a:pt x="9007" y="52652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CCC1610-C0B6-429D-877D-FBCF9A3F92BE}"/>
                  </a:ext>
                </a:extLst>
              </p:cNvPr>
              <p:cNvSpPr/>
              <p:nvPr/>
            </p:nvSpPr>
            <p:spPr>
              <a:xfrm>
                <a:off x="3686421" y="2012550"/>
                <a:ext cx="242268" cy="126080"/>
              </a:xfrm>
              <a:custGeom>
                <a:avLst/>
                <a:gdLst>
                  <a:gd name="connsiteX0" fmla="*/ 22982 w 242268"/>
                  <a:gd name="connsiteY0" fmla="*/ 63327 h 126080"/>
                  <a:gd name="connsiteX1" fmla="*/ 120638 w 242268"/>
                  <a:gd name="connsiteY1" fmla="*/ 105280 h 126080"/>
                  <a:gd name="connsiteX2" fmla="*/ 210186 w 242268"/>
                  <a:gd name="connsiteY2" fmla="*/ 126080 h 126080"/>
                  <a:gd name="connsiteX3" fmla="*/ 242268 w 242268"/>
                  <a:gd name="connsiteY3" fmla="*/ 15732 h 126080"/>
                  <a:gd name="connsiteX4" fmla="*/ 92082 w 242268"/>
                  <a:gd name="connsiteY4" fmla="*/ 220 h 126080"/>
                  <a:gd name="connsiteX5" fmla="*/ 14521 w 242268"/>
                  <a:gd name="connsiteY5" fmla="*/ 12559 h 126080"/>
                  <a:gd name="connsiteX6" fmla="*/ 6765 w 242268"/>
                  <a:gd name="connsiteY6" fmla="*/ 49577 h 126080"/>
                  <a:gd name="connsiteX7" fmla="*/ 22982 w 242268"/>
                  <a:gd name="connsiteY7" fmla="*/ 63327 h 1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68" h="126080">
                    <a:moveTo>
                      <a:pt x="22982" y="63327"/>
                    </a:moveTo>
                    <a:cubicBezTo>
                      <a:pt x="52949" y="83069"/>
                      <a:pt x="86441" y="95056"/>
                      <a:pt x="120638" y="105280"/>
                    </a:cubicBezTo>
                    <a:cubicBezTo>
                      <a:pt x="150253" y="114094"/>
                      <a:pt x="180219" y="119382"/>
                      <a:pt x="210186" y="126080"/>
                    </a:cubicBezTo>
                    <a:cubicBezTo>
                      <a:pt x="220763" y="89415"/>
                      <a:pt x="231692" y="52397"/>
                      <a:pt x="242268" y="15732"/>
                    </a:cubicBezTo>
                    <a:cubicBezTo>
                      <a:pt x="192559" y="7623"/>
                      <a:pt x="142849" y="-1543"/>
                      <a:pt x="92082" y="220"/>
                    </a:cubicBezTo>
                    <a:cubicBezTo>
                      <a:pt x="65641" y="925"/>
                      <a:pt x="39199" y="572"/>
                      <a:pt x="14521" y="12559"/>
                    </a:cubicBezTo>
                    <a:cubicBezTo>
                      <a:pt x="-991" y="20315"/>
                      <a:pt x="-4870" y="36533"/>
                      <a:pt x="6765" y="49577"/>
                    </a:cubicBezTo>
                    <a:cubicBezTo>
                      <a:pt x="11348" y="54513"/>
                      <a:pt x="16989" y="59448"/>
                      <a:pt x="22982" y="63327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3041455-5FA3-419C-8304-154291FA78BE}"/>
                  </a:ext>
                </a:extLst>
              </p:cNvPr>
              <p:cNvSpPr/>
              <p:nvPr/>
            </p:nvSpPr>
            <p:spPr>
              <a:xfrm>
                <a:off x="4637526" y="1104702"/>
                <a:ext cx="159143" cy="219536"/>
              </a:xfrm>
              <a:custGeom>
                <a:avLst/>
                <a:gdLst>
                  <a:gd name="connsiteX0" fmla="*/ 33988 w 159143"/>
                  <a:gd name="connsiteY0" fmla="*/ 2718 h 219536"/>
                  <a:gd name="connsiteX1" fmla="*/ 4374 w 159143"/>
                  <a:gd name="connsiteY1" fmla="*/ 15762 h 219536"/>
                  <a:gd name="connsiteX2" fmla="*/ 496 w 159143"/>
                  <a:gd name="connsiteY2" fmla="*/ 52427 h 219536"/>
                  <a:gd name="connsiteX3" fmla="*/ 47737 w 159143"/>
                  <a:gd name="connsiteY3" fmla="*/ 219536 h 219536"/>
                  <a:gd name="connsiteX4" fmla="*/ 159143 w 159143"/>
                  <a:gd name="connsiteY4" fmla="*/ 195563 h 219536"/>
                  <a:gd name="connsiteX5" fmla="*/ 81935 w 159143"/>
                  <a:gd name="connsiteY5" fmla="*/ 48197 h 219536"/>
                  <a:gd name="connsiteX6" fmla="*/ 33988 w 159143"/>
                  <a:gd name="connsiteY6" fmla="*/ 2718 h 21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43" h="219536">
                    <a:moveTo>
                      <a:pt x="33988" y="2718"/>
                    </a:moveTo>
                    <a:cubicBezTo>
                      <a:pt x="19533" y="-3628"/>
                      <a:pt x="9662" y="1308"/>
                      <a:pt x="4374" y="15762"/>
                    </a:cubicBezTo>
                    <a:cubicBezTo>
                      <a:pt x="-210" y="27749"/>
                      <a:pt x="-562" y="40088"/>
                      <a:pt x="496" y="52427"/>
                    </a:cubicBezTo>
                    <a:cubicBezTo>
                      <a:pt x="5784" y="110951"/>
                      <a:pt x="23411" y="166301"/>
                      <a:pt x="47737" y="219536"/>
                    </a:cubicBezTo>
                    <a:cubicBezTo>
                      <a:pt x="85460" y="213896"/>
                      <a:pt x="121773" y="202614"/>
                      <a:pt x="159143" y="195563"/>
                    </a:cubicBezTo>
                    <a:cubicBezTo>
                      <a:pt x="137990" y="144091"/>
                      <a:pt x="115427" y="93323"/>
                      <a:pt x="81935" y="48197"/>
                    </a:cubicBezTo>
                    <a:cubicBezTo>
                      <a:pt x="68538" y="30217"/>
                      <a:pt x="55141" y="11884"/>
                      <a:pt x="33988" y="2718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9C1C42-928D-4CFF-A0A5-7D2A3B8DAFED}"/>
                  </a:ext>
                </a:extLst>
              </p:cNvPr>
              <p:cNvSpPr/>
              <p:nvPr/>
            </p:nvSpPr>
            <p:spPr>
              <a:xfrm>
                <a:off x="5171078" y="1104988"/>
                <a:ext cx="157959" cy="218192"/>
              </a:xfrm>
              <a:custGeom>
                <a:avLst/>
                <a:gdLst>
                  <a:gd name="connsiteX0" fmla="*/ 110701 w 157959"/>
                  <a:gd name="connsiteY0" fmla="*/ 218193 h 218192"/>
                  <a:gd name="connsiteX1" fmla="*/ 153359 w 157959"/>
                  <a:gd name="connsiteY1" fmla="*/ 86691 h 218192"/>
                  <a:gd name="connsiteX2" fmla="*/ 155827 w 157959"/>
                  <a:gd name="connsiteY2" fmla="*/ 22175 h 218192"/>
                  <a:gd name="connsiteX3" fmla="*/ 119162 w 157959"/>
                  <a:gd name="connsiteY3" fmla="*/ 4547 h 218192"/>
                  <a:gd name="connsiteX4" fmla="*/ 94836 w 157959"/>
                  <a:gd name="connsiteY4" fmla="*/ 24642 h 218192"/>
                  <a:gd name="connsiteX5" fmla="*/ 0 w 157959"/>
                  <a:gd name="connsiteY5" fmla="*/ 192809 h 218192"/>
                  <a:gd name="connsiteX6" fmla="*/ 37723 w 157959"/>
                  <a:gd name="connsiteY6" fmla="*/ 201975 h 218192"/>
                  <a:gd name="connsiteX7" fmla="*/ 110701 w 157959"/>
                  <a:gd name="connsiteY7" fmla="*/ 218193 h 2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959" h="218192">
                    <a:moveTo>
                      <a:pt x="110701" y="218193"/>
                    </a:moveTo>
                    <a:cubicBezTo>
                      <a:pt x="130444" y="176239"/>
                      <a:pt x="143841" y="132170"/>
                      <a:pt x="153359" y="86691"/>
                    </a:cubicBezTo>
                    <a:cubicBezTo>
                      <a:pt x="157943" y="65538"/>
                      <a:pt x="159705" y="43680"/>
                      <a:pt x="155827" y="22175"/>
                    </a:cubicBezTo>
                    <a:cubicBezTo>
                      <a:pt x="151949" y="1022"/>
                      <a:pt x="137847" y="-5324"/>
                      <a:pt x="119162" y="4547"/>
                    </a:cubicBezTo>
                    <a:cubicBezTo>
                      <a:pt x="109643" y="9483"/>
                      <a:pt x="101887" y="16886"/>
                      <a:pt x="94836" y="24642"/>
                    </a:cubicBezTo>
                    <a:cubicBezTo>
                      <a:pt x="50767" y="73647"/>
                      <a:pt x="24326" y="132523"/>
                      <a:pt x="0" y="192809"/>
                    </a:cubicBezTo>
                    <a:cubicBezTo>
                      <a:pt x="11634" y="199508"/>
                      <a:pt x="25031" y="199155"/>
                      <a:pt x="37723" y="201975"/>
                    </a:cubicBezTo>
                    <a:cubicBezTo>
                      <a:pt x="62049" y="207616"/>
                      <a:pt x="85670" y="216077"/>
                      <a:pt x="110701" y="218193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957E328-98E0-4E1D-89A1-E354C42CE23F}"/>
                  </a:ext>
                </a:extLst>
              </p:cNvPr>
              <p:cNvSpPr/>
              <p:nvPr/>
            </p:nvSpPr>
            <p:spPr>
              <a:xfrm>
                <a:off x="4522385" y="1144997"/>
                <a:ext cx="152301" cy="216627"/>
              </a:xfrm>
              <a:custGeom>
                <a:avLst/>
                <a:gdLst>
                  <a:gd name="connsiteX0" fmla="*/ 46889 w 152301"/>
                  <a:gd name="connsiteY0" fmla="*/ 216612 h 216627"/>
                  <a:gd name="connsiteX1" fmla="*/ 78619 w 152301"/>
                  <a:gd name="connsiteY1" fmla="*/ 207093 h 216627"/>
                  <a:gd name="connsiteX2" fmla="*/ 152302 w 152301"/>
                  <a:gd name="connsiteY2" fmla="*/ 182062 h 216627"/>
                  <a:gd name="connsiteX3" fmla="*/ 110348 w 152301"/>
                  <a:gd name="connsiteY3" fmla="*/ 92162 h 216627"/>
                  <a:gd name="connsiteX4" fmla="*/ 50767 w 152301"/>
                  <a:gd name="connsiteY4" fmla="*/ 13191 h 216627"/>
                  <a:gd name="connsiteX5" fmla="*/ 14454 w 152301"/>
                  <a:gd name="connsiteY5" fmla="*/ 2614 h 216627"/>
                  <a:gd name="connsiteX6" fmla="*/ 0 w 152301"/>
                  <a:gd name="connsiteY6" fmla="*/ 36459 h 216627"/>
                  <a:gd name="connsiteX7" fmla="*/ 352 w 152301"/>
                  <a:gd name="connsiteY7" fmla="*/ 37869 h 216627"/>
                  <a:gd name="connsiteX8" fmla="*/ 46889 w 152301"/>
                  <a:gd name="connsiteY8" fmla="*/ 216612 h 21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301" h="216627">
                    <a:moveTo>
                      <a:pt x="46889" y="216612"/>
                    </a:moveTo>
                    <a:cubicBezTo>
                      <a:pt x="58523" y="216965"/>
                      <a:pt x="68395" y="210972"/>
                      <a:pt x="78619" y="207093"/>
                    </a:cubicBezTo>
                    <a:cubicBezTo>
                      <a:pt x="102945" y="197927"/>
                      <a:pt x="128681" y="193344"/>
                      <a:pt x="152302" y="182062"/>
                    </a:cubicBezTo>
                    <a:cubicBezTo>
                      <a:pt x="141725" y="150685"/>
                      <a:pt x="127271" y="120719"/>
                      <a:pt x="110348" y="92162"/>
                    </a:cubicBezTo>
                    <a:cubicBezTo>
                      <a:pt x="93426" y="63605"/>
                      <a:pt x="76151" y="35049"/>
                      <a:pt x="50767" y="13191"/>
                    </a:cubicBezTo>
                    <a:cubicBezTo>
                      <a:pt x="40191" y="4024"/>
                      <a:pt x="28909" y="-4437"/>
                      <a:pt x="14454" y="2614"/>
                    </a:cubicBezTo>
                    <a:cubicBezTo>
                      <a:pt x="352" y="9313"/>
                      <a:pt x="2468" y="24120"/>
                      <a:pt x="0" y="36459"/>
                    </a:cubicBezTo>
                    <a:cubicBezTo>
                      <a:pt x="0" y="36812"/>
                      <a:pt x="352" y="37164"/>
                      <a:pt x="352" y="37869"/>
                    </a:cubicBezTo>
                    <a:cubicBezTo>
                      <a:pt x="1058" y="100976"/>
                      <a:pt x="20800" y="159499"/>
                      <a:pt x="46889" y="216612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CB3970E-BB78-4167-8D71-0C86DD9A6D34}"/>
                  </a:ext>
                </a:extLst>
              </p:cNvPr>
              <p:cNvSpPr/>
              <p:nvPr/>
            </p:nvSpPr>
            <p:spPr>
              <a:xfrm>
                <a:off x="5292355" y="1144743"/>
                <a:ext cx="152821" cy="216513"/>
              </a:xfrm>
              <a:custGeom>
                <a:avLst/>
                <a:gdLst>
                  <a:gd name="connsiteX0" fmla="*/ 136437 w 152821"/>
                  <a:gd name="connsiteY0" fmla="*/ 2163 h 216513"/>
                  <a:gd name="connsiteX1" fmla="*/ 105060 w 152821"/>
                  <a:gd name="connsiteY1" fmla="*/ 10271 h 216513"/>
                  <a:gd name="connsiteX2" fmla="*/ 91311 w 152821"/>
                  <a:gd name="connsiteY2" fmla="*/ 22963 h 216513"/>
                  <a:gd name="connsiteX3" fmla="*/ 0 w 152821"/>
                  <a:gd name="connsiteY3" fmla="*/ 181611 h 216513"/>
                  <a:gd name="connsiteX4" fmla="*/ 43364 w 152821"/>
                  <a:gd name="connsiteY4" fmla="*/ 196066 h 216513"/>
                  <a:gd name="connsiteX5" fmla="*/ 106118 w 152821"/>
                  <a:gd name="connsiteY5" fmla="*/ 216513 h 216513"/>
                  <a:gd name="connsiteX6" fmla="*/ 140315 w 152821"/>
                  <a:gd name="connsiteY6" fmla="*/ 120620 h 216513"/>
                  <a:gd name="connsiteX7" fmla="*/ 152302 w 152821"/>
                  <a:gd name="connsiteY7" fmla="*/ 31072 h 216513"/>
                  <a:gd name="connsiteX8" fmla="*/ 136437 w 152821"/>
                  <a:gd name="connsiteY8" fmla="*/ 2163 h 2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21" h="216513">
                    <a:moveTo>
                      <a:pt x="136437" y="2163"/>
                    </a:moveTo>
                    <a:cubicBezTo>
                      <a:pt x="124098" y="-3478"/>
                      <a:pt x="114226" y="2868"/>
                      <a:pt x="105060" y="10271"/>
                    </a:cubicBezTo>
                    <a:cubicBezTo>
                      <a:pt x="100124" y="14149"/>
                      <a:pt x="95189" y="18380"/>
                      <a:pt x="91311" y="22963"/>
                    </a:cubicBezTo>
                    <a:cubicBezTo>
                      <a:pt x="49710" y="69147"/>
                      <a:pt x="22211" y="123793"/>
                      <a:pt x="0" y="181611"/>
                    </a:cubicBezTo>
                    <a:cubicBezTo>
                      <a:pt x="13397" y="189015"/>
                      <a:pt x="28909" y="191835"/>
                      <a:pt x="43364" y="196066"/>
                    </a:cubicBezTo>
                    <a:cubicBezTo>
                      <a:pt x="64517" y="202411"/>
                      <a:pt x="84260" y="212283"/>
                      <a:pt x="106118" y="216513"/>
                    </a:cubicBezTo>
                    <a:cubicBezTo>
                      <a:pt x="120925" y="185842"/>
                      <a:pt x="131502" y="153407"/>
                      <a:pt x="140315" y="120620"/>
                    </a:cubicBezTo>
                    <a:cubicBezTo>
                      <a:pt x="148071" y="91358"/>
                      <a:pt x="154770" y="61744"/>
                      <a:pt x="152302" y="31072"/>
                    </a:cubicBezTo>
                    <a:cubicBezTo>
                      <a:pt x="150892" y="19438"/>
                      <a:pt x="148424" y="7804"/>
                      <a:pt x="136437" y="2163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B06E5D8-3D8B-4810-9FCC-1A4392E0B16F}"/>
                  </a:ext>
                </a:extLst>
              </p:cNvPr>
              <p:cNvSpPr/>
              <p:nvPr/>
            </p:nvSpPr>
            <p:spPr>
              <a:xfrm>
                <a:off x="5715063" y="1468734"/>
                <a:ext cx="189973" cy="161166"/>
              </a:xfrm>
              <a:custGeom>
                <a:avLst/>
                <a:gdLst>
                  <a:gd name="connsiteX0" fmla="*/ 16217 w 189973"/>
                  <a:gd name="connsiteY0" fmla="*/ 99470 h 161166"/>
                  <a:gd name="connsiteX1" fmla="*/ 82849 w 189973"/>
                  <a:gd name="connsiteY1" fmla="*/ 161167 h 161166"/>
                  <a:gd name="connsiteX2" fmla="*/ 119515 w 189973"/>
                  <a:gd name="connsiteY2" fmla="*/ 126617 h 161166"/>
                  <a:gd name="connsiteX3" fmla="*/ 185794 w 189973"/>
                  <a:gd name="connsiteY3" fmla="*/ 38126 h 161166"/>
                  <a:gd name="connsiteX4" fmla="*/ 160410 w 189973"/>
                  <a:gd name="connsiteY4" fmla="*/ 51 h 161166"/>
                  <a:gd name="connsiteX5" fmla="*/ 135027 w 189973"/>
                  <a:gd name="connsiteY5" fmla="*/ 4987 h 161166"/>
                  <a:gd name="connsiteX6" fmla="*/ 0 w 189973"/>
                  <a:gd name="connsiteY6" fmla="*/ 83605 h 161166"/>
                  <a:gd name="connsiteX7" fmla="*/ 16217 w 189973"/>
                  <a:gd name="connsiteY7" fmla="*/ 99470 h 16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973" h="161166">
                    <a:moveTo>
                      <a:pt x="16217" y="99470"/>
                    </a:moveTo>
                    <a:cubicBezTo>
                      <a:pt x="38428" y="119918"/>
                      <a:pt x="60639" y="140366"/>
                      <a:pt x="82849" y="161167"/>
                    </a:cubicBezTo>
                    <a:cubicBezTo>
                      <a:pt x="95189" y="149532"/>
                      <a:pt x="107880" y="138603"/>
                      <a:pt x="119515" y="126617"/>
                    </a:cubicBezTo>
                    <a:cubicBezTo>
                      <a:pt x="145603" y="100175"/>
                      <a:pt x="170282" y="72676"/>
                      <a:pt x="185794" y="38126"/>
                    </a:cubicBezTo>
                    <a:cubicBezTo>
                      <a:pt x="196371" y="14506"/>
                      <a:pt x="186499" y="-1007"/>
                      <a:pt x="160410" y="51"/>
                    </a:cubicBezTo>
                    <a:cubicBezTo>
                      <a:pt x="151597" y="403"/>
                      <a:pt x="143135" y="2166"/>
                      <a:pt x="135027" y="4987"/>
                    </a:cubicBezTo>
                    <a:cubicBezTo>
                      <a:pt x="85317" y="22967"/>
                      <a:pt x="41248" y="51171"/>
                      <a:pt x="0" y="83605"/>
                    </a:cubicBezTo>
                    <a:cubicBezTo>
                      <a:pt x="5288" y="89246"/>
                      <a:pt x="10577" y="94534"/>
                      <a:pt x="16217" y="99470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A7D235B-A77D-4766-8E43-EA0B9AC498FC}"/>
                  </a:ext>
                </a:extLst>
              </p:cNvPr>
              <p:cNvSpPr/>
              <p:nvPr/>
            </p:nvSpPr>
            <p:spPr>
              <a:xfrm>
                <a:off x="5803201" y="1557309"/>
                <a:ext cx="183475" cy="165312"/>
              </a:xfrm>
              <a:custGeom>
                <a:avLst/>
                <a:gdLst>
                  <a:gd name="connsiteX0" fmla="*/ 2820 w 183475"/>
                  <a:gd name="connsiteY0" fmla="*/ 84578 h 165312"/>
                  <a:gd name="connsiteX1" fmla="*/ 71568 w 183475"/>
                  <a:gd name="connsiteY1" fmla="*/ 165312 h 165312"/>
                  <a:gd name="connsiteX2" fmla="*/ 162878 w 183475"/>
                  <a:gd name="connsiteY2" fmla="*/ 69771 h 165312"/>
                  <a:gd name="connsiteX3" fmla="*/ 180858 w 183475"/>
                  <a:gd name="connsiteY3" fmla="*/ 36984 h 165312"/>
                  <a:gd name="connsiteX4" fmla="*/ 151949 w 183475"/>
                  <a:gd name="connsiteY4" fmla="*/ 318 h 165312"/>
                  <a:gd name="connsiteX5" fmla="*/ 128328 w 183475"/>
                  <a:gd name="connsiteY5" fmla="*/ 6312 h 165312"/>
                  <a:gd name="connsiteX6" fmla="*/ 0 w 183475"/>
                  <a:gd name="connsiteY6" fmla="*/ 79290 h 165312"/>
                  <a:gd name="connsiteX7" fmla="*/ 2820 w 183475"/>
                  <a:gd name="connsiteY7" fmla="*/ 84578 h 16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75" h="165312">
                    <a:moveTo>
                      <a:pt x="2820" y="84578"/>
                    </a:moveTo>
                    <a:cubicBezTo>
                      <a:pt x="27852" y="109962"/>
                      <a:pt x="49005" y="138166"/>
                      <a:pt x="71568" y="165312"/>
                    </a:cubicBezTo>
                    <a:cubicBezTo>
                      <a:pt x="106470" y="137461"/>
                      <a:pt x="137142" y="106084"/>
                      <a:pt x="162878" y="69771"/>
                    </a:cubicBezTo>
                    <a:cubicBezTo>
                      <a:pt x="170282" y="59547"/>
                      <a:pt x="176628" y="48970"/>
                      <a:pt x="180858" y="36984"/>
                    </a:cubicBezTo>
                    <a:cubicBezTo>
                      <a:pt x="189320" y="13715"/>
                      <a:pt x="176628" y="-2502"/>
                      <a:pt x="151949" y="318"/>
                    </a:cubicBezTo>
                    <a:cubicBezTo>
                      <a:pt x="143841" y="1376"/>
                      <a:pt x="136084" y="3844"/>
                      <a:pt x="128328" y="6312"/>
                    </a:cubicBezTo>
                    <a:cubicBezTo>
                      <a:pt x="81087" y="22529"/>
                      <a:pt x="40191" y="50381"/>
                      <a:pt x="0" y="79290"/>
                    </a:cubicBezTo>
                    <a:cubicBezTo>
                      <a:pt x="1410" y="81052"/>
                      <a:pt x="1763" y="83520"/>
                      <a:pt x="2820" y="84578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10F5C2E-F237-4FCA-AE86-6ED92064AA44}"/>
                  </a:ext>
                </a:extLst>
              </p:cNvPr>
              <p:cNvSpPr/>
              <p:nvPr/>
            </p:nvSpPr>
            <p:spPr>
              <a:xfrm>
                <a:off x="5936112" y="2893794"/>
                <a:ext cx="477975" cy="372727"/>
              </a:xfrm>
              <a:custGeom>
                <a:avLst/>
                <a:gdLst>
                  <a:gd name="connsiteX0" fmla="*/ 363480 w 477975"/>
                  <a:gd name="connsiteY0" fmla="*/ 177686 h 372727"/>
                  <a:gd name="connsiteX1" fmla="*/ 332103 w 477975"/>
                  <a:gd name="connsiteY1" fmla="*/ 178038 h 372727"/>
                  <a:gd name="connsiteX2" fmla="*/ 253836 w 477975"/>
                  <a:gd name="connsiteY2" fmla="*/ 126566 h 372727"/>
                  <a:gd name="connsiteX3" fmla="*/ 52177 w 477975"/>
                  <a:gd name="connsiteY3" fmla="*/ 0 h 372727"/>
                  <a:gd name="connsiteX4" fmla="*/ 0 w 477975"/>
                  <a:gd name="connsiteY4" fmla="*/ 94131 h 372727"/>
                  <a:gd name="connsiteX5" fmla="*/ 117399 w 477975"/>
                  <a:gd name="connsiteY5" fmla="*/ 169224 h 372727"/>
                  <a:gd name="connsiteX6" fmla="*/ 263003 w 477975"/>
                  <a:gd name="connsiteY6" fmla="*/ 260535 h 372727"/>
                  <a:gd name="connsiteX7" fmla="*/ 281335 w 477975"/>
                  <a:gd name="connsiteY7" fmla="*/ 284861 h 372727"/>
                  <a:gd name="connsiteX8" fmla="*/ 411779 w 477975"/>
                  <a:gd name="connsiteY8" fmla="*/ 367358 h 372727"/>
                  <a:gd name="connsiteX9" fmla="*/ 463956 w 477975"/>
                  <a:gd name="connsiteY9" fmla="*/ 224222 h 372727"/>
                  <a:gd name="connsiteX10" fmla="*/ 363480 w 477975"/>
                  <a:gd name="connsiteY10" fmla="*/ 177686 h 37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7975" h="372727">
                    <a:moveTo>
                      <a:pt x="363480" y="177686"/>
                    </a:moveTo>
                    <a:cubicBezTo>
                      <a:pt x="353961" y="179801"/>
                      <a:pt x="343737" y="186147"/>
                      <a:pt x="332103" y="178038"/>
                    </a:cubicBezTo>
                    <a:cubicBezTo>
                      <a:pt x="306719" y="159706"/>
                      <a:pt x="280278" y="143136"/>
                      <a:pt x="253836" y="126566"/>
                    </a:cubicBezTo>
                    <a:cubicBezTo>
                      <a:pt x="186852" y="84260"/>
                      <a:pt x="119515" y="42306"/>
                      <a:pt x="52177" y="0"/>
                    </a:cubicBezTo>
                    <a:cubicBezTo>
                      <a:pt x="34902" y="31377"/>
                      <a:pt x="17628" y="62754"/>
                      <a:pt x="0" y="94131"/>
                    </a:cubicBezTo>
                    <a:cubicBezTo>
                      <a:pt x="39133" y="119162"/>
                      <a:pt x="78266" y="144546"/>
                      <a:pt x="117399" y="169224"/>
                    </a:cubicBezTo>
                    <a:cubicBezTo>
                      <a:pt x="165699" y="199896"/>
                      <a:pt x="214703" y="229863"/>
                      <a:pt x="263003" y="260535"/>
                    </a:cubicBezTo>
                    <a:cubicBezTo>
                      <a:pt x="271816" y="266176"/>
                      <a:pt x="279925" y="271817"/>
                      <a:pt x="281335" y="284861"/>
                    </a:cubicBezTo>
                    <a:cubicBezTo>
                      <a:pt x="286976" y="347615"/>
                      <a:pt x="351845" y="387806"/>
                      <a:pt x="411779" y="367358"/>
                    </a:cubicBezTo>
                    <a:cubicBezTo>
                      <a:pt x="468187" y="347967"/>
                      <a:pt x="497096" y="281336"/>
                      <a:pt x="463956" y="224222"/>
                    </a:cubicBezTo>
                    <a:cubicBezTo>
                      <a:pt x="446329" y="192845"/>
                      <a:pt x="402613" y="168872"/>
                      <a:pt x="363480" y="177686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FE7A25-12BA-4F14-9518-CE308C95A415}"/>
                  </a:ext>
                </a:extLst>
              </p:cNvPr>
              <p:cNvSpPr/>
              <p:nvPr/>
            </p:nvSpPr>
            <p:spPr>
              <a:xfrm>
                <a:off x="3547522" y="2895909"/>
                <a:ext cx="474945" cy="371064"/>
              </a:xfrm>
              <a:custGeom>
                <a:avLst/>
                <a:gdLst>
                  <a:gd name="connsiteX0" fmla="*/ 465779 w 474945"/>
                  <a:gd name="connsiteY0" fmla="*/ 76151 h 371064"/>
                  <a:gd name="connsiteX1" fmla="*/ 422768 w 474945"/>
                  <a:gd name="connsiteY1" fmla="*/ 0 h 371064"/>
                  <a:gd name="connsiteX2" fmla="*/ 324759 w 474945"/>
                  <a:gd name="connsiteY2" fmla="*/ 60991 h 371064"/>
                  <a:gd name="connsiteX3" fmla="*/ 142491 w 474945"/>
                  <a:gd name="connsiteY3" fmla="*/ 176980 h 371064"/>
                  <a:gd name="connsiteX4" fmla="*/ 129094 w 474945"/>
                  <a:gd name="connsiteY4" fmla="*/ 179096 h 371064"/>
                  <a:gd name="connsiteX5" fmla="*/ 43424 w 474945"/>
                  <a:gd name="connsiteY5" fmla="*/ 192140 h 371064"/>
                  <a:gd name="connsiteX6" fmla="*/ 40251 w 474945"/>
                  <a:gd name="connsiteY6" fmla="*/ 351845 h 371064"/>
                  <a:gd name="connsiteX7" fmla="*/ 196431 w 474945"/>
                  <a:gd name="connsiteY7" fmla="*/ 283451 h 371064"/>
                  <a:gd name="connsiteX8" fmla="*/ 208418 w 474945"/>
                  <a:gd name="connsiteY8" fmla="*/ 263003 h 371064"/>
                  <a:gd name="connsiteX9" fmla="*/ 265531 w 474945"/>
                  <a:gd name="connsiteY9" fmla="*/ 227042 h 371064"/>
                  <a:gd name="connsiteX10" fmla="*/ 474946 w 474945"/>
                  <a:gd name="connsiteY10" fmla="*/ 94484 h 371064"/>
                  <a:gd name="connsiteX11" fmla="*/ 465779 w 474945"/>
                  <a:gd name="connsiteY11" fmla="*/ 76151 h 37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4945" h="371064">
                    <a:moveTo>
                      <a:pt x="465779" y="76151"/>
                    </a:moveTo>
                    <a:cubicBezTo>
                      <a:pt x="451677" y="50767"/>
                      <a:pt x="437223" y="25384"/>
                      <a:pt x="422768" y="0"/>
                    </a:cubicBezTo>
                    <a:cubicBezTo>
                      <a:pt x="389981" y="20095"/>
                      <a:pt x="357194" y="40191"/>
                      <a:pt x="324759" y="60991"/>
                    </a:cubicBezTo>
                    <a:cubicBezTo>
                      <a:pt x="263768" y="99419"/>
                      <a:pt x="203129" y="138200"/>
                      <a:pt x="142491" y="176980"/>
                    </a:cubicBezTo>
                    <a:cubicBezTo>
                      <a:pt x="137907" y="179801"/>
                      <a:pt x="134382" y="180506"/>
                      <a:pt x="129094" y="179096"/>
                    </a:cubicBezTo>
                    <a:cubicBezTo>
                      <a:pt x="98422" y="168519"/>
                      <a:pt x="70218" y="174865"/>
                      <a:pt x="43424" y="192140"/>
                    </a:cubicBezTo>
                    <a:cubicBezTo>
                      <a:pt x="-11221" y="227042"/>
                      <a:pt x="-16510" y="310950"/>
                      <a:pt x="40251" y="351845"/>
                    </a:cubicBezTo>
                    <a:cubicBezTo>
                      <a:pt x="105825" y="398735"/>
                      <a:pt x="191495" y="353608"/>
                      <a:pt x="196431" y="283451"/>
                    </a:cubicBezTo>
                    <a:cubicBezTo>
                      <a:pt x="197136" y="275695"/>
                      <a:pt x="198546" y="268291"/>
                      <a:pt x="208418" y="263003"/>
                    </a:cubicBezTo>
                    <a:cubicBezTo>
                      <a:pt x="228160" y="252426"/>
                      <a:pt x="246493" y="239029"/>
                      <a:pt x="265531" y="227042"/>
                    </a:cubicBezTo>
                    <a:cubicBezTo>
                      <a:pt x="335336" y="182974"/>
                      <a:pt x="405141" y="138552"/>
                      <a:pt x="474946" y="94484"/>
                    </a:cubicBezTo>
                    <a:cubicBezTo>
                      <a:pt x="473888" y="87080"/>
                      <a:pt x="468952" y="82144"/>
                      <a:pt x="465779" y="76151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6947C41-EEAA-44CB-AD49-BC105DC31D95}"/>
                  </a:ext>
                </a:extLst>
              </p:cNvPr>
              <p:cNvSpPr/>
              <p:nvPr/>
            </p:nvSpPr>
            <p:spPr>
              <a:xfrm>
                <a:off x="5492604" y="3347526"/>
                <a:ext cx="345877" cy="492901"/>
              </a:xfrm>
              <a:custGeom>
                <a:avLst/>
                <a:gdLst>
                  <a:gd name="connsiteX0" fmla="*/ 268643 w 345877"/>
                  <a:gd name="connsiteY0" fmla="*/ 298258 h 492901"/>
                  <a:gd name="connsiteX1" fmla="*/ 252426 w 345877"/>
                  <a:gd name="connsiteY1" fmla="*/ 288034 h 492901"/>
                  <a:gd name="connsiteX2" fmla="*/ 167109 w 345877"/>
                  <a:gd name="connsiteY2" fmla="*/ 134322 h 492901"/>
                  <a:gd name="connsiteX3" fmla="*/ 91310 w 345877"/>
                  <a:gd name="connsiteY3" fmla="*/ 0 h 492901"/>
                  <a:gd name="connsiteX4" fmla="*/ 0 w 345877"/>
                  <a:gd name="connsiteY4" fmla="*/ 52883 h 492901"/>
                  <a:gd name="connsiteX5" fmla="*/ 26794 w 345877"/>
                  <a:gd name="connsiteY5" fmla="*/ 102240 h 492901"/>
                  <a:gd name="connsiteX6" fmla="*/ 102945 w 345877"/>
                  <a:gd name="connsiteY6" fmla="*/ 237972 h 492901"/>
                  <a:gd name="connsiteX7" fmla="*/ 159000 w 345877"/>
                  <a:gd name="connsiteY7" fmla="*/ 338801 h 492901"/>
                  <a:gd name="connsiteX8" fmla="*/ 159000 w 345877"/>
                  <a:gd name="connsiteY8" fmla="*/ 349025 h 492901"/>
                  <a:gd name="connsiteX9" fmla="*/ 155475 w 345877"/>
                  <a:gd name="connsiteY9" fmla="*/ 427996 h 492901"/>
                  <a:gd name="connsiteX10" fmla="*/ 155475 w 345877"/>
                  <a:gd name="connsiteY10" fmla="*/ 427996 h 492901"/>
                  <a:gd name="connsiteX11" fmla="*/ 157943 w 345877"/>
                  <a:gd name="connsiteY11" fmla="*/ 433990 h 492901"/>
                  <a:gd name="connsiteX12" fmla="*/ 229863 w 345877"/>
                  <a:gd name="connsiteY12" fmla="*/ 491103 h 492901"/>
                  <a:gd name="connsiteX13" fmla="*/ 336333 w 345877"/>
                  <a:gd name="connsiteY13" fmla="*/ 434342 h 492901"/>
                  <a:gd name="connsiteX14" fmla="*/ 338449 w 345877"/>
                  <a:gd name="connsiteY14" fmla="*/ 428349 h 492901"/>
                  <a:gd name="connsiteX15" fmla="*/ 340916 w 345877"/>
                  <a:gd name="connsiteY15" fmla="*/ 425176 h 492901"/>
                  <a:gd name="connsiteX16" fmla="*/ 268643 w 345877"/>
                  <a:gd name="connsiteY16" fmla="*/ 298258 h 49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877" h="492901">
                    <a:moveTo>
                      <a:pt x="268643" y="298258"/>
                    </a:moveTo>
                    <a:cubicBezTo>
                      <a:pt x="261945" y="296495"/>
                      <a:pt x="256304" y="294732"/>
                      <a:pt x="252426" y="288034"/>
                    </a:cubicBezTo>
                    <a:cubicBezTo>
                      <a:pt x="224222" y="236562"/>
                      <a:pt x="195666" y="185442"/>
                      <a:pt x="167109" y="134322"/>
                    </a:cubicBezTo>
                    <a:cubicBezTo>
                      <a:pt x="142078" y="89548"/>
                      <a:pt x="116694" y="44774"/>
                      <a:pt x="91310" y="0"/>
                    </a:cubicBezTo>
                    <a:cubicBezTo>
                      <a:pt x="60991" y="17628"/>
                      <a:pt x="30319" y="35255"/>
                      <a:pt x="0" y="52883"/>
                    </a:cubicBezTo>
                    <a:cubicBezTo>
                      <a:pt x="8814" y="69453"/>
                      <a:pt x="17628" y="86022"/>
                      <a:pt x="26794" y="102240"/>
                    </a:cubicBezTo>
                    <a:cubicBezTo>
                      <a:pt x="52177" y="147366"/>
                      <a:pt x="77561" y="192845"/>
                      <a:pt x="102945" y="237972"/>
                    </a:cubicBezTo>
                    <a:cubicBezTo>
                      <a:pt x="121630" y="271464"/>
                      <a:pt x="140315" y="305309"/>
                      <a:pt x="159000" y="338801"/>
                    </a:cubicBezTo>
                    <a:cubicBezTo>
                      <a:pt x="161115" y="342679"/>
                      <a:pt x="160763" y="345147"/>
                      <a:pt x="159000" y="349025"/>
                    </a:cubicBezTo>
                    <a:cubicBezTo>
                      <a:pt x="146308" y="374761"/>
                      <a:pt x="143488" y="401202"/>
                      <a:pt x="155475" y="427996"/>
                    </a:cubicBezTo>
                    <a:lnTo>
                      <a:pt x="155475" y="427996"/>
                    </a:lnTo>
                    <a:cubicBezTo>
                      <a:pt x="155122" y="430464"/>
                      <a:pt x="155827" y="432580"/>
                      <a:pt x="157943" y="433990"/>
                    </a:cubicBezTo>
                    <a:cubicBezTo>
                      <a:pt x="170634" y="467482"/>
                      <a:pt x="197076" y="484052"/>
                      <a:pt x="229863" y="491103"/>
                    </a:cubicBezTo>
                    <a:cubicBezTo>
                      <a:pt x="270759" y="499917"/>
                      <a:pt x="322584" y="475591"/>
                      <a:pt x="336333" y="434342"/>
                    </a:cubicBezTo>
                    <a:cubicBezTo>
                      <a:pt x="338801" y="432932"/>
                      <a:pt x="338449" y="430464"/>
                      <a:pt x="338449" y="428349"/>
                    </a:cubicBezTo>
                    <a:cubicBezTo>
                      <a:pt x="339153" y="427291"/>
                      <a:pt x="340564" y="426234"/>
                      <a:pt x="340916" y="425176"/>
                    </a:cubicBezTo>
                    <a:cubicBezTo>
                      <a:pt x="358896" y="368063"/>
                      <a:pt x="326462" y="312007"/>
                      <a:pt x="268643" y="298258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F8A5945-9E03-41E0-A6FD-D7587061CF74}"/>
                  </a:ext>
                </a:extLst>
              </p:cNvPr>
              <p:cNvSpPr/>
              <p:nvPr/>
            </p:nvSpPr>
            <p:spPr>
              <a:xfrm>
                <a:off x="4123336" y="3349642"/>
                <a:ext cx="345108" cy="490412"/>
              </a:xfrm>
              <a:custGeom>
                <a:avLst/>
                <a:gdLst>
                  <a:gd name="connsiteX0" fmla="*/ 252388 w 345108"/>
                  <a:gd name="connsiteY0" fmla="*/ 0 h 490412"/>
                  <a:gd name="connsiteX1" fmla="*/ 239696 w 345108"/>
                  <a:gd name="connsiteY1" fmla="*/ 22563 h 490412"/>
                  <a:gd name="connsiteX2" fmla="*/ 172006 w 345108"/>
                  <a:gd name="connsiteY2" fmla="*/ 143841 h 490412"/>
                  <a:gd name="connsiteX3" fmla="*/ 95856 w 345108"/>
                  <a:gd name="connsiteY3" fmla="*/ 281688 h 490412"/>
                  <a:gd name="connsiteX4" fmla="*/ 76465 w 345108"/>
                  <a:gd name="connsiteY4" fmla="*/ 296495 h 490412"/>
                  <a:gd name="connsiteX5" fmla="*/ 7013 w 345108"/>
                  <a:gd name="connsiteY5" fmla="*/ 425881 h 490412"/>
                  <a:gd name="connsiteX6" fmla="*/ 9481 w 345108"/>
                  <a:gd name="connsiteY6" fmla="*/ 431874 h 490412"/>
                  <a:gd name="connsiteX7" fmla="*/ 96913 w 345108"/>
                  <a:gd name="connsiteY7" fmla="*/ 490398 h 490412"/>
                  <a:gd name="connsiteX8" fmla="*/ 187871 w 345108"/>
                  <a:gd name="connsiteY8" fmla="*/ 432227 h 490412"/>
                  <a:gd name="connsiteX9" fmla="*/ 190339 w 345108"/>
                  <a:gd name="connsiteY9" fmla="*/ 426233 h 490412"/>
                  <a:gd name="connsiteX10" fmla="*/ 187166 w 345108"/>
                  <a:gd name="connsiteY10" fmla="*/ 348320 h 490412"/>
                  <a:gd name="connsiteX11" fmla="*/ 187871 w 345108"/>
                  <a:gd name="connsiteY11" fmla="*/ 334218 h 490412"/>
                  <a:gd name="connsiteX12" fmla="*/ 241106 w 345108"/>
                  <a:gd name="connsiteY12" fmla="*/ 240087 h 490412"/>
                  <a:gd name="connsiteX13" fmla="*/ 345109 w 345108"/>
                  <a:gd name="connsiteY13" fmla="*/ 53588 h 490412"/>
                  <a:gd name="connsiteX14" fmla="*/ 286585 w 345108"/>
                  <a:gd name="connsiteY14" fmla="*/ 19743 h 490412"/>
                  <a:gd name="connsiteX15" fmla="*/ 252388 w 345108"/>
                  <a:gd name="connsiteY15" fmla="*/ 0 h 49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5108" h="490412">
                    <a:moveTo>
                      <a:pt x="252388" y="0"/>
                    </a:moveTo>
                    <a:cubicBezTo>
                      <a:pt x="248157" y="7403"/>
                      <a:pt x="243927" y="15160"/>
                      <a:pt x="239696" y="22563"/>
                    </a:cubicBezTo>
                    <a:cubicBezTo>
                      <a:pt x="217133" y="62754"/>
                      <a:pt x="194570" y="103297"/>
                      <a:pt x="172006" y="143841"/>
                    </a:cubicBezTo>
                    <a:cubicBezTo>
                      <a:pt x="146623" y="189672"/>
                      <a:pt x="121239" y="235856"/>
                      <a:pt x="95856" y="281688"/>
                    </a:cubicBezTo>
                    <a:cubicBezTo>
                      <a:pt x="91625" y="289444"/>
                      <a:pt x="86337" y="294380"/>
                      <a:pt x="76465" y="296495"/>
                    </a:cubicBezTo>
                    <a:cubicBezTo>
                      <a:pt x="18647" y="308834"/>
                      <a:pt x="-15550" y="373351"/>
                      <a:pt x="7013" y="425881"/>
                    </a:cubicBezTo>
                    <a:cubicBezTo>
                      <a:pt x="7013" y="428349"/>
                      <a:pt x="7013" y="430464"/>
                      <a:pt x="9481" y="431874"/>
                    </a:cubicBezTo>
                    <a:cubicBezTo>
                      <a:pt x="20410" y="465367"/>
                      <a:pt x="57075" y="489693"/>
                      <a:pt x="96913" y="490398"/>
                    </a:cubicBezTo>
                    <a:cubicBezTo>
                      <a:pt x="137457" y="491103"/>
                      <a:pt x="175179" y="466777"/>
                      <a:pt x="187871" y="432227"/>
                    </a:cubicBezTo>
                    <a:cubicBezTo>
                      <a:pt x="189987" y="430817"/>
                      <a:pt x="190339" y="428701"/>
                      <a:pt x="190339" y="426233"/>
                    </a:cubicBezTo>
                    <a:cubicBezTo>
                      <a:pt x="200916" y="399792"/>
                      <a:pt x="199505" y="373351"/>
                      <a:pt x="187166" y="348320"/>
                    </a:cubicBezTo>
                    <a:cubicBezTo>
                      <a:pt x="184346" y="342327"/>
                      <a:pt x="185051" y="339153"/>
                      <a:pt x="187871" y="334218"/>
                    </a:cubicBezTo>
                    <a:cubicBezTo>
                      <a:pt x="205851" y="302841"/>
                      <a:pt x="223479" y="271464"/>
                      <a:pt x="241106" y="240087"/>
                    </a:cubicBezTo>
                    <a:cubicBezTo>
                      <a:pt x="275656" y="178038"/>
                      <a:pt x="310559" y="115637"/>
                      <a:pt x="345109" y="53588"/>
                    </a:cubicBezTo>
                    <a:cubicBezTo>
                      <a:pt x="325718" y="42306"/>
                      <a:pt x="306328" y="30319"/>
                      <a:pt x="286585" y="19743"/>
                    </a:cubicBezTo>
                    <a:cubicBezTo>
                      <a:pt x="274599" y="12692"/>
                      <a:pt x="265080" y="3173"/>
                      <a:pt x="252388" y="0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4479BB0-8A79-4BA5-8154-4EDFD3E94885}"/>
                  </a:ext>
                </a:extLst>
              </p:cNvPr>
              <p:cNvSpPr/>
              <p:nvPr/>
            </p:nvSpPr>
            <p:spPr>
              <a:xfrm>
                <a:off x="4877113" y="3520495"/>
                <a:ext cx="207685" cy="519829"/>
              </a:xfrm>
              <a:custGeom>
                <a:avLst/>
                <a:gdLst>
                  <a:gd name="connsiteX0" fmla="*/ 163521 w 207685"/>
                  <a:gd name="connsiteY0" fmla="*/ 341050 h 519829"/>
                  <a:gd name="connsiteX1" fmla="*/ 157527 w 207685"/>
                  <a:gd name="connsiteY1" fmla="*/ 321308 h 519829"/>
                  <a:gd name="connsiteX2" fmla="*/ 156822 w 207685"/>
                  <a:gd name="connsiteY2" fmla="*/ 260317 h 519829"/>
                  <a:gd name="connsiteX3" fmla="*/ 157175 w 207685"/>
                  <a:gd name="connsiteY3" fmla="*/ 2602 h 519829"/>
                  <a:gd name="connsiteX4" fmla="*/ 152239 w 207685"/>
                  <a:gd name="connsiteY4" fmla="*/ 1897 h 519829"/>
                  <a:gd name="connsiteX5" fmla="*/ 151534 w 207685"/>
                  <a:gd name="connsiteY5" fmla="*/ 4365 h 519829"/>
                  <a:gd name="connsiteX6" fmla="*/ 53172 w 207685"/>
                  <a:gd name="connsiteY6" fmla="*/ 5070 h 519829"/>
                  <a:gd name="connsiteX7" fmla="*/ 50352 w 207685"/>
                  <a:gd name="connsiteY7" fmla="*/ 4717 h 519829"/>
                  <a:gd name="connsiteX8" fmla="*/ 50352 w 207685"/>
                  <a:gd name="connsiteY8" fmla="*/ 260317 h 519829"/>
                  <a:gd name="connsiteX9" fmla="*/ 50352 w 207685"/>
                  <a:gd name="connsiteY9" fmla="*/ 269130 h 519829"/>
                  <a:gd name="connsiteX10" fmla="*/ 49999 w 207685"/>
                  <a:gd name="connsiteY10" fmla="*/ 321308 h 519829"/>
                  <a:gd name="connsiteX11" fmla="*/ 39423 w 207685"/>
                  <a:gd name="connsiteY11" fmla="*/ 342813 h 519829"/>
                  <a:gd name="connsiteX12" fmla="*/ 11924 w 207685"/>
                  <a:gd name="connsiteY12" fmla="*/ 466911 h 519829"/>
                  <a:gd name="connsiteX13" fmla="*/ 107113 w 207685"/>
                  <a:gd name="connsiteY13" fmla="*/ 519794 h 519829"/>
                  <a:gd name="connsiteX14" fmla="*/ 207590 w 207685"/>
                  <a:gd name="connsiteY14" fmla="*/ 426720 h 519829"/>
                  <a:gd name="connsiteX15" fmla="*/ 163521 w 207685"/>
                  <a:gd name="connsiteY15" fmla="*/ 341050 h 5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7685" h="519829">
                    <a:moveTo>
                      <a:pt x="163521" y="341050"/>
                    </a:moveTo>
                    <a:cubicBezTo>
                      <a:pt x="157880" y="335762"/>
                      <a:pt x="157527" y="328711"/>
                      <a:pt x="157527" y="321308"/>
                    </a:cubicBezTo>
                    <a:cubicBezTo>
                      <a:pt x="157527" y="300860"/>
                      <a:pt x="157175" y="280764"/>
                      <a:pt x="156822" y="260317"/>
                    </a:cubicBezTo>
                    <a:cubicBezTo>
                      <a:pt x="156822" y="174294"/>
                      <a:pt x="157175" y="88624"/>
                      <a:pt x="157175" y="2602"/>
                    </a:cubicBezTo>
                    <a:cubicBezTo>
                      <a:pt x="156117" y="-1276"/>
                      <a:pt x="154354" y="-218"/>
                      <a:pt x="152239" y="1897"/>
                    </a:cubicBezTo>
                    <a:cubicBezTo>
                      <a:pt x="151887" y="2602"/>
                      <a:pt x="151534" y="3307"/>
                      <a:pt x="151534" y="4365"/>
                    </a:cubicBezTo>
                    <a:cubicBezTo>
                      <a:pt x="118747" y="4717"/>
                      <a:pt x="85960" y="2955"/>
                      <a:pt x="53172" y="5070"/>
                    </a:cubicBezTo>
                    <a:cubicBezTo>
                      <a:pt x="52115" y="5070"/>
                      <a:pt x="51410" y="4717"/>
                      <a:pt x="50352" y="4717"/>
                    </a:cubicBezTo>
                    <a:cubicBezTo>
                      <a:pt x="50352" y="90035"/>
                      <a:pt x="50352" y="174999"/>
                      <a:pt x="50352" y="260317"/>
                    </a:cubicBezTo>
                    <a:cubicBezTo>
                      <a:pt x="50352" y="263137"/>
                      <a:pt x="50352" y="265957"/>
                      <a:pt x="50352" y="269130"/>
                    </a:cubicBezTo>
                    <a:cubicBezTo>
                      <a:pt x="49999" y="286405"/>
                      <a:pt x="49294" y="304033"/>
                      <a:pt x="49999" y="321308"/>
                    </a:cubicBezTo>
                    <a:cubicBezTo>
                      <a:pt x="50352" y="331179"/>
                      <a:pt x="46827" y="336820"/>
                      <a:pt x="39423" y="342813"/>
                    </a:cubicBezTo>
                    <a:cubicBezTo>
                      <a:pt x="290" y="372780"/>
                      <a:pt x="-11344" y="423547"/>
                      <a:pt x="11924" y="466911"/>
                    </a:cubicBezTo>
                    <a:cubicBezTo>
                      <a:pt x="32019" y="504634"/>
                      <a:pt x="64454" y="518736"/>
                      <a:pt x="107113" y="519794"/>
                    </a:cubicBezTo>
                    <a:cubicBezTo>
                      <a:pt x="155059" y="521204"/>
                      <a:pt x="204769" y="481013"/>
                      <a:pt x="207590" y="426720"/>
                    </a:cubicBezTo>
                    <a:cubicBezTo>
                      <a:pt x="209352" y="389703"/>
                      <a:pt x="186437" y="351275"/>
                      <a:pt x="163521" y="341050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CD4A58-D919-4EEB-B6BE-730F063A417A}"/>
                  </a:ext>
                </a:extLst>
              </p:cNvPr>
              <p:cNvSpPr/>
              <p:nvPr/>
            </p:nvSpPr>
            <p:spPr>
              <a:xfrm>
                <a:off x="6096845" y="2268825"/>
                <a:ext cx="556540" cy="222771"/>
              </a:xfrm>
              <a:custGeom>
                <a:avLst/>
                <a:gdLst>
                  <a:gd name="connsiteX0" fmla="*/ 552477 w 556540"/>
                  <a:gd name="connsiteY0" fmla="*/ 64766 h 222771"/>
                  <a:gd name="connsiteX1" fmla="*/ 434725 w 556540"/>
                  <a:gd name="connsiteY1" fmla="*/ 3069 h 222771"/>
                  <a:gd name="connsiteX2" fmla="*/ 374087 w 556540"/>
                  <a:gd name="connsiteY2" fmla="*/ 48548 h 222771"/>
                  <a:gd name="connsiteX3" fmla="*/ 371619 w 556540"/>
                  <a:gd name="connsiteY3" fmla="*/ 56657 h 222771"/>
                  <a:gd name="connsiteX4" fmla="*/ 362805 w 556540"/>
                  <a:gd name="connsiteY4" fmla="*/ 51016 h 222771"/>
                  <a:gd name="connsiteX5" fmla="*/ 312390 w 556540"/>
                  <a:gd name="connsiteY5" fmla="*/ 52074 h 222771"/>
                  <a:gd name="connsiteX6" fmla="*/ 260213 w 556540"/>
                  <a:gd name="connsiteY6" fmla="*/ 52074 h 222771"/>
                  <a:gd name="connsiteX7" fmla="*/ 1793 w 556540"/>
                  <a:gd name="connsiteY7" fmla="*/ 55247 h 222771"/>
                  <a:gd name="connsiteX8" fmla="*/ 2146 w 556540"/>
                  <a:gd name="connsiteY8" fmla="*/ 75695 h 222771"/>
                  <a:gd name="connsiteX9" fmla="*/ 1441 w 556540"/>
                  <a:gd name="connsiteY9" fmla="*/ 120116 h 222771"/>
                  <a:gd name="connsiteX10" fmla="*/ 3203 w 556540"/>
                  <a:gd name="connsiteY10" fmla="*/ 165595 h 222771"/>
                  <a:gd name="connsiteX11" fmla="*/ 4966 w 556540"/>
                  <a:gd name="connsiteY11" fmla="*/ 166653 h 222771"/>
                  <a:gd name="connsiteX12" fmla="*/ 13427 w 556540"/>
                  <a:gd name="connsiteY12" fmla="*/ 167710 h 222771"/>
                  <a:gd name="connsiteX13" fmla="*/ 241175 w 556540"/>
                  <a:gd name="connsiteY13" fmla="*/ 171589 h 222771"/>
                  <a:gd name="connsiteX14" fmla="*/ 369151 w 556540"/>
                  <a:gd name="connsiteY14" fmla="*/ 172294 h 222771"/>
                  <a:gd name="connsiteX15" fmla="*/ 372324 w 556540"/>
                  <a:gd name="connsiteY15" fmla="*/ 166300 h 222771"/>
                  <a:gd name="connsiteX16" fmla="*/ 374439 w 556540"/>
                  <a:gd name="connsiteY16" fmla="*/ 173351 h 222771"/>
                  <a:gd name="connsiteX17" fmla="*/ 379022 w 556540"/>
                  <a:gd name="connsiteY17" fmla="*/ 183928 h 222771"/>
                  <a:gd name="connsiteX18" fmla="*/ 546484 w 556540"/>
                  <a:gd name="connsiteY18" fmla="*/ 171589 h 222771"/>
                  <a:gd name="connsiteX19" fmla="*/ 556355 w 556540"/>
                  <a:gd name="connsiteY19" fmla="*/ 114475 h 222771"/>
                  <a:gd name="connsiteX20" fmla="*/ 552477 w 556540"/>
                  <a:gd name="connsiteY20" fmla="*/ 64766 h 22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6540" h="222771">
                    <a:moveTo>
                      <a:pt x="552477" y="64766"/>
                    </a:moveTo>
                    <a:cubicBezTo>
                      <a:pt x="533439" y="18229"/>
                      <a:pt x="483025" y="-9622"/>
                      <a:pt x="434725" y="3069"/>
                    </a:cubicBezTo>
                    <a:cubicBezTo>
                      <a:pt x="408636" y="10120"/>
                      <a:pt x="386426" y="22812"/>
                      <a:pt x="374087" y="48548"/>
                    </a:cubicBezTo>
                    <a:cubicBezTo>
                      <a:pt x="372324" y="51016"/>
                      <a:pt x="371971" y="53837"/>
                      <a:pt x="371619" y="56657"/>
                    </a:cubicBezTo>
                    <a:cubicBezTo>
                      <a:pt x="370561" y="53132"/>
                      <a:pt x="367740" y="50664"/>
                      <a:pt x="362805" y="51016"/>
                    </a:cubicBezTo>
                    <a:cubicBezTo>
                      <a:pt x="345882" y="51721"/>
                      <a:pt x="328960" y="49606"/>
                      <a:pt x="312390" y="52074"/>
                    </a:cubicBezTo>
                    <a:cubicBezTo>
                      <a:pt x="295115" y="49606"/>
                      <a:pt x="277488" y="51721"/>
                      <a:pt x="260213" y="52074"/>
                    </a:cubicBezTo>
                    <a:cubicBezTo>
                      <a:pt x="174190" y="53132"/>
                      <a:pt x="87815" y="54189"/>
                      <a:pt x="1793" y="55247"/>
                    </a:cubicBezTo>
                    <a:cubicBezTo>
                      <a:pt x="-2438" y="62298"/>
                      <a:pt x="2146" y="68996"/>
                      <a:pt x="2146" y="75695"/>
                    </a:cubicBezTo>
                    <a:cubicBezTo>
                      <a:pt x="30" y="90502"/>
                      <a:pt x="1088" y="105309"/>
                      <a:pt x="1441" y="120116"/>
                    </a:cubicBezTo>
                    <a:cubicBezTo>
                      <a:pt x="1793" y="135276"/>
                      <a:pt x="-1027" y="150436"/>
                      <a:pt x="3203" y="165595"/>
                    </a:cubicBezTo>
                    <a:cubicBezTo>
                      <a:pt x="3908" y="165595"/>
                      <a:pt x="4613" y="165948"/>
                      <a:pt x="4966" y="166653"/>
                    </a:cubicBezTo>
                    <a:cubicBezTo>
                      <a:pt x="7786" y="167005"/>
                      <a:pt x="10607" y="167710"/>
                      <a:pt x="13427" y="167710"/>
                    </a:cubicBezTo>
                    <a:cubicBezTo>
                      <a:pt x="89226" y="169121"/>
                      <a:pt x="165377" y="170531"/>
                      <a:pt x="241175" y="171589"/>
                    </a:cubicBezTo>
                    <a:cubicBezTo>
                      <a:pt x="283833" y="172294"/>
                      <a:pt x="326492" y="171941"/>
                      <a:pt x="369151" y="172294"/>
                    </a:cubicBezTo>
                    <a:cubicBezTo>
                      <a:pt x="370561" y="170531"/>
                      <a:pt x="371971" y="168416"/>
                      <a:pt x="372324" y="166300"/>
                    </a:cubicBezTo>
                    <a:cubicBezTo>
                      <a:pt x="372676" y="168768"/>
                      <a:pt x="373029" y="171236"/>
                      <a:pt x="374439" y="173351"/>
                    </a:cubicBezTo>
                    <a:cubicBezTo>
                      <a:pt x="375849" y="176877"/>
                      <a:pt x="376554" y="181107"/>
                      <a:pt x="379022" y="183928"/>
                    </a:cubicBezTo>
                    <a:cubicBezTo>
                      <a:pt x="425911" y="241394"/>
                      <a:pt x="508761" y="233285"/>
                      <a:pt x="546484" y="171589"/>
                    </a:cubicBezTo>
                    <a:cubicBezTo>
                      <a:pt x="557413" y="153608"/>
                      <a:pt x="556708" y="133866"/>
                      <a:pt x="556355" y="114475"/>
                    </a:cubicBezTo>
                    <a:cubicBezTo>
                      <a:pt x="555650" y="97200"/>
                      <a:pt x="558823" y="80278"/>
                      <a:pt x="552477" y="64766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3D54DD4-A7B4-432A-A7F4-E049BAAD255C}"/>
                  </a:ext>
                </a:extLst>
              </p:cNvPr>
              <p:cNvSpPr/>
              <p:nvPr/>
            </p:nvSpPr>
            <p:spPr>
              <a:xfrm>
                <a:off x="6021378" y="1958750"/>
                <a:ext cx="276589" cy="130170"/>
              </a:xfrm>
              <a:custGeom>
                <a:avLst/>
                <a:gdLst>
                  <a:gd name="connsiteX0" fmla="*/ 266580 w 276589"/>
                  <a:gd name="connsiteY0" fmla="*/ 52257 h 130170"/>
                  <a:gd name="connsiteX1" fmla="*/ 257766 w 276589"/>
                  <a:gd name="connsiteY1" fmla="*/ 11009 h 130170"/>
                  <a:gd name="connsiteX2" fmla="*/ 186904 w 276589"/>
                  <a:gd name="connsiteY2" fmla="*/ 80 h 130170"/>
                  <a:gd name="connsiteX3" fmla="*/ 404 w 276589"/>
                  <a:gd name="connsiteY3" fmla="*/ 26168 h 130170"/>
                  <a:gd name="connsiteX4" fmla="*/ 8513 w 276589"/>
                  <a:gd name="connsiteY4" fmla="*/ 54372 h 130170"/>
                  <a:gd name="connsiteX5" fmla="*/ 34602 w 276589"/>
                  <a:gd name="connsiteY5" fmla="*/ 130171 h 130170"/>
                  <a:gd name="connsiteX6" fmla="*/ 202416 w 276589"/>
                  <a:gd name="connsiteY6" fmla="*/ 89627 h 130170"/>
                  <a:gd name="connsiteX7" fmla="*/ 266580 w 276589"/>
                  <a:gd name="connsiteY7" fmla="*/ 52257 h 1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589" h="130170">
                    <a:moveTo>
                      <a:pt x="266580" y="52257"/>
                    </a:moveTo>
                    <a:cubicBezTo>
                      <a:pt x="282797" y="35687"/>
                      <a:pt x="278919" y="19822"/>
                      <a:pt x="257766" y="11009"/>
                    </a:cubicBezTo>
                    <a:cubicBezTo>
                      <a:pt x="234851" y="1137"/>
                      <a:pt x="210877" y="432"/>
                      <a:pt x="186904" y="80"/>
                    </a:cubicBezTo>
                    <a:cubicBezTo>
                      <a:pt x="123445" y="-978"/>
                      <a:pt x="61396" y="8541"/>
                      <a:pt x="404" y="26168"/>
                    </a:cubicBezTo>
                    <a:cubicBezTo>
                      <a:pt x="-1711" y="37097"/>
                      <a:pt x="4988" y="45559"/>
                      <a:pt x="8513" y="54372"/>
                    </a:cubicBezTo>
                    <a:cubicBezTo>
                      <a:pt x="18032" y="79404"/>
                      <a:pt x="23320" y="105845"/>
                      <a:pt x="34602" y="130171"/>
                    </a:cubicBezTo>
                    <a:cubicBezTo>
                      <a:pt x="92068" y="123120"/>
                      <a:pt x="148476" y="110780"/>
                      <a:pt x="202416" y="89627"/>
                    </a:cubicBezTo>
                    <a:cubicBezTo>
                      <a:pt x="225332" y="80461"/>
                      <a:pt x="248247" y="70237"/>
                      <a:pt x="266580" y="52257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93EA3BB-21CD-455F-8477-0D6E57907275}"/>
                  </a:ext>
                </a:extLst>
              </p:cNvPr>
              <p:cNvSpPr/>
              <p:nvPr/>
            </p:nvSpPr>
            <p:spPr>
              <a:xfrm>
                <a:off x="3636380" y="2534381"/>
                <a:ext cx="248593" cy="131435"/>
              </a:xfrm>
              <a:custGeom>
                <a:avLst/>
                <a:gdLst>
                  <a:gd name="connsiteX0" fmla="*/ 227088 w 248593"/>
                  <a:gd name="connsiteY0" fmla="*/ 164 h 131435"/>
                  <a:gd name="connsiteX1" fmla="*/ 177026 w 248593"/>
                  <a:gd name="connsiteY1" fmla="*/ 7920 h 131435"/>
                  <a:gd name="connsiteX2" fmla="*/ 152700 w 248593"/>
                  <a:gd name="connsiteY2" fmla="*/ 12856 h 131435"/>
                  <a:gd name="connsiteX3" fmla="*/ 102990 w 248593"/>
                  <a:gd name="connsiteY3" fmla="*/ 26605 h 131435"/>
                  <a:gd name="connsiteX4" fmla="*/ 76549 w 248593"/>
                  <a:gd name="connsiteY4" fmla="*/ 39297 h 131435"/>
                  <a:gd name="connsiteX5" fmla="*/ 25077 w 248593"/>
                  <a:gd name="connsiteY5" fmla="*/ 66091 h 131435"/>
                  <a:gd name="connsiteX6" fmla="*/ 4629 w 248593"/>
                  <a:gd name="connsiteY6" fmla="*/ 86539 h 131435"/>
                  <a:gd name="connsiteX7" fmla="*/ 1456 w 248593"/>
                  <a:gd name="connsiteY7" fmla="*/ 103461 h 131435"/>
                  <a:gd name="connsiteX8" fmla="*/ 2161 w 248593"/>
                  <a:gd name="connsiteY8" fmla="*/ 106987 h 131435"/>
                  <a:gd name="connsiteX9" fmla="*/ 5334 w 248593"/>
                  <a:gd name="connsiteY9" fmla="*/ 112275 h 131435"/>
                  <a:gd name="connsiteX10" fmla="*/ 62447 w 248593"/>
                  <a:gd name="connsiteY10" fmla="*/ 129903 h 131435"/>
                  <a:gd name="connsiteX11" fmla="*/ 248594 w 248593"/>
                  <a:gd name="connsiteY11" fmla="*/ 113686 h 131435"/>
                  <a:gd name="connsiteX12" fmla="*/ 247536 w 248593"/>
                  <a:gd name="connsiteY12" fmla="*/ 103814 h 131435"/>
                  <a:gd name="connsiteX13" fmla="*/ 230966 w 248593"/>
                  <a:gd name="connsiteY13" fmla="*/ 8978 h 131435"/>
                  <a:gd name="connsiteX14" fmla="*/ 227088 w 248593"/>
                  <a:gd name="connsiteY14" fmla="*/ 164 h 13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8593" h="131435">
                    <a:moveTo>
                      <a:pt x="227088" y="164"/>
                    </a:moveTo>
                    <a:cubicBezTo>
                      <a:pt x="209813" y="-1246"/>
                      <a:pt x="193948" y="6863"/>
                      <a:pt x="177026" y="7920"/>
                    </a:cubicBezTo>
                    <a:cubicBezTo>
                      <a:pt x="168917" y="9683"/>
                      <a:pt x="160809" y="11798"/>
                      <a:pt x="152700" y="12856"/>
                    </a:cubicBezTo>
                    <a:cubicBezTo>
                      <a:pt x="135777" y="16734"/>
                      <a:pt x="119560" y="22022"/>
                      <a:pt x="102990" y="26605"/>
                    </a:cubicBezTo>
                    <a:cubicBezTo>
                      <a:pt x="93471" y="29426"/>
                      <a:pt x="82895" y="29778"/>
                      <a:pt x="76549" y="39297"/>
                    </a:cubicBezTo>
                    <a:cubicBezTo>
                      <a:pt x="59274" y="48111"/>
                      <a:pt x="42352" y="56925"/>
                      <a:pt x="25077" y="66091"/>
                    </a:cubicBezTo>
                    <a:cubicBezTo>
                      <a:pt x="19436" y="74200"/>
                      <a:pt x="8859" y="77020"/>
                      <a:pt x="4629" y="86539"/>
                    </a:cubicBezTo>
                    <a:cubicBezTo>
                      <a:pt x="-2775" y="91122"/>
                      <a:pt x="751" y="97468"/>
                      <a:pt x="1456" y="103461"/>
                    </a:cubicBezTo>
                    <a:cubicBezTo>
                      <a:pt x="1808" y="104519"/>
                      <a:pt x="2161" y="105577"/>
                      <a:pt x="2161" y="106987"/>
                    </a:cubicBezTo>
                    <a:cubicBezTo>
                      <a:pt x="1808" y="109455"/>
                      <a:pt x="2866" y="111218"/>
                      <a:pt x="5334" y="112275"/>
                    </a:cubicBezTo>
                    <a:cubicBezTo>
                      <a:pt x="21904" y="125672"/>
                      <a:pt x="42352" y="128140"/>
                      <a:pt x="62447" y="129903"/>
                    </a:cubicBezTo>
                    <a:cubicBezTo>
                      <a:pt x="125201" y="134839"/>
                      <a:pt x="187250" y="127435"/>
                      <a:pt x="248594" y="113686"/>
                    </a:cubicBezTo>
                    <a:cubicBezTo>
                      <a:pt x="248241" y="110512"/>
                      <a:pt x="248241" y="106987"/>
                      <a:pt x="247536" y="103814"/>
                    </a:cubicBezTo>
                    <a:cubicBezTo>
                      <a:pt x="240838" y="72437"/>
                      <a:pt x="234139" y="41060"/>
                      <a:pt x="230966" y="8978"/>
                    </a:cubicBezTo>
                    <a:cubicBezTo>
                      <a:pt x="229908" y="5452"/>
                      <a:pt x="230966" y="1574"/>
                      <a:pt x="227088" y="164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682C13B-0597-4767-AA40-53FDAF20332F}"/>
                  </a:ext>
                </a:extLst>
              </p:cNvPr>
              <p:cNvSpPr/>
              <p:nvPr/>
            </p:nvSpPr>
            <p:spPr>
              <a:xfrm>
                <a:off x="5688974" y="3195224"/>
                <a:ext cx="232242" cy="193968"/>
              </a:xfrm>
              <a:custGeom>
                <a:avLst/>
                <a:gdLst>
                  <a:gd name="connsiteX0" fmla="*/ 218229 w 232242"/>
                  <a:gd name="connsiteY0" fmla="*/ 134322 h 193968"/>
                  <a:gd name="connsiteX1" fmla="*/ 84612 w 232242"/>
                  <a:gd name="connsiteY1" fmla="*/ 0 h 193968"/>
                  <a:gd name="connsiteX2" fmla="*/ 0 w 232242"/>
                  <a:gd name="connsiteY2" fmla="*/ 75798 h 193968"/>
                  <a:gd name="connsiteX3" fmla="*/ 137847 w 232242"/>
                  <a:gd name="connsiteY3" fmla="*/ 171692 h 193968"/>
                  <a:gd name="connsiteX4" fmla="*/ 210120 w 232242"/>
                  <a:gd name="connsiteY4" fmla="*/ 193903 h 193968"/>
                  <a:gd name="connsiteX5" fmla="*/ 231978 w 232242"/>
                  <a:gd name="connsiteY5" fmla="*/ 168872 h 193968"/>
                  <a:gd name="connsiteX6" fmla="*/ 218229 w 232242"/>
                  <a:gd name="connsiteY6" fmla="*/ 134322 h 19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242" h="193968">
                    <a:moveTo>
                      <a:pt x="218229" y="134322"/>
                    </a:moveTo>
                    <a:cubicBezTo>
                      <a:pt x="182974" y="80734"/>
                      <a:pt x="135732" y="38428"/>
                      <a:pt x="84612" y="0"/>
                    </a:cubicBezTo>
                    <a:cubicBezTo>
                      <a:pt x="54998" y="23621"/>
                      <a:pt x="27852" y="50062"/>
                      <a:pt x="0" y="75798"/>
                    </a:cubicBezTo>
                    <a:cubicBezTo>
                      <a:pt x="43364" y="111406"/>
                      <a:pt x="87080" y="146661"/>
                      <a:pt x="137847" y="171692"/>
                    </a:cubicBezTo>
                    <a:cubicBezTo>
                      <a:pt x="160763" y="182974"/>
                      <a:pt x="183326" y="194961"/>
                      <a:pt x="210120" y="193903"/>
                    </a:cubicBezTo>
                    <a:cubicBezTo>
                      <a:pt x="226690" y="193198"/>
                      <a:pt x="233741" y="185442"/>
                      <a:pt x="231978" y="168872"/>
                    </a:cubicBezTo>
                    <a:cubicBezTo>
                      <a:pt x="230921" y="156180"/>
                      <a:pt x="225280" y="144898"/>
                      <a:pt x="218229" y="134322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BA02615-9BE5-4A36-92C3-8A5CC9AC5B0F}"/>
                  </a:ext>
                </a:extLst>
              </p:cNvPr>
              <p:cNvSpPr/>
              <p:nvPr/>
            </p:nvSpPr>
            <p:spPr>
              <a:xfrm>
                <a:off x="5779932" y="3103561"/>
                <a:ext cx="223988" cy="197061"/>
              </a:xfrm>
              <a:custGeom>
                <a:avLst/>
                <a:gdLst>
                  <a:gd name="connsiteX0" fmla="*/ 181916 w 223988"/>
                  <a:gd name="connsiteY0" fmla="*/ 98714 h 197061"/>
                  <a:gd name="connsiteX1" fmla="*/ 75093 w 223988"/>
                  <a:gd name="connsiteY1" fmla="*/ 0 h 197061"/>
                  <a:gd name="connsiteX2" fmla="*/ 0 w 223988"/>
                  <a:gd name="connsiteY2" fmla="*/ 84260 h 197061"/>
                  <a:gd name="connsiteX3" fmla="*/ 93778 w 223988"/>
                  <a:gd name="connsiteY3" fmla="*/ 153007 h 197061"/>
                  <a:gd name="connsiteX4" fmla="*/ 192140 w 223988"/>
                  <a:gd name="connsiteY4" fmla="*/ 196371 h 197061"/>
                  <a:gd name="connsiteX5" fmla="*/ 223517 w 223988"/>
                  <a:gd name="connsiteY5" fmla="*/ 181564 h 197061"/>
                  <a:gd name="connsiteX6" fmla="*/ 218581 w 223988"/>
                  <a:gd name="connsiteY6" fmla="*/ 150539 h 197061"/>
                  <a:gd name="connsiteX7" fmla="*/ 181916 w 223988"/>
                  <a:gd name="connsiteY7" fmla="*/ 98714 h 19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988" h="197061">
                    <a:moveTo>
                      <a:pt x="181916" y="98714"/>
                    </a:moveTo>
                    <a:cubicBezTo>
                      <a:pt x="149834" y="62049"/>
                      <a:pt x="113521" y="29967"/>
                      <a:pt x="75093" y="0"/>
                    </a:cubicBezTo>
                    <a:cubicBezTo>
                      <a:pt x="50062" y="28204"/>
                      <a:pt x="25031" y="56056"/>
                      <a:pt x="0" y="84260"/>
                    </a:cubicBezTo>
                    <a:cubicBezTo>
                      <a:pt x="29967" y="108938"/>
                      <a:pt x="60286" y="132912"/>
                      <a:pt x="93778" y="153007"/>
                    </a:cubicBezTo>
                    <a:cubicBezTo>
                      <a:pt x="124803" y="171692"/>
                      <a:pt x="155827" y="189672"/>
                      <a:pt x="192140" y="196371"/>
                    </a:cubicBezTo>
                    <a:cubicBezTo>
                      <a:pt x="208710" y="199191"/>
                      <a:pt x="222107" y="193198"/>
                      <a:pt x="223517" y="181564"/>
                    </a:cubicBezTo>
                    <a:cubicBezTo>
                      <a:pt x="224575" y="170987"/>
                      <a:pt x="224222" y="160058"/>
                      <a:pt x="218581" y="150539"/>
                    </a:cubicBezTo>
                    <a:cubicBezTo>
                      <a:pt x="207652" y="132206"/>
                      <a:pt x="195666" y="114579"/>
                      <a:pt x="181916" y="98714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631E9F-5AFC-48B4-8C7E-60D2EECDDBF6}"/>
                  </a:ext>
                </a:extLst>
              </p:cNvPr>
              <p:cNvSpPr/>
              <p:nvPr/>
            </p:nvSpPr>
            <p:spPr>
              <a:xfrm>
                <a:off x="6069366" y="2552877"/>
                <a:ext cx="238681" cy="125982"/>
              </a:xfrm>
              <a:custGeom>
                <a:avLst/>
                <a:gdLst>
                  <a:gd name="connsiteX0" fmla="*/ 229521 w 238681"/>
                  <a:gd name="connsiteY0" fmla="*/ 73331 h 125982"/>
                  <a:gd name="connsiteX1" fmla="*/ 199202 w 238681"/>
                  <a:gd name="connsiteY1" fmla="*/ 51472 h 125982"/>
                  <a:gd name="connsiteX2" fmla="*/ 27509 w 238681"/>
                  <a:gd name="connsiteY2" fmla="*/ 0 h 125982"/>
                  <a:gd name="connsiteX3" fmla="*/ 17990 w 238681"/>
                  <a:gd name="connsiteY3" fmla="*/ 6346 h 125982"/>
                  <a:gd name="connsiteX4" fmla="*/ 363 w 238681"/>
                  <a:gd name="connsiteY4" fmla="*/ 99772 h 125982"/>
                  <a:gd name="connsiteX5" fmla="*/ 6709 w 238681"/>
                  <a:gd name="connsiteY5" fmla="*/ 109996 h 125982"/>
                  <a:gd name="connsiteX6" fmla="*/ 110711 w 238681"/>
                  <a:gd name="connsiteY6" fmla="*/ 124450 h 125982"/>
                  <a:gd name="connsiteX7" fmla="*/ 217887 w 238681"/>
                  <a:gd name="connsiteY7" fmla="*/ 114579 h 125982"/>
                  <a:gd name="connsiteX8" fmla="*/ 229521 w 238681"/>
                  <a:gd name="connsiteY8" fmla="*/ 73331 h 12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681" h="125982">
                    <a:moveTo>
                      <a:pt x="229521" y="73331"/>
                    </a:moveTo>
                    <a:cubicBezTo>
                      <a:pt x="221060" y="64164"/>
                      <a:pt x="210483" y="57113"/>
                      <a:pt x="199202" y="51472"/>
                    </a:cubicBezTo>
                    <a:cubicBezTo>
                      <a:pt x="145261" y="23974"/>
                      <a:pt x="87443" y="8814"/>
                      <a:pt x="27509" y="0"/>
                    </a:cubicBezTo>
                    <a:cubicBezTo>
                      <a:pt x="23279" y="705"/>
                      <a:pt x="18696" y="353"/>
                      <a:pt x="17990" y="6346"/>
                    </a:cubicBezTo>
                    <a:cubicBezTo>
                      <a:pt x="14818" y="38076"/>
                      <a:pt x="7062" y="68747"/>
                      <a:pt x="363" y="99772"/>
                    </a:cubicBezTo>
                    <a:cubicBezTo>
                      <a:pt x="-1047" y="106118"/>
                      <a:pt x="1773" y="108233"/>
                      <a:pt x="6709" y="109996"/>
                    </a:cubicBezTo>
                    <a:cubicBezTo>
                      <a:pt x="40906" y="117752"/>
                      <a:pt x="75809" y="121630"/>
                      <a:pt x="110711" y="124450"/>
                    </a:cubicBezTo>
                    <a:cubicBezTo>
                      <a:pt x="146671" y="127623"/>
                      <a:pt x="182984" y="126566"/>
                      <a:pt x="217887" y="114579"/>
                    </a:cubicBezTo>
                    <a:cubicBezTo>
                      <a:pt x="240097" y="107175"/>
                      <a:pt x="245386" y="90605"/>
                      <a:pt x="229521" y="73331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ED32AA-50CE-4E06-BD8E-0405A001B18E}"/>
                  </a:ext>
                </a:extLst>
              </p:cNvPr>
              <p:cNvSpPr/>
              <p:nvPr/>
            </p:nvSpPr>
            <p:spPr>
              <a:xfrm>
                <a:off x="6035179" y="2669219"/>
                <a:ext cx="242268" cy="126432"/>
              </a:xfrm>
              <a:custGeom>
                <a:avLst/>
                <a:gdLst>
                  <a:gd name="connsiteX0" fmla="*/ 150187 w 242268"/>
                  <a:gd name="connsiteY0" fmla="*/ 126213 h 126432"/>
                  <a:gd name="connsiteX1" fmla="*/ 227748 w 242268"/>
                  <a:gd name="connsiteY1" fmla="*/ 113874 h 126432"/>
                  <a:gd name="connsiteX2" fmla="*/ 235504 w 242268"/>
                  <a:gd name="connsiteY2" fmla="*/ 76856 h 126432"/>
                  <a:gd name="connsiteX3" fmla="*/ 219286 w 242268"/>
                  <a:gd name="connsiteY3" fmla="*/ 62754 h 126432"/>
                  <a:gd name="connsiteX4" fmla="*/ 121630 w 242268"/>
                  <a:gd name="connsiteY4" fmla="*/ 20800 h 126432"/>
                  <a:gd name="connsiteX5" fmla="*/ 32082 w 242268"/>
                  <a:gd name="connsiteY5" fmla="*/ 0 h 126432"/>
                  <a:gd name="connsiteX6" fmla="*/ 0 w 242268"/>
                  <a:gd name="connsiteY6" fmla="*/ 110348 h 126432"/>
                  <a:gd name="connsiteX7" fmla="*/ 150187 w 242268"/>
                  <a:gd name="connsiteY7" fmla="*/ 126213 h 12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68" h="126432">
                    <a:moveTo>
                      <a:pt x="150187" y="126213"/>
                    </a:moveTo>
                    <a:cubicBezTo>
                      <a:pt x="176628" y="125508"/>
                      <a:pt x="203069" y="125860"/>
                      <a:pt x="227748" y="113874"/>
                    </a:cubicBezTo>
                    <a:cubicBezTo>
                      <a:pt x="243260" y="106118"/>
                      <a:pt x="247138" y="89900"/>
                      <a:pt x="235504" y="76856"/>
                    </a:cubicBezTo>
                    <a:cubicBezTo>
                      <a:pt x="230921" y="71568"/>
                      <a:pt x="225280" y="66632"/>
                      <a:pt x="219286" y="62754"/>
                    </a:cubicBezTo>
                    <a:cubicBezTo>
                      <a:pt x="189320" y="43011"/>
                      <a:pt x="155827" y="31024"/>
                      <a:pt x="121630" y="20800"/>
                    </a:cubicBezTo>
                    <a:cubicBezTo>
                      <a:pt x="92016" y="11987"/>
                      <a:pt x="62049" y="6698"/>
                      <a:pt x="32082" y="0"/>
                    </a:cubicBezTo>
                    <a:cubicBezTo>
                      <a:pt x="21506" y="36665"/>
                      <a:pt x="10577" y="73683"/>
                      <a:pt x="0" y="110348"/>
                    </a:cubicBezTo>
                    <a:cubicBezTo>
                      <a:pt x="50062" y="118809"/>
                      <a:pt x="99419" y="127976"/>
                      <a:pt x="150187" y="126213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4E73486-6B72-40A6-9DFB-99C97B16316D}"/>
                  </a:ext>
                </a:extLst>
              </p:cNvPr>
              <p:cNvSpPr/>
              <p:nvPr/>
            </p:nvSpPr>
            <p:spPr>
              <a:xfrm>
                <a:off x="5167552" y="3483963"/>
                <a:ext cx="159143" cy="219183"/>
              </a:xfrm>
              <a:custGeom>
                <a:avLst/>
                <a:gdLst>
                  <a:gd name="connsiteX0" fmla="*/ 111406 w 159143"/>
                  <a:gd name="connsiteY0" fmla="*/ 0 h 219183"/>
                  <a:gd name="connsiteX1" fmla="*/ 0 w 159143"/>
                  <a:gd name="connsiteY1" fmla="*/ 23973 h 219183"/>
                  <a:gd name="connsiteX2" fmla="*/ 77208 w 159143"/>
                  <a:gd name="connsiteY2" fmla="*/ 171339 h 219183"/>
                  <a:gd name="connsiteX3" fmla="*/ 125155 w 159143"/>
                  <a:gd name="connsiteY3" fmla="*/ 216466 h 219183"/>
                  <a:gd name="connsiteX4" fmla="*/ 154770 w 159143"/>
                  <a:gd name="connsiteY4" fmla="*/ 203422 h 219183"/>
                  <a:gd name="connsiteX5" fmla="*/ 158648 w 159143"/>
                  <a:gd name="connsiteY5" fmla="*/ 166756 h 219183"/>
                  <a:gd name="connsiteX6" fmla="*/ 111406 w 159143"/>
                  <a:gd name="connsiteY6" fmla="*/ 0 h 21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43" h="219183">
                    <a:moveTo>
                      <a:pt x="111406" y="0"/>
                    </a:moveTo>
                    <a:cubicBezTo>
                      <a:pt x="73683" y="5641"/>
                      <a:pt x="37370" y="16922"/>
                      <a:pt x="0" y="23973"/>
                    </a:cubicBezTo>
                    <a:cubicBezTo>
                      <a:pt x="21153" y="75446"/>
                      <a:pt x="43716" y="126213"/>
                      <a:pt x="77208" y="171339"/>
                    </a:cubicBezTo>
                    <a:cubicBezTo>
                      <a:pt x="90606" y="188967"/>
                      <a:pt x="103650" y="207300"/>
                      <a:pt x="125155" y="216466"/>
                    </a:cubicBezTo>
                    <a:cubicBezTo>
                      <a:pt x="139610" y="222812"/>
                      <a:pt x="149481" y="217876"/>
                      <a:pt x="154770" y="203422"/>
                    </a:cubicBezTo>
                    <a:cubicBezTo>
                      <a:pt x="159353" y="191435"/>
                      <a:pt x="159705" y="179096"/>
                      <a:pt x="158648" y="166756"/>
                    </a:cubicBezTo>
                    <a:cubicBezTo>
                      <a:pt x="153007" y="108586"/>
                      <a:pt x="135732" y="53235"/>
                      <a:pt x="111406" y="0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DBFD174-72A7-4071-8CB0-AFE0D5480EEF}"/>
                  </a:ext>
                </a:extLst>
              </p:cNvPr>
              <p:cNvSpPr/>
              <p:nvPr/>
            </p:nvSpPr>
            <p:spPr>
              <a:xfrm>
                <a:off x="4634831" y="3484669"/>
                <a:ext cx="157959" cy="218192"/>
              </a:xfrm>
              <a:custGeom>
                <a:avLst/>
                <a:gdLst>
                  <a:gd name="connsiteX0" fmla="*/ 47259 w 157959"/>
                  <a:gd name="connsiteY0" fmla="*/ 0 h 218192"/>
                  <a:gd name="connsiteX1" fmla="*/ 4600 w 157959"/>
                  <a:gd name="connsiteY1" fmla="*/ 131501 h 218192"/>
                  <a:gd name="connsiteX2" fmla="*/ 2132 w 157959"/>
                  <a:gd name="connsiteY2" fmla="*/ 196018 h 218192"/>
                  <a:gd name="connsiteX3" fmla="*/ 38797 w 157959"/>
                  <a:gd name="connsiteY3" fmla="*/ 213646 h 218192"/>
                  <a:gd name="connsiteX4" fmla="*/ 63123 w 157959"/>
                  <a:gd name="connsiteY4" fmla="*/ 193550 h 218192"/>
                  <a:gd name="connsiteX5" fmla="*/ 157959 w 157959"/>
                  <a:gd name="connsiteY5" fmla="*/ 25384 h 218192"/>
                  <a:gd name="connsiteX6" fmla="*/ 120237 w 157959"/>
                  <a:gd name="connsiteY6" fmla="*/ 16217 h 218192"/>
                  <a:gd name="connsiteX7" fmla="*/ 47259 w 157959"/>
                  <a:gd name="connsiteY7" fmla="*/ 0 h 2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959" h="218192">
                    <a:moveTo>
                      <a:pt x="47259" y="0"/>
                    </a:moveTo>
                    <a:cubicBezTo>
                      <a:pt x="27516" y="41953"/>
                      <a:pt x="14119" y="86022"/>
                      <a:pt x="4600" y="131501"/>
                    </a:cubicBezTo>
                    <a:cubicBezTo>
                      <a:pt x="17" y="152654"/>
                      <a:pt x="-1746" y="174513"/>
                      <a:pt x="2132" y="196018"/>
                    </a:cubicBezTo>
                    <a:cubicBezTo>
                      <a:pt x="6010" y="217171"/>
                      <a:pt x="20112" y="223517"/>
                      <a:pt x="38797" y="213646"/>
                    </a:cubicBezTo>
                    <a:cubicBezTo>
                      <a:pt x="48316" y="208710"/>
                      <a:pt x="56072" y="201306"/>
                      <a:pt x="63123" y="193550"/>
                    </a:cubicBezTo>
                    <a:cubicBezTo>
                      <a:pt x="107192" y="144546"/>
                      <a:pt x="133633" y="85670"/>
                      <a:pt x="157959" y="25384"/>
                    </a:cubicBezTo>
                    <a:cubicBezTo>
                      <a:pt x="146325" y="18685"/>
                      <a:pt x="132928" y="19038"/>
                      <a:pt x="120237" y="16217"/>
                    </a:cubicBezTo>
                    <a:cubicBezTo>
                      <a:pt x="96263" y="10577"/>
                      <a:pt x="72290" y="2468"/>
                      <a:pt x="47259" y="0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2785E3B-6B95-474E-8C93-A0738A92AA37}"/>
                  </a:ext>
                </a:extLst>
              </p:cNvPr>
              <p:cNvSpPr/>
              <p:nvPr/>
            </p:nvSpPr>
            <p:spPr>
              <a:xfrm>
                <a:off x="5289535" y="3446226"/>
                <a:ext cx="152301" cy="216627"/>
              </a:xfrm>
              <a:custGeom>
                <a:avLst/>
                <a:gdLst>
                  <a:gd name="connsiteX0" fmla="*/ 105413 w 152301"/>
                  <a:gd name="connsiteY0" fmla="*/ 15 h 216627"/>
                  <a:gd name="connsiteX1" fmla="*/ 73683 w 152301"/>
                  <a:gd name="connsiteY1" fmla="*/ 9534 h 216627"/>
                  <a:gd name="connsiteX2" fmla="*/ 0 w 152301"/>
                  <a:gd name="connsiteY2" fmla="*/ 34565 h 216627"/>
                  <a:gd name="connsiteX3" fmla="*/ 41954 w 152301"/>
                  <a:gd name="connsiteY3" fmla="*/ 124465 h 216627"/>
                  <a:gd name="connsiteX4" fmla="*/ 101535 w 152301"/>
                  <a:gd name="connsiteY4" fmla="*/ 203437 h 216627"/>
                  <a:gd name="connsiteX5" fmla="*/ 137847 w 152301"/>
                  <a:gd name="connsiteY5" fmla="*/ 214013 h 216627"/>
                  <a:gd name="connsiteX6" fmla="*/ 152302 w 152301"/>
                  <a:gd name="connsiteY6" fmla="*/ 180168 h 216627"/>
                  <a:gd name="connsiteX7" fmla="*/ 151949 w 152301"/>
                  <a:gd name="connsiteY7" fmla="*/ 178758 h 216627"/>
                  <a:gd name="connsiteX8" fmla="*/ 105413 w 152301"/>
                  <a:gd name="connsiteY8" fmla="*/ 15 h 21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301" h="216627">
                    <a:moveTo>
                      <a:pt x="105413" y="15"/>
                    </a:moveTo>
                    <a:cubicBezTo>
                      <a:pt x="93779" y="-338"/>
                      <a:pt x="83907" y="5656"/>
                      <a:pt x="73683" y="9534"/>
                    </a:cubicBezTo>
                    <a:cubicBezTo>
                      <a:pt x="49357" y="18700"/>
                      <a:pt x="23621" y="23283"/>
                      <a:pt x="0" y="34565"/>
                    </a:cubicBezTo>
                    <a:cubicBezTo>
                      <a:pt x="10577" y="65942"/>
                      <a:pt x="25031" y="95909"/>
                      <a:pt x="41954" y="124465"/>
                    </a:cubicBezTo>
                    <a:cubicBezTo>
                      <a:pt x="58876" y="153022"/>
                      <a:pt x="76151" y="181578"/>
                      <a:pt x="101535" y="203437"/>
                    </a:cubicBezTo>
                    <a:cubicBezTo>
                      <a:pt x="112111" y="212603"/>
                      <a:pt x="123393" y="221064"/>
                      <a:pt x="137847" y="214013"/>
                    </a:cubicBezTo>
                    <a:cubicBezTo>
                      <a:pt x="151949" y="207315"/>
                      <a:pt x="149834" y="192508"/>
                      <a:pt x="152302" y="180168"/>
                    </a:cubicBezTo>
                    <a:cubicBezTo>
                      <a:pt x="152302" y="179816"/>
                      <a:pt x="151949" y="179463"/>
                      <a:pt x="151949" y="178758"/>
                    </a:cubicBezTo>
                    <a:cubicBezTo>
                      <a:pt x="151244" y="115651"/>
                      <a:pt x="131149" y="57128"/>
                      <a:pt x="105413" y="15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8A13BF8-EB21-4015-997D-2FCC14853FC3}"/>
                  </a:ext>
                </a:extLst>
              </p:cNvPr>
              <p:cNvSpPr/>
              <p:nvPr/>
            </p:nvSpPr>
            <p:spPr>
              <a:xfrm>
                <a:off x="4519044" y="3446946"/>
                <a:ext cx="152116" cy="216513"/>
              </a:xfrm>
              <a:custGeom>
                <a:avLst/>
                <a:gdLst>
                  <a:gd name="connsiteX0" fmla="*/ 109458 w 152116"/>
                  <a:gd name="connsiteY0" fmla="*/ 20448 h 216513"/>
                  <a:gd name="connsiteX1" fmla="*/ 46704 w 152116"/>
                  <a:gd name="connsiteY1" fmla="*/ 0 h 216513"/>
                  <a:gd name="connsiteX2" fmla="*/ 12507 w 152116"/>
                  <a:gd name="connsiteY2" fmla="*/ 95894 h 216513"/>
                  <a:gd name="connsiteX3" fmla="*/ 520 w 152116"/>
                  <a:gd name="connsiteY3" fmla="*/ 185442 h 216513"/>
                  <a:gd name="connsiteX4" fmla="*/ 15680 w 152116"/>
                  <a:gd name="connsiteY4" fmla="*/ 214351 h 216513"/>
                  <a:gd name="connsiteX5" fmla="*/ 47057 w 152116"/>
                  <a:gd name="connsiteY5" fmla="*/ 206242 h 216513"/>
                  <a:gd name="connsiteX6" fmla="*/ 60806 w 152116"/>
                  <a:gd name="connsiteY6" fmla="*/ 193550 h 216513"/>
                  <a:gd name="connsiteX7" fmla="*/ 152117 w 152116"/>
                  <a:gd name="connsiteY7" fmla="*/ 34903 h 216513"/>
                  <a:gd name="connsiteX8" fmla="*/ 109458 w 152116"/>
                  <a:gd name="connsiteY8" fmla="*/ 20448 h 2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16" h="216513">
                    <a:moveTo>
                      <a:pt x="109458" y="20448"/>
                    </a:moveTo>
                    <a:cubicBezTo>
                      <a:pt x="88305" y="14102"/>
                      <a:pt x="68562" y="4231"/>
                      <a:pt x="46704" y="0"/>
                    </a:cubicBezTo>
                    <a:cubicBezTo>
                      <a:pt x="31897" y="30672"/>
                      <a:pt x="21321" y="63107"/>
                      <a:pt x="12507" y="95894"/>
                    </a:cubicBezTo>
                    <a:cubicBezTo>
                      <a:pt x="4751" y="125155"/>
                      <a:pt x="-1948" y="154770"/>
                      <a:pt x="520" y="185442"/>
                    </a:cubicBezTo>
                    <a:cubicBezTo>
                      <a:pt x="1578" y="196723"/>
                      <a:pt x="3693" y="208710"/>
                      <a:pt x="15680" y="214351"/>
                    </a:cubicBezTo>
                    <a:cubicBezTo>
                      <a:pt x="28019" y="219992"/>
                      <a:pt x="37890" y="213646"/>
                      <a:pt x="47057" y="206242"/>
                    </a:cubicBezTo>
                    <a:cubicBezTo>
                      <a:pt x="51992" y="202364"/>
                      <a:pt x="56928" y="198133"/>
                      <a:pt x="60806" y="193550"/>
                    </a:cubicBezTo>
                    <a:cubicBezTo>
                      <a:pt x="102407" y="147366"/>
                      <a:pt x="129906" y="92721"/>
                      <a:pt x="152117" y="34903"/>
                    </a:cubicBezTo>
                    <a:cubicBezTo>
                      <a:pt x="139425" y="27499"/>
                      <a:pt x="124265" y="24679"/>
                      <a:pt x="109458" y="20448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59B04B-04AE-4290-8A9E-1FA2884C313F}"/>
                  </a:ext>
                </a:extLst>
              </p:cNvPr>
              <p:cNvSpPr/>
              <p:nvPr/>
            </p:nvSpPr>
            <p:spPr>
              <a:xfrm>
                <a:off x="4058832" y="3177950"/>
                <a:ext cx="189973" cy="161166"/>
              </a:xfrm>
              <a:custGeom>
                <a:avLst/>
                <a:gdLst>
                  <a:gd name="connsiteX0" fmla="*/ 173756 w 189973"/>
                  <a:gd name="connsiteY0" fmla="*/ 61696 h 161166"/>
                  <a:gd name="connsiteX1" fmla="*/ 107124 w 189973"/>
                  <a:gd name="connsiteY1" fmla="*/ 0 h 161166"/>
                  <a:gd name="connsiteX2" fmla="*/ 70459 w 189973"/>
                  <a:gd name="connsiteY2" fmla="*/ 34550 h 161166"/>
                  <a:gd name="connsiteX3" fmla="*/ 4179 w 189973"/>
                  <a:gd name="connsiteY3" fmla="*/ 123040 h 161166"/>
                  <a:gd name="connsiteX4" fmla="*/ 29563 w 189973"/>
                  <a:gd name="connsiteY4" fmla="*/ 161116 h 161166"/>
                  <a:gd name="connsiteX5" fmla="*/ 54947 w 189973"/>
                  <a:gd name="connsiteY5" fmla="*/ 156180 h 161166"/>
                  <a:gd name="connsiteX6" fmla="*/ 189973 w 189973"/>
                  <a:gd name="connsiteY6" fmla="*/ 77561 h 161166"/>
                  <a:gd name="connsiteX7" fmla="*/ 173756 w 189973"/>
                  <a:gd name="connsiteY7" fmla="*/ 61696 h 16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973" h="161166">
                    <a:moveTo>
                      <a:pt x="173756" y="61696"/>
                    </a:moveTo>
                    <a:cubicBezTo>
                      <a:pt x="151545" y="41248"/>
                      <a:pt x="129335" y="20800"/>
                      <a:pt x="107124" y="0"/>
                    </a:cubicBezTo>
                    <a:cubicBezTo>
                      <a:pt x="94785" y="11634"/>
                      <a:pt x="82093" y="22563"/>
                      <a:pt x="70459" y="34550"/>
                    </a:cubicBezTo>
                    <a:cubicBezTo>
                      <a:pt x="44370" y="60991"/>
                      <a:pt x="19691" y="88490"/>
                      <a:pt x="4179" y="123040"/>
                    </a:cubicBezTo>
                    <a:cubicBezTo>
                      <a:pt x="-6397" y="146661"/>
                      <a:pt x="3474" y="162173"/>
                      <a:pt x="29563" y="161116"/>
                    </a:cubicBezTo>
                    <a:cubicBezTo>
                      <a:pt x="38377" y="160763"/>
                      <a:pt x="46838" y="159000"/>
                      <a:pt x="54947" y="156180"/>
                    </a:cubicBezTo>
                    <a:cubicBezTo>
                      <a:pt x="104656" y="138200"/>
                      <a:pt x="148725" y="109996"/>
                      <a:pt x="189973" y="77561"/>
                    </a:cubicBezTo>
                    <a:cubicBezTo>
                      <a:pt x="185038" y="72273"/>
                      <a:pt x="179397" y="66985"/>
                      <a:pt x="173756" y="61696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4BF376B-BEE7-419A-8E94-9EA52327CB9C}"/>
                  </a:ext>
                </a:extLst>
              </p:cNvPr>
              <p:cNvSpPr/>
              <p:nvPr/>
            </p:nvSpPr>
            <p:spPr>
              <a:xfrm>
                <a:off x="3977192" y="3085229"/>
                <a:ext cx="183475" cy="165312"/>
              </a:xfrm>
              <a:custGeom>
                <a:avLst/>
                <a:gdLst>
                  <a:gd name="connsiteX0" fmla="*/ 180655 w 183475"/>
                  <a:gd name="connsiteY0" fmla="*/ 80734 h 165312"/>
                  <a:gd name="connsiteX1" fmla="*/ 111908 w 183475"/>
                  <a:gd name="connsiteY1" fmla="*/ 0 h 165312"/>
                  <a:gd name="connsiteX2" fmla="*/ 20597 w 183475"/>
                  <a:gd name="connsiteY2" fmla="*/ 95541 h 165312"/>
                  <a:gd name="connsiteX3" fmla="*/ 2617 w 183475"/>
                  <a:gd name="connsiteY3" fmla="*/ 128328 h 165312"/>
                  <a:gd name="connsiteX4" fmla="*/ 31526 w 183475"/>
                  <a:gd name="connsiteY4" fmla="*/ 164994 h 165312"/>
                  <a:gd name="connsiteX5" fmla="*/ 55147 w 183475"/>
                  <a:gd name="connsiteY5" fmla="*/ 159000 h 165312"/>
                  <a:gd name="connsiteX6" fmla="*/ 183475 w 183475"/>
                  <a:gd name="connsiteY6" fmla="*/ 86022 h 165312"/>
                  <a:gd name="connsiteX7" fmla="*/ 180655 w 183475"/>
                  <a:gd name="connsiteY7" fmla="*/ 80734 h 16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75" h="165312">
                    <a:moveTo>
                      <a:pt x="180655" y="80734"/>
                    </a:moveTo>
                    <a:cubicBezTo>
                      <a:pt x="155624" y="55350"/>
                      <a:pt x="134471" y="27146"/>
                      <a:pt x="111908" y="0"/>
                    </a:cubicBezTo>
                    <a:cubicBezTo>
                      <a:pt x="77005" y="27851"/>
                      <a:pt x="46333" y="59228"/>
                      <a:pt x="20597" y="95541"/>
                    </a:cubicBezTo>
                    <a:cubicBezTo>
                      <a:pt x="13193" y="105765"/>
                      <a:pt x="6848" y="116342"/>
                      <a:pt x="2617" y="128328"/>
                    </a:cubicBezTo>
                    <a:cubicBezTo>
                      <a:pt x="-5844" y="151597"/>
                      <a:pt x="6848" y="167814"/>
                      <a:pt x="31526" y="164994"/>
                    </a:cubicBezTo>
                    <a:cubicBezTo>
                      <a:pt x="39635" y="163936"/>
                      <a:pt x="47391" y="161468"/>
                      <a:pt x="55147" y="159000"/>
                    </a:cubicBezTo>
                    <a:cubicBezTo>
                      <a:pt x="102389" y="142783"/>
                      <a:pt x="143285" y="114931"/>
                      <a:pt x="183475" y="86022"/>
                    </a:cubicBezTo>
                    <a:cubicBezTo>
                      <a:pt x="182065" y="84259"/>
                      <a:pt x="182065" y="82144"/>
                      <a:pt x="180655" y="80734"/>
                    </a:cubicBezTo>
                    <a:close/>
                  </a:path>
                </a:pathLst>
              </a:custGeom>
              <a:grpFill/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490AF0-3D44-4396-8CFE-E2F4555ECA38}"/>
              </a:ext>
            </a:extLst>
          </p:cNvPr>
          <p:cNvGrpSpPr/>
          <p:nvPr/>
        </p:nvGrpSpPr>
        <p:grpSpPr>
          <a:xfrm>
            <a:off x="410070" y="2027123"/>
            <a:ext cx="3274766" cy="1724630"/>
            <a:chOff x="991468" y="3978851"/>
            <a:chExt cx="4958557" cy="2611386"/>
          </a:xfrm>
        </p:grpSpPr>
        <p:grpSp>
          <p:nvGrpSpPr>
            <p:cNvPr id="51" name="Graphic 24">
              <a:extLst>
                <a:ext uri="{FF2B5EF4-FFF2-40B4-BE49-F238E27FC236}">
                  <a16:creationId xmlns:a16="http://schemas.microsoft.com/office/drawing/2014/main" id="{ED29DFE5-736B-4AA7-866F-B997B919CAAC}"/>
                </a:ext>
              </a:extLst>
            </p:cNvPr>
            <p:cNvGrpSpPr/>
            <p:nvPr/>
          </p:nvGrpSpPr>
          <p:grpSpPr>
            <a:xfrm>
              <a:off x="991468" y="3978851"/>
              <a:ext cx="4958557" cy="2611386"/>
              <a:chOff x="561" y="4028793"/>
              <a:chExt cx="4958557" cy="2611386"/>
            </a:xfrm>
            <a:solidFill>
              <a:srgbClr val="CD7E7E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821E85D-7768-4CE4-9C70-BCC432000DAD}"/>
                  </a:ext>
                </a:extLst>
              </p:cNvPr>
              <p:cNvSpPr/>
              <p:nvPr/>
            </p:nvSpPr>
            <p:spPr>
              <a:xfrm>
                <a:off x="4675316" y="4083262"/>
                <a:ext cx="11525" cy="5085"/>
              </a:xfrm>
              <a:custGeom>
                <a:avLst/>
                <a:gdLst>
                  <a:gd name="connsiteX0" fmla="*/ 11525 w 11525"/>
                  <a:gd name="connsiteY0" fmla="*/ 1516 h 5085"/>
                  <a:gd name="connsiteX1" fmla="*/ 0 w 11525"/>
                  <a:gd name="connsiteY1" fmla="*/ 3821 h 5085"/>
                  <a:gd name="connsiteX2" fmla="*/ 11525 w 11525"/>
                  <a:gd name="connsiteY2" fmla="*/ 1516 h 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25" h="5085">
                    <a:moveTo>
                      <a:pt x="11525" y="1516"/>
                    </a:moveTo>
                    <a:cubicBezTo>
                      <a:pt x="5763" y="-1654"/>
                      <a:pt x="3458" y="651"/>
                      <a:pt x="0" y="3821"/>
                    </a:cubicBezTo>
                    <a:cubicBezTo>
                      <a:pt x="5187" y="6702"/>
                      <a:pt x="7492" y="4109"/>
                      <a:pt x="11525" y="151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DB8F5E7-880D-47CC-98A0-9FD2456FC77A}"/>
                  </a:ext>
                </a:extLst>
              </p:cNvPr>
              <p:cNvSpPr/>
              <p:nvPr/>
            </p:nvSpPr>
            <p:spPr>
              <a:xfrm>
                <a:off x="4768097" y="4058503"/>
                <a:ext cx="10709" cy="5395"/>
              </a:xfrm>
              <a:custGeom>
                <a:avLst/>
                <a:gdLst>
                  <a:gd name="connsiteX0" fmla="*/ 9796 w 10709"/>
                  <a:gd name="connsiteY0" fmla="*/ 3512 h 5395"/>
                  <a:gd name="connsiteX1" fmla="*/ 9796 w 10709"/>
                  <a:gd name="connsiteY1" fmla="*/ 630 h 5395"/>
                  <a:gd name="connsiteX2" fmla="*/ 0 w 10709"/>
                  <a:gd name="connsiteY2" fmla="*/ 4376 h 5395"/>
                  <a:gd name="connsiteX3" fmla="*/ 9796 w 10709"/>
                  <a:gd name="connsiteY3" fmla="*/ 3512 h 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09" h="5395">
                    <a:moveTo>
                      <a:pt x="9796" y="3512"/>
                    </a:moveTo>
                    <a:cubicBezTo>
                      <a:pt x="10373" y="2647"/>
                      <a:pt x="11525" y="1207"/>
                      <a:pt x="9796" y="630"/>
                    </a:cubicBezTo>
                    <a:cubicBezTo>
                      <a:pt x="6051" y="-1099"/>
                      <a:pt x="3169" y="918"/>
                      <a:pt x="0" y="4376"/>
                    </a:cubicBezTo>
                    <a:cubicBezTo>
                      <a:pt x="4034" y="4664"/>
                      <a:pt x="7203" y="6969"/>
                      <a:pt x="9796" y="351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EBE7D24-0C4C-4C1B-AD8D-CFF2AA381223}"/>
                  </a:ext>
                </a:extLst>
              </p:cNvPr>
              <p:cNvSpPr/>
              <p:nvPr/>
            </p:nvSpPr>
            <p:spPr>
              <a:xfrm>
                <a:off x="4707876" y="4075562"/>
                <a:ext cx="7779" cy="3985"/>
              </a:xfrm>
              <a:custGeom>
                <a:avLst/>
                <a:gdLst>
                  <a:gd name="connsiteX0" fmla="*/ 7780 w 7779"/>
                  <a:gd name="connsiteY0" fmla="*/ 571 h 3985"/>
                  <a:gd name="connsiteX1" fmla="*/ 0 w 7779"/>
                  <a:gd name="connsiteY1" fmla="*/ 3164 h 3985"/>
                  <a:gd name="connsiteX2" fmla="*/ 7780 w 7779"/>
                  <a:gd name="connsiteY2" fmla="*/ 571 h 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9" h="3985">
                    <a:moveTo>
                      <a:pt x="7780" y="571"/>
                    </a:moveTo>
                    <a:cubicBezTo>
                      <a:pt x="3746" y="-870"/>
                      <a:pt x="1729" y="571"/>
                      <a:pt x="0" y="3164"/>
                    </a:cubicBezTo>
                    <a:cubicBezTo>
                      <a:pt x="3169" y="5181"/>
                      <a:pt x="5186" y="3164"/>
                      <a:pt x="7780" y="57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E97ECC0-0D81-486F-80B0-E1C46DF204D4}"/>
                  </a:ext>
                </a:extLst>
              </p:cNvPr>
              <p:cNvSpPr/>
              <p:nvPr/>
            </p:nvSpPr>
            <p:spPr>
              <a:xfrm>
                <a:off x="4834944" y="4043248"/>
                <a:ext cx="6271" cy="4396"/>
              </a:xfrm>
              <a:custGeom>
                <a:avLst/>
                <a:gdLst>
                  <a:gd name="connsiteX0" fmla="*/ 2593 w 6271"/>
                  <a:gd name="connsiteY0" fmla="*/ 4360 h 4396"/>
                  <a:gd name="connsiteX1" fmla="*/ 6051 w 6271"/>
                  <a:gd name="connsiteY1" fmla="*/ 2054 h 4396"/>
                  <a:gd name="connsiteX2" fmla="*/ 4610 w 6271"/>
                  <a:gd name="connsiteY2" fmla="*/ 37 h 4396"/>
                  <a:gd name="connsiteX3" fmla="*/ 0 w 6271"/>
                  <a:gd name="connsiteY3" fmla="*/ 1766 h 4396"/>
                  <a:gd name="connsiteX4" fmla="*/ 2593 w 6271"/>
                  <a:gd name="connsiteY4" fmla="*/ 4360 h 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" h="4396">
                    <a:moveTo>
                      <a:pt x="2593" y="4360"/>
                    </a:moveTo>
                    <a:cubicBezTo>
                      <a:pt x="3746" y="4071"/>
                      <a:pt x="5187" y="3207"/>
                      <a:pt x="6051" y="2054"/>
                    </a:cubicBezTo>
                    <a:cubicBezTo>
                      <a:pt x="6627" y="1190"/>
                      <a:pt x="6051" y="-251"/>
                      <a:pt x="4610" y="37"/>
                    </a:cubicBezTo>
                    <a:cubicBezTo>
                      <a:pt x="3169" y="326"/>
                      <a:pt x="2017" y="1190"/>
                      <a:pt x="0" y="1766"/>
                    </a:cubicBezTo>
                    <a:cubicBezTo>
                      <a:pt x="1441" y="3207"/>
                      <a:pt x="2305" y="4648"/>
                      <a:pt x="2593" y="436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51B8537-E8F2-4821-A953-E8A5E6853CE5}"/>
                  </a:ext>
                </a:extLst>
              </p:cNvPr>
              <p:cNvSpPr/>
              <p:nvPr/>
            </p:nvSpPr>
            <p:spPr>
              <a:xfrm>
                <a:off x="561" y="4028793"/>
                <a:ext cx="4958557" cy="2611386"/>
              </a:xfrm>
              <a:custGeom>
                <a:avLst/>
                <a:gdLst>
                  <a:gd name="connsiteX0" fmla="*/ 4958283 w 4958557"/>
                  <a:gd name="connsiteY0" fmla="*/ 165764 h 2611386"/>
                  <a:gd name="connsiteX1" fmla="*/ 4948775 w 4958557"/>
                  <a:gd name="connsiteY1" fmla="*/ 166341 h 2611386"/>
                  <a:gd name="connsiteX2" fmla="*/ 4942724 w 4958557"/>
                  <a:gd name="connsiteY2" fmla="*/ 163459 h 2611386"/>
                  <a:gd name="connsiteX3" fmla="*/ 4949639 w 4958557"/>
                  <a:gd name="connsiteY3" fmla="*/ 151646 h 2611386"/>
                  <a:gd name="connsiteX4" fmla="*/ 4948486 w 4958557"/>
                  <a:gd name="connsiteY4" fmla="*/ 133781 h 2611386"/>
                  <a:gd name="connsiteX5" fmla="*/ 4937249 w 4958557"/>
                  <a:gd name="connsiteY5" fmla="*/ 135510 h 2611386"/>
                  <a:gd name="connsiteX6" fmla="*/ 4929758 w 4958557"/>
                  <a:gd name="connsiteY6" fmla="*/ 135798 h 2611386"/>
                  <a:gd name="connsiteX7" fmla="*/ 4931775 w 4958557"/>
                  <a:gd name="connsiteY7" fmla="*/ 128018 h 2611386"/>
                  <a:gd name="connsiteX8" fmla="*/ 4932639 w 4958557"/>
                  <a:gd name="connsiteY8" fmla="*/ 120239 h 2611386"/>
                  <a:gd name="connsiteX9" fmla="*/ 4931775 w 4958557"/>
                  <a:gd name="connsiteY9" fmla="*/ 102662 h 2611386"/>
                  <a:gd name="connsiteX10" fmla="*/ 4925435 w 4958557"/>
                  <a:gd name="connsiteY10" fmla="*/ 91137 h 2611386"/>
                  <a:gd name="connsiteX11" fmla="*/ 4917368 w 4958557"/>
                  <a:gd name="connsiteY11" fmla="*/ 74425 h 2611386"/>
                  <a:gd name="connsiteX12" fmla="*/ 4924571 w 4958557"/>
                  <a:gd name="connsiteY12" fmla="*/ 62611 h 2611386"/>
                  <a:gd name="connsiteX13" fmla="*/ 4919961 w 4958557"/>
                  <a:gd name="connsiteY13" fmla="*/ 52526 h 2611386"/>
                  <a:gd name="connsiteX14" fmla="*/ 4915639 w 4958557"/>
                  <a:gd name="connsiteY14" fmla="*/ 39848 h 2611386"/>
                  <a:gd name="connsiteX15" fmla="*/ 4917944 w 4958557"/>
                  <a:gd name="connsiteY15" fmla="*/ 31204 h 2611386"/>
                  <a:gd name="connsiteX16" fmla="*/ 4910452 w 4958557"/>
                  <a:gd name="connsiteY16" fmla="*/ 26882 h 2611386"/>
                  <a:gd name="connsiteX17" fmla="*/ 4901808 w 4958557"/>
                  <a:gd name="connsiteY17" fmla="*/ 37255 h 2611386"/>
                  <a:gd name="connsiteX18" fmla="*/ 4896910 w 4958557"/>
                  <a:gd name="connsiteY18" fmla="*/ 51374 h 2611386"/>
                  <a:gd name="connsiteX19" fmla="*/ 4891147 w 4958557"/>
                  <a:gd name="connsiteY19" fmla="*/ 52814 h 2611386"/>
                  <a:gd name="connsiteX20" fmla="*/ 4892012 w 4958557"/>
                  <a:gd name="connsiteY20" fmla="*/ 48204 h 2611386"/>
                  <a:gd name="connsiteX21" fmla="*/ 4895469 w 4958557"/>
                  <a:gd name="connsiteY21" fmla="*/ 41289 h 2611386"/>
                  <a:gd name="connsiteX22" fmla="*/ 4887401 w 4958557"/>
                  <a:gd name="connsiteY22" fmla="*/ 41289 h 2611386"/>
                  <a:gd name="connsiteX23" fmla="*/ 4875011 w 4958557"/>
                  <a:gd name="connsiteY23" fmla="*/ 49933 h 2611386"/>
                  <a:gd name="connsiteX24" fmla="*/ 4843604 w 4958557"/>
                  <a:gd name="connsiteY24" fmla="*/ 71543 h 2611386"/>
                  <a:gd name="connsiteX25" fmla="*/ 4847926 w 4958557"/>
                  <a:gd name="connsiteY25" fmla="*/ 60018 h 2611386"/>
                  <a:gd name="connsiteX26" fmla="*/ 4841011 w 4958557"/>
                  <a:gd name="connsiteY26" fmla="*/ 72696 h 2611386"/>
                  <a:gd name="connsiteX27" fmla="*/ 4777621 w 4958557"/>
                  <a:gd name="connsiteY27" fmla="*/ 114764 h 2611386"/>
                  <a:gd name="connsiteX28" fmla="*/ 4733248 w 4958557"/>
                  <a:gd name="connsiteY28" fmla="*/ 146747 h 2611386"/>
                  <a:gd name="connsiteX29" fmla="*/ 4711638 w 4958557"/>
                  <a:gd name="connsiteY29" fmla="*/ 160002 h 2611386"/>
                  <a:gd name="connsiteX30" fmla="*/ 4688587 w 4958557"/>
                  <a:gd name="connsiteY30" fmla="*/ 179883 h 2611386"/>
                  <a:gd name="connsiteX31" fmla="*/ 4676485 w 4958557"/>
                  <a:gd name="connsiteY31" fmla="*/ 183053 h 2611386"/>
                  <a:gd name="connsiteX32" fmla="*/ 4680231 w 4958557"/>
                  <a:gd name="connsiteY32" fmla="*/ 170951 h 2611386"/>
                  <a:gd name="connsiteX33" fmla="*/ 4698671 w 4958557"/>
                  <a:gd name="connsiteY33" fmla="*/ 157696 h 2611386"/>
                  <a:gd name="connsiteX34" fmla="*/ 4734112 w 4958557"/>
                  <a:gd name="connsiteY34" fmla="*/ 130035 h 2611386"/>
                  <a:gd name="connsiteX35" fmla="*/ 4746790 w 4958557"/>
                  <a:gd name="connsiteY35" fmla="*/ 113323 h 2611386"/>
                  <a:gd name="connsiteX36" fmla="*/ 4762350 w 4958557"/>
                  <a:gd name="connsiteY36" fmla="*/ 106408 h 2611386"/>
                  <a:gd name="connsiteX37" fmla="*/ 4764367 w 4958557"/>
                  <a:gd name="connsiteY37" fmla="*/ 97476 h 2611386"/>
                  <a:gd name="connsiteX38" fmla="*/ 4768689 w 4958557"/>
                  <a:gd name="connsiteY38" fmla="*/ 95459 h 2611386"/>
                  <a:gd name="connsiteX39" fmla="*/ 4778197 w 4958557"/>
                  <a:gd name="connsiteY39" fmla="*/ 89408 h 2611386"/>
                  <a:gd name="connsiteX40" fmla="*/ 4809316 w 4958557"/>
                  <a:gd name="connsiteY40" fmla="*/ 69238 h 2611386"/>
                  <a:gd name="connsiteX41" fmla="*/ 4809316 w 4958557"/>
                  <a:gd name="connsiteY41" fmla="*/ 69238 h 2611386"/>
                  <a:gd name="connsiteX42" fmla="*/ 4811045 w 4958557"/>
                  <a:gd name="connsiteY42" fmla="*/ 66357 h 2611386"/>
                  <a:gd name="connsiteX43" fmla="*/ 4821994 w 4958557"/>
                  <a:gd name="connsiteY43" fmla="*/ 58001 h 2611386"/>
                  <a:gd name="connsiteX44" fmla="*/ 4836689 w 4958557"/>
                  <a:gd name="connsiteY44" fmla="*/ 41289 h 2611386"/>
                  <a:gd name="connsiteX45" fmla="*/ 4878757 w 4958557"/>
                  <a:gd name="connsiteY45" fmla="*/ 12763 h 2611386"/>
                  <a:gd name="connsiteX46" fmla="*/ 4893164 w 4958557"/>
                  <a:gd name="connsiteY46" fmla="*/ 2102 h 2611386"/>
                  <a:gd name="connsiteX47" fmla="*/ 4881639 w 4958557"/>
                  <a:gd name="connsiteY47" fmla="*/ 6136 h 2611386"/>
                  <a:gd name="connsiteX48" fmla="*/ 4887978 w 4958557"/>
                  <a:gd name="connsiteY48" fmla="*/ 85 h 2611386"/>
                  <a:gd name="connsiteX49" fmla="*/ 4871842 w 4958557"/>
                  <a:gd name="connsiteY49" fmla="*/ 8153 h 2611386"/>
                  <a:gd name="connsiteX50" fmla="*/ 4875011 w 4958557"/>
                  <a:gd name="connsiteY50" fmla="*/ 8441 h 2611386"/>
                  <a:gd name="connsiteX51" fmla="*/ 4616552 w 4958557"/>
                  <a:gd name="connsiteY51" fmla="*/ 97476 h 2611386"/>
                  <a:gd name="connsiteX52" fmla="*/ 4616552 w 4958557"/>
                  <a:gd name="connsiteY52" fmla="*/ 92289 h 2611386"/>
                  <a:gd name="connsiteX53" fmla="*/ 4609349 w 4958557"/>
                  <a:gd name="connsiteY53" fmla="*/ 94883 h 2611386"/>
                  <a:gd name="connsiteX54" fmla="*/ 4609349 w 4958557"/>
                  <a:gd name="connsiteY54" fmla="*/ 94883 h 2611386"/>
                  <a:gd name="connsiteX55" fmla="*/ 4575637 w 4958557"/>
                  <a:gd name="connsiteY55" fmla="*/ 101798 h 2611386"/>
                  <a:gd name="connsiteX56" fmla="*/ 4565552 w 4958557"/>
                  <a:gd name="connsiteY56" fmla="*/ 97476 h 2611386"/>
                  <a:gd name="connsiteX57" fmla="*/ 4516857 w 4958557"/>
                  <a:gd name="connsiteY57" fmla="*/ 108137 h 2611386"/>
                  <a:gd name="connsiteX58" fmla="*/ 4477382 w 4958557"/>
                  <a:gd name="connsiteY58" fmla="*/ 121103 h 2611386"/>
                  <a:gd name="connsiteX59" fmla="*/ 4449721 w 4958557"/>
                  <a:gd name="connsiteY59" fmla="*/ 131476 h 2611386"/>
                  <a:gd name="connsiteX60" fmla="*/ 4450009 w 4958557"/>
                  <a:gd name="connsiteY60" fmla="*/ 137527 h 2611386"/>
                  <a:gd name="connsiteX61" fmla="*/ 4450009 w 4958557"/>
                  <a:gd name="connsiteY61" fmla="*/ 137527 h 2611386"/>
                  <a:gd name="connsiteX62" fmla="*/ 4450009 w 4958557"/>
                  <a:gd name="connsiteY62" fmla="*/ 137527 h 2611386"/>
                  <a:gd name="connsiteX63" fmla="*/ 4450009 w 4958557"/>
                  <a:gd name="connsiteY63" fmla="*/ 139832 h 2611386"/>
                  <a:gd name="connsiteX64" fmla="*/ 4387483 w 4958557"/>
                  <a:gd name="connsiteY64" fmla="*/ 157985 h 2611386"/>
                  <a:gd name="connsiteX65" fmla="*/ 4311415 w 4958557"/>
                  <a:gd name="connsiteY65" fmla="*/ 186510 h 2611386"/>
                  <a:gd name="connsiteX66" fmla="*/ 4237364 w 4958557"/>
                  <a:gd name="connsiteY66" fmla="*/ 211578 h 2611386"/>
                  <a:gd name="connsiteX67" fmla="*/ 4114041 w 4958557"/>
                  <a:gd name="connsiteY67" fmla="*/ 252494 h 2611386"/>
                  <a:gd name="connsiteX68" fmla="*/ 4050650 w 4958557"/>
                  <a:gd name="connsiteY68" fmla="*/ 275545 h 2611386"/>
                  <a:gd name="connsiteX69" fmla="*/ 4000802 w 4958557"/>
                  <a:gd name="connsiteY69" fmla="*/ 288223 h 2611386"/>
                  <a:gd name="connsiteX70" fmla="*/ 3982650 w 4958557"/>
                  <a:gd name="connsiteY70" fmla="*/ 293121 h 2611386"/>
                  <a:gd name="connsiteX71" fmla="*/ 3956718 w 4958557"/>
                  <a:gd name="connsiteY71" fmla="*/ 301765 h 2611386"/>
                  <a:gd name="connsiteX72" fmla="*/ 3953548 w 4958557"/>
                  <a:gd name="connsiteY72" fmla="*/ 306952 h 2611386"/>
                  <a:gd name="connsiteX73" fmla="*/ 3958734 w 4958557"/>
                  <a:gd name="connsiteY73" fmla="*/ 307816 h 2611386"/>
                  <a:gd name="connsiteX74" fmla="*/ 3977751 w 4958557"/>
                  <a:gd name="connsiteY74" fmla="*/ 299460 h 2611386"/>
                  <a:gd name="connsiteX75" fmla="*/ 4058430 w 4958557"/>
                  <a:gd name="connsiteY75" fmla="*/ 278138 h 2611386"/>
                  <a:gd name="connsiteX76" fmla="*/ 4058430 w 4958557"/>
                  <a:gd name="connsiteY76" fmla="*/ 278138 h 2611386"/>
                  <a:gd name="connsiteX77" fmla="*/ 4064193 w 4958557"/>
                  <a:gd name="connsiteY77" fmla="*/ 277273 h 2611386"/>
                  <a:gd name="connsiteX78" fmla="*/ 4069379 w 4958557"/>
                  <a:gd name="connsiteY78" fmla="*/ 279867 h 2611386"/>
                  <a:gd name="connsiteX79" fmla="*/ 3963345 w 4958557"/>
                  <a:gd name="connsiteY79" fmla="*/ 316748 h 2611386"/>
                  <a:gd name="connsiteX80" fmla="*/ 3956718 w 4958557"/>
                  <a:gd name="connsiteY80" fmla="*/ 318477 h 2611386"/>
                  <a:gd name="connsiteX81" fmla="*/ 3906294 w 4958557"/>
                  <a:gd name="connsiteY81" fmla="*/ 328274 h 2611386"/>
                  <a:gd name="connsiteX82" fmla="*/ 3873446 w 4958557"/>
                  <a:gd name="connsiteY82" fmla="*/ 336918 h 2611386"/>
                  <a:gd name="connsiteX83" fmla="*/ 3872293 w 4958557"/>
                  <a:gd name="connsiteY83" fmla="*/ 332020 h 2611386"/>
                  <a:gd name="connsiteX84" fmla="*/ 3887277 w 4958557"/>
                  <a:gd name="connsiteY84" fmla="*/ 327986 h 2611386"/>
                  <a:gd name="connsiteX85" fmla="*/ 3899090 w 4958557"/>
                  <a:gd name="connsiteY85" fmla="*/ 323375 h 2611386"/>
                  <a:gd name="connsiteX86" fmla="*/ 3905717 w 4958557"/>
                  <a:gd name="connsiteY86" fmla="*/ 320494 h 2611386"/>
                  <a:gd name="connsiteX87" fmla="*/ 3917531 w 4958557"/>
                  <a:gd name="connsiteY87" fmla="*/ 317901 h 2611386"/>
                  <a:gd name="connsiteX88" fmla="*/ 3944328 w 4958557"/>
                  <a:gd name="connsiteY88" fmla="*/ 305223 h 2611386"/>
                  <a:gd name="connsiteX89" fmla="*/ 3912633 w 4958557"/>
                  <a:gd name="connsiteY89" fmla="*/ 315596 h 2611386"/>
                  <a:gd name="connsiteX90" fmla="*/ 3905717 w 4958557"/>
                  <a:gd name="connsiteY90" fmla="*/ 318765 h 2611386"/>
                  <a:gd name="connsiteX91" fmla="*/ 3896209 w 4958557"/>
                  <a:gd name="connsiteY91" fmla="*/ 321070 h 2611386"/>
                  <a:gd name="connsiteX92" fmla="*/ 3884395 w 4958557"/>
                  <a:gd name="connsiteY92" fmla="*/ 325681 h 2611386"/>
                  <a:gd name="connsiteX93" fmla="*/ 3869412 w 4958557"/>
                  <a:gd name="connsiteY93" fmla="*/ 329714 h 2611386"/>
                  <a:gd name="connsiteX94" fmla="*/ 3860192 w 4958557"/>
                  <a:gd name="connsiteY94" fmla="*/ 329714 h 2611386"/>
                  <a:gd name="connsiteX95" fmla="*/ 3844056 w 4958557"/>
                  <a:gd name="connsiteY95" fmla="*/ 332884 h 2611386"/>
                  <a:gd name="connsiteX96" fmla="*/ 3813513 w 4958557"/>
                  <a:gd name="connsiteY96" fmla="*/ 344986 h 2611386"/>
                  <a:gd name="connsiteX97" fmla="*/ 3810632 w 4958557"/>
                  <a:gd name="connsiteY97" fmla="*/ 339511 h 2611386"/>
                  <a:gd name="connsiteX98" fmla="*/ 3813513 w 4958557"/>
                  <a:gd name="connsiteY98" fmla="*/ 333748 h 2611386"/>
                  <a:gd name="connsiteX99" fmla="*/ 3808327 w 4958557"/>
                  <a:gd name="connsiteY99" fmla="*/ 333460 h 2611386"/>
                  <a:gd name="connsiteX100" fmla="*/ 3799395 w 4958557"/>
                  <a:gd name="connsiteY100" fmla="*/ 338935 h 2611386"/>
                  <a:gd name="connsiteX101" fmla="*/ 3772598 w 4958557"/>
                  <a:gd name="connsiteY101" fmla="*/ 357664 h 2611386"/>
                  <a:gd name="connsiteX102" fmla="*/ 3705174 w 4958557"/>
                  <a:gd name="connsiteY102" fmla="*/ 378698 h 2611386"/>
                  <a:gd name="connsiteX103" fmla="*/ 3686157 w 4958557"/>
                  <a:gd name="connsiteY103" fmla="*/ 377833 h 2611386"/>
                  <a:gd name="connsiteX104" fmla="*/ 3680106 w 4958557"/>
                  <a:gd name="connsiteY104" fmla="*/ 380427 h 2611386"/>
                  <a:gd name="connsiteX105" fmla="*/ 3662818 w 4958557"/>
                  <a:gd name="connsiteY105" fmla="*/ 392240 h 2611386"/>
                  <a:gd name="connsiteX106" fmla="*/ 3642936 w 4958557"/>
                  <a:gd name="connsiteY106" fmla="*/ 397715 h 2611386"/>
                  <a:gd name="connsiteX107" fmla="*/ 3631987 w 4958557"/>
                  <a:gd name="connsiteY107" fmla="*/ 401173 h 2611386"/>
                  <a:gd name="connsiteX108" fmla="*/ 3606631 w 4958557"/>
                  <a:gd name="connsiteY108" fmla="*/ 407800 h 2611386"/>
                  <a:gd name="connsiteX109" fmla="*/ 3574936 w 4958557"/>
                  <a:gd name="connsiteY109" fmla="*/ 419613 h 2611386"/>
                  <a:gd name="connsiteX110" fmla="*/ 3573207 w 4958557"/>
                  <a:gd name="connsiteY110" fmla="*/ 425952 h 2611386"/>
                  <a:gd name="connsiteX111" fmla="*/ 3575512 w 4958557"/>
                  <a:gd name="connsiteY111" fmla="*/ 429698 h 2611386"/>
                  <a:gd name="connsiteX112" fmla="*/ 3561681 w 4958557"/>
                  <a:gd name="connsiteY112" fmla="*/ 433156 h 2611386"/>
                  <a:gd name="connsiteX113" fmla="*/ 3559088 w 4958557"/>
                  <a:gd name="connsiteY113" fmla="*/ 432580 h 2611386"/>
                  <a:gd name="connsiteX114" fmla="*/ 3553325 w 4958557"/>
                  <a:gd name="connsiteY114" fmla="*/ 424512 h 2611386"/>
                  <a:gd name="connsiteX115" fmla="*/ 3547275 w 4958557"/>
                  <a:gd name="connsiteY115" fmla="*/ 418173 h 2611386"/>
                  <a:gd name="connsiteX116" fmla="*/ 3519037 w 4958557"/>
                  <a:gd name="connsiteY116" fmla="*/ 437190 h 2611386"/>
                  <a:gd name="connsiteX117" fmla="*/ 3513562 w 4958557"/>
                  <a:gd name="connsiteY117" fmla="*/ 437478 h 2611386"/>
                  <a:gd name="connsiteX118" fmla="*/ 3457375 w 4958557"/>
                  <a:gd name="connsiteY118" fmla="*/ 453325 h 2611386"/>
                  <a:gd name="connsiteX119" fmla="*/ 3447579 w 4958557"/>
                  <a:gd name="connsiteY119" fmla="*/ 456495 h 2611386"/>
                  <a:gd name="connsiteX120" fmla="*/ 3447579 w 4958557"/>
                  <a:gd name="connsiteY120" fmla="*/ 456495 h 2611386"/>
                  <a:gd name="connsiteX121" fmla="*/ 3410409 w 4958557"/>
                  <a:gd name="connsiteY121" fmla="*/ 466580 h 2611386"/>
                  <a:gd name="connsiteX122" fmla="*/ 3378714 w 4958557"/>
                  <a:gd name="connsiteY122" fmla="*/ 482427 h 2611386"/>
                  <a:gd name="connsiteX123" fmla="*/ 3378714 w 4958557"/>
                  <a:gd name="connsiteY123" fmla="*/ 482427 h 2611386"/>
                  <a:gd name="connsiteX124" fmla="*/ 3378426 w 4958557"/>
                  <a:gd name="connsiteY124" fmla="*/ 487037 h 2611386"/>
                  <a:gd name="connsiteX125" fmla="*/ 3378426 w 4958557"/>
                  <a:gd name="connsiteY125" fmla="*/ 487037 h 2611386"/>
                  <a:gd name="connsiteX126" fmla="*/ 3378426 w 4958557"/>
                  <a:gd name="connsiteY126" fmla="*/ 487037 h 2611386"/>
                  <a:gd name="connsiteX127" fmla="*/ 3357680 w 4958557"/>
                  <a:gd name="connsiteY127" fmla="*/ 492800 h 2611386"/>
                  <a:gd name="connsiteX128" fmla="*/ 3357680 w 4958557"/>
                  <a:gd name="connsiteY128" fmla="*/ 492800 h 2611386"/>
                  <a:gd name="connsiteX129" fmla="*/ 3355087 w 4958557"/>
                  <a:gd name="connsiteY129" fmla="*/ 490207 h 2611386"/>
                  <a:gd name="connsiteX130" fmla="*/ 3359697 w 4958557"/>
                  <a:gd name="connsiteY130" fmla="*/ 483868 h 2611386"/>
                  <a:gd name="connsiteX131" fmla="*/ 3352493 w 4958557"/>
                  <a:gd name="connsiteY131" fmla="*/ 482715 h 2611386"/>
                  <a:gd name="connsiteX132" fmla="*/ 3342409 w 4958557"/>
                  <a:gd name="connsiteY132" fmla="*/ 485597 h 2611386"/>
                  <a:gd name="connsiteX133" fmla="*/ 3294578 w 4958557"/>
                  <a:gd name="connsiteY133" fmla="*/ 500292 h 2611386"/>
                  <a:gd name="connsiteX134" fmla="*/ 3289103 w 4958557"/>
                  <a:gd name="connsiteY134" fmla="*/ 502309 h 2611386"/>
                  <a:gd name="connsiteX135" fmla="*/ 3235510 w 4958557"/>
                  <a:gd name="connsiteY135" fmla="*/ 515563 h 2611386"/>
                  <a:gd name="connsiteX136" fmla="*/ 3195170 w 4958557"/>
                  <a:gd name="connsiteY136" fmla="*/ 525360 h 2611386"/>
                  <a:gd name="connsiteX137" fmla="*/ 3185950 w 4958557"/>
                  <a:gd name="connsiteY137" fmla="*/ 520750 h 2611386"/>
                  <a:gd name="connsiteX138" fmla="*/ 3185950 w 4958557"/>
                  <a:gd name="connsiteY138" fmla="*/ 520750 h 2611386"/>
                  <a:gd name="connsiteX139" fmla="*/ 3178459 w 4958557"/>
                  <a:gd name="connsiteY139" fmla="*/ 516716 h 2611386"/>
                  <a:gd name="connsiteX140" fmla="*/ 3133509 w 4958557"/>
                  <a:gd name="connsiteY140" fmla="*/ 532275 h 2611386"/>
                  <a:gd name="connsiteX141" fmla="*/ 3123136 w 4958557"/>
                  <a:gd name="connsiteY141" fmla="*/ 536597 h 2611386"/>
                  <a:gd name="connsiteX142" fmla="*/ 3131204 w 4958557"/>
                  <a:gd name="connsiteY142" fmla="*/ 537173 h 2611386"/>
                  <a:gd name="connsiteX143" fmla="*/ 3131204 w 4958557"/>
                  <a:gd name="connsiteY143" fmla="*/ 537173 h 2611386"/>
                  <a:gd name="connsiteX144" fmla="*/ 3148204 w 4958557"/>
                  <a:gd name="connsiteY144" fmla="*/ 534580 h 2611386"/>
                  <a:gd name="connsiteX145" fmla="*/ 3173848 w 4958557"/>
                  <a:gd name="connsiteY145" fmla="*/ 530258 h 2611386"/>
                  <a:gd name="connsiteX146" fmla="*/ 3174137 w 4958557"/>
                  <a:gd name="connsiteY146" fmla="*/ 532563 h 2611386"/>
                  <a:gd name="connsiteX147" fmla="*/ 3133797 w 4958557"/>
                  <a:gd name="connsiteY147" fmla="*/ 546682 h 2611386"/>
                  <a:gd name="connsiteX148" fmla="*/ 3098068 w 4958557"/>
                  <a:gd name="connsiteY148" fmla="*/ 556190 h 2611386"/>
                  <a:gd name="connsiteX149" fmla="*/ 3070695 w 4958557"/>
                  <a:gd name="connsiteY149" fmla="*/ 566275 h 2611386"/>
                  <a:gd name="connsiteX150" fmla="*/ 3094610 w 4958557"/>
                  <a:gd name="connsiteY150" fmla="*/ 561665 h 2611386"/>
                  <a:gd name="connsiteX151" fmla="*/ 3098068 w 4958557"/>
                  <a:gd name="connsiteY151" fmla="*/ 561089 h 2611386"/>
                  <a:gd name="connsiteX152" fmla="*/ 3141001 w 4958557"/>
                  <a:gd name="connsiteY152" fmla="*/ 549275 h 2611386"/>
                  <a:gd name="connsiteX153" fmla="*/ 3141001 w 4958557"/>
                  <a:gd name="connsiteY153" fmla="*/ 549275 h 2611386"/>
                  <a:gd name="connsiteX154" fmla="*/ 3193730 w 4958557"/>
                  <a:gd name="connsiteY154" fmla="*/ 532851 h 2611386"/>
                  <a:gd name="connsiteX155" fmla="*/ 3218798 w 4958557"/>
                  <a:gd name="connsiteY155" fmla="*/ 528241 h 2611386"/>
                  <a:gd name="connsiteX156" fmla="*/ 3233493 w 4958557"/>
                  <a:gd name="connsiteY156" fmla="*/ 527665 h 2611386"/>
                  <a:gd name="connsiteX157" fmla="*/ 3233493 w 4958557"/>
                  <a:gd name="connsiteY157" fmla="*/ 529970 h 2611386"/>
                  <a:gd name="connsiteX158" fmla="*/ 3233205 w 4958557"/>
                  <a:gd name="connsiteY158" fmla="*/ 531987 h 2611386"/>
                  <a:gd name="connsiteX159" fmla="*/ 3222255 w 4958557"/>
                  <a:gd name="connsiteY159" fmla="*/ 534004 h 2611386"/>
                  <a:gd name="connsiteX160" fmla="*/ 3165493 w 4958557"/>
                  <a:gd name="connsiteY160" fmla="*/ 543801 h 2611386"/>
                  <a:gd name="connsiteX161" fmla="*/ 3070695 w 4958557"/>
                  <a:gd name="connsiteY161" fmla="*/ 574919 h 2611386"/>
                  <a:gd name="connsiteX162" fmla="*/ 3047356 w 4958557"/>
                  <a:gd name="connsiteY162" fmla="*/ 567428 h 2611386"/>
                  <a:gd name="connsiteX163" fmla="*/ 3042746 w 4958557"/>
                  <a:gd name="connsiteY163" fmla="*/ 567428 h 2611386"/>
                  <a:gd name="connsiteX164" fmla="*/ 3002695 w 4958557"/>
                  <a:gd name="connsiteY164" fmla="*/ 579530 h 2611386"/>
                  <a:gd name="connsiteX165" fmla="*/ 2968983 w 4958557"/>
                  <a:gd name="connsiteY165" fmla="*/ 588750 h 2611386"/>
                  <a:gd name="connsiteX166" fmla="*/ 2959762 w 4958557"/>
                  <a:gd name="connsiteY166" fmla="*/ 591343 h 2611386"/>
                  <a:gd name="connsiteX167" fmla="*/ 2959762 w 4958557"/>
                  <a:gd name="connsiteY167" fmla="*/ 591343 h 2611386"/>
                  <a:gd name="connsiteX168" fmla="*/ 2959762 w 4958557"/>
                  <a:gd name="connsiteY168" fmla="*/ 591343 h 2611386"/>
                  <a:gd name="connsiteX169" fmla="*/ 2902711 w 4958557"/>
                  <a:gd name="connsiteY169" fmla="*/ 610360 h 2611386"/>
                  <a:gd name="connsiteX170" fmla="*/ 2881677 w 4958557"/>
                  <a:gd name="connsiteY170" fmla="*/ 612665 h 2611386"/>
                  <a:gd name="connsiteX171" fmla="*/ 2869575 w 4958557"/>
                  <a:gd name="connsiteY171" fmla="*/ 614394 h 2611386"/>
                  <a:gd name="connsiteX172" fmla="*/ 2862948 w 4958557"/>
                  <a:gd name="connsiteY172" fmla="*/ 619869 h 2611386"/>
                  <a:gd name="connsiteX173" fmla="*/ 2871880 w 4958557"/>
                  <a:gd name="connsiteY173" fmla="*/ 619869 h 2611386"/>
                  <a:gd name="connsiteX174" fmla="*/ 2871880 w 4958557"/>
                  <a:gd name="connsiteY174" fmla="*/ 619869 h 2611386"/>
                  <a:gd name="connsiteX175" fmla="*/ 2905016 w 4958557"/>
                  <a:gd name="connsiteY175" fmla="*/ 612954 h 2611386"/>
                  <a:gd name="connsiteX176" fmla="*/ 2905016 w 4958557"/>
                  <a:gd name="connsiteY176" fmla="*/ 612954 h 2611386"/>
                  <a:gd name="connsiteX177" fmla="*/ 2905016 w 4958557"/>
                  <a:gd name="connsiteY177" fmla="*/ 612954 h 2611386"/>
                  <a:gd name="connsiteX178" fmla="*/ 2964661 w 4958557"/>
                  <a:gd name="connsiteY178" fmla="*/ 594225 h 2611386"/>
                  <a:gd name="connsiteX179" fmla="*/ 2964661 w 4958557"/>
                  <a:gd name="connsiteY179" fmla="*/ 594225 h 2611386"/>
                  <a:gd name="connsiteX180" fmla="*/ 2973881 w 4958557"/>
                  <a:gd name="connsiteY180" fmla="*/ 591631 h 2611386"/>
                  <a:gd name="connsiteX181" fmla="*/ 2973881 w 4958557"/>
                  <a:gd name="connsiteY181" fmla="*/ 591631 h 2611386"/>
                  <a:gd name="connsiteX182" fmla="*/ 3002983 w 4958557"/>
                  <a:gd name="connsiteY182" fmla="*/ 583852 h 2611386"/>
                  <a:gd name="connsiteX183" fmla="*/ 3006729 w 4958557"/>
                  <a:gd name="connsiteY183" fmla="*/ 585869 h 2611386"/>
                  <a:gd name="connsiteX184" fmla="*/ 2996356 w 4958557"/>
                  <a:gd name="connsiteY184" fmla="*/ 593936 h 2611386"/>
                  <a:gd name="connsiteX185" fmla="*/ 2916542 w 4958557"/>
                  <a:gd name="connsiteY185" fmla="*/ 617276 h 2611386"/>
                  <a:gd name="connsiteX186" fmla="*/ 2887152 w 4958557"/>
                  <a:gd name="connsiteY186" fmla="*/ 626208 h 2611386"/>
                  <a:gd name="connsiteX187" fmla="*/ 2865541 w 4958557"/>
                  <a:gd name="connsiteY187" fmla="*/ 636869 h 2611386"/>
                  <a:gd name="connsiteX188" fmla="*/ 2820880 w 4958557"/>
                  <a:gd name="connsiteY188" fmla="*/ 649259 h 2611386"/>
                  <a:gd name="connsiteX189" fmla="*/ 2774202 w 4958557"/>
                  <a:gd name="connsiteY189" fmla="*/ 663954 h 2611386"/>
                  <a:gd name="connsiteX190" fmla="*/ 2747693 w 4958557"/>
                  <a:gd name="connsiteY190" fmla="*/ 671734 h 2611386"/>
                  <a:gd name="connsiteX191" fmla="*/ 2726371 w 4958557"/>
                  <a:gd name="connsiteY191" fmla="*/ 677208 h 2611386"/>
                  <a:gd name="connsiteX192" fmla="*/ 2684591 w 4958557"/>
                  <a:gd name="connsiteY192" fmla="*/ 697378 h 2611386"/>
                  <a:gd name="connsiteX193" fmla="*/ 2684303 w 4958557"/>
                  <a:gd name="connsiteY193" fmla="*/ 698818 h 2611386"/>
                  <a:gd name="connsiteX194" fmla="*/ 2621777 w 4958557"/>
                  <a:gd name="connsiteY194" fmla="*/ 717547 h 2611386"/>
                  <a:gd name="connsiteX195" fmla="*/ 2621777 w 4958557"/>
                  <a:gd name="connsiteY195" fmla="*/ 717547 h 2611386"/>
                  <a:gd name="connsiteX196" fmla="*/ 2621777 w 4958557"/>
                  <a:gd name="connsiteY196" fmla="*/ 717547 h 2611386"/>
                  <a:gd name="connsiteX197" fmla="*/ 2602472 w 4958557"/>
                  <a:gd name="connsiteY197" fmla="*/ 721581 h 2611386"/>
                  <a:gd name="connsiteX198" fmla="*/ 2602472 w 4958557"/>
                  <a:gd name="connsiteY198" fmla="*/ 721581 h 2611386"/>
                  <a:gd name="connsiteX199" fmla="*/ 2559828 w 4958557"/>
                  <a:gd name="connsiteY199" fmla="*/ 728497 h 2611386"/>
                  <a:gd name="connsiteX200" fmla="*/ 2559828 w 4958557"/>
                  <a:gd name="connsiteY200" fmla="*/ 728497 h 2611386"/>
                  <a:gd name="connsiteX201" fmla="*/ 2558099 w 4958557"/>
                  <a:gd name="connsiteY201" fmla="*/ 724175 h 2611386"/>
                  <a:gd name="connsiteX202" fmla="*/ 2548014 w 4958557"/>
                  <a:gd name="connsiteY202" fmla="*/ 725615 h 2611386"/>
                  <a:gd name="connsiteX203" fmla="*/ 2538217 w 4958557"/>
                  <a:gd name="connsiteY203" fmla="*/ 728208 h 2611386"/>
                  <a:gd name="connsiteX204" fmla="*/ 2532743 w 4958557"/>
                  <a:gd name="connsiteY204" fmla="*/ 735988 h 2611386"/>
                  <a:gd name="connsiteX205" fmla="*/ 2495573 w 4958557"/>
                  <a:gd name="connsiteY205" fmla="*/ 750683 h 2611386"/>
                  <a:gd name="connsiteX206" fmla="*/ 2495573 w 4958557"/>
                  <a:gd name="connsiteY206" fmla="*/ 750683 h 2611386"/>
                  <a:gd name="connsiteX207" fmla="*/ 2498743 w 4958557"/>
                  <a:gd name="connsiteY207" fmla="*/ 740310 h 2611386"/>
                  <a:gd name="connsiteX208" fmla="*/ 2499607 w 4958557"/>
                  <a:gd name="connsiteY208" fmla="*/ 730802 h 2611386"/>
                  <a:gd name="connsiteX209" fmla="*/ 2487793 w 4958557"/>
                  <a:gd name="connsiteY209" fmla="*/ 732531 h 2611386"/>
                  <a:gd name="connsiteX210" fmla="*/ 2437946 w 4958557"/>
                  <a:gd name="connsiteY210" fmla="*/ 756734 h 2611386"/>
                  <a:gd name="connsiteX211" fmla="*/ 2431030 w 4958557"/>
                  <a:gd name="connsiteY211" fmla="*/ 757310 h 2611386"/>
                  <a:gd name="connsiteX212" fmla="*/ 2405098 w 4958557"/>
                  <a:gd name="connsiteY212" fmla="*/ 761344 h 2611386"/>
                  <a:gd name="connsiteX213" fmla="*/ 2366776 w 4958557"/>
                  <a:gd name="connsiteY213" fmla="*/ 773734 h 2611386"/>
                  <a:gd name="connsiteX214" fmla="*/ 2366776 w 4958557"/>
                  <a:gd name="connsiteY214" fmla="*/ 774022 h 2611386"/>
                  <a:gd name="connsiteX215" fmla="*/ 2317216 w 4958557"/>
                  <a:gd name="connsiteY215" fmla="*/ 793328 h 2611386"/>
                  <a:gd name="connsiteX216" fmla="*/ 2297911 w 4958557"/>
                  <a:gd name="connsiteY216" fmla="*/ 800243 h 2611386"/>
                  <a:gd name="connsiteX217" fmla="*/ 2297911 w 4958557"/>
                  <a:gd name="connsiteY217" fmla="*/ 800243 h 2611386"/>
                  <a:gd name="connsiteX218" fmla="*/ 2284080 w 4958557"/>
                  <a:gd name="connsiteY218" fmla="*/ 803124 h 2611386"/>
                  <a:gd name="connsiteX219" fmla="*/ 2284080 w 4958557"/>
                  <a:gd name="connsiteY219" fmla="*/ 803124 h 2611386"/>
                  <a:gd name="connsiteX220" fmla="*/ 2277453 w 4958557"/>
                  <a:gd name="connsiteY220" fmla="*/ 794768 h 2611386"/>
                  <a:gd name="connsiteX221" fmla="*/ 2261317 w 4958557"/>
                  <a:gd name="connsiteY221" fmla="*/ 803989 h 2611386"/>
                  <a:gd name="connsiteX222" fmla="*/ 2260453 w 4958557"/>
                  <a:gd name="connsiteY222" fmla="*/ 812633 h 2611386"/>
                  <a:gd name="connsiteX223" fmla="*/ 2260453 w 4958557"/>
                  <a:gd name="connsiteY223" fmla="*/ 812633 h 2611386"/>
                  <a:gd name="connsiteX224" fmla="*/ 2260453 w 4958557"/>
                  <a:gd name="connsiteY224" fmla="*/ 812633 h 2611386"/>
                  <a:gd name="connsiteX225" fmla="*/ 2251809 w 4958557"/>
                  <a:gd name="connsiteY225" fmla="*/ 821853 h 2611386"/>
                  <a:gd name="connsiteX226" fmla="*/ 2291572 w 4958557"/>
                  <a:gd name="connsiteY226" fmla="*/ 808023 h 2611386"/>
                  <a:gd name="connsiteX227" fmla="*/ 2291572 w 4958557"/>
                  <a:gd name="connsiteY227" fmla="*/ 808023 h 2611386"/>
                  <a:gd name="connsiteX228" fmla="*/ 2301369 w 4958557"/>
                  <a:gd name="connsiteY228" fmla="*/ 803412 h 2611386"/>
                  <a:gd name="connsiteX229" fmla="*/ 2301369 w 4958557"/>
                  <a:gd name="connsiteY229" fmla="*/ 803412 h 2611386"/>
                  <a:gd name="connsiteX230" fmla="*/ 2313470 w 4958557"/>
                  <a:gd name="connsiteY230" fmla="*/ 800819 h 2611386"/>
                  <a:gd name="connsiteX231" fmla="*/ 2313470 w 4958557"/>
                  <a:gd name="connsiteY231" fmla="*/ 800819 h 2611386"/>
                  <a:gd name="connsiteX232" fmla="*/ 2345454 w 4958557"/>
                  <a:gd name="connsiteY232" fmla="*/ 793904 h 2611386"/>
                  <a:gd name="connsiteX233" fmla="*/ 2367352 w 4958557"/>
                  <a:gd name="connsiteY233" fmla="*/ 782378 h 2611386"/>
                  <a:gd name="connsiteX234" fmla="*/ 2367352 w 4958557"/>
                  <a:gd name="connsiteY234" fmla="*/ 782378 h 2611386"/>
                  <a:gd name="connsiteX235" fmla="*/ 2367928 w 4958557"/>
                  <a:gd name="connsiteY235" fmla="*/ 783819 h 2611386"/>
                  <a:gd name="connsiteX236" fmla="*/ 2365335 w 4958557"/>
                  <a:gd name="connsiteY236" fmla="*/ 793616 h 2611386"/>
                  <a:gd name="connsiteX237" fmla="*/ 2339691 w 4958557"/>
                  <a:gd name="connsiteY237" fmla="*/ 804565 h 2611386"/>
                  <a:gd name="connsiteX238" fmla="*/ 2365335 w 4958557"/>
                  <a:gd name="connsiteY238" fmla="*/ 799667 h 2611386"/>
                  <a:gd name="connsiteX239" fmla="*/ 2365335 w 4958557"/>
                  <a:gd name="connsiteY239" fmla="*/ 799667 h 2611386"/>
                  <a:gd name="connsiteX240" fmla="*/ 2365335 w 4958557"/>
                  <a:gd name="connsiteY240" fmla="*/ 799667 h 2611386"/>
                  <a:gd name="connsiteX241" fmla="*/ 2369945 w 4958557"/>
                  <a:gd name="connsiteY241" fmla="*/ 804853 h 2611386"/>
                  <a:gd name="connsiteX242" fmla="*/ 2329318 w 4958557"/>
                  <a:gd name="connsiteY242" fmla="*/ 818107 h 2611386"/>
                  <a:gd name="connsiteX243" fmla="*/ 2325572 w 4958557"/>
                  <a:gd name="connsiteY243" fmla="*/ 814362 h 2611386"/>
                  <a:gd name="connsiteX244" fmla="*/ 2316928 w 4958557"/>
                  <a:gd name="connsiteY244" fmla="*/ 811768 h 2611386"/>
                  <a:gd name="connsiteX245" fmla="*/ 2312894 w 4958557"/>
                  <a:gd name="connsiteY245" fmla="*/ 816090 h 2611386"/>
                  <a:gd name="connsiteX246" fmla="*/ 2304538 w 4958557"/>
                  <a:gd name="connsiteY246" fmla="*/ 820124 h 2611386"/>
                  <a:gd name="connsiteX247" fmla="*/ 2307707 w 4958557"/>
                  <a:gd name="connsiteY247" fmla="*/ 823870 h 2611386"/>
                  <a:gd name="connsiteX248" fmla="*/ 2307707 w 4958557"/>
                  <a:gd name="connsiteY248" fmla="*/ 823870 h 2611386"/>
                  <a:gd name="connsiteX249" fmla="*/ 2310877 w 4958557"/>
                  <a:gd name="connsiteY249" fmla="*/ 824446 h 2611386"/>
                  <a:gd name="connsiteX250" fmla="*/ 2284945 w 4958557"/>
                  <a:gd name="connsiteY250" fmla="*/ 833090 h 2611386"/>
                  <a:gd name="connsiteX251" fmla="*/ 2282351 w 4958557"/>
                  <a:gd name="connsiteY251" fmla="*/ 833667 h 2611386"/>
                  <a:gd name="connsiteX252" fmla="*/ 2282640 w 4958557"/>
                  <a:gd name="connsiteY252" fmla="*/ 833379 h 2611386"/>
                  <a:gd name="connsiteX253" fmla="*/ 2282640 w 4958557"/>
                  <a:gd name="connsiteY253" fmla="*/ 833379 h 2611386"/>
                  <a:gd name="connsiteX254" fmla="*/ 2282640 w 4958557"/>
                  <a:gd name="connsiteY254" fmla="*/ 833379 h 2611386"/>
                  <a:gd name="connsiteX255" fmla="*/ 2281775 w 4958557"/>
                  <a:gd name="connsiteY255" fmla="*/ 833955 h 2611386"/>
                  <a:gd name="connsiteX256" fmla="*/ 2259300 w 4958557"/>
                  <a:gd name="connsiteY256" fmla="*/ 841447 h 2611386"/>
                  <a:gd name="connsiteX257" fmla="*/ 2254402 w 4958557"/>
                  <a:gd name="connsiteY257" fmla="*/ 842599 h 2611386"/>
                  <a:gd name="connsiteX258" fmla="*/ 2229622 w 4958557"/>
                  <a:gd name="connsiteY258" fmla="*/ 848362 h 2611386"/>
                  <a:gd name="connsiteX259" fmla="*/ 2203114 w 4958557"/>
                  <a:gd name="connsiteY259" fmla="*/ 859887 h 2611386"/>
                  <a:gd name="connsiteX260" fmla="*/ 2191876 w 4958557"/>
                  <a:gd name="connsiteY260" fmla="*/ 863633 h 2611386"/>
                  <a:gd name="connsiteX261" fmla="*/ 2189859 w 4958557"/>
                  <a:gd name="connsiteY261" fmla="*/ 862481 h 2611386"/>
                  <a:gd name="connsiteX262" fmla="*/ 2193029 w 4958557"/>
                  <a:gd name="connsiteY262" fmla="*/ 852972 h 2611386"/>
                  <a:gd name="connsiteX263" fmla="*/ 2181503 w 4958557"/>
                  <a:gd name="connsiteY263" fmla="*/ 856430 h 2611386"/>
                  <a:gd name="connsiteX264" fmla="*/ 2143181 w 4958557"/>
                  <a:gd name="connsiteY264" fmla="*/ 876023 h 2611386"/>
                  <a:gd name="connsiteX265" fmla="*/ 2120994 w 4958557"/>
                  <a:gd name="connsiteY265" fmla="*/ 883515 h 2611386"/>
                  <a:gd name="connsiteX266" fmla="*/ 2120994 w 4958557"/>
                  <a:gd name="connsiteY266" fmla="*/ 883515 h 2611386"/>
                  <a:gd name="connsiteX267" fmla="*/ 2120994 w 4958557"/>
                  <a:gd name="connsiteY267" fmla="*/ 883515 h 2611386"/>
                  <a:gd name="connsiteX268" fmla="*/ 2097079 w 4958557"/>
                  <a:gd name="connsiteY268" fmla="*/ 880633 h 2611386"/>
                  <a:gd name="connsiteX269" fmla="*/ 2097079 w 4958557"/>
                  <a:gd name="connsiteY269" fmla="*/ 880633 h 2611386"/>
                  <a:gd name="connsiteX270" fmla="*/ 2065672 w 4958557"/>
                  <a:gd name="connsiteY270" fmla="*/ 890142 h 2611386"/>
                  <a:gd name="connsiteX271" fmla="*/ 2065672 w 4958557"/>
                  <a:gd name="connsiteY271" fmla="*/ 890142 h 2611386"/>
                  <a:gd name="connsiteX272" fmla="*/ 2061062 w 4958557"/>
                  <a:gd name="connsiteY272" fmla="*/ 893311 h 2611386"/>
                  <a:gd name="connsiteX273" fmla="*/ 2061350 w 4958557"/>
                  <a:gd name="connsiteY273" fmla="*/ 899938 h 2611386"/>
                  <a:gd name="connsiteX274" fmla="*/ 2040028 w 4958557"/>
                  <a:gd name="connsiteY274" fmla="*/ 909159 h 2611386"/>
                  <a:gd name="connsiteX275" fmla="*/ 2038875 w 4958557"/>
                  <a:gd name="connsiteY275" fmla="*/ 908294 h 2611386"/>
                  <a:gd name="connsiteX276" fmla="*/ 2056452 w 4958557"/>
                  <a:gd name="connsiteY276" fmla="*/ 903396 h 2611386"/>
                  <a:gd name="connsiteX277" fmla="*/ 2056452 w 4958557"/>
                  <a:gd name="connsiteY277" fmla="*/ 894464 h 2611386"/>
                  <a:gd name="connsiteX278" fmla="*/ 2022740 w 4958557"/>
                  <a:gd name="connsiteY278" fmla="*/ 901379 h 2611386"/>
                  <a:gd name="connsiteX279" fmla="*/ 2014960 w 4958557"/>
                  <a:gd name="connsiteY279" fmla="*/ 904260 h 2611386"/>
                  <a:gd name="connsiteX280" fmla="*/ 2011790 w 4958557"/>
                  <a:gd name="connsiteY280" fmla="*/ 905125 h 2611386"/>
                  <a:gd name="connsiteX281" fmla="*/ 2013519 w 4958557"/>
                  <a:gd name="connsiteY281" fmla="*/ 899938 h 2611386"/>
                  <a:gd name="connsiteX282" fmla="*/ 2026197 w 4958557"/>
                  <a:gd name="connsiteY282" fmla="*/ 892735 h 2611386"/>
                  <a:gd name="connsiteX283" fmla="*/ 2011214 w 4958557"/>
                  <a:gd name="connsiteY283" fmla="*/ 897057 h 2611386"/>
                  <a:gd name="connsiteX284" fmla="*/ 1963960 w 4958557"/>
                  <a:gd name="connsiteY284" fmla="*/ 907718 h 2611386"/>
                  <a:gd name="connsiteX285" fmla="*/ 1924485 w 4958557"/>
                  <a:gd name="connsiteY285" fmla="*/ 920684 h 2611386"/>
                  <a:gd name="connsiteX286" fmla="*/ 1896824 w 4958557"/>
                  <a:gd name="connsiteY286" fmla="*/ 931057 h 2611386"/>
                  <a:gd name="connsiteX287" fmla="*/ 1897112 w 4958557"/>
                  <a:gd name="connsiteY287" fmla="*/ 937108 h 2611386"/>
                  <a:gd name="connsiteX288" fmla="*/ 1905468 w 4958557"/>
                  <a:gd name="connsiteY288" fmla="*/ 935956 h 2611386"/>
                  <a:gd name="connsiteX289" fmla="*/ 1897112 w 4958557"/>
                  <a:gd name="connsiteY289" fmla="*/ 939701 h 2611386"/>
                  <a:gd name="connsiteX290" fmla="*/ 1834586 w 4958557"/>
                  <a:gd name="connsiteY290" fmla="*/ 957854 h 2611386"/>
                  <a:gd name="connsiteX291" fmla="*/ 1795975 w 4958557"/>
                  <a:gd name="connsiteY291" fmla="*/ 971396 h 2611386"/>
                  <a:gd name="connsiteX292" fmla="*/ 1795687 w 4958557"/>
                  <a:gd name="connsiteY292" fmla="*/ 971396 h 2611386"/>
                  <a:gd name="connsiteX293" fmla="*/ 1795687 w 4958557"/>
                  <a:gd name="connsiteY293" fmla="*/ 971396 h 2611386"/>
                  <a:gd name="connsiteX294" fmla="*/ 1780992 w 4958557"/>
                  <a:gd name="connsiteY294" fmla="*/ 973413 h 2611386"/>
                  <a:gd name="connsiteX295" fmla="*/ 1780992 w 4958557"/>
                  <a:gd name="connsiteY295" fmla="*/ 973413 h 2611386"/>
                  <a:gd name="connsiteX296" fmla="*/ 1766585 w 4958557"/>
                  <a:gd name="connsiteY296" fmla="*/ 980905 h 2611386"/>
                  <a:gd name="connsiteX297" fmla="*/ 1736907 w 4958557"/>
                  <a:gd name="connsiteY297" fmla="*/ 981769 h 2611386"/>
                  <a:gd name="connsiteX298" fmla="*/ 1736331 w 4958557"/>
                  <a:gd name="connsiteY298" fmla="*/ 981193 h 2611386"/>
                  <a:gd name="connsiteX299" fmla="*/ 1744687 w 4958557"/>
                  <a:gd name="connsiteY299" fmla="*/ 978600 h 2611386"/>
                  <a:gd name="connsiteX300" fmla="*/ 1744975 w 4958557"/>
                  <a:gd name="connsiteY300" fmla="*/ 978888 h 2611386"/>
                  <a:gd name="connsiteX301" fmla="*/ 1747856 w 4958557"/>
                  <a:gd name="connsiteY301" fmla="*/ 977735 h 2611386"/>
                  <a:gd name="connsiteX302" fmla="*/ 1775806 w 4958557"/>
                  <a:gd name="connsiteY302" fmla="*/ 970532 h 2611386"/>
                  <a:gd name="connsiteX303" fmla="*/ 1776382 w 4958557"/>
                  <a:gd name="connsiteY303" fmla="*/ 969956 h 2611386"/>
                  <a:gd name="connsiteX304" fmla="*/ 1775806 w 4958557"/>
                  <a:gd name="connsiteY304" fmla="*/ 968515 h 2611386"/>
                  <a:gd name="connsiteX305" fmla="*/ 1771196 w 4958557"/>
                  <a:gd name="connsiteY305" fmla="*/ 965634 h 2611386"/>
                  <a:gd name="connsiteX306" fmla="*/ 1771196 w 4958557"/>
                  <a:gd name="connsiteY306" fmla="*/ 965634 h 2611386"/>
                  <a:gd name="connsiteX307" fmla="*/ 1766585 w 4958557"/>
                  <a:gd name="connsiteY307" fmla="*/ 961600 h 2611386"/>
                  <a:gd name="connsiteX308" fmla="*/ 1766585 w 4958557"/>
                  <a:gd name="connsiteY308" fmla="*/ 961600 h 2611386"/>
                  <a:gd name="connsiteX309" fmla="*/ 1766585 w 4958557"/>
                  <a:gd name="connsiteY309" fmla="*/ 961600 h 2611386"/>
                  <a:gd name="connsiteX310" fmla="*/ 1770619 w 4958557"/>
                  <a:gd name="connsiteY310" fmla="*/ 959583 h 2611386"/>
                  <a:gd name="connsiteX311" fmla="*/ 1775518 w 4958557"/>
                  <a:gd name="connsiteY311" fmla="*/ 950074 h 2611386"/>
                  <a:gd name="connsiteX312" fmla="*/ 1768026 w 4958557"/>
                  <a:gd name="connsiteY312" fmla="*/ 952667 h 2611386"/>
                  <a:gd name="connsiteX313" fmla="*/ 1762552 w 4958557"/>
                  <a:gd name="connsiteY313" fmla="*/ 954108 h 2611386"/>
                  <a:gd name="connsiteX314" fmla="*/ 1756213 w 4958557"/>
                  <a:gd name="connsiteY314" fmla="*/ 965922 h 2611386"/>
                  <a:gd name="connsiteX315" fmla="*/ 1741806 w 4958557"/>
                  <a:gd name="connsiteY315" fmla="*/ 965634 h 2611386"/>
                  <a:gd name="connsiteX316" fmla="*/ 1712704 w 4958557"/>
                  <a:gd name="connsiteY316" fmla="*/ 975718 h 2611386"/>
                  <a:gd name="connsiteX317" fmla="*/ 1703483 w 4958557"/>
                  <a:gd name="connsiteY317" fmla="*/ 984651 h 2611386"/>
                  <a:gd name="connsiteX318" fmla="*/ 1684466 w 4958557"/>
                  <a:gd name="connsiteY318" fmla="*/ 991278 h 2611386"/>
                  <a:gd name="connsiteX319" fmla="*/ 1683314 w 4958557"/>
                  <a:gd name="connsiteY319" fmla="*/ 991854 h 2611386"/>
                  <a:gd name="connsiteX320" fmla="*/ 1677551 w 4958557"/>
                  <a:gd name="connsiteY320" fmla="*/ 994159 h 2611386"/>
                  <a:gd name="connsiteX321" fmla="*/ 1668907 w 4958557"/>
                  <a:gd name="connsiteY321" fmla="*/ 997041 h 2611386"/>
                  <a:gd name="connsiteX322" fmla="*/ 1661992 w 4958557"/>
                  <a:gd name="connsiteY322" fmla="*/ 1001075 h 2611386"/>
                  <a:gd name="connsiteX323" fmla="*/ 1635771 w 4958557"/>
                  <a:gd name="connsiteY323" fmla="*/ 1014617 h 2611386"/>
                  <a:gd name="connsiteX324" fmla="*/ 1638653 w 4958557"/>
                  <a:gd name="connsiteY324" fmla="*/ 1016922 h 2611386"/>
                  <a:gd name="connsiteX325" fmla="*/ 1661704 w 4958557"/>
                  <a:gd name="connsiteY325" fmla="*/ 1009142 h 2611386"/>
                  <a:gd name="connsiteX326" fmla="*/ 1673229 w 4958557"/>
                  <a:gd name="connsiteY326" fmla="*/ 1007414 h 2611386"/>
                  <a:gd name="connsiteX327" fmla="*/ 1672364 w 4958557"/>
                  <a:gd name="connsiteY327" fmla="*/ 1005685 h 2611386"/>
                  <a:gd name="connsiteX328" fmla="*/ 1672653 w 4958557"/>
                  <a:gd name="connsiteY328" fmla="*/ 1005397 h 2611386"/>
                  <a:gd name="connsiteX329" fmla="*/ 1673229 w 4958557"/>
                  <a:gd name="connsiteY329" fmla="*/ 1005397 h 2611386"/>
                  <a:gd name="connsiteX330" fmla="*/ 1689941 w 4958557"/>
                  <a:gd name="connsiteY330" fmla="*/ 1002515 h 2611386"/>
                  <a:gd name="connsiteX331" fmla="*/ 1692246 w 4958557"/>
                  <a:gd name="connsiteY331" fmla="*/ 997329 h 2611386"/>
                  <a:gd name="connsiteX332" fmla="*/ 1704060 w 4958557"/>
                  <a:gd name="connsiteY332" fmla="*/ 992719 h 2611386"/>
                  <a:gd name="connsiteX333" fmla="*/ 1704636 w 4958557"/>
                  <a:gd name="connsiteY333" fmla="*/ 993295 h 2611386"/>
                  <a:gd name="connsiteX334" fmla="*/ 1709534 w 4958557"/>
                  <a:gd name="connsiteY334" fmla="*/ 993583 h 2611386"/>
                  <a:gd name="connsiteX335" fmla="*/ 1717026 w 4958557"/>
                  <a:gd name="connsiteY335" fmla="*/ 993871 h 2611386"/>
                  <a:gd name="connsiteX336" fmla="*/ 1716450 w 4958557"/>
                  <a:gd name="connsiteY336" fmla="*/ 994447 h 2611386"/>
                  <a:gd name="connsiteX337" fmla="*/ 1717602 w 4958557"/>
                  <a:gd name="connsiteY337" fmla="*/ 996464 h 2611386"/>
                  <a:gd name="connsiteX338" fmla="*/ 1723077 w 4958557"/>
                  <a:gd name="connsiteY338" fmla="*/ 994159 h 2611386"/>
                  <a:gd name="connsiteX339" fmla="*/ 1736619 w 4958557"/>
                  <a:gd name="connsiteY339" fmla="*/ 993871 h 2611386"/>
                  <a:gd name="connsiteX340" fmla="*/ 1684466 w 4958557"/>
                  <a:gd name="connsiteY340" fmla="*/ 1012024 h 2611386"/>
                  <a:gd name="connsiteX341" fmla="*/ 1561144 w 4958557"/>
                  <a:gd name="connsiteY341" fmla="*/ 1052939 h 2611386"/>
                  <a:gd name="connsiteX342" fmla="*/ 1556245 w 4958557"/>
                  <a:gd name="connsiteY342" fmla="*/ 1054668 h 2611386"/>
                  <a:gd name="connsiteX343" fmla="*/ 1554516 w 4958557"/>
                  <a:gd name="connsiteY343" fmla="*/ 1055244 h 2611386"/>
                  <a:gd name="connsiteX344" fmla="*/ 1515618 w 4958557"/>
                  <a:gd name="connsiteY344" fmla="*/ 1069363 h 2611386"/>
                  <a:gd name="connsiteX345" fmla="*/ 1509855 w 4958557"/>
                  <a:gd name="connsiteY345" fmla="*/ 1069363 h 2611386"/>
                  <a:gd name="connsiteX346" fmla="*/ 1507262 w 4958557"/>
                  <a:gd name="connsiteY346" fmla="*/ 1067634 h 2611386"/>
                  <a:gd name="connsiteX347" fmla="*/ 1507838 w 4958557"/>
                  <a:gd name="connsiteY347" fmla="*/ 1067058 h 2611386"/>
                  <a:gd name="connsiteX348" fmla="*/ 1528584 w 4958557"/>
                  <a:gd name="connsiteY348" fmla="*/ 1060143 h 2611386"/>
                  <a:gd name="connsiteX349" fmla="*/ 1502940 w 4958557"/>
                  <a:gd name="connsiteY349" fmla="*/ 1060143 h 2611386"/>
                  <a:gd name="connsiteX350" fmla="*/ 1498906 w 4958557"/>
                  <a:gd name="connsiteY350" fmla="*/ 1060143 h 2611386"/>
                  <a:gd name="connsiteX351" fmla="*/ 1493143 w 4958557"/>
                  <a:gd name="connsiteY351" fmla="*/ 1060143 h 2611386"/>
                  <a:gd name="connsiteX352" fmla="*/ 1493143 w 4958557"/>
                  <a:gd name="connsiteY352" fmla="*/ 1062736 h 2611386"/>
                  <a:gd name="connsiteX353" fmla="*/ 1475567 w 4958557"/>
                  <a:gd name="connsiteY353" fmla="*/ 1070228 h 2611386"/>
                  <a:gd name="connsiteX354" fmla="*/ 1475567 w 4958557"/>
                  <a:gd name="connsiteY354" fmla="*/ 1070228 h 2611386"/>
                  <a:gd name="connsiteX355" fmla="*/ 1461448 w 4958557"/>
                  <a:gd name="connsiteY355" fmla="*/ 1075126 h 2611386"/>
                  <a:gd name="connsiteX356" fmla="*/ 1461448 w 4958557"/>
                  <a:gd name="connsiteY356" fmla="*/ 1075126 h 2611386"/>
                  <a:gd name="connsiteX357" fmla="*/ 1445024 w 4958557"/>
                  <a:gd name="connsiteY357" fmla="*/ 1080024 h 2611386"/>
                  <a:gd name="connsiteX358" fmla="*/ 1445024 w 4958557"/>
                  <a:gd name="connsiteY358" fmla="*/ 1080024 h 2611386"/>
                  <a:gd name="connsiteX359" fmla="*/ 1427448 w 4958557"/>
                  <a:gd name="connsiteY359" fmla="*/ 1086363 h 2611386"/>
                  <a:gd name="connsiteX360" fmla="*/ 1426583 w 4958557"/>
                  <a:gd name="connsiteY360" fmla="*/ 1086651 h 2611386"/>
                  <a:gd name="connsiteX361" fmla="*/ 1421973 w 4958557"/>
                  <a:gd name="connsiteY361" fmla="*/ 1086651 h 2611386"/>
                  <a:gd name="connsiteX362" fmla="*/ 1390566 w 4958557"/>
                  <a:gd name="connsiteY362" fmla="*/ 1097313 h 2611386"/>
                  <a:gd name="connsiteX363" fmla="*/ 1390566 w 4958557"/>
                  <a:gd name="connsiteY363" fmla="*/ 1097313 h 2611386"/>
                  <a:gd name="connsiteX364" fmla="*/ 1367227 w 4958557"/>
                  <a:gd name="connsiteY364" fmla="*/ 1104516 h 2611386"/>
                  <a:gd name="connsiteX365" fmla="*/ 1364922 w 4958557"/>
                  <a:gd name="connsiteY365" fmla="*/ 1109414 h 2611386"/>
                  <a:gd name="connsiteX366" fmla="*/ 1364922 w 4958557"/>
                  <a:gd name="connsiteY366" fmla="*/ 1109414 h 2611386"/>
                  <a:gd name="connsiteX367" fmla="*/ 1355413 w 4958557"/>
                  <a:gd name="connsiteY367" fmla="*/ 1111431 h 2611386"/>
                  <a:gd name="connsiteX368" fmla="*/ 1355413 w 4958557"/>
                  <a:gd name="connsiteY368" fmla="*/ 1111431 h 2611386"/>
                  <a:gd name="connsiteX369" fmla="*/ 1355413 w 4958557"/>
                  <a:gd name="connsiteY369" fmla="*/ 1111431 h 2611386"/>
                  <a:gd name="connsiteX370" fmla="*/ 1347922 w 4958557"/>
                  <a:gd name="connsiteY370" fmla="*/ 1109702 h 2611386"/>
                  <a:gd name="connsiteX371" fmla="*/ 1310176 w 4958557"/>
                  <a:gd name="connsiteY371" fmla="*/ 1120940 h 2611386"/>
                  <a:gd name="connsiteX372" fmla="*/ 1293464 w 4958557"/>
                  <a:gd name="connsiteY372" fmla="*/ 1125838 h 2611386"/>
                  <a:gd name="connsiteX373" fmla="*/ 1293464 w 4958557"/>
                  <a:gd name="connsiteY373" fmla="*/ 1125838 h 2611386"/>
                  <a:gd name="connsiteX374" fmla="*/ 1242464 w 4958557"/>
                  <a:gd name="connsiteY374" fmla="*/ 1141109 h 2611386"/>
                  <a:gd name="connsiteX375" fmla="*/ 1247938 w 4958557"/>
                  <a:gd name="connsiteY375" fmla="*/ 1140533 h 2611386"/>
                  <a:gd name="connsiteX376" fmla="*/ 1279057 w 4958557"/>
                  <a:gd name="connsiteY376" fmla="*/ 1137652 h 2611386"/>
                  <a:gd name="connsiteX377" fmla="*/ 1250820 w 4958557"/>
                  <a:gd name="connsiteY377" fmla="*/ 1154076 h 2611386"/>
                  <a:gd name="connsiteX378" fmla="*/ 1202412 w 4958557"/>
                  <a:gd name="connsiteY378" fmla="*/ 1167330 h 2611386"/>
                  <a:gd name="connsiteX379" fmla="*/ 1143344 w 4958557"/>
                  <a:gd name="connsiteY379" fmla="*/ 1184042 h 2611386"/>
                  <a:gd name="connsiteX380" fmla="*/ 1134412 w 4958557"/>
                  <a:gd name="connsiteY380" fmla="*/ 1186635 h 2611386"/>
                  <a:gd name="connsiteX381" fmla="*/ 1043649 w 4958557"/>
                  <a:gd name="connsiteY381" fmla="*/ 1219195 h 2611386"/>
                  <a:gd name="connsiteX382" fmla="*/ 1038750 w 4958557"/>
                  <a:gd name="connsiteY382" fmla="*/ 1224957 h 2611386"/>
                  <a:gd name="connsiteX383" fmla="*/ 1043937 w 4958557"/>
                  <a:gd name="connsiteY383" fmla="*/ 1223517 h 2611386"/>
                  <a:gd name="connsiteX384" fmla="*/ 1046530 w 4958557"/>
                  <a:gd name="connsiteY384" fmla="*/ 1230144 h 2611386"/>
                  <a:gd name="connsiteX385" fmla="*/ 1046530 w 4958557"/>
                  <a:gd name="connsiteY385" fmla="*/ 1230144 h 2611386"/>
                  <a:gd name="connsiteX386" fmla="*/ 1033852 w 4958557"/>
                  <a:gd name="connsiteY386" fmla="*/ 1238500 h 2611386"/>
                  <a:gd name="connsiteX387" fmla="*/ 996971 w 4958557"/>
                  <a:gd name="connsiteY387" fmla="*/ 1250313 h 2611386"/>
                  <a:gd name="connsiteX388" fmla="*/ 932716 w 4958557"/>
                  <a:gd name="connsiteY388" fmla="*/ 1269042 h 2611386"/>
                  <a:gd name="connsiteX389" fmla="*/ 856071 w 4958557"/>
                  <a:gd name="connsiteY389" fmla="*/ 1292093 h 2611386"/>
                  <a:gd name="connsiteX390" fmla="*/ 850020 w 4958557"/>
                  <a:gd name="connsiteY390" fmla="*/ 1283161 h 2611386"/>
                  <a:gd name="connsiteX391" fmla="*/ 850309 w 4958557"/>
                  <a:gd name="connsiteY391" fmla="*/ 1280568 h 2611386"/>
                  <a:gd name="connsiteX392" fmla="*/ 850309 w 4958557"/>
                  <a:gd name="connsiteY392" fmla="*/ 1280568 h 2611386"/>
                  <a:gd name="connsiteX393" fmla="*/ 850309 w 4958557"/>
                  <a:gd name="connsiteY393" fmla="*/ 1280568 h 2611386"/>
                  <a:gd name="connsiteX394" fmla="*/ 840512 w 4958557"/>
                  <a:gd name="connsiteY394" fmla="*/ 1274805 h 2611386"/>
                  <a:gd name="connsiteX395" fmla="*/ 821495 w 4958557"/>
                  <a:gd name="connsiteY395" fmla="*/ 1283161 h 2611386"/>
                  <a:gd name="connsiteX396" fmla="*/ 817461 w 4958557"/>
                  <a:gd name="connsiteY396" fmla="*/ 1290941 h 2611386"/>
                  <a:gd name="connsiteX397" fmla="*/ 817749 w 4958557"/>
                  <a:gd name="connsiteY397" fmla="*/ 1291517 h 2611386"/>
                  <a:gd name="connsiteX398" fmla="*/ 807376 w 4958557"/>
                  <a:gd name="connsiteY398" fmla="*/ 1294975 h 2611386"/>
                  <a:gd name="connsiteX399" fmla="*/ 804495 w 4958557"/>
                  <a:gd name="connsiteY399" fmla="*/ 1294687 h 2611386"/>
                  <a:gd name="connsiteX400" fmla="*/ 797868 w 4958557"/>
                  <a:gd name="connsiteY400" fmla="*/ 1295839 h 2611386"/>
                  <a:gd name="connsiteX401" fmla="*/ 797868 w 4958557"/>
                  <a:gd name="connsiteY401" fmla="*/ 1297856 h 2611386"/>
                  <a:gd name="connsiteX402" fmla="*/ 782020 w 4958557"/>
                  <a:gd name="connsiteY402" fmla="*/ 1303043 h 2611386"/>
                  <a:gd name="connsiteX403" fmla="*/ 748020 w 4958557"/>
                  <a:gd name="connsiteY403" fmla="*/ 1324941 h 2611386"/>
                  <a:gd name="connsiteX404" fmla="*/ 710562 w 4958557"/>
                  <a:gd name="connsiteY404" fmla="*/ 1339060 h 2611386"/>
                  <a:gd name="connsiteX405" fmla="*/ 703359 w 4958557"/>
                  <a:gd name="connsiteY405" fmla="*/ 1341365 h 2611386"/>
                  <a:gd name="connsiteX406" fmla="*/ 702494 w 4958557"/>
                  <a:gd name="connsiteY406" fmla="*/ 1339348 h 2611386"/>
                  <a:gd name="connsiteX407" fmla="*/ 698748 w 4958557"/>
                  <a:gd name="connsiteY407" fmla="*/ 1337331 h 2611386"/>
                  <a:gd name="connsiteX408" fmla="*/ 724104 w 4958557"/>
                  <a:gd name="connsiteY408" fmla="*/ 1328975 h 2611386"/>
                  <a:gd name="connsiteX409" fmla="*/ 726986 w 4958557"/>
                  <a:gd name="connsiteY409" fmla="*/ 1322924 h 2611386"/>
                  <a:gd name="connsiteX410" fmla="*/ 724681 w 4958557"/>
                  <a:gd name="connsiteY410" fmla="*/ 1321195 h 2611386"/>
                  <a:gd name="connsiteX411" fmla="*/ 702206 w 4958557"/>
                  <a:gd name="connsiteY411" fmla="*/ 1332144 h 2611386"/>
                  <a:gd name="connsiteX412" fmla="*/ 703359 w 4958557"/>
                  <a:gd name="connsiteY412" fmla="*/ 1328687 h 2611386"/>
                  <a:gd name="connsiteX413" fmla="*/ 701918 w 4958557"/>
                  <a:gd name="connsiteY413" fmla="*/ 1327246 h 2611386"/>
                  <a:gd name="connsiteX414" fmla="*/ 697308 w 4958557"/>
                  <a:gd name="connsiteY414" fmla="*/ 1331568 h 2611386"/>
                  <a:gd name="connsiteX415" fmla="*/ 697308 w 4958557"/>
                  <a:gd name="connsiteY415" fmla="*/ 1331568 h 2611386"/>
                  <a:gd name="connsiteX416" fmla="*/ 686647 w 4958557"/>
                  <a:gd name="connsiteY416" fmla="*/ 1339924 h 2611386"/>
                  <a:gd name="connsiteX417" fmla="*/ 694138 w 4958557"/>
                  <a:gd name="connsiteY417" fmla="*/ 1336467 h 2611386"/>
                  <a:gd name="connsiteX418" fmla="*/ 690969 w 4958557"/>
                  <a:gd name="connsiteY418" fmla="*/ 1338195 h 2611386"/>
                  <a:gd name="connsiteX419" fmla="*/ 698748 w 4958557"/>
                  <a:gd name="connsiteY419" fmla="*/ 1337331 h 2611386"/>
                  <a:gd name="connsiteX420" fmla="*/ 693562 w 4958557"/>
                  <a:gd name="connsiteY420" fmla="*/ 1339348 h 2611386"/>
                  <a:gd name="connsiteX421" fmla="*/ 688087 w 4958557"/>
                  <a:gd name="connsiteY421" fmla="*/ 1341653 h 2611386"/>
                  <a:gd name="connsiteX422" fmla="*/ 688087 w 4958557"/>
                  <a:gd name="connsiteY422" fmla="*/ 1341653 h 2611386"/>
                  <a:gd name="connsiteX423" fmla="*/ 685782 w 4958557"/>
                  <a:gd name="connsiteY423" fmla="*/ 1341077 h 2611386"/>
                  <a:gd name="connsiteX424" fmla="*/ 670223 w 4958557"/>
                  <a:gd name="connsiteY424" fmla="*/ 1343094 h 2611386"/>
                  <a:gd name="connsiteX425" fmla="*/ 673104 w 4958557"/>
                  <a:gd name="connsiteY425" fmla="*/ 1351162 h 2611386"/>
                  <a:gd name="connsiteX426" fmla="*/ 671952 w 4958557"/>
                  <a:gd name="connsiteY426" fmla="*/ 1351450 h 2611386"/>
                  <a:gd name="connsiteX427" fmla="*/ 619222 w 4958557"/>
                  <a:gd name="connsiteY427" fmla="*/ 1367009 h 2611386"/>
                  <a:gd name="connsiteX428" fmla="*/ 628155 w 4958557"/>
                  <a:gd name="connsiteY428" fmla="*/ 1354619 h 2611386"/>
                  <a:gd name="connsiteX429" fmla="*/ 635358 w 4958557"/>
                  <a:gd name="connsiteY429" fmla="*/ 1352026 h 2611386"/>
                  <a:gd name="connsiteX430" fmla="*/ 640256 w 4958557"/>
                  <a:gd name="connsiteY430" fmla="*/ 1347992 h 2611386"/>
                  <a:gd name="connsiteX431" fmla="*/ 635070 w 4958557"/>
                  <a:gd name="connsiteY431" fmla="*/ 1348568 h 2611386"/>
                  <a:gd name="connsiteX432" fmla="*/ 627290 w 4958557"/>
                  <a:gd name="connsiteY432" fmla="*/ 1352314 h 2611386"/>
                  <a:gd name="connsiteX433" fmla="*/ 625850 w 4958557"/>
                  <a:gd name="connsiteY433" fmla="*/ 1350009 h 2611386"/>
                  <a:gd name="connsiteX434" fmla="*/ 621816 w 4958557"/>
                  <a:gd name="connsiteY434" fmla="*/ 1347704 h 2611386"/>
                  <a:gd name="connsiteX435" fmla="*/ 617494 w 4958557"/>
                  <a:gd name="connsiteY435" fmla="*/ 1353178 h 2611386"/>
                  <a:gd name="connsiteX436" fmla="*/ 584070 w 4958557"/>
                  <a:gd name="connsiteY436" fmla="*/ 1366721 h 2611386"/>
                  <a:gd name="connsiteX437" fmla="*/ 535663 w 4958557"/>
                  <a:gd name="connsiteY437" fmla="*/ 1390348 h 2611386"/>
                  <a:gd name="connsiteX438" fmla="*/ 537103 w 4958557"/>
                  <a:gd name="connsiteY438" fmla="*/ 1391501 h 2611386"/>
                  <a:gd name="connsiteX439" fmla="*/ 527883 w 4958557"/>
                  <a:gd name="connsiteY439" fmla="*/ 1393806 h 2611386"/>
                  <a:gd name="connsiteX440" fmla="*/ 519239 w 4958557"/>
                  <a:gd name="connsiteY440" fmla="*/ 1396399 h 2611386"/>
                  <a:gd name="connsiteX441" fmla="*/ 519239 w 4958557"/>
                  <a:gd name="connsiteY441" fmla="*/ 1390636 h 2611386"/>
                  <a:gd name="connsiteX442" fmla="*/ 527883 w 4958557"/>
                  <a:gd name="connsiteY442" fmla="*/ 1388043 h 2611386"/>
                  <a:gd name="connsiteX443" fmla="*/ 532205 w 4958557"/>
                  <a:gd name="connsiteY443" fmla="*/ 1382857 h 2611386"/>
                  <a:gd name="connsiteX444" fmla="*/ 526442 w 4958557"/>
                  <a:gd name="connsiteY444" fmla="*/ 1382280 h 2611386"/>
                  <a:gd name="connsiteX445" fmla="*/ 509154 w 4958557"/>
                  <a:gd name="connsiteY445" fmla="*/ 1387755 h 2611386"/>
                  <a:gd name="connsiteX446" fmla="*/ 509154 w 4958557"/>
                  <a:gd name="connsiteY446" fmla="*/ 1387755 h 2611386"/>
                  <a:gd name="connsiteX447" fmla="*/ 471696 w 4958557"/>
                  <a:gd name="connsiteY447" fmla="*/ 1402162 h 2611386"/>
                  <a:gd name="connsiteX448" fmla="*/ 471408 w 4958557"/>
                  <a:gd name="connsiteY448" fmla="*/ 1402162 h 2611386"/>
                  <a:gd name="connsiteX449" fmla="*/ 473425 w 4958557"/>
                  <a:gd name="connsiteY449" fmla="*/ 1400145 h 2611386"/>
                  <a:gd name="connsiteX450" fmla="*/ 454696 w 4958557"/>
                  <a:gd name="connsiteY450" fmla="*/ 1405620 h 2611386"/>
                  <a:gd name="connsiteX451" fmla="*/ 446916 w 4958557"/>
                  <a:gd name="connsiteY451" fmla="*/ 1409653 h 2611386"/>
                  <a:gd name="connsiteX452" fmla="*/ 457001 w 4958557"/>
                  <a:gd name="connsiteY452" fmla="*/ 1408213 h 2611386"/>
                  <a:gd name="connsiteX453" fmla="*/ 457001 w 4958557"/>
                  <a:gd name="connsiteY453" fmla="*/ 1408213 h 2611386"/>
                  <a:gd name="connsiteX454" fmla="*/ 461035 w 4958557"/>
                  <a:gd name="connsiteY454" fmla="*/ 1407060 h 2611386"/>
                  <a:gd name="connsiteX455" fmla="*/ 455560 w 4958557"/>
                  <a:gd name="connsiteY455" fmla="*/ 1416569 h 2611386"/>
                  <a:gd name="connsiteX456" fmla="*/ 453543 w 4958557"/>
                  <a:gd name="connsiteY456" fmla="*/ 1418874 h 2611386"/>
                  <a:gd name="connsiteX457" fmla="*/ 440865 w 4958557"/>
                  <a:gd name="connsiteY457" fmla="*/ 1422620 h 2611386"/>
                  <a:gd name="connsiteX458" fmla="*/ 397357 w 4958557"/>
                  <a:gd name="connsiteY458" fmla="*/ 1436450 h 2611386"/>
                  <a:gd name="connsiteX459" fmla="*/ 387848 w 4958557"/>
                  <a:gd name="connsiteY459" fmla="*/ 1445671 h 2611386"/>
                  <a:gd name="connsiteX460" fmla="*/ 392170 w 4958557"/>
                  <a:gd name="connsiteY460" fmla="*/ 1450281 h 2611386"/>
                  <a:gd name="connsiteX461" fmla="*/ 409458 w 4958557"/>
                  <a:gd name="connsiteY461" fmla="*/ 1445959 h 2611386"/>
                  <a:gd name="connsiteX462" fmla="*/ 429340 w 4958557"/>
                  <a:gd name="connsiteY462" fmla="*/ 1440484 h 2611386"/>
                  <a:gd name="connsiteX463" fmla="*/ 432221 w 4958557"/>
                  <a:gd name="connsiteY463" fmla="*/ 1444518 h 2611386"/>
                  <a:gd name="connsiteX464" fmla="*/ 422713 w 4958557"/>
                  <a:gd name="connsiteY464" fmla="*/ 1452874 h 2611386"/>
                  <a:gd name="connsiteX465" fmla="*/ 404560 w 4958557"/>
                  <a:gd name="connsiteY465" fmla="*/ 1453162 h 2611386"/>
                  <a:gd name="connsiteX466" fmla="*/ 395340 w 4958557"/>
                  <a:gd name="connsiteY466" fmla="*/ 1467569 h 2611386"/>
                  <a:gd name="connsiteX467" fmla="*/ 394187 w 4958557"/>
                  <a:gd name="connsiteY467" fmla="*/ 1468145 h 2611386"/>
                  <a:gd name="connsiteX468" fmla="*/ 393899 w 4958557"/>
                  <a:gd name="connsiteY468" fmla="*/ 1469010 h 2611386"/>
                  <a:gd name="connsiteX469" fmla="*/ 402543 w 4958557"/>
                  <a:gd name="connsiteY469" fmla="*/ 1473044 h 2611386"/>
                  <a:gd name="connsiteX470" fmla="*/ 411187 w 4958557"/>
                  <a:gd name="connsiteY470" fmla="*/ 1473908 h 2611386"/>
                  <a:gd name="connsiteX471" fmla="*/ 404560 w 4958557"/>
                  <a:gd name="connsiteY471" fmla="*/ 1482840 h 2611386"/>
                  <a:gd name="connsiteX472" fmla="*/ 399950 w 4958557"/>
                  <a:gd name="connsiteY472" fmla="*/ 1491196 h 2611386"/>
                  <a:gd name="connsiteX473" fmla="*/ 392746 w 4958557"/>
                  <a:gd name="connsiteY473" fmla="*/ 1496095 h 2611386"/>
                  <a:gd name="connsiteX474" fmla="*/ 376323 w 4958557"/>
                  <a:gd name="connsiteY474" fmla="*/ 1507620 h 2611386"/>
                  <a:gd name="connsiteX475" fmla="*/ 387848 w 4958557"/>
                  <a:gd name="connsiteY475" fmla="*/ 1513095 h 2611386"/>
                  <a:gd name="connsiteX476" fmla="*/ 395340 w 4958557"/>
                  <a:gd name="connsiteY476" fmla="*/ 1517129 h 2611386"/>
                  <a:gd name="connsiteX477" fmla="*/ 385543 w 4958557"/>
                  <a:gd name="connsiteY477" fmla="*/ 1524332 h 2611386"/>
                  <a:gd name="connsiteX478" fmla="*/ 366238 w 4958557"/>
                  <a:gd name="connsiteY478" fmla="*/ 1532400 h 2611386"/>
                  <a:gd name="connsiteX479" fmla="*/ 368543 w 4958557"/>
                  <a:gd name="connsiteY479" fmla="*/ 1536722 h 2611386"/>
                  <a:gd name="connsiteX480" fmla="*/ 378340 w 4958557"/>
                  <a:gd name="connsiteY480" fmla="*/ 1541332 h 2611386"/>
                  <a:gd name="connsiteX481" fmla="*/ 379780 w 4958557"/>
                  <a:gd name="connsiteY481" fmla="*/ 1545654 h 2611386"/>
                  <a:gd name="connsiteX482" fmla="*/ 386407 w 4958557"/>
                  <a:gd name="connsiteY482" fmla="*/ 1549112 h 2611386"/>
                  <a:gd name="connsiteX483" fmla="*/ 380933 w 4958557"/>
                  <a:gd name="connsiteY483" fmla="*/ 1552858 h 2611386"/>
                  <a:gd name="connsiteX484" fmla="*/ 370560 w 4958557"/>
                  <a:gd name="connsiteY484" fmla="*/ 1556315 h 2611386"/>
                  <a:gd name="connsiteX485" fmla="*/ 368543 w 4958557"/>
                  <a:gd name="connsiteY485" fmla="*/ 1569570 h 2611386"/>
                  <a:gd name="connsiteX486" fmla="*/ 363933 w 4958557"/>
                  <a:gd name="connsiteY486" fmla="*/ 1575332 h 2611386"/>
                  <a:gd name="connsiteX487" fmla="*/ 351543 w 4958557"/>
                  <a:gd name="connsiteY487" fmla="*/ 1579655 h 2611386"/>
                  <a:gd name="connsiteX488" fmla="*/ 366814 w 4958557"/>
                  <a:gd name="connsiteY488" fmla="*/ 1586570 h 2611386"/>
                  <a:gd name="connsiteX489" fmla="*/ 366814 w 4958557"/>
                  <a:gd name="connsiteY489" fmla="*/ 1588875 h 2611386"/>
                  <a:gd name="connsiteX490" fmla="*/ 345780 w 4958557"/>
                  <a:gd name="connsiteY490" fmla="*/ 1596078 h 2611386"/>
                  <a:gd name="connsiteX491" fmla="*/ 316678 w 4958557"/>
                  <a:gd name="connsiteY491" fmla="*/ 1617112 h 2611386"/>
                  <a:gd name="connsiteX492" fmla="*/ 314085 w 4958557"/>
                  <a:gd name="connsiteY492" fmla="*/ 1625757 h 2611386"/>
                  <a:gd name="connsiteX493" fmla="*/ 308610 w 4958557"/>
                  <a:gd name="connsiteY493" fmla="*/ 1637858 h 2611386"/>
                  <a:gd name="connsiteX494" fmla="*/ 277203 w 4958557"/>
                  <a:gd name="connsiteY494" fmla="*/ 1655146 h 2611386"/>
                  <a:gd name="connsiteX495" fmla="*/ 275763 w 4958557"/>
                  <a:gd name="connsiteY495" fmla="*/ 1662350 h 2611386"/>
                  <a:gd name="connsiteX496" fmla="*/ 269136 w 4958557"/>
                  <a:gd name="connsiteY496" fmla="*/ 1664367 h 2611386"/>
                  <a:gd name="connsiteX497" fmla="*/ 278356 w 4958557"/>
                  <a:gd name="connsiteY497" fmla="*/ 1666960 h 2611386"/>
                  <a:gd name="connsiteX498" fmla="*/ 283254 w 4958557"/>
                  <a:gd name="connsiteY498" fmla="*/ 1671859 h 2611386"/>
                  <a:gd name="connsiteX499" fmla="*/ 272881 w 4958557"/>
                  <a:gd name="connsiteY499" fmla="*/ 1680791 h 2611386"/>
                  <a:gd name="connsiteX500" fmla="*/ 268271 w 4958557"/>
                  <a:gd name="connsiteY500" fmla="*/ 1698079 h 2611386"/>
                  <a:gd name="connsiteX501" fmla="*/ 279508 w 4958557"/>
                  <a:gd name="connsiteY501" fmla="*/ 1700096 h 2611386"/>
                  <a:gd name="connsiteX502" fmla="*/ 286712 w 4958557"/>
                  <a:gd name="connsiteY502" fmla="*/ 1702401 h 2611386"/>
                  <a:gd name="connsiteX503" fmla="*/ 282390 w 4958557"/>
                  <a:gd name="connsiteY503" fmla="*/ 1709028 h 2611386"/>
                  <a:gd name="connsiteX504" fmla="*/ 278932 w 4958557"/>
                  <a:gd name="connsiteY504" fmla="*/ 1715943 h 2611386"/>
                  <a:gd name="connsiteX505" fmla="*/ 274034 w 4958557"/>
                  <a:gd name="connsiteY505" fmla="*/ 1732943 h 2611386"/>
                  <a:gd name="connsiteX506" fmla="*/ 276339 w 4958557"/>
                  <a:gd name="connsiteY506" fmla="*/ 1745910 h 2611386"/>
                  <a:gd name="connsiteX507" fmla="*/ 278644 w 4958557"/>
                  <a:gd name="connsiteY507" fmla="*/ 1764351 h 2611386"/>
                  <a:gd name="connsiteX508" fmla="*/ 267983 w 4958557"/>
                  <a:gd name="connsiteY508" fmla="*/ 1773283 h 2611386"/>
                  <a:gd name="connsiteX509" fmla="*/ 268847 w 4958557"/>
                  <a:gd name="connsiteY509" fmla="*/ 1784232 h 2611386"/>
                  <a:gd name="connsiteX510" fmla="*/ 268847 w 4958557"/>
                  <a:gd name="connsiteY510" fmla="*/ 1797486 h 2611386"/>
                  <a:gd name="connsiteX511" fmla="*/ 263949 w 4958557"/>
                  <a:gd name="connsiteY511" fmla="*/ 1804978 h 2611386"/>
                  <a:gd name="connsiteX512" fmla="*/ 269424 w 4958557"/>
                  <a:gd name="connsiteY512" fmla="*/ 1811317 h 2611386"/>
                  <a:gd name="connsiteX513" fmla="*/ 280949 w 4958557"/>
                  <a:gd name="connsiteY513" fmla="*/ 1804402 h 2611386"/>
                  <a:gd name="connsiteX514" fmla="*/ 290170 w 4958557"/>
                  <a:gd name="connsiteY514" fmla="*/ 1792588 h 2611386"/>
                  <a:gd name="connsiteX515" fmla="*/ 296220 w 4958557"/>
                  <a:gd name="connsiteY515" fmla="*/ 1793164 h 2611386"/>
                  <a:gd name="connsiteX516" fmla="*/ 293915 w 4958557"/>
                  <a:gd name="connsiteY516" fmla="*/ 1797486 h 2611386"/>
                  <a:gd name="connsiteX517" fmla="*/ 288441 w 4958557"/>
                  <a:gd name="connsiteY517" fmla="*/ 1802673 h 2611386"/>
                  <a:gd name="connsiteX518" fmla="*/ 296220 w 4958557"/>
                  <a:gd name="connsiteY518" fmla="*/ 1805554 h 2611386"/>
                  <a:gd name="connsiteX519" fmla="*/ 310627 w 4958557"/>
                  <a:gd name="connsiteY519" fmla="*/ 1801520 h 2611386"/>
                  <a:gd name="connsiteX520" fmla="*/ 347509 w 4958557"/>
                  <a:gd name="connsiteY520" fmla="*/ 1791436 h 2611386"/>
                  <a:gd name="connsiteX521" fmla="*/ 339441 w 4958557"/>
                  <a:gd name="connsiteY521" fmla="*/ 1800944 h 2611386"/>
                  <a:gd name="connsiteX522" fmla="*/ 350102 w 4958557"/>
                  <a:gd name="connsiteY522" fmla="*/ 1791147 h 2611386"/>
                  <a:gd name="connsiteX523" fmla="*/ 423865 w 4958557"/>
                  <a:gd name="connsiteY523" fmla="*/ 1772130 h 2611386"/>
                  <a:gd name="connsiteX524" fmla="*/ 476306 w 4958557"/>
                  <a:gd name="connsiteY524" fmla="*/ 1756571 h 2611386"/>
                  <a:gd name="connsiteX525" fmla="*/ 501086 w 4958557"/>
                  <a:gd name="connsiteY525" fmla="*/ 1751096 h 2611386"/>
                  <a:gd name="connsiteX526" fmla="*/ 529324 w 4958557"/>
                  <a:gd name="connsiteY526" fmla="*/ 1739859 h 2611386"/>
                  <a:gd name="connsiteX527" fmla="*/ 542002 w 4958557"/>
                  <a:gd name="connsiteY527" fmla="*/ 1741011 h 2611386"/>
                  <a:gd name="connsiteX528" fmla="*/ 534510 w 4958557"/>
                  <a:gd name="connsiteY528" fmla="*/ 1751384 h 2611386"/>
                  <a:gd name="connsiteX529" fmla="*/ 512612 w 4958557"/>
                  <a:gd name="connsiteY529" fmla="*/ 1758011 h 2611386"/>
                  <a:gd name="connsiteX530" fmla="*/ 469967 w 4958557"/>
                  <a:gd name="connsiteY530" fmla="*/ 1772418 h 2611386"/>
                  <a:gd name="connsiteX531" fmla="*/ 452391 w 4958557"/>
                  <a:gd name="connsiteY531" fmla="*/ 1783944 h 2611386"/>
                  <a:gd name="connsiteX532" fmla="*/ 435391 w 4958557"/>
                  <a:gd name="connsiteY532" fmla="*/ 1785385 h 2611386"/>
                  <a:gd name="connsiteX533" fmla="*/ 430492 w 4958557"/>
                  <a:gd name="connsiteY533" fmla="*/ 1793164 h 2611386"/>
                  <a:gd name="connsiteX534" fmla="*/ 425594 w 4958557"/>
                  <a:gd name="connsiteY534" fmla="*/ 1793452 h 2611386"/>
                  <a:gd name="connsiteX535" fmla="*/ 414645 w 4958557"/>
                  <a:gd name="connsiteY535" fmla="*/ 1796046 h 2611386"/>
                  <a:gd name="connsiteX536" fmla="*/ 378628 w 4958557"/>
                  <a:gd name="connsiteY536" fmla="*/ 1804978 h 2611386"/>
                  <a:gd name="connsiteX537" fmla="*/ 378628 w 4958557"/>
                  <a:gd name="connsiteY537" fmla="*/ 1804978 h 2611386"/>
                  <a:gd name="connsiteX538" fmla="*/ 376034 w 4958557"/>
                  <a:gd name="connsiteY538" fmla="*/ 1807283 h 2611386"/>
                  <a:gd name="connsiteX539" fmla="*/ 363068 w 4958557"/>
                  <a:gd name="connsiteY539" fmla="*/ 1811605 h 2611386"/>
                  <a:gd name="connsiteX540" fmla="*/ 343763 w 4958557"/>
                  <a:gd name="connsiteY540" fmla="*/ 1822554 h 2611386"/>
                  <a:gd name="connsiteX541" fmla="*/ 294780 w 4958557"/>
                  <a:gd name="connsiteY541" fmla="*/ 1835809 h 2611386"/>
                  <a:gd name="connsiteX542" fmla="*/ 268271 w 4958557"/>
                  <a:gd name="connsiteY542" fmla="*/ 1842148 h 2611386"/>
                  <a:gd name="connsiteX543" fmla="*/ 243779 w 4958557"/>
                  <a:gd name="connsiteY543" fmla="*/ 1862029 h 2611386"/>
                  <a:gd name="connsiteX544" fmla="*/ 240610 w 4958557"/>
                  <a:gd name="connsiteY544" fmla="*/ 1870385 h 2611386"/>
                  <a:gd name="connsiteX545" fmla="*/ 248390 w 4958557"/>
                  <a:gd name="connsiteY545" fmla="*/ 1867504 h 2611386"/>
                  <a:gd name="connsiteX546" fmla="*/ 250407 w 4958557"/>
                  <a:gd name="connsiteY546" fmla="*/ 1866351 h 2611386"/>
                  <a:gd name="connsiteX547" fmla="*/ 262797 w 4958557"/>
                  <a:gd name="connsiteY547" fmla="*/ 1862605 h 2611386"/>
                  <a:gd name="connsiteX548" fmla="*/ 281237 w 4958557"/>
                  <a:gd name="connsiteY548" fmla="*/ 1869233 h 2611386"/>
                  <a:gd name="connsiteX549" fmla="*/ 281237 w 4958557"/>
                  <a:gd name="connsiteY549" fmla="*/ 1871249 h 2611386"/>
                  <a:gd name="connsiteX550" fmla="*/ 257610 w 4958557"/>
                  <a:gd name="connsiteY550" fmla="*/ 1880470 h 2611386"/>
                  <a:gd name="connsiteX551" fmla="*/ 240898 w 4958557"/>
                  <a:gd name="connsiteY551" fmla="*/ 1881334 h 2611386"/>
                  <a:gd name="connsiteX552" fmla="*/ 239457 w 4958557"/>
                  <a:gd name="connsiteY552" fmla="*/ 1881334 h 2611386"/>
                  <a:gd name="connsiteX553" fmla="*/ 236000 w 4958557"/>
                  <a:gd name="connsiteY553" fmla="*/ 1883928 h 2611386"/>
                  <a:gd name="connsiteX554" fmla="*/ 228796 w 4958557"/>
                  <a:gd name="connsiteY554" fmla="*/ 1888538 h 2611386"/>
                  <a:gd name="connsiteX555" fmla="*/ 214966 w 4958557"/>
                  <a:gd name="connsiteY555" fmla="*/ 1901504 h 2611386"/>
                  <a:gd name="connsiteX556" fmla="*/ 214966 w 4958557"/>
                  <a:gd name="connsiteY556" fmla="*/ 1901504 h 2611386"/>
                  <a:gd name="connsiteX557" fmla="*/ 193355 w 4958557"/>
                  <a:gd name="connsiteY557" fmla="*/ 1909572 h 2611386"/>
                  <a:gd name="connsiteX558" fmla="*/ 190762 w 4958557"/>
                  <a:gd name="connsiteY558" fmla="*/ 1907843 h 2611386"/>
                  <a:gd name="connsiteX559" fmla="*/ 189033 w 4958557"/>
                  <a:gd name="connsiteY559" fmla="*/ 1902945 h 2611386"/>
                  <a:gd name="connsiteX560" fmla="*/ 185864 w 4958557"/>
                  <a:gd name="connsiteY560" fmla="*/ 1907555 h 2611386"/>
                  <a:gd name="connsiteX561" fmla="*/ 185864 w 4958557"/>
                  <a:gd name="connsiteY561" fmla="*/ 1907555 h 2611386"/>
                  <a:gd name="connsiteX562" fmla="*/ 179813 w 4958557"/>
                  <a:gd name="connsiteY562" fmla="*/ 1911301 h 2611386"/>
                  <a:gd name="connsiteX563" fmla="*/ 186152 w 4958557"/>
                  <a:gd name="connsiteY563" fmla="*/ 1919080 h 2611386"/>
                  <a:gd name="connsiteX564" fmla="*/ 187593 w 4958557"/>
                  <a:gd name="connsiteY564" fmla="*/ 1927148 h 2611386"/>
                  <a:gd name="connsiteX565" fmla="*/ 161084 w 4958557"/>
                  <a:gd name="connsiteY565" fmla="*/ 1948758 h 2611386"/>
                  <a:gd name="connsiteX566" fmla="*/ 154457 w 4958557"/>
                  <a:gd name="connsiteY566" fmla="*/ 1959708 h 2611386"/>
                  <a:gd name="connsiteX567" fmla="*/ 171745 w 4958557"/>
                  <a:gd name="connsiteY567" fmla="*/ 1954809 h 2611386"/>
                  <a:gd name="connsiteX568" fmla="*/ 181254 w 4958557"/>
                  <a:gd name="connsiteY568" fmla="*/ 1959708 h 2611386"/>
                  <a:gd name="connsiteX569" fmla="*/ 169440 w 4958557"/>
                  <a:gd name="connsiteY569" fmla="*/ 1966911 h 2611386"/>
                  <a:gd name="connsiteX570" fmla="*/ 147830 w 4958557"/>
                  <a:gd name="connsiteY570" fmla="*/ 1988233 h 2611386"/>
                  <a:gd name="connsiteX571" fmla="*/ 147830 w 4958557"/>
                  <a:gd name="connsiteY571" fmla="*/ 1988233 h 2611386"/>
                  <a:gd name="connsiteX572" fmla="*/ 142931 w 4958557"/>
                  <a:gd name="connsiteY572" fmla="*/ 1989386 h 2611386"/>
                  <a:gd name="connsiteX573" fmla="*/ 145236 w 4958557"/>
                  <a:gd name="connsiteY573" fmla="*/ 1993708 h 2611386"/>
                  <a:gd name="connsiteX574" fmla="*/ 145525 w 4958557"/>
                  <a:gd name="connsiteY574" fmla="*/ 1997166 h 2611386"/>
                  <a:gd name="connsiteX575" fmla="*/ 121609 w 4958557"/>
                  <a:gd name="connsiteY575" fmla="*/ 2005810 h 2611386"/>
                  <a:gd name="connsiteX576" fmla="*/ 115270 w 4958557"/>
                  <a:gd name="connsiteY576" fmla="*/ 2012149 h 2611386"/>
                  <a:gd name="connsiteX577" fmla="*/ 118440 w 4958557"/>
                  <a:gd name="connsiteY577" fmla="*/ 2015318 h 2611386"/>
                  <a:gd name="connsiteX578" fmla="*/ 130253 w 4958557"/>
                  <a:gd name="connsiteY578" fmla="*/ 2012149 h 2611386"/>
                  <a:gd name="connsiteX579" fmla="*/ 143796 w 4958557"/>
                  <a:gd name="connsiteY579" fmla="*/ 2008115 h 2611386"/>
                  <a:gd name="connsiteX580" fmla="*/ 146101 w 4958557"/>
                  <a:gd name="connsiteY580" fmla="*/ 2010132 h 2611386"/>
                  <a:gd name="connsiteX581" fmla="*/ 135440 w 4958557"/>
                  <a:gd name="connsiteY581" fmla="*/ 2017623 h 2611386"/>
                  <a:gd name="connsiteX582" fmla="*/ 127084 w 4958557"/>
                  <a:gd name="connsiteY582" fmla="*/ 2017335 h 2611386"/>
                  <a:gd name="connsiteX583" fmla="*/ 120745 w 4958557"/>
                  <a:gd name="connsiteY583" fmla="*/ 2027420 h 2611386"/>
                  <a:gd name="connsiteX584" fmla="*/ 119880 w 4958557"/>
                  <a:gd name="connsiteY584" fmla="*/ 2027708 h 2611386"/>
                  <a:gd name="connsiteX585" fmla="*/ 119592 w 4958557"/>
                  <a:gd name="connsiteY585" fmla="*/ 2028284 h 2611386"/>
                  <a:gd name="connsiteX586" fmla="*/ 119592 w 4958557"/>
                  <a:gd name="connsiteY586" fmla="*/ 2028573 h 2611386"/>
                  <a:gd name="connsiteX587" fmla="*/ 119304 w 4958557"/>
                  <a:gd name="connsiteY587" fmla="*/ 2028861 h 2611386"/>
                  <a:gd name="connsiteX588" fmla="*/ 116135 w 4958557"/>
                  <a:gd name="connsiteY588" fmla="*/ 2043844 h 2611386"/>
                  <a:gd name="connsiteX589" fmla="*/ 116999 w 4958557"/>
                  <a:gd name="connsiteY589" fmla="*/ 2044708 h 2611386"/>
                  <a:gd name="connsiteX590" fmla="*/ 116999 w 4958557"/>
                  <a:gd name="connsiteY590" fmla="*/ 2045284 h 2611386"/>
                  <a:gd name="connsiteX591" fmla="*/ 116999 w 4958557"/>
                  <a:gd name="connsiteY591" fmla="*/ 2045284 h 2611386"/>
                  <a:gd name="connsiteX592" fmla="*/ 116999 w 4958557"/>
                  <a:gd name="connsiteY592" fmla="*/ 2045284 h 2611386"/>
                  <a:gd name="connsiteX593" fmla="*/ 105473 w 4958557"/>
                  <a:gd name="connsiteY593" fmla="*/ 2051047 h 2611386"/>
                  <a:gd name="connsiteX594" fmla="*/ 105473 w 4958557"/>
                  <a:gd name="connsiteY594" fmla="*/ 2051047 h 2611386"/>
                  <a:gd name="connsiteX595" fmla="*/ 100287 w 4958557"/>
                  <a:gd name="connsiteY595" fmla="*/ 2048454 h 2611386"/>
                  <a:gd name="connsiteX596" fmla="*/ 102304 w 4958557"/>
                  <a:gd name="connsiteY596" fmla="*/ 2063437 h 2611386"/>
                  <a:gd name="connsiteX597" fmla="*/ 102304 w 4958557"/>
                  <a:gd name="connsiteY597" fmla="*/ 2063437 h 2611386"/>
                  <a:gd name="connsiteX598" fmla="*/ 95389 w 4958557"/>
                  <a:gd name="connsiteY598" fmla="*/ 2069488 h 2611386"/>
                  <a:gd name="connsiteX599" fmla="*/ 80982 w 4958557"/>
                  <a:gd name="connsiteY599" fmla="*/ 2071505 h 2611386"/>
                  <a:gd name="connsiteX600" fmla="*/ 74931 w 4958557"/>
                  <a:gd name="connsiteY600" fmla="*/ 2074386 h 2611386"/>
                  <a:gd name="connsiteX601" fmla="*/ 78965 w 4958557"/>
                  <a:gd name="connsiteY601" fmla="*/ 2102624 h 2611386"/>
                  <a:gd name="connsiteX602" fmla="*/ 78965 w 4958557"/>
                  <a:gd name="connsiteY602" fmla="*/ 2112421 h 2611386"/>
                  <a:gd name="connsiteX603" fmla="*/ 66575 w 4958557"/>
                  <a:gd name="connsiteY603" fmla="*/ 2125675 h 2611386"/>
                  <a:gd name="connsiteX604" fmla="*/ 60236 w 4958557"/>
                  <a:gd name="connsiteY604" fmla="*/ 2138065 h 2611386"/>
                  <a:gd name="connsiteX605" fmla="*/ 53032 w 4958557"/>
                  <a:gd name="connsiteY605" fmla="*/ 2146997 h 2611386"/>
                  <a:gd name="connsiteX606" fmla="*/ 52744 w 4958557"/>
                  <a:gd name="connsiteY606" fmla="*/ 2152472 h 2611386"/>
                  <a:gd name="connsiteX607" fmla="*/ 41507 w 4958557"/>
                  <a:gd name="connsiteY607" fmla="*/ 2158811 h 2611386"/>
                  <a:gd name="connsiteX608" fmla="*/ 40643 w 4958557"/>
                  <a:gd name="connsiteY608" fmla="*/ 2163709 h 2611386"/>
                  <a:gd name="connsiteX609" fmla="*/ 36032 w 4958557"/>
                  <a:gd name="connsiteY609" fmla="*/ 2165150 h 2611386"/>
                  <a:gd name="connsiteX610" fmla="*/ 42371 w 4958557"/>
                  <a:gd name="connsiteY610" fmla="*/ 2166879 h 2611386"/>
                  <a:gd name="connsiteX611" fmla="*/ 45829 w 4958557"/>
                  <a:gd name="connsiteY611" fmla="*/ 2170048 h 2611386"/>
                  <a:gd name="connsiteX612" fmla="*/ 38914 w 4958557"/>
                  <a:gd name="connsiteY612" fmla="*/ 2176387 h 2611386"/>
                  <a:gd name="connsiteX613" fmla="*/ 36032 w 4958557"/>
                  <a:gd name="connsiteY613" fmla="*/ 2188489 h 2611386"/>
                  <a:gd name="connsiteX614" fmla="*/ 43812 w 4958557"/>
                  <a:gd name="connsiteY614" fmla="*/ 2189930 h 2611386"/>
                  <a:gd name="connsiteX615" fmla="*/ 48999 w 4958557"/>
                  <a:gd name="connsiteY615" fmla="*/ 2191370 h 2611386"/>
                  <a:gd name="connsiteX616" fmla="*/ 46117 w 4958557"/>
                  <a:gd name="connsiteY616" fmla="*/ 2195980 h 2611386"/>
                  <a:gd name="connsiteX617" fmla="*/ 43812 w 4958557"/>
                  <a:gd name="connsiteY617" fmla="*/ 2200879 h 2611386"/>
                  <a:gd name="connsiteX618" fmla="*/ 40643 w 4958557"/>
                  <a:gd name="connsiteY618" fmla="*/ 2212692 h 2611386"/>
                  <a:gd name="connsiteX619" fmla="*/ 42371 w 4958557"/>
                  <a:gd name="connsiteY619" fmla="*/ 2221625 h 2611386"/>
                  <a:gd name="connsiteX620" fmla="*/ 43236 w 4958557"/>
                  <a:gd name="connsiteY620" fmla="*/ 2231133 h 2611386"/>
                  <a:gd name="connsiteX621" fmla="*/ 32287 w 4958557"/>
                  <a:gd name="connsiteY621" fmla="*/ 2242659 h 2611386"/>
                  <a:gd name="connsiteX622" fmla="*/ 27100 w 4958557"/>
                  <a:gd name="connsiteY622" fmla="*/ 2253896 h 2611386"/>
                  <a:gd name="connsiteX623" fmla="*/ 32575 w 4958557"/>
                  <a:gd name="connsiteY623" fmla="*/ 2256201 h 2611386"/>
                  <a:gd name="connsiteX624" fmla="*/ 38049 w 4958557"/>
                  <a:gd name="connsiteY624" fmla="*/ 2252455 h 2611386"/>
                  <a:gd name="connsiteX625" fmla="*/ 38049 w 4958557"/>
                  <a:gd name="connsiteY625" fmla="*/ 2257066 h 2611386"/>
                  <a:gd name="connsiteX626" fmla="*/ 34880 w 4958557"/>
                  <a:gd name="connsiteY626" fmla="*/ 2262252 h 2611386"/>
                  <a:gd name="connsiteX627" fmla="*/ 38914 w 4958557"/>
                  <a:gd name="connsiteY627" fmla="*/ 2266574 h 2611386"/>
                  <a:gd name="connsiteX628" fmla="*/ 39778 w 4958557"/>
                  <a:gd name="connsiteY628" fmla="*/ 2266862 h 2611386"/>
                  <a:gd name="connsiteX629" fmla="*/ 41219 w 4958557"/>
                  <a:gd name="connsiteY629" fmla="*/ 2270032 h 2611386"/>
                  <a:gd name="connsiteX630" fmla="*/ 40354 w 4958557"/>
                  <a:gd name="connsiteY630" fmla="*/ 2270896 h 2611386"/>
                  <a:gd name="connsiteX631" fmla="*/ 40354 w 4958557"/>
                  <a:gd name="connsiteY631" fmla="*/ 2271760 h 2611386"/>
                  <a:gd name="connsiteX632" fmla="*/ 49287 w 4958557"/>
                  <a:gd name="connsiteY632" fmla="*/ 2272337 h 2611386"/>
                  <a:gd name="connsiteX633" fmla="*/ 53321 w 4958557"/>
                  <a:gd name="connsiteY633" fmla="*/ 2269455 h 2611386"/>
                  <a:gd name="connsiteX634" fmla="*/ 53321 w 4958557"/>
                  <a:gd name="connsiteY634" fmla="*/ 2281269 h 2611386"/>
                  <a:gd name="connsiteX635" fmla="*/ 51016 w 4958557"/>
                  <a:gd name="connsiteY635" fmla="*/ 2285303 h 2611386"/>
                  <a:gd name="connsiteX636" fmla="*/ 45253 w 4958557"/>
                  <a:gd name="connsiteY636" fmla="*/ 2286744 h 2611386"/>
                  <a:gd name="connsiteX637" fmla="*/ 51592 w 4958557"/>
                  <a:gd name="connsiteY637" fmla="*/ 2286744 h 2611386"/>
                  <a:gd name="connsiteX638" fmla="*/ 53321 w 4958557"/>
                  <a:gd name="connsiteY638" fmla="*/ 2288473 h 2611386"/>
                  <a:gd name="connsiteX639" fmla="*/ 53321 w 4958557"/>
                  <a:gd name="connsiteY639" fmla="*/ 2288761 h 2611386"/>
                  <a:gd name="connsiteX640" fmla="*/ 48710 w 4958557"/>
                  <a:gd name="connsiteY640" fmla="*/ 2295100 h 2611386"/>
                  <a:gd name="connsiteX641" fmla="*/ 38337 w 4958557"/>
                  <a:gd name="connsiteY641" fmla="*/ 2310659 h 2611386"/>
                  <a:gd name="connsiteX642" fmla="*/ 50151 w 4958557"/>
                  <a:gd name="connsiteY642" fmla="*/ 2311524 h 2611386"/>
                  <a:gd name="connsiteX643" fmla="*/ 53321 w 4958557"/>
                  <a:gd name="connsiteY643" fmla="*/ 2310083 h 2611386"/>
                  <a:gd name="connsiteX644" fmla="*/ 53321 w 4958557"/>
                  <a:gd name="connsiteY644" fmla="*/ 2321608 h 2611386"/>
                  <a:gd name="connsiteX645" fmla="*/ 52168 w 4958557"/>
                  <a:gd name="connsiteY645" fmla="*/ 2321896 h 2611386"/>
                  <a:gd name="connsiteX646" fmla="*/ 38337 w 4958557"/>
                  <a:gd name="connsiteY646" fmla="*/ 2335727 h 2611386"/>
                  <a:gd name="connsiteX647" fmla="*/ 41795 w 4958557"/>
                  <a:gd name="connsiteY647" fmla="*/ 2338608 h 2611386"/>
                  <a:gd name="connsiteX648" fmla="*/ 51880 w 4958557"/>
                  <a:gd name="connsiteY648" fmla="*/ 2339185 h 2611386"/>
                  <a:gd name="connsiteX649" fmla="*/ 54473 w 4958557"/>
                  <a:gd name="connsiteY649" fmla="*/ 2342642 h 2611386"/>
                  <a:gd name="connsiteX650" fmla="*/ 61388 w 4958557"/>
                  <a:gd name="connsiteY650" fmla="*/ 2343219 h 2611386"/>
                  <a:gd name="connsiteX651" fmla="*/ 57931 w 4958557"/>
                  <a:gd name="connsiteY651" fmla="*/ 2348405 h 2611386"/>
                  <a:gd name="connsiteX652" fmla="*/ 50151 w 4958557"/>
                  <a:gd name="connsiteY652" fmla="*/ 2354744 h 2611386"/>
                  <a:gd name="connsiteX653" fmla="*/ 53032 w 4958557"/>
                  <a:gd name="connsiteY653" fmla="*/ 2366846 h 2611386"/>
                  <a:gd name="connsiteX654" fmla="*/ 51016 w 4958557"/>
                  <a:gd name="connsiteY654" fmla="*/ 2373473 h 2611386"/>
                  <a:gd name="connsiteX655" fmla="*/ 41795 w 4958557"/>
                  <a:gd name="connsiteY655" fmla="*/ 2381541 h 2611386"/>
                  <a:gd name="connsiteX656" fmla="*/ 57355 w 4958557"/>
                  <a:gd name="connsiteY656" fmla="*/ 2382405 h 2611386"/>
                  <a:gd name="connsiteX657" fmla="*/ 58219 w 4958557"/>
                  <a:gd name="connsiteY657" fmla="*/ 2384422 h 2611386"/>
                  <a:gd name="connsiteX658" fmla="*/ 42371 w 4958557"/>
                  <a:gd name="connsiteY658" fmla="*/ 2397965 h 2611386"/>
                  <a:gd name="connsiteX659" fmla="*/ 24507 w 4958557"/>
                  <a:gd name="connsiteY659" fmla="*/ 2426202 h 2611386"/>
                  <a:gd name="connsiteX660" fmla="*/ 25083 w 4958557"/>
                  <a:gd name="connsiteY660" fmla="*/ 2434558 h 2611386"/>
                  <a:gd name="connsiteX661" fmla="*/ 24795 w 4958557"/>
                  <a:gd name="connsiteY661" fmla="*/ 2446948 h 2611386"/>
                  <a:gd name="connsiteX662" fmla="*/ 3761 w 4958557"/>
                  <a:gd name="connsiteY662" fmla="*/ 2472592 h 2611386"/>
                  <a:gd name="connsiteX663" fmla="*/ 5202 w 4958557"/>
                  <a:gd name="connsiteY663" fmla="*/ 2479219 h 2611386"/>
                  <a:gd name="connsiteX664" fmla="*/ 303 w 4958557"/>
                  <a:gd name="connsiteY664" fmla="*/ 2483253 h 2611386"/>
                  <a:gd name="connsiteX665" fmla="*/ 8947 w 4958557"/>
                  <a:gd name="connsiteY665" fmla="*/ 2482389 h 2611386"/>
                  <a:gd name="connsiteX666" fmla="*/ 14710 w 4958557"/>
                  <a:gd name="connsiteY666" fmla="*/ 2484982 h 2611386"/>
                  <a:gd name="connsiteX667" fmla="*/ 8947 w 4958557"/>
                  <a:gd name="connsiteY667" fmla="*/ 2496220 h 2611386"/>
                  <a:gd name="connsiteX668" fmla="*/ 10964 w 4958557"/>
                  <a:gd name="connsiteY668" fmla="*/ 2512643 h 2611386"/>
                  <a:gd name="connsiteX669" fmla="*/ 21337 w 4958557"/>
                  <a:gd name="connsiteY669" fmla="*/ 2510626 h 2611386"/>
                  <a:gd name="connsiteX670" fmla="*/ 28253 w 4958557"/>
                  <a:gd name="connsiteY670" fmla="*/ 2510050 h 2611386"/>
                  <a:gd name="connsiteX671" fmla="*/ 26812 w 4958557"/>
                  <a:gd name="connsiteY671" fmla="*/ 2517254 h 2611386"/>
                  <a:gd name="connsiteX672" fmla="*/ 26236 w 4958557"/>
                  <a:gd name="connsiteY672" fmla="*/ 2524457 h 2611386"/>
                  <a:gd name="connsiteX673" fmla="*/ 27676 w 4958557"/>
                  <a:gd name="connsiteY673" fmla="*/ 2540593 h 2611386"/>
                  <a:gd name="connsiteX674" fmla="*/ 34015 w 4958557"/>
                  <a:gd name="connsiteY674" fmla="*/ 2550966 h 2611386"/>
                  <a:gd name="connsiteX675" fmla="*/ 42371 w 4958557"/>
                  <a:gd name="connsiteY675" fmla="*/ 2565949 h 2611386"/>
                  <a:gd name="connsiteX676" fmla="*/ 36321 w 4958557"/>
                  <a:gd name="connsiteY676" fmla="*/ 2577186 h 2611386"/>
                  <a:gd name="connsiteX677" fmla="*/ 40931 w 4958557"/>
                  <a:gd name="connsiteY677" fmla="*/ 2586406 h 2611386"/>
                  <a:gd name="connsiteX678" fmla="*/ 45541 w 4958557"/>
                  <a:gd name="connsiteY678" fmla="*/ 2597932 h 2611386"/>
                  <a:gd name="connsiteX679" fmla="*/ 43812 w 4958557"/>
                  <a:gd name="connsiteY679" fmla="*/ 2606000 h 2611386"/>
                  <a:gd name="connsiteX680" fmla="*/ 50727 w 4958557"/>
                  <a:gd name="connsiteY680" fmla="*/ 2609746 h 2611386"/>
                  <a:gd name="connsiteX681" fmla="*/ 58219 w 4958557"/>
                  <a:gd name="connsiteY681" fmla="*/ 2599661 h 2611386"/>
                  <a:gd name="connsiteX682" fmla="*/ 61965 w 4958557"/>
                  <a:gd name="connsiteY682" fmla="*/ 2586406 h 2611386"/>
                  <a:gd name="connsiteX683" fmla="*/ 67151 w 4958557"/>
                  <a:gd name="connsiteY683" fmla="*/ 2584966 h 2611386"/>
                  <a:gd name="connsiteX684" fmla="*/ 66575 w 4958557"/>
                  <a:gd name="connsiteY684" fmla="*/ 2589288 h 2611386"/>
                  <a:gd name="connsiteX685" fmla="*/ 63694 w 4958557"/>
                  <a:gd name="connsiteY685" fmla="*/ 2595627 h 2611386"/>
                  <a:gd name="connsiteX686" fmla="*/ 71185 w 4958557"/>
                  <a:gd name="connsiteY686" fmla="*/ 2595339 h 2611386"/>
                  <a:gd name="connsiteX687" fmla="*/ 82423 w 4958557"/>
                  <a:gd name="connsiteY687" fmla="*/ 2586695 h 2611386"/>
                  <a:gd name="connsiteX688" fmla="*/ 110660 w 4958557"/>
                  <a:gd name="connsiteY688" fmla="*/ 2565373 h 2611386"/>
                  <a:gd name="connsiteX689" fmla="*/ 97118 w 4958557"/>
                  <a:gd name="connsiteY689" fmla="*/ 2578051 h 2611386"/>
                  <a:gd name="connsiteX690" fmla="*/ 141203 w 4958557"/>
                  <a:gd name="connsiteY690" fmla="*/ 2569118 h 2611386"/>
                  <a:gd name="connsiteX691" fmla="*/ 124779 w 4958557"/>
                  <a:gd name="connsiteY691" fmla="*/ 2575457 h 2611386"/>
                  <a:gd name="connsiteX692" fmla="*/ 107202 w 4958557"/>
                  <a:gd name="connsiteY692" fmla="*/ 2581220 h 2611386"/>
                  <a:gd name="connsiteX693" fmla="*/ 91931 w 4958557"/>
                  <a:gd name="connsiteY693" fmla="*/ 2590729 h 2611386"/>
                  <a:gd name="connsiteX694" fmla="*/ 104033 w 4958557"/>
                  <a:gd name="connsiteY694" fmla="*/ 2594186 h 2611386"/>
                  <a:gd name="connsiteX695" fmla="*/ 114694 w 4958557"/>
                  <a:gd name="connsiteY695" fmla="*/ 2594763 h 2611386"/>
                  <a:gd name="connsiteX696" fmla="*/ 116135 w 4958557"/>
                  <a:gd name="connsiteY696" fmla="*/ 2593322 h 2611386"/>
                  <a:gd name="connsiteX697" fmla="*/ 126796 w 4958557"/>
                  <a:gd name="connsiteY697" fmla="*/ 2591017 h 2611386"/>
                  <a:gd name="connsiteX698" fmla="*/ 116999 w 4958557"/>
                  <a:gd name="connsiteY698" fmla="*/ 2587559 h 2611386"/>
                  <a:gd name="connsiteX699" fmla="*/ 116999 w 4958557"/>
                  <a:gd name="connsiteY699" fmla="*/ 2587559 h 2611386"/>
                  <a:gd name="connsiteX700" fmla="*/ 110372 w 4958557"/>
                  <a:gd name="connsiteY700" fmla="*/ 2588712 h 2611386"/>
                  <a:gd name="connsiteX701" fmla="*/ 115558 w 4958557"/>
                  <a:gd name="connsiteY701" fmla="*/ 2585830 h 2611386"/>
                  <a:gd name="connsiteX702" fmla="*/ 138033 w 4958557"/>
                  <a:gd name="connsiteY702" fmla="*/ 2588712 h 2611386"/>
                  <a:gd name="connsiteX703" fmla="*/ 146677 w 4958557"/>
                  <a:gd name="connsiteY703" fmla="*/ 2585830 h 2611386"/>
                  <a:gd name="connsiteX704" fmla="*/ 151864 w 4958557"/>
                  <a:gd name="connsiteY704" fmla="*/ 2584101 h 2611386"/>
                  <a:gd name="connsiteX705" fmla="*/ 160508 w 4958557"/>
                  <a:gd name="connsiteY705" fmla="*/ 2581508 h 2611386"/>
                  <a:gd name="connsiteX706" fmla="*/ 172033 w 4958557"/>
                  <a:gd name="connsiteY706" fmla="*/ 2577474 h 2611386"/>
                  <a:gd name="connsiteX707" fmla="*/ 175779 w 4958557"/>
                  <a:gd name="connsiteY707" fmla="*/ 2577762 h 2611386"/>
                  <a:gd name="connsiteX708" fmla="*/ 172898 w 4958557"/>
                  <a:gd name="connsiteY708" fmla="*/ 2581220 h 2611386"/>
                  <a:gd name="connsiteX709" fmla="*/ 167135 w 4958557"/>
                  <a:gd name="connsiteY709" fmla="*/ 2582949 h 2611386"/>
                  <a:gd name="connsiteX710" fmla="*/ 167135 w 4958557"/>
                  <a:gd name="connsiteY710" fmla="*/ 2586695 h 2611386"/>
                  <a:gd name="connsiteX711" fmla="*/ 172898 w 4958557"/>
                  <a:gd name="connsiteY711" fmla="*/ 2584678 h 2611386"/>
                  <a:gd name="connsiteX712" fmla="*/ 178949 w 4958557"/>
                  <a:gd name="connsiteY712" fmla="*/ 2582949 h 2611386"/>
                  <a:gd name="connsiteX713" fmla="*/ 178084 w 4958557"/>
                  <a:gd name="connsiteY713" fmla="*/ 2582373 h 2611386"/>
                  <a:gd name="connsiteX714" fmla="*/ 210067 w 4958557"/>
                  <a:gd name="connsiteY714" fmla="*/ 2565949 h 2611386"/>
                  <a:gd name="connsiteX715" fmla="*/ 232254 w 4958557"/>
                  <a:gd name="connsiteY715" fmla="*/ 2556440 h 2611386"/>
                  <a:gd name="connsiteX716" fmla="*/ 235135 w 4958557"/>
                  <a:gd name="connsiteY716" fmla="*/ 2552694 h 2611386"/>
                  <a:gd name="connsiteX717" fmla="*/ 237729 w 4958557"/>
                  <a:gd name="connsiteY717" fmla="*/ 2554135 h 2611386"/>
                  <a:gd name="connsiteX718" fmla="*/ 238593 w 4958557"/>
                  <a:gd name="connsiteY718" fmla="*/ 2555576 h 2611386"/>
                  <a:gd name="connsiteX719" fmla="*/ 243779 w 4958557"/>
                  <a:gd name="connsiteY719" fmla="*/ 2552983 h 2611386"/>
                  <a:gd name="connsiteX720" fmla="*/ 247237 w 4958557"/>
                  <a:gd name="connsiteY720" fmla="*/ 2552406 h 2611386"/>
                  <a:gd name="connsiteX721" fmla="*/ 244068 w 4958557"/>
                  <a:gd name="connsiteY721" fmla="*/ 2555288 h 2611386"/>
                  <a:gd name="connsiteX722" fmla="*/ 239169 w 4958557"/>
                  <a:gd name="connsiteY722" fmla="*/ 2557305 h 2611386"/>
                  <a:gd name="connsiteX723" fmla="*/ 233983 w 4958557"/>
                  <a:gd name="connsiteY723" fmla="*/ 2565084 h 2611386"/>
                  <a:gd name="connsiteX724" fmla="*/ 266542 w 4958557"/>
                  <a:gd name="connsiteY724" fmla="*/ 2552118 h 2611386"/>
                  <a:gd name="connsiteX725" fmla="*/ 267119 w 4958557"/>
                  <a:gd name="connsiteY725" fmla="*/ 2549237 h 2611386"/>
                  <a:gd name="connsiteX726" fmla="*/ 277492 w 4958557"/>
                  <a:gd name="connsiteY726" fmla="*/ 2547796 h 2611386"/>
                  <a:gd name="connsiteX727" fmla="*/ 277780 w 4958557"/>
                  <a:gd name="connsiteY727" fmla="*/ 2547796 h 2611386"/>
                  <a:gd name="connsiteX728" fmla="*/ 283831 w 4958557"/>
                  <a:gd name="connsiteY728" fmla="*/ 2545491 h 2611386"/>
                  <a:gd name="connsiteX729" fmla="*/ 280949 w 4958557"/>
                  <a:gd name="connsiteY729" fmla="*/ 2545779 h 2611386"/>
                  <a:gd name="connsiteX730" fmla="*/ 282966 w 4958557"/>
                  <a:gd name="connsiteY730" fmla="*/ 2544627 h 2611386"/>
                  <a:gd name="connsiteX731" fmla="*/ 278068 w 4958557"/>
                  <a:gd name="connsiteY731" fmla="*/ 2547220 h 2611386"/>
                  <a:gd name="connsiteX732" fmla="*/ 284983 w 4958557"/>
                  <a:gd name="connsiteY732" fmla="*/ 2541457 h 2611386"/>
                  <a:gd name="connsiteX733" fmla="*/ 284983 w 4958557"/>
                  <a:gd name="connsiteY733" fmla="*/ 2541457 h 2611386"/>
                  <a:gd name="connsiteX734" fmla="*/ 288153 w 4958557"/>
                  <a:gd name="connsiteY734" fmla="*/ 2538576 h 2611386"/>
                  <a:gd name="connsiteX735" fmla="*/ 289305 w 4958557"/>
                  <a:gd name="connsiteY735" fmla="*/ 2539440 h 2611386"/>
                  <a:gd name="connsiteX736" fmla="*/ 288441 w 4958557"/>
                  <a:gd name="connsiteY736" fmla="*/ 2541745 h 2611386"/>
                  <a:gd name="connsiteX737" fmla="*/ 303424 w 4958557"/>
                  <a:gd name="connsiteY737" fmla="*/ 2533965 h 2611386"/>
                  <a:gd name="connsiteX738" fmla="*/ 305153 w 4958557"/>
                  <a:gd name="connsiteY738" fmla="*/ 2535118 h 2611386"/>
                  <a:gd name="connsiteX739" fmla="*/ 305153 w 4958557"/>
                  <a:gd name="connsiteY739" fmla="*/ 2537135 h 2611386"/>
                  <a:gd name="connsiteX740" fmla="*/ 337136 w 4958557"/>
                  <a:gd name="connsiteY740" fmla="*/ 2524169 h 2611386"/>
                  <a:gd name="connsiteX741" fmla="*/ 342034 w 4958557"/>
                  <a:gd name="connsiteY741" fmla="*/ 2520999 h 2611386"/>
                  <a:gd name="connsiteX742" fmla="*/ 352695 w 4958557"/>
                  <a:gd name="connsiteY742" fmla="*/ 2517254 h 2611386"/>
                  <a:gd name="connsiteX743" fmla="*/ 352695 w 4958557"/>
                  <a:gd name="connsiteY743" fmla="*/ 2515813 h 2611386"/>
                  <a:gd name="connsiteX744" fmla="*/ 357306 w 4958557"/>
                  <a:gd name="connsiteY744" fmla="*/ 2514948 h 2611386"/>
                  <a:gd name="connsiteX745" fmla="*/ 359323 w 4958557"/>
                  <a:gd name="connsiteY745" fmla="*/ 2514948 h 2611386"/>
                  <a:gd name="connsiteX746" fmla="*/ 366238 w 4958557"/>
                  <a:gd name="connsiteY746" fmla="*/ 2512355 h 2611386"/>
                  <a:gd name="connsiteX747" fmla="*/ 365950 w 4958557"/>
                  <a:gd name="connsiteY747" fmla="*/ 2511779 h 2611386"/>
                  <a:gd name="connsiteX748" fmla="*/ 368543 w 4958557"/>
                  <a:gd name="connsiteY748" fmla="*/ 2506592 h 2611386"/>
                  <a:gd name="connsiteX749" fmla="*/ 381221 w 4958557"/>
                  <a:gd name="connsiteY749" fmla="*/ 2500542 h 2611386"/>
                  <a:gd name="connsiteX750" fmla="*/ 387848 w 4958557"/>
                  <a:gd name="connsiteY750" fmla="*/ 2504287 h 2611386"/>
                  <a:gd name="connsiteX751" fmla="*/ 387848 w 4958557"/>
                  <a:gd name="connsiteY751" fmla="*/ 2504287 h 2611386"/>
                  <a:gd name="connsiteX752" fmla="*/ 387848 w 4958557"/>
                  <a:gd name="connsiteY752" fmla="*/ 2504287 h 2611386"/>
                  <a:gd name="connsiteX753" fmla="*/ 387848 w 4958557"/>
                  <a:gd name="connsiteY753" fmla="*/ 2505152 h 2611386"/>
                  <a:gd name="connsiteX754" fmla="*/ 409170 w 4958557"/>
                  <a:gd name="connsiteY754" fmla="*/ 2498525 h 2611386"/>
                  <a:gd name="connsiteX755" fmla="*/ 484086 w 4958557"/>
                  <a:gd name="connsiteY755" fmla="*/ 2476626 h 2611386"/>
                  <a:gd name="connsiteX756" fmla="*/ 518662 w 4958557"/>
                  <a:gd name="connsiteY756" fmla="*/ 2467118 h 2611386"/>
                  <a:gd name="connsiteX757" fmla="*/ 516934 w 4958557"/>
                  <a:gd name="connsiteY757" fmla="*/ 2463084 h 2611386"/>
                  <a:gd name="connsiteX758" fmla="*/ 513476 w 4958557"/>
                  <a:gd name="connsiteY758" fmla="*/ 2463948 h 2611386"/>
                  <a:gd name="connsiteX759" fmla="*/ 516646 w 4958557"/>
                  <a:gd name="connsiteY759" fmla="*/ 2459914 h 2611386"/>
                  <a:gd name="connsiteX760" fmla="*/ 577154 w 4958557"/>
                  <a:gd name="connsiteY760" fmla="*/ 2436863 h 2611386"/>
                  <a:gd name="connsiteX761" fmla="*/ 583205 w 4958557"/>
                  <a:gd name="connsiteY761" fmla="*/ 2435134 h 2611386"/>
                  <a:gd name="connsiteX762" fmla="*/ 622680 w 4958557"/>
                  <a:gd name="connsiteY762" fmla="*/ 2423033 h 2611386"/>
                  <a:gd name="connsiteX763" fmla="*/ 654951 w 4958557"/>
                  <a:gd name="connsiteY763" fmla="*/ 2413524 h 2611386"/>
                  <a:gd name="connsiteX764" fmla="*/ 662443 w 4958557"/>
                  <a:gd name="connsiteY764" fmla="*/ 2410355 h 2611386"/>
                  <a:gd name="connsiteX765" fmla="*/ 663884 w 4958557"/>
                  <a:gd name="connsiteY765" fmla="*/ 2412372 h 2611386"/>
                  <a:gd name="connsiteX766" fmla="*/ 762427 w 4958557"/>
                  <a:gd name="connsiteY766" fmla="*/ 2383846 h 2611386"/>
                  <a:gd name="connsiteX767" fmla="*/ 769342 w 4958557"/>
                  <a:gd name="connsiteY767" fmla="*/ 2382405 h 2611386"/>
                  <a:gd name="connsiteX768" fmla="*/ 820054 w 4958557"/>
                  <a:gd name="connsiteY768" fmla="*/ 2374626 h 2611386"/>
                  <a:gd name="connsiteX769" fmla="*/ 853190 w 4958557"/>
                  <a:gd name="connsiteY769" fmla="*/ 2367422 h 2611386"/>
                  <a:gd name="connsiteX770" fmla="*/ 854343 w 4958557"/>
                  <a:gd name="connsiteY770" fmla="*/ 2372320 h 2611386"/>
                  <a:gd name="connsiteX771" fmla="*/ 839071 w 4958557"/>
                  <a:gd name="connsiteY771" fmla="*/ 2375778 h 2611386"/>
                  <a:gd name="connsiteX772" fmla="*/ 826970 w 4958557"/>
                  <a:gd name="connsiteY772" fmla="*/ 2379812 h 2611386"/>
                  <a:gd name="connsiteX773" fmla="*/ 820342 w 4958557"/>
                  <a:gd name="connsiteY773" fmla="*/ 2382405 h 2611386"/>
                  <a:gd name="connsiteX774" fmla="*/ 808529 w 4958557"/>
                  <a:gd name="connsiteY774" fmla="*/ 2384422 h 2611386"/>
                  <a:gd name="connsiteX775" fmla="*/ 810257 w 4958557"/>
                  <a:gd name="connsiteY775" fmla="*/ 2385287 h 2611386"/>
                  <a:gd name="connsiteX776" fmla="*/ 808529 w 4958557"/>
                  <a:gd name="connsiteY776" fmla="*/ 2384422 h 2611386"/>
                  <a:gd name="connsiteX777" fmla="*/ 781156 w 4958557"/>
                  <a:gd name="connsiteY777" fmla="*/ 2395948 h 2611386"/>
                  <a:gd name="connsiteX778" fmla="*/ 813427 w 4958557"/>
                  <a:gd name="connsiteY778" fmla="*/ 2387015 h 2611386"/>
                  <a:gd name="connsiteX779" fmla="*/ 820342 w 4958557"/>
                  <a:gd name="connsiteY779" fmla="*/ 2384422 h 2611386"/>
                  <a:gd name="connsiteX780" fmla="*/ 829851 w 4958557"/>
                  <a:gd name="connsiteY780" fmla="*/ 2382405 h 2611386"/>
                  <a:gd name="connsiteX781" fmla="*/ 841953 w 4958557"/>
                  <a:gd name="connsiteY781" fmla="*/ 2378371 h 2611386"/>
                  <a:gd name="connsiteX782" fmla="*/ 857224 w 4958557"/>
                  <a:gd name="connsiteY782" fmla="*/ 2375202 h 2611386"/>
                  <a:gd name="connsiteX783" fmla="*/ 866444 w 4958557"/>
                  <a:gd name="connsiteY783" fmla="*/ 2375490 h 2611386"/>
                  <a:gd name="connsiteX784" fmla="*/ 882580 w 4958557"/>
                  <a:gd name="connsiteY784" fmla="*/ 2372897 h 2611386"/>
                  <a:gd name="connsiteX785" fmla="*/ 913699 w 4958557"/>
                  <a:gd name="connsiteY785" fmla="*/ 2362236 h 2611386"/>
                  <a:gd name="connsiteX786" fmla="*/ 916292 w 4958557"/>
                  <a:gd name="connsiteY786" fmla="*/ 2367710 h 2611386"/>
                  <a:gd name="connsiteX787" fmla="*/ 917445 w 4958557"/>
                  <a:gd name="connsiteY787" fmla="*/ 2365693 h 2611386"/>
                  <a:gd name="connsiteX788" fmla="*/ 916292 w 4958557"/>
                  <a:gd name="connsiteY788" fmla="*/ 2367710 h 2611386"/>
                  <a:gd name="connsiteX789" fmla="*/ 913123 w 4958557"/>
                  <a:gd name="connsiteY789" fmla="*/ 2373473 h 2611386"/>
                  <a:gd name="connsiteX790" fmla="*/ 918309 w 4958557"/>
                  <a:gd name="connsiteY790" fmla="*/ 2374049 h 2611386"/>
                  <a:gd name="connsiteX791" fmla="*/ 927529 w 4958557"/>
                  <a:gd name="connsiteY791" fmla="*/ 2369151 h 2611386"/>
                  <a:gd name="connsiteX792" fmla="*/ 954902 w 4958557"/>
                  <a:gd name="connsiteY792" fmla="*/ 2351575 h 2611386"/>
                  <a:gd name="connsiteX793" fmla="*/ 1013106 w 4958557"/>
                  <a:gd name="connsiteY793" fmla="*/ 2336015 h 2611386"/>
                  <a:gd name="connsiteX794" fmla="*/ 1013106 w 4958557"/>
                  <a:gd name="connsiteY794" fmla="*/ 2336015 h 2611386"/>
                  <a:gd name="connsiteX795" fmla="*/ 1024920 w 4958557"/>
                  <a:gd name="connsiteY795" fmla="*/ 2336015 h 2611386"/>
                  <a:gd name="connsiteX796" fmla="*/ 1043649 w 4958557"/>
                  <a:gd name="connsiteY796" fmla="*/ 2336015 h 2611386"/>
                  <a:gd name="connsiteX797" fmla="*/ 1047395 w 4958557"/>
                  <a:gd name="connsiteY797" fmla="*/ 2336015 h 2611386"/>
                  <a:gd name="connsiteX798" fmla="*/ 1053445 w 4958557"/>
                  <a:gd name="connsiteY798" fmla="*/ 2336015 h 2611386"/>
                  <a:gd name="connsiteX799" fmla="*/ 1056903 w 4958557"/>
                  <a:gd name="connsiteY799" fmla="*/ 2333422 h 2611386"/>
                  <a:gd name="connsiteX800" fmla="*/ 1115971 w 4958557"/>
                  <a:gd name="connsiteY800" fmla="*/ 2316998 h 2611386"/>
                  <a:gd name="connsiteX801" fmla="*/ 1180802 w 4958557"/>
                  <a:gd name="connsiteY801" fmla="*/ 2293947 h 2611386"/>
                  <a:gd name="connsiteX802" fmla="*/ 1183684 w 4958557"/>
                  <a:gd name="connsiteY802" fmla="*/ 2301150 h 2611386"/>
                  <a:gd name="connsiteX803" fmla="*/ 1186565 w 4958557"/>
                  <a:gd name="connsiteY803" fmla="*/ 2300574 h 2611386"/>
                  <a:gd name="connsiteX804" fmla="*/ 1181090 w 4958557"/>
                  <a:gd name="connsiteY804" fmla="*/ 2308066 h 2611386"/>
                  <a:gd name="connsiteX805" fmla="*/ 1186853 w 4958557"/>
                  <a:gd name="connsiteY805" fmla="*/ 2312964 h 2611386"/>
                  <a:gd name="connsiteX806" fmla="*/ 1200972 w 4958557"/>
                  <a:gd name="connsiteY806" fmla="*/ 2307778 h 2611386"/>
                  <a:gd name="connsiteX807" fmla="*/ 1200972 w 4958557"/>
                  <a:gd name="connsiteY807" fmla="*/ 2307778 h 2611386"/>
                  <a:gd name="connsiteX808" fmla="*/ 1202989 w 4958557"/>
                  <a:gd name="connsiteY808" fmla="*/ 2297981 h 2611386"/>
                  <a:gd name="connsiteX809" fmla="*/ 1217396 w 4958557"/>
                  <a:gd name="connsiteY809" fmla="*/ 2293371 h 2611386"/>
                  <a:gd name="connsiteX810" fmla="*/ 1230362 w 4958557"/>
                  <a:gd name="connsiteY810" fmla="*/ 2289049 h 2611386"/>
                  <a:gd name="connsiteX811" fmla="*/ 1212785 w 4958557"/>
                  <a:gd name="connsiteY811" fmla="*/ 2291066 h 2611386"/>
                  <a:gd name="connsiteX812" fmla="*/ 1198955 w 4958557"/>
                  <a:gd name="connsiteY812" fmla="*/ 2292795 h 2611386"/>
                  <a:gd name="connsiteX813" fmla="*/ 1212497 w 4958557"/>
                  <a:gd name="connsiteY813" fmla="*/ 2283286 h 2611386"/>
                  <a:gd name="connsiteX814" fmla="*/ 1217972 w 4958557"/>
                  <a:gd name="connsiteY814" fmla="*/ 2283286 h 2611386"/>
                  <a:gd name="connsiteX815" fmla="*/ 1256294 w 4958557"/>
                  <a:gd name="connsiteY815" fmla="*/ 2280117 h 2611386"/>
                  <a:gd name="connsiteX816" fmla="*/ 1248514 w 4958557"/>
                  <a:gd name="connsiteY816" fmla="*/ 2283862 h 2611386"/>
                  <a:gd name="connsiteX817" fmla="*/ 1243328 w 4958557"/>
                  <a:gd name="connsiteY817" fmla="*/ 2287608 h 2611386"/>
                  <a:gd name="connsiteX818" fmla="*/ 1251108 w 4958557"/>
                  <a:gd name="connsiteY818" fmla="*/ 2286744 h 2611386"/>
                  <a:gd name="connsiteX819" fmla="*/ 1251108 w 4958557"/>
                  <a:gd name="connsiteY819" fmla="*/ 2286744 h 2611386"/>
                  <a:gd name="connsiteX820" fmla="*/ 1262921 w 4958557"/>
                  <a:gd name="connsiteY820" fmla="*/ 2278964 h 2611386"/>
                  <a:gd name="connsiteX821" fmla="*/ 1257447 w 4958557"/>
                  <a:gd name="connsiteY821" fmla="*/ 2279828 h 2611386"/>
                  <a:gd name="connsiteX822" fmla="*/ 1274735 w 4958557"/>
                  <a:gd name="connsiteY822" fmla="*/ 2270032 h 2611386"/>
                  <a:gd name="connsiteX823" fmla="*/ 1284820 w 4958557"/>
                  <a:gd name="connsiteY823" fmla="*/ 2267438 h 2611386"/>
                  <a:gd name="connsiteX824" fmla="*/ 1284820 w 4958557"/>
                  <a:gd name="connsiteY824" fmla="*/ 2267438 h 2611386"/>
                  <a:gd name="connsiteX825" fmla="*/ 1322566 w 4958557"/>
                  <a:gd name="connsiteY825" fmla="*/ 2258794 h 2611386"/>
                  <a:gd name="connsiteX826" fmla="*/ 1354837 w 4958557"/>
                  <a:gd name="connsiteY826" fmla="*/ 2244387 h 2611386"/>
                  <a:gd name="connsiteX827" fmla="*/ 1354837 w 4958557"/>
                  <a:gd name="connsiteY827" fmla="*/ 2244387 h 2611386"/>
                  <a:gd name="connsiteX828" fmla="*/ 1355125 w 4958557"/>
                  <a:gd name="connsiteY828" fmla="*/ 2240930 h 2611386"/>
                  <a:gd name="connsiteX829" fmla="*/ 1365210 w 4958557"/>
                  <a:gd name="connsiteY829" fmla="*/ 2237760 h 2611386"/>
                  <a:gd name="connsiteX830" fmla="*/ 1376447 w 4958557"/>
                  <a:gd name="connsiteY830" fmla="*/ 2235167 h 2611386"/>
                  <a:gd name="connsiteX831" fmla="*/ 1378753 w 4958557"/>
                  <a:gd name="connsiteY831" fmla="*/ 2237760 h 2611386"/>
                  <a:gd name="connsiteX832" fmla="*/ 1373854 w 4958557"/>
                  <a:gd name="connsiteY832" fmla="*/ 2243811 h 2611386"/>
                  <a:gd name="connsiteX833" fmla="*/ 1375295 w 4958557"/>
                  <a:gd name="connsiteY833" fmla="*/ 2245540 h 2611386"/>
                  <a:gd name="connsiteX834" fmla="*/ 1353685 w 4958557"/>
                  <a:gd name="connsiteY834" fmla="*/ 2252455 h 2611386"/>
                  <a:gd name="connsiteX835" fmla="*/ 1379329 w 4958557"/>
                  <a:gd name="connsiteY835" fmla="*/ 2245828 h 2611386"/>
                  <a:gd name="connsiteX836" fmla="*/ 1381058 w 4958557"/>
                  <a:gd name="connsiteY836" fmla="*/ 2245252 h 2611386"/>
                  <a:gd name="connsiteX837" fmla="*/ 1388549 w 4958557"/>
                  <a:gd name="connsiteY837" fmla="*/ 2243811 h 2611386"/>
                  <a:gd name="connsiteX838" fmla="*/ 1387685 w 4958557"/>
                  <a:gd name="connsiteY838" fmla="*/ 2245540 h 2611386"/>
                  <a:gd name="connsiteX839" fmla="*/ 1398634 w 4958557"/>
                  <a:gd name="connsiteY839" fmla="*/ 2243235 h 2611386"/>
                  <a:gd name="connsiteX840" fmla="*/ 1398634 w 4958557"/>
                  <a:gd name="connsiteY840" fmla="*/ 2243235 h 2611386"/>
                  <a:gd name="connsiteX841" fmla="*/ 1419956 w 4958557"/>
                  <a:gd name="connsiteY841" fmla="*/ 2242659 h 2611386"/>
                  <a:gd name="connsiteX842" fmla="*/ 1432634 w 4958557"/>
                  <a:gd name="connsiteY842" fmla="*/ 2238049 h 2611386"/>
                  <a:gd name="connsiteX843" fmla="*/ 1447329 w 4958557"/>
                  <a:gd name="connsiteY843" fmla="*/ 2228540 h 2611386"/>
                  <a:gd name="connsiteX844" fmla="*/ 1479024 w 4958557"/>
                  <a:gd name="connsiteY844" fmla="*/ 2222777 h 2611386"/>
                  <a:gd name="connsiteX845" fmla="*/ 1481329 w 4958557"/>
                  <a:gd name="connsiteY845" fmla="*/ 2223642 h 2611386"/>
                  <a:gd name="connsiteX846" fmla="*/ 1496601 w 4958557"/>
                  <a:gd name="connsiteY846" fmla="*/ 2222489 h 2611386"/>
                  <a:gd name="connsiteX847" fmla="*/ 1509855 w 4958557"/>
                  <a:gd name="connsiteY847" fmla="*/ 2215574 h 2611386"/>
                  <a:gd name="connsiteX848" fmla="*/ 1540398 w 4958557"/>
                  <a:gd name="connsiteY848" fmla="*/ 2209523 h 2611386"/>
                  <a:gd name="connsiteX849" fmla="*/ 1549330 w 4958557"/>
                  <a:gd name="connsiteY849" fmla="*/ 2214421 h 2611386"/>
                  <a:gd name="connsiteX850" fmla="*/ 1549330 w 4958557"/>
                  <a:gd name="connsiteY850" fmla="*/ 2214421 h 2611386"/>
                  <a:gd name="connsiteX851" fmla="*/ 1556821 w 4958557"/>
                  <a:gd name="connsiteY851" fmla="*/ 2218743 h 2611386"/>
                  <a:gd name="connsiteX852" fmla="*/ 1586500 w 4958557"/>
                  <a:gd name="connsiteY852" fmla="*/ 2208947 h 2611386"/>
                  <a:gd name="connsiteX853" fmla="*/ 1586788 w 4958557"/>
                  <a:gd name="connsiteY853" fmla="*/ 2202319 h 2611386"/>
                  <a:gd name="connsiteX854" fmla="*/ 1562008 w 4958557"/>
                  <a:gd name="connsiteY854" fmla="*/ 2205201 h 2611386"/>
                  <a:gd name="connsiteX855" fmla="*/ 1562008 w 4958557"/>
                  <a:gd name="connsiteY855" fmla="*/ 2202896 h 2611386"/>
                  <a:gd name="connsiteX856" fmla="*/ 1587076 w 4958557"/>
                  <a:gd name="connsiteY856" fmla="*/ 2195404 h 2611386"/>
                  <a:gd name="connsiteX857" fmla="*/ 1587364 w 4958557"/>
                  <a:gd name="connsiteY857" fmla="*/ 2191370 h 2611386"/>
                  <a:gd name="connsiteX858" fmla="*/ 1576703 w 4958557"/>
                  <a:gd name="connsiteY858" fmla="*/ 2190794 h 2611386"/>
                  <a:gd name="connsiteX859" fmla="*/ 1568347 w 4958557"/>
                  <a:gd name="connsiteY859" fmla="*/ 2193099 h 2611386"/>
                  <a:gd name="connsiteX860" fmla="*/ 1568635 w 4958557"/>
                  <a:gd name="connsiteY860" fmla="*/ 2192235 h 2611386"/>
                  <a:gd name="connsiteX861" fmla="*/ 1571516 w 4958557"/>
                  <a:gd name="connsiteY861" fmla="*/ 2191658 h 2611386"/>
                  <a:gd name="connsiteX862" fmla="*/ 1574686 w 4958557"/>
                  <a:gd name="connsiteY862" fmla="*/ 2190794 h 2611386"/>
                  <a:gd name="connsiteX863" fmla="*/ 1574110 w 4958557"/>
                  <a:gd name="connsiteY863" fmla="*/ 2190794 h 2611386"/>
                  <a:gd name="connsiteX864" fmla="*/ 1623093 w 4958557"/>
                  <a:gd name="connsiteY864" fmla="*/ 2184743 h 2611386"/>
                  <a:gd name="connsiteX865" fmla="*/ 1661415 w 4958557"/>
                  <a:gd name="connsiteY865" fmla="*/ 2176963 h 2611386"/>
                  <a:gd name="connsiteX866" fmla="*/ 1718466 w 4958557"/>
                  <a:gd name="connsiteY866" fmla="*/ 2166879 h 2611386"/>
                  <a:gd name="connsiteX867" fmla="*/ 1736619 w 4958557"/>
                  <a:gd name="connsiteY867" fmla="*/ 2162268 h 2611386"/>
                  <a:gd name="connsiteX868" fmla="*/ 1740077 w 4958557"/>
                  <a:gd name="connsiteY868" fmla="*/ 2163997 h 2611386"/>
                  <a:gd name="connsiteX869" fmla="*/ 1742670 w 4958557"/>
                  <a:gd name="connsiteY869" fmla="*/ 2159387 h 2611386"/>
                  <a:gd name="connsiteX870" fmla="*/ 1749009 w 4958557"/>
                  <a:gd name="connsiteY870" fmla="*/ 2155353 h 2611386"/>
                  <a:gd name="connsiteX871" fmla="*/ 1748721 w 4958557"/>
                  <a:gd name="connsiteY871" fmla="*/ 2155065 h 2611386"/>
                  <a:gd name="connsiteX872" fmla="*/ 1774077 w 4958557"/>
                  <a:gd name="connsiteY872" fmla="*/ 2145268 h 2611386"/>
                  <a:gd name="connsiteX873" fmla="*/ 1781569 w 4958557"/>
                  <a:gd name="connsiteY873" fmla="*/ 2145845 h 2611386"/>
                  <a:gd name="connsiteX874" fmla="*/ 1789060 w 4958557"/>
                  <a:gd name="connsiteY874" fmla="*/ 2143251 h 2611386"/>
                  <a:gd name="connsiteX875" fmla="*/ 1788484 w 4958557"/>
                  <a:gd name="connsiteY875" fmla="*/ 2140370 h 2611386"/>
                  <a:gd name="connsiteX876" fmla="*/ 1810382 w 4958557"/>
                  <a:gd name="connsiteY876" fmla="*/ 2131438 h 2611386"/>
                  <a:gd name="connsiteX877" fmla="*/ 1888179 w 4958557"/>
                  <a:gd name="connsiteY877" fmla="*/ 2110404 h 2611386"/>
                  <a:gd name="connsiteX878" fmla="*/ 1898264 w 4958557"/>
                  <a:gd name="connsiteY878" fmla="*/ 2107522 h 2611386"/>
                  <a:gd name="connsiteX879" fmla="*/ 1991044 w 4958557"/>
                  <a:gd name="connsiteY879" fmla="*/ 2081590 h 2611386"/>
                  <a:gd name="connsiteX880" fmla="*/ 1993061 w 4958557"/>
                  <a:gd name="connsiteY880" fmla="*/ 2080725 h 2611386"/>
                  <a:gd name="connsiteX881" fmla="*/ 1991044 w 4958557"/>
                  <a:gd name="connsiteY881" fmla="*/ 2081590 h 2611386"/>
                  <a:gd name="connsiteX882" fmla="*/ 2017553 w 4958557"/>
                  <a:gd name="connsiteY882" fmla="*/ 2077268 h 2611386"/>
                  <a:gd name="connsiteX883" fmla="*/ 2017553 w 4958557"/>
                  <a:gd name="connsiteY883" fmla="*/ 2077268 h 2611386"/>
                  <a:gd name="connsiteX884" fmla="*/ 2034553 w 4958557"/>
                  <a:gd name="connsiteY884" fmla="*/ 2072658 h 2611386"/>
                  <a:gd name="connsiteX885" fmla="*/ 2034553 w 4958557"/>
                  <a:gd name="connsiteY885" fmla="*/ 2072658 h 2611386"/>
                  <a:gd name="connsiteX886" fmla="*/ 2050689 w 4958557"/>
                  <a:gd name="connsiteY886" fmla="*/ 2067471 h 2611386"/>
                  <a:gd name="connsiteX887" fmla="*/ 2050689 w 4958557"/>
                  <a:gd name="connsiteY887" fmla="*/ 2067471 h 2611386"/>
                  <a:gd name="connsiteX888" fmla="*/ 2105147 w 4958557"/>
                  <a:gd name="connsiteY888" fmla="*/ 2050759 h 2611386"/>
                  <a:gd name="connsiteX889" fmla="*/ 2131656 w 4958557"/>
                  <a:gd name="connsiteY889" fmla="*/ 2041539 h 2611386"/>
                  <a:gd name="connsiteX890" fmla="*/ 2131656 w 4958557"/>
                  <a:gd name="connsiteY890" fmla="*/ 2041539 h 2611386"/>
                  <a:gd name="connsiteX891" fmla="*/ 2131656 w 4958557"/>
                  <a:gd name="connsiteY891" fmla="*/ 2041539 h 2611386"/>
                  <a:gd name="connsiteX892" fmla="*/ 2131656 w 4958557"/>
                  <a:gd name="connsiteY892" fmla="*/ 2041539 h 2611386"/>
                  <a:gd name="connsiteX893" fmla="*/ 2140876 w 4958557"/>
                  <a:gd name="connsiteY893" fmla="*/ 2038945 h 2611386"/>
                  <a:gd name="connsiteX894" fmla="*/ 2140876 w 4958557"/>
                  <a:gd name="connsiteY894" fmla="*/ 2038945 h 2611386"/>
                  <a:gd name="connsiteX895" fmla="*/ 2186114 w 4958557"/>
                  <a:gd name="connsiteY895" fmla="*/ 2022233 h 2611386"/>
                  <a:gd name="connsiteX896" fmla="*/ 2186114 w 4958557"/>
                  <a:gd name="connsiteY896" fmla="*/ 2022233 h 2611386"/>
                  <a:gd name="connsiteX897" fmla="*/ 2205707 w 4958557"/>
                  <a:gd name="connsiteY897" fmla="*/ 2019352 h 2611386"/>
                  <a:gd name="connsiteX898" fmla="*/ 2200809 w 4958557"/>
                  <a:gd name="connsiteY898" fmla="*/ 2012149 h 2611386"/>
                  <a:gd name="connsiteX899" fmla="*/ 2350352 w 4958557"/>
                  <a:gd name="connsiteY899" fmla="*/ 1981894 h 2611386"/>
                  <a:gd name="connsiteX900" fmla="*/ 2360148 w 4958557"/>
                  <a:gd name="connsiteY900" fmla="*/ 1975843 h 2611386"/>
                  <a:gd name="connsiteX901" fmla="*/ 2392996 w 4958557"/>
                  <a:gd name="connsiteY901" fmla="*/ 1962877 h 2611386"/>
                  <a:gd name="connsiteX902" fmla="*/ 2413742 w 4958557"/>
                  <a:gd name="connsiteY902" fmla="*/ 1955674 h 2611386"/>
                  <a:gd name="connsiteX903" fmla="*/ 2416623 w 4958557"/>
                  <a:gd name="connsiteY903" fmla="*/ 1948470 h 2611386"/>
                  <a:gd name="connsiteX904" fmla="*/ 2416623 w 4958557"/>
                  <a:gd name="connsiteY904" fmla="*/ 1948470 h 2611386"/>
                  <a:gd name="connsiteX905" fmla="*/ 2416623 w 4958557"/>
                  <a:gd name="connsiteY905" fmla="*/ 1948470 h 2611386"/>
                  <a:gd name="connsiteX906" fmla="*/ 2437657 w 4958557"/>
                  <a:gd name="connsiteY906" fmla="*/ 1936945 h 2611386"/>
                  <a:gd name="connsiteX907" fmla="*/ 2437946 w 4958557"/>
                  <a:gd name="connsiteY907" fmla="*/ 1936657 h 2611386"/>
                  <a:gd name="connsiteX908" fmla="*/ 2444861 w 4958557"/>
                  <a:gd name="connsiteY908" fmla="*/ 1936369 h 2611386"/>
                  <a:gd name="connsiteX909" fmla="*/ 2444861 w 4958557"/>
                  <a:gd name="connsiteY909" fmla="*/ 1936369 h 2611386"/>
                  <a:gd name="connsiteX910" fmla="*/ 2460708 w 4958557"/>
                  <a:gd name="connsiteY910" fmla="*/ 1934064 h 2611386"/>
                  <a:gd name="connsiteX911" fmla="*/ 2488081 w 4958557"/>
                  <a:gd name="connsiteY911" fmla="*/ 1921962 h 2611386"/>
                  <a:gd name="connsiteX912" fmla="*/ 2502488 w 4958557"/>
                  <a:gd name="connsiteY912" fmla="*/ 1919080 h 2611386"/>
                  <a:gd name="connsiteX913" fmla="*/ 2522946 w 4958557"/>
                  <a:gd name="connsiteY913" fmla="*/ 1914470 h 2611386"/>
                  <a:gd name="connsiteX914" fmla="*/ 2526116 w 4958557"/>
                  <a:gd name="connsiteY914" fmla="*/ 1916199 h 2611386"/>
                  <a:gd name="connsiteX915" fmla="*/ 2523522 w 4958557"/>
                  <a:gd name="connsiteY915" fmla="*/ 1917640 h 2611386"/>
                  <a:gd name="connsiteX916" fmla="*/ 2515455 w 4958557"/>
                  <a:gd name="connsiteY916" fmla="*/ 1921097 h 2611386"/>
                  <a:gd name="connsiteX917" fmla="*/ 2520929 w 4958557"/>
                  <a:gd name="connsiteY917" fmla="*/ 1921962 h 2611386"/>
                  <a:gd name="connsiteX918" fmla="*/ 2523234 w 4958557"/>
                  <a:gd name="connsiteY918" fmla="*/ 1924267 h 2611386"/>
                  <a:gd name="connsiteX919" fmla="*/ 2523234 w 4958557"/>
                  <a:gd name="connsiteY919" fmla="*/ 1924267 h 2611386"/>
                  <a:gd name="connsiteX920" fmla="*/ 2523234 w 4958557"/>
                  <a:gd name="connsiteY920" fmla="*/ 1924267 h 2611386"/>
                  <a:gd name="connsiteX921" fmla="*/ 2514014 w 4958557"/>
                  <a:gd name="connsiteY921" fmla="*/ 1938674 h 2611386"/>
                  <a:gd name="connsiteX922" fmla="*/ 2499319 w 4958557"/>
                  <a:gd name="connsiteY922" fmla="*/ 1944724 h 2611386"/>
                  <a:gd name="connsiteX923" fmla="*/ 2500759 w 4958557"/>
                  <a:gd name="connsiteY923" fmla="*/ 1953945 h 2611386"/>
                  <a:gd name="connsiteX924" fmla="*/ 2506234 w 4958557"/>
                  <a:gd name="connsiteY924" fmla="*/ 1950199 h 2611386"/>
                  <a:gd name="connsiteX925" fmla="*/ 2520929 w 4958557"/>
                  <a:gd name="connsiteY925" fmla="*/ 1940979 h 2611386"/>
                  <a:gd name="connsiteX926" fmla="*/ 2526116 w 4958557"/>
                  <a:gd name="connsiteY926" fmla="*/ 1939826 h 2611386"/>
                  <a:gd name="connsiteX927" fmla="*/ 2526116 w 4958557"/>
                  <a:gd name="connsiteY927" fmla="*/ 1939826 h 2611386"/>
                  <a:gd name="connsiteX928" fmla="*/ 2526116 w 4958557"/>
                  <a:gd name="connsiteY928" fmla="*/ 1939826 h 2611386"/>
                  <a:gd name="connsiteX929" fmla="*/ 2547150 w 4958557"/>
                  <a:gd name="connsiteY929" fmla="*/ 1931182 h 2611386"/>
                  <a:gd name="connsiteX930" fmla="*/ 2546573 w 4958557"/>
                  <a:gd name="connsiteY930" fmla="*/ 1926860 h 2611386"/>
                  <a:gd name="connsiteX931" fmla="*/ 2571641 w 4958557"/>
                  <a:gd name="connsiteY931" fmla="*/ 1919080 h 2611386"/>
                  <a:gd name="connsiteX932" fmla="*/ 2578268 w 4958557"/>
                  <a:gd name="connsiteY932" fmla="*/ 1911877 h 2611386"/>
                  <a:gd name="connsiteX933" fmla="*/ 2570489 w 4958557"/>
                  <a:gd name="connsiteY933" fmla="*/ 1910436 h 2611386"/>
                  <a:gd name="connsiteX934" fmla="*/ 2562709 w 4958557"/>
                  <a:gd name="connsiteY934" fmla="*/ 1905826 h 2611386"/>
                  <a:gd name="connsiteX935" fmla="*/ 2564726 w 4958557"/>
                  <a:gd name="connsiteY935" fmla="*/ 1900351 h 2611386"/>
                  <a:gd name="connsiteX936" fmla="*/ 2591523 w 4958557"/>
                  <a:gd name="connsiteY936" fmla="*/ 1888250 h 2611386"/>
                  <a:gd name="connsiteX937" fmla="*/ 2644252 w 4958557"/>
                  <a:gd name="connsiteY937" fmla="*/ 1874131 h 2611386"/>
                  <a:gd name="connsiteX938" fmla="*/ 2714846 w 4958557"/>
                  <a:gd name="connsiteY938" fmla="*/ 1854538 h 2611386"/>
                  <a:gd name="connsiteX939" fmla="*/ 2805321 w 4958557"/>
                  <a:gd name="connsiteY939" fmla="*/ 1822266 h 2611386"/>
                  <a:gd name="connsiteX940" fmla="*/ 2815117 w 4958557"/>
                  <a:gd name="connsiteY940" fmla="*/ 1820249 h 2611386"/>
                  <a:gd name="connsiteX941" fmla="*/ 2815405 w 4958557"/>
                  <a:gd name="connsiteY941" fmla="*/ 1817944 h 2611386"/>
                  <a:gd name="connsiteX942" fmla="*/ 2807914 w 4958557"/>
                  <a:gd name="connsiteY942" fmla="*/ 1817656 h 2611386"/>
                  <a:gd name="connsiteX943" fmla="*/ 2815982 w 4958557"/>
                  <a:gd name="connsiteY943" fmla="*/ 1809876 h 2611386"/>
                  <a:gd name="connsiteX944" fmla="*/ 2826067 w 4958557"/>
                  <a:gd name="connsiteY944" fmla="*/ 1801520 h 2611386"/>
                  <a:gd name="connsiteX945" fmla="*/ 2812524 w 4958557"/>
                  <a:gd name="connsiteY945" fmla="*/ 1800656 h 2611386"/>
                  <a:gd name="connsiteX946" fmla="*/ 2810795 w 4958557"/>
                  <a:gd name="connsiteY946" fmla="*/ 1799215 h 2611386"/>
                  <a:gd name="connsiteX947" fmla="*/ 2824914 w 4958557"/>
                  <a:gd name="connsiteY947" fmla="*/ 1777317 h 2611386"/>
                  <a:gd name="connsiteX948" fmla="*/ 2832117 w 4958557"/>
                  <a:gd name="connsiteY948" fmla="*/ 1775012 h 2611386"/>
                  <a:gd name="connsiteX949" fmla="*/ 2852575 w 4958557"/>
                  <a:gd name="connsiteY949" fmla="*/ 1767520 h 2611386"/>
                  <a:gd name="connsiteX950" fmla="*/ 2832117 w 4958557"/>
                  <a:gd name="connsiteY950" fmla="*/ 1772130 h 2611386"/>
                  <a:gd name="connsiteX951" fmla="*/ 2822609 w 4958557"/>
                  <a:gd name="connsiteY951" fmla="*/ 1772707 h 2611386"/>
                  <a:gd name="connsiteX952" fmla="*/ 2822321 w 4958557"/>
                  <a:gd name="connsiteY952" fmla="*/ 1770690 h 2611386"/>
                  <a:gd name="connsiteX953" fmla="*/ 2822897 w 4958557"/>
                  <a:gd name="connsiteY953" fmla="*/ 1768096 h 2611386"/>
                  <a:gd name="connsiteX954" fmla="*/ 2851135 w 4958557"/>
                  <a:gd name="connsiteY954" fmla="*/ 1758300 h 2611386"/>
                  <a:gd name="connsiteX955" fmla="*/ 2854592 w 4958557"/>
                  <a:gd name="connsiteY955" fmla="*/ 1762334 h 2611386"/>
                  <a:gd name="connsiteX956" fmla="*/ 2856321 w 4958557"/>
                  <a:gd name="connsiteY956" fmla="*/ 1756283 h 2611386"/>
                  <a:gd name="connsiteX957" fmla="*/ 2856321 w 4958557"/>
                  <a:gd name="connsiteY957" fmla="*/ 1756283 h 2611386"/>
                  <a:gd name="connsiteX958" fmla="*/ 3033814 w 4958557"/>
                  <a:gd name="connsiteY958" fmla="*/ 1706147 h 2611386"/>
                  <a:gd name="connsiteX959" fmla="*/ 3017966 w 4958557"/>
                  <a:gd name="connsiteY959" fmla="*/ 1720554 h 2611386"/>
                  <a:gd name="connsiteX960" fmla="*/ 3009034 w 4958557"/>
                  <a:gd name="connsiteY960" fmla="*/ 1725452 h 2611386"/>
                  <a:gd name="connsiteX961" fmla="*/ 3023153 w 4958557"/>
                  <a:gd name="connsiteY961" fmla="*/ 1722859 h 2611386"/>
                  <a:gd name="connsiteX962" fmla="*/ 3041305 w 4958557"/>
                  <a:gd name="connsiteY962" fmla="*/ 1724588 h 2611386"/>
                  <a:gd name="connsiteX963" fmla="*/ 2994627 w 4958557"/>
                  <a:gd name="connsiteY963" fmla="*/ 1744469 h 2611386"/>
                  <a:gd name="connsiteX964" fmla="*/ 2982525 w 4958557"/>
                  <a:gd name="connsiteY964" fmla="*/ 1748503 h 2611386"/>
                  <a:gd name="connsiteX965" fmla="*/ 2999237 w 4958557"/>
                  <a:gd name="connsiteY965" fmla="*/ 1751096 h 2611386"/>
                  <a:gd name="connsiteX966" fmla="*/ 3003847 w 4958557"/>
                  <a:gd name="connsiteY966" fmla="*/ 1751672 h 2611386"/>
                  <a:gd name="connsiteX967" fmla="*/ 3053407 w 4958557"/>
                  <a:gd name="connsiteY967" fmla="*/ 1739283 h 2611386"/>
                  <a:gd name="connsiteX968" fmla="*/ 3069543 w 4958557"/>
                  <a:gd name="connsiteY968" fmla="*/ 1732079 h 2611386"/>
                  <a:gd name="connsiteX969" fmla="*/ 3072424 w 4958557"/>
                  <a:gd name="connsiteY969" fmla="*/ 1724299 h 2611386"/>
                  <a:gd name="connsiteX970" fmla="*/ 3064933 w 4958557"/>
                  <a:gd name="connsiteY970" fmla="*/ 1724011 h 2611386"/>
                  <a:gd name="connsiteX971" fmla="*/ 3052542 w 4958557"/>
                  <a:gd name="connsiteY971" fmla="*/ 1727757 h 2611386"/>
                  <a:gd name="connsiteX972" fmla="*/ 3047932 w 4958557"/>
                  <a:gd name="connsiteY972" fmla="*/ 1724299 h 2611386"/>
                  <a:gd name="connsiteX973" fmla="*/ 3059170 w 4958557"/>
                  <a:gd name="connsiteY973" fmla="*/ 1711909 h 2611386"/>
                  <a:gd name="connsiteX974" fmla="*/ 3105560 w 4958557"/>
                  <a:gd name="connsiteY974" fmla="*/ 1705282 h 2611386"/>
                  <a:gd name="connsiteX975" fmla="*/ 3126018 w 4958557"/>
                  <a:gd name="connsiteY975" fmla="*/ 1698079 h 2611386"/>
                  <a:gd name="connsiteX976" fmla="*/ 3130340 w 4958557"/>
                  <a:gd name="connsiteY976" fmla="*/ 1694910 h 2611386"/>
                  <a:gd name="connsiteX977" fmla="*/ 3167797 w 4958557"/>
                  <a:gd name="connsiteY977" fmla="*/ 1686553 h 2611386"/>
                  <a:gd name="connsiteX978" fmla="*/ 3188832 w 4958557"/>
                  <a:gd name="connsiteY978" fmla="*/ 1676469 h 2611386"/>
                  <a:gd name="connsiteX979" fmla="*/ 3190848 w 4958557"/>
                  <a:gd name="connsiteY979" fmla="*/ 1665519 h 2611386"/>
                  <a:gd name="connsiteX980" fmla="*/ 3204391 w 4958557"/>
                  <a:gd name="connsiteY980" fmla="*/ 1664367 h 2611386"/>
                  <a:gd name="connsiteX981" fmla="*/ 3217357 w 4958557"/>
                  <a:gd name="connsiteY981" fmla="*/ 1663502 h 2611386"/>
                  <a:gd name="connsiteX982" fmla="*/ 3221679 w 4958557"/>
                  <a:gd name="connsiteY982" fmla="*/ 1663502 h 2611386"/>
                  <a:gd name="connsiteX983" fmla="*/ 3219086 w 4958557"/>
                  <a:gd name="connsiteY983" fmla="*/ 1672435 h 2611386"/>
                  <a:gd name="connsiteX984" fmla="*/ 3236086 w 4958557"/>
                  <a:gd name="connsiteY984" fmla="*/ 1663214 h 2611386"/>
                  <a:gd name="connsiteX985" fmla="*/ 3241849 w 4958557"/>
                  <a:gd name="connsiteY985" fmla="*/ 1660621 h 2611386"/>
                  <a:gd name="connsiteX986" fmla="*/ 3267205 w 4958557"/>
                  <a:gd name="connsiteY986" fmla="*/ 1658892 h 2611386"/>
                  <a:gd name="connsiteX987" fmla="*/ 3266917 w 4958557"/>
                  <a:gd name="connsiteY987" fmla="*/ 1662350 h 2611386"/>
                  <a:gd name="connsiteX988" fmla="*/ 3266917 w 4958557"/>
                  <a:gd name="connsiteY988" fmla="*/ 1662350 h 2611386"/>
                  <a:gd name="connsiteX989" fmla="*/ 3266917 w 4958557"/>
                  <a:gd name="connsiteY989" fmla="*/ 1662350 h 2611386"/>
                  <a:gd name="connsiteX990" fmla="*/ 3253374 w 4958557"/>
                  <a:gd name="connsiteY990" fmla="*/ 1672435 h 2611386"/>
                  <a:gd name="connsiteX991" fmla="*/ 3269798 w 4958557"/>
                  <a:gd name="connsiteY991" fmla="*/ 1666096 h 2611386"/>
                  <a:gd name="connsiteX992" fmla="*/ 3279307 w 4958557"/>
                  <a:gd name="connsiteY992" fmla="*/ 1660909 h 2611386"/>
                  <a:gd name="connsiteX993" fmla="*/ 3279307 w 4958557"/>
                  <a:gd name="connsiteY993" fmla="*/ 1654282 h 2611386"/>
                  <a:gd name="connsiteX994" fmla="*/ 3281324 w 4958557"/>
                  <a:gd name="connsiteY994" fmla="*/ 1653994 h 2611386"/>
                  <a:gd name="connsiteX995" fmla="*/ 3309849 w 4958557"/>
                  <a:gd name="connsiteY995" fmla="*/ 1644774 h 2611386"/>
                  <a:gd name="connsiteX996" fmla="*/ 3327138 w 4958557"/>
                  <a:gd name="connsiteY996" fmla="*/ 1644774 h 2611386"/>
                  <a:gd name="connsiteX997" fmla="*/ 3355087 w 4958557"/>
                  <a:gd name="connsiteY997" fmla="*/ 1636129 h 2611386"/>
                  <a:gd name="connsiteX998" fmla="*/ 3394850 w 4958557"/>
                  <a:gd name="connsiteY998" fmla="*/ 1624316 h 2611386"/>
                  <a:gd name="connsiteX999" fmla="*/ 3503477 w 4958557"/>
                  <a:gd name="connsiteY999" fmla="*/ 1594349 h 2611386"/>
                  <a:gd name="connsiteX1000" fmla="*/ 3513850 w 4958557"/>
                  <a:gd name="connsiteY1000" fmla="*/ 1587722 h 2611386"/>
                  <a:gd name="connsiteX1001" fmla="*/ 3511545 w 4958557"/>
                  <a:gd name="connsiteY1001" fmla="*/ 1582824 h 2611386"/>
                  <a:gd name="connsiteX1002" fmla="*/ 3497139 w 4958557"/>
                  <a:gd name="connsiteY1002" fmla="*/ 1583400 h 2611386"/>
                  <a:gd name="connsiteX1003" fmla="*/ 3492817 w 4958557"/>
                  <a:gd name="connsiteY1003" fmla="*/ 1587434 h 2611386"/>
                  <a:gd name="connsiteX1004" fmla="*/ 3492817 w 4958557"/>
                  <a:gd name="connsiteY1004" fmla="*/ 1587434 h 2611386"/>
                  <a:gd name="connsiteX1005" fmla="*/ 3483308 w 4958557"/>
                  <a:gd name="connsiteY1005" fmla="*/ 1585129 h 2611386"/>
                  <a:gd name="connsiteX1006" fmla="*/ 3483308 w 4958557"/>
                  <a:gd name="connsiteY1006" fmla="*/ 1585129 h 2611386"/>
                  <a:gd name="connsiteX1007" fmla="*/ 3483308 w 4958557"/>
                  <a:gd name="connsiteY1007" fmla="*/ 1585129 h 2611386"/>
                  <a:gd name="connsiteX1008" fmla="*/ 3492240 w 4958557"/>
                  <a:gd name="connsiteY1008" fmla="*/ 1580231 h 2611386"/>
                  <a:gd name="connsiteX1009" fmla="*/ 3509528 w 4958557"/>
                  <a:gd name="connsiteY1009" fmla="*/ 1566400 h 2611386"/>
                  <a:gd name="connsiteX1010" fmla="*/ 3519613 w 4958557"/>
                  <a:gd name="connsiteY1010" fmla="*/ 1559773 h 2611386"/>
                  <a:gd name="connsiteX1011" fmla="*/ 3514427 w 4958557"/>
                  <a:gd name="connsiteY1011" fmla="*/ 1555739 h 2611386"/>
                  <a:gd name="connsiteX1012" fmla="*/ 3514427 w 4958557"/>
                  <a:gd name="connsiteY1012" fmla="*/ 1555739 h 2611386"/>
                  <a:gd name="connsiteX1013" fmla="*/ 3514427 w 4958557"/>
                  <a:gd name="connsiteY1013" fmla="*/ 1555451 h 2611386"/>
                  <a:gd name="connsiteX1014" fmla="*/ 3528257 w 4958557"/>
                  <a:gd name="connsiteY1014" fmla="*/ 1554010 h 2611386"/>
                  <a:gd name="connsiteX1015" fmla="*/ 3557071 w 4958557"/>
                  <a:gd name="connsiteY1015" fmla="*/ 1554298 h 2611386"/>
                  <a:gd name="connsiteX1016" fmla="*/ 3585020 w 4958557"/>
                  <a:gd name="connsiteY1016" fmla="*/ 1546231 h 2611386"/>
                  <a:gd name="connsiteX1017" fmla="*/ 3597122 w 4958557"/>
                  <a:gd name="connsiteY1017" fmla="*/ 1541332 h 2611386"/>
                  <a:gd name="connsiteX1018" fmla="*/ 3603749 w 4958557"/>
                  <a:gd name="connsiteY1018" fmla="*/ 1538739 h 2611386"/>
                  <a:gd name="connsiteX1019" fmla="*/ 3630258 w 4958557"/>
                  <a:gd name="connsiteY1019" fmla="*/ 1538451 h 2611386"/>
                  <a:gd name="connsiteX1020" fmla="*/ 3712377 w 4958557"/>
                  <a:gd name="connsiteY1020" fmla="*/ 1507908 h 2611386"/>
                  <a:gd name="connsiteX1021" fmla="*/ 3715835 w 4958557"/>
                  <a:gd name="connsiteY1021" fmla="*/ 1507908 h 2611386"/>
                  <a:gd name="connsiteX1022" fmla="*/ 3731971 w 4958557"/>
                  <a:gd name="connsiteY1022" fmla="*/ 1506180 h 2611386"/>
                  <a:gd name="connsiteX1023" fmla="*/ 3754733 w 4958557"/>
                  <a:gd name="connsiteY1023" fmla="*/ 1492637 h 2611386"/>
                  <a:gd name="connsiteX1024" fmla="*/ 3759056 w 4958557"/>
                  <a:gd name="connsiteY1024" fmla="*/ 1501281 h 2611386"/>
                  <a:gd name="connsiteX1025" fmla="*/ 3745225 w 4958557"/>
                  <a:gd name="connsiteY1025" fmla="*/ 1509925 h 2611386"/>
                  <a:gd name="connsiteX1026" fmla="*/ 3736005 w 4958557"/>
                  <a:gd name="connsiteY1026" fmla="*/ 1519146 h 2611386"/>
                  <a:gd name="connsiteX1027" fmla="*/ 3709496 w 4958557"/>
                  <a:gd name="connsiteY1027" fmla="*/ 1526061 h 2611386"/>
                  <a:gd name="connsiteX1028" fmla="*/ 3705750 w 4958557"/>
                  <a:gd name="connsiteY1028" fmla="*/ 1523180 h 2611386"/>
                  <a:gd name="connsiteX1029" fmla="*/ 3704597 w 4958557"/>
                  <a:gd name="connsiteY1029" fmla="*/ 1528078 h 2611386"/>
                  <a:gd name="connsiteX1030" fmla="*/ 3676072 w 4958557"/>
                  <a:gd name="connsiteY1030" fmla="*/ 1539891 h 2611386"/>
                  <a:gd name="connsiteX1031" fmla="*/ 3648123 w 4958557"/>
                  <a:gd name="connsiteY1031" fmla="*/ 1547959 h 2611386"/>
                  <a:gd name="connsiteX1032" fmla="*/ 3643224 w 4958557"/>
                  <a:gd name="connsiteY1032" fmla="*/ 1547671 h 2611386"/>
                  <a:gd name="connsiteX1033" fmla="*/ 3643224 w 4958557"/>
                  <a:gd name="connsiteY1033" fmla="*/ 1547671 h 2611386"/>
                  <a:gd name="connsiteX1034" fmla="*/ 3617868 w 4958557"/>
                  <a:gd name="connsiteY1034" fmla="*/ 1554875 h 2611386"/>
                  <a:gd name="connsiteX1035" fmla="*/ 3585885 w 4958557"/>
                  <a:gd name="connsiteY1035" fmla="*/ 1563807 h 2611386"/>
                  <a:gd name="connsiteX1036" fmla="*/ 3564563 w 4958557"/>
                  <a:gd name="connsiteY1036" fmla="*/ 1568993 h 2611386"/>
                  <a:gd name="connsiteX1037" fmla="*/ 3564563 w 4958557"/>
                  <a:gd name="connsiteY1037" fmla="*/ 1568993 h 2611386"/>
                  <a:gd name="connsiteX1038" fmla="*/ 3519613 w 4958557"/>
                  <a:gd name="connsiteY1038" fmla="*/ 1587434 h 2611386"/>
                  <a:gd name="connsiteX1039" fmla="*/ 3571478 w 4958557"/>
                  <a:gd name="connsiteY1039" fmla="*/ 1573604 h 2611386"/>
                  <a:gd name="connsiteX1040" fmla="*/ 3571478 w 4958557"/>
                  <a:gd name="connsiteY1040" fmla="*/ 1573604 h 2611386"/>
                  <a:gd name="connsiteX1041" fmla="*/ 3571478 w 4958557"/>
                  <a:gd name="connsiteY1041" fmla="*/ 1573604 h 2611386"/>
                  <a:gd name="connsiteX1042" fmla="*/ 3583292 w 4958557"/>
                  <a:gd name="connsiteY1042" fmla="*/ 1568705 h 2611386"/>
                  <a:gd name="connsiteX1043" fmla="*/ 3621614 w 4958557"/>
                  <a:gd name="connsiteY1043" fmla="*/ 1561502 h 2611386"/>
                  <a:gd name="connsiteX1044" fmla="*/ 3662241 w 4958557"/>
                  <a:gd name="connsiteY1044" fmla="*/ 1550265 h 2611386"/>
                  <a:gd name="connsiteX1045" fmla="*/ 3662241 w 4958557"/>
                  <a:gd name="connsiteY1045" fmla="*/ 1550265 h 2611386"/>
                  <a:gd name="connsiteX1046" fmla="*/ 3681258 w 4958557"/>
                  <a:gd name="connsiteY1046" fmla="*/ 1546231 h 2611386"/>
                  <a:gd name="connsiteX1047" fmla="*/ 3685580 w 4958557"/>
                  <a:gd name="connsiteY1047" fmla="*/ 1545366 h 2611386"/>
                  <a:gd name="connsiteX1048" fmla="*/ 3685580 w 4958557"/>
                  <a:gd name="connsiteY1048" fmla="*/ 1545366 h 2611386"/>
                  <a:gd name="connsiteX1049" fmla="*/ 3685580 w 4958557"/>
                  <a:gd name="connsiteY1049" fmla="*/ 1545366 h 2611386"/>
                  <a:gd name="connsiteX1050" fmla="*/ 3685580 w 4958557"/>
                  <a:gd name="connsiteY1050" fmla="*/ 1545366 h 2611386"/>
                  <a:gd name="connsiteX1051" fmla="*/ 3722174 w 4958557"/>
                  <a:gd name="connsiteY1051" fmla="*/ 1533264 h 2611386"/>
                  <a:gd name="connsiteX1052" fmla="*/ 3779513 w 4958557"/>
                  <a:gd name="connsiteY1052" fmla="*/ 1516840 h 2611386"/>
                  <a:gd name="connsiteX1053" fmla="*/ 3829361 w 4958557"/>
                  <a:gd name="connsiteY1053" fmla="*/ 1500993 h 2611386"/>
                  <a:gd name="connsiteX1054" fmla="*/ 3833683 w 4958557"/>
                  <a:gd name="connsiteY1054" fmla="*/ 1499264 h 2611386"/>
                  <a:gd name="connsiteX1055" fmla="*/ 3908310 w 4958557"/>
                  <a:gd name="connsiteY1055" fmla="*/ 1477078 h 2611386"/>
                  <a:gd name="connsiteX1056" fmla="*/ 3916378 w 4958557"/>
                  <a:gd name="connsiteY1056" fmla="*/ 1476213 h 2611386"/>
                  <a:gd name="connsiteX1057" fmla="*/ 3938853 w 4958557"/>
                  <a:gd name="connsiteY1057" fmla="*/ 1470162 h 2611386"/>
                  <a:gd name="connsiteX1058" fmla="*/ 3939429 w 4958557"/>
                  <a:gd name="connsiteY1058" fmla="*/ 1462671 h 2611386"/>
                  <a:gd name="connsiteX1059" fmla="*/ 3939429 w 4958557"/>
                  <a:gd name="connsiteY1059" fmla="*/ 1462671 h 2611386"/>
                  <a:gd name="connsiteX1060" fmla="*/ 3939429 w 4958557"/>
                  <a:gd name="connsiteY1060" fmla="*/ 1462671 h 2611386"/>
                  <a:gd name="connsiteX1061" fmla="*/ 3986684 w 4958557"/>
                  <a:gd name="connsiteY1061" fmla="*/ 1457484 h 2611386"/>
                  <a:gd name="connsiteX1062" fmla="*/ 4050362 w 4958557"/>
                  <a:gd name="connsiteY1062" fmla="*/ 1436162 h 2611386"/>
                  <a:gd name="connsiteX1063" fmla="*/ 4037108 w 4958557"/>
                  <a:gd name="connsiteY1063" fmla="*/ 1431552 h 2611386"/>
                  <a:gd name="connsiteX1064" fmla="*/ 4044023 w 4958557"/>
                  <a:gd name="connsiteY1064" fmla="*/ 1424060 h 2611386"/>
                  <a:gd name="connsiteX1065" fmla="*/ 4039125 w 4958557"/>
                  <a:gd name="connsiteY1065" fmla="*/ 1421755 h 2611386"/>
                  <a:gd name="connsiteX1066" fmla="*/ 4027023 w 4958557"/>
                  <a:gd name="connsiteY1066" fmla="*/ 1421467 h 2611386"/>
                  <a:gd name="connsiteX1067" fmla="*/ 4009735 w 4958557"/>
                  <a:gd name="connsiteY1067" fmla="*/ 1424637 h 2611386"/>
                  <a:gd name="connsiteX1068" fmla="*/ 4002532 w 4958557"/>
                  <a:gd name="connsiteY1068" fmla="*/ 1426942 h 2611386"/>
                  <a:gd name="connsiteX1069" fmla="*/ 3986396 w 4958557"/>
                  <a:gd name="connsiteY1069" fmla="*/ 1435874 h 2611386"/>
                  <a:gd name="connsiteX1070" fmla="*/ 3920412 w 4958557"/>
                  <a:gd name="connsiteY1070" fmla="*/ 1455755 h 2611386"/>
                  <a:gd name="connsiteX1071" fmla="*/ 3849530 w 4958557"/>
                  <a:gd name="connsiteY1071" fmla="*/ 1479095 h 2611386"/>
                  <a:gd name="connsiteX1072" fmla="*/ 3842327 w 4958557"/>
                  <a:gd name="connsiteY1072" fmla="*/ 1468433 h 2611386"/>
                  <a:gd name="connsiteX1073" fmla="*/ 3842327 w 4958557"/>
                  <a:gd name="connsiteY1073" fmla="*/ 1467281 h 2611386"/>
                  <a:gd name="connsiteX1074" fmla="*/ 3872581 w 4958557"/>
                  <a:gd name="connsiteY1074" fmla="*/ 1454891 h 2611386"/>
                  <a:gd name="connsiteX1075" fmla="*/ 3882378 w 4958557"/>
                  <a:gd name="connsiteY1075" fmla="*/ 1453162 h 2611386"/>
                  <a:gd name="connsiteX1076" fmla="*/ 3906870 w 4958557"/>
                  <a:gd name="connsiteY1076" fmla="*/ 1447399 h 2611386"/>
                  <a:gd name="connsiteX1077" fmla="*/ 3918972 w 4958557"/>
                  <a:gd name="connsiteY1077" fmla="*/ 1446823 h 2611386"/>
                  <a:gd name="connsiteX1078" fmla="*/ 3925023 w 4958557"/>
                  <a:gd name="connsiteY1078" fmla="*/ 1446247 h 2611386"/>
                  <a:gd name="connsiteX1079" fmla="*/ 3951531 w 4958557"/>
                  <a:gd name="connsiteY1079" fmla="*/ 1428382 h 2611386"/>
                  <a:gd name="connsiteX1080" fmla="*/ 3965362 w 4958557"/>
                  <a:gd name="connsiteY1080" fmla="*/ 1429247 h 2611386"/>
                  <a:gd name="connsiteX1081" fmla="*/ 4010599 w 4958557"/>
                  <a:gd name="connsiteY1081" fmla="*/ 1410806 h 2611386"/>
                  <a:gd name="connsiteX1082" fmla="*/ 4061600 w 4958557"/>
                  <a:gd name="connsiteY1082" fmla="*/ 1398128 h 2611386"/>
                  <a:gd name="connsiteX1083" fmla="*/ 4114329 w 4958557"/>
                  <a:gd name="connsiteY1083" fmla="*/ 1377094 h 2611386"/>
                  <a:gd name="connsiteX1084" fmla="*/ 4136227 w 4958557"/>
                  <a:gd name="connsiteY1084" fmla="*/ 1369026 h 2611386"/>
                  <a:gd name="connsiteX1085" fmla="*/ 4215465 w 4958557"/>
                  <a:gd name="connsiteY1085" fmla="*/ 1352314 h 2611386"/>
                  <a:gd name="connsiteX1086" fmla="*/ 4221804 w 4958557"/>
                  <a:gd name="connsiteY1086" fmla="*/ 1351738 h 2611386"/>
                  <a:gd name="connsiteX1087" fmla="*/ 4218058 w 4958557"/>
                  <a:gd name="connsiteY1087" fmla="*/ 1347416 h 2611386"/>
                  <a:gd name="connsiteX1088" fmla="*/ 4218058 w 4958557"/>
                  <a:gd name="connsiteY1088" fmla="*/ 1347416 h 2611386"/>
                  <a:gd name="connsiteX1089" fmla="*/ 4220363 w 4958557"/>
                  <a:gd name="connsiteY1089" fmla="*/ 1330992 h 2611386"/>
                  <a:gd name="connsiteX1090" fmla="*/ 4234194 w 4958557"/>
                  <a:gd name="connsiteY1090" fmla="*/ 1318314 h 2611386"/>
                  <a:gd name="connsiteX1091" fmla="*/ 4217770 w 4958557"/>
                  <a:gd name="connsiteY1091" fmla="*/ 1323500 h 2611386"/>
                  <a:gd name="connsiteX1092" fmla="*/ 4217770 w 4958557"/>
                  <a:gd name="connsiteY1092" fmla="*/ 1323500 h 2611386"/>
                  <a:gd name="connsiteX1093" fmla="*/ 4187228 w 4958557"/>
                  <a:gd name="connsiteY1093" fmla="*/ 1328975 h 2611386"/>
                  <a:gd name="connsiteX1094" fmla="*/ 4187228 w 4958557"/>
                  <a:gd name="connsiteY1094" fmla="*/ 1326382 h 2611386"/>
                  <a:gd name="connsiteX1095" fmla="*/ 4218058 w 4958557"/>
                  <a:gd name="connsiteY1095" fmla="*/ 1311975 h 2611386"/>
                  <a:gd name="connsiteX1096" fmla="*/ 4222668 w 4958557"/>
                  <a:gd name="connsiteY1096" fmla="*/ 1309958 h 2611386"/>
                  <a:gd name="connsiteX1097" fmla="*/ 4272228 w 4958557"/>
                  <a:gd name="connsiteY1097" fmla="*/ 1301314 h 2611386"/>
                  <a:gd name="connsiteX1098" fmla="*/ 4275686 w 4958557"/>
                  <a:gd name="connsiteY1098" fmla="*/ 1294687 h 2611386"/>
                  <a:gd name="connsiteX1099" fmla="*/ 4269923 w 4958557"/>
                  <a:gd name="connsiteY1099" fmla="*/ 1290941 h 2611386"/>
                  <a:gd name="connsiteX1100" fmla="*/ 4263296 w 4958557"/>
                  <a:gd name="connsiteY1100" fmla="*/ 1292382 h 2611386"/>
                  <a:gd name="connsiteX1101" fmla="*/ 4259550 w 4958557"/>
                  <a:gd name="connsiteY1101" fmla="*/ 1290365 h 2611386"/>
                  <a:gd name="connsiteX1102" fmla="*/ 4282025 w 4958557"/>
                  <a:gd name="connsiteY1102" fmla="*/ 1275670 h 2611386"/>
                  <a:gd name="connsiteX1103" fmla="*/ 4316889 w 4958557"/>
                  <a:gd name="connsiteY1103" fmla="*/ 1259246 h 2611386"/>
                  <a:gd name="connsiteX1104" fmla="*/ 4350601 w 4958557"/>
                  <a:gd name="connsiteY1104" fmla="*/ 1245127 h 2611386"/>
                  <a:gd name="connsiteX1105" fmla="*/ 4366449 w 4958557"/>
                  <a:gd name="connsiteY1105" fmla="*/ 1249449 h 2611386"/>
                  <a:gd name="connsiteX1106" fmla="*/ 4348585 w 4958557"/>
                  <a:gd name="connsiteY1106" fmla="*/ 1255212 h 2611386"/>
                  <a:gd name="connsiteX1107" fmla="*/ 4347720 w 4958557"/>
                  <a:gd name="connsiteY1107" fmla="*/ 1255500 h 2611386"/>
                  <a:gd name="connsiteX1108" fmla="*/ 4340805 w 4958557"/>
                  <a:gd name="connsiteY1108" fmla="*/ 1259246 h 2611386"/>
                  <a:gd name="connsiteX1109" fmla="*/ 4340805 w 4958557"/>
                  <a:gd name="connsiteY1109" fmla="*/ 1259246 h 2611386"/>
                  <a:gd name="connsiteX1110" fmla="*/ 4338212 w 4958557"/>
                  <a:gd name="connsiteY1110" fmla="*/ 1261551 h 2611386"/>
                  <a:gd name="connsiteX1111" fmla="*/ 4338500 w 4958557"/>
                  <a:gd name="connsiteY1111" fmla="*/ 1268466 h 2611386"/>
                  <a:gd name="connsiteX1112" fmla="*/ 4348297 w 4958557"/>
                  <a:gd name="connsiteY1112" fmla="*/ 1263568 h 2611386"/>
                  <a:gd name="connsiteX1113" fmla="*/ 4348297 w 4958557"/>
                  <a:gd name="connsiteY1113" fmla="*/ 1263568 h 2611386"/>
                  <a:gd name="connsiteX1114" fmla="*/ 4348297 w 4958557"/>
                  <a:gd name="connsiteY1114" fmla="*/ 1263568 h 2611386"/>
                  <a:gd name="connsiteX1115" fmla="*/ 4368178 w 4958557"/>
                  <a:gd name="connsiteY1115" fmla="*/ 1256364 h 2611386"/>
                  <a:gd name="connsiteX1116" fmla="*/ 4384314 w 4958557"/>
                  <a:gd name="connsiteY1116" fmla="*/ 1248296 h 2611386"/>
                  <a:gd name="connsiteX1117" fmla="*/ 4391229 w 4958557"/>
                  <a:gd name="connsiteY1117" fmla="*/ 1247144 h 2611386"/>
                  <a:gd name="connsiteX1118" fmla="*/ 4391229 w 4958557"/>
                  <a:gd name="connsiteY1118" fmla="*/ 1247144 h 2611386"/>
                  <a:gd name="connsiteX1119" fmla="*/ 4391229 w 4958557"/>
                  <a:gd name="connsiteY1119" fmla="*/ 1247144 h 2611386"/>
                  <a:gd name="connsiteX1120" fmla="*/ 4400737 w 4958557"/>
                  <a:gd name="connsiteY1120" fmla="*/ 1243110 h 2611386"/>
                  <a:gd name="connsiteX1121" fmla="*/ 4412551 w 4958557"/>
                  <a:gd name="connsiteY1121" fmla="*/ 1233313 h 2611386"/>
                  <a:gd name="connsiteX1122" fmla="*/ 4474500 w 4958557"/>
                  <a:gd name="connsiteY1122" fmla="*/ 1200466 h 2611386"/>
                  <a:gd name="connsiteX1123" fmla="*/ 4477094 w 4958557"/>
                  <a:gd name="connsiteY1123" fmla="*/ 1198161 h 2611386"/>
                  <a:gd name="connsiteX1124" fmla="*/ 4482857 w 4958557"/>
                  <a:gd name="connsiteY1124" fmla="*/ 1195279 h 2611386"/>
                  <a:gd name="connsiteX1125" fmla="*/ 4478823 w 4958557"/>
                  <a:gd name="connsiteY1125" fmla="*/ 1192686 h 2611386"/>
                  <a:gd name="connsiteX1126" fmla="*/ 4476229 w 4958557"/>
                  <a:gd name="connsiteY1126" fmla="*/ 1190381 h 2611386"/>
                  <a:gd name="connsiteX1127" fmla="*/ 4474789 w 4958557"/>
                  <a:gd name="connsiteY1127" fmla="*/ 1177703 h 2611386"/>
                  <a:gd name="connsiteX1128" fmla="*/ 4466721 w 4958557"/>
                  <a:gd name="connsiteY1128" fmla="*/ 1177703 h 2611386"/>
                  <a:gd name="connsiteX1129" fmla="*/ 4452602 w 4958557"/>
                  <a:gd name="connsiteY1129" fmla="*/ 1181449 h 2611386"/>
                  <a:gd name="connsiteX1130" fmla="*/ 4450297 w 4958557"/>
                  <a:gd name="connsiteY1130" fmla="*/ 1173957 h 2611386"/>
                  <a:gd name="connsiteX1131" fmla="*/ 4464416 w 4958557"/>
                  <a:gd name="connsiteY1131" fmla="*/ 1164737 h 2611386"/>
                  <a:gd name="connsiteX1132" fmla="*/ 4469026 w 4958557"/>
                  <a:gd name="connsiteY1132" fmla="*/ 1169635 h 2611386"/>
                  <a:gd name="connsiteX1133" fmla="*/ 4469026 w 4958557"/>
                  <a:gd name="connsiteY1133" fmla="*/ 1171364 h 2611386"/>
                  <a:gd name="connsiteX1134" fmla="*/ 4469026 w 4958557"/>
                  <a:gd name="connsiteY1134" fmla="*/ 1171364 h 2611386"/>
                  <a:gd name="connsiteX1135" fmla="*/ 4469026 w 4958557"/>
                  <a:gd name="connsiteY1135" fmla="*/ 1171364 h 2611386"/>
                  <a:gd name="connsiteX1136" fmla="*/ 4476806 w 4958557"/>
                  <a:gd name="connsiteY1136" fmla="*/ 1174533 h 2611386"/>
                  <a:gd name="connsiteX1137" fmla="*/ 4489772 w 4958557"/>
                  <a:gd name="connsiteY1137" fmla="*/ 1166177 h 2611386"/>
                  <a:gd name="connsiteX1138" fmla="*/ 4491789 w 4958557"/>
                  <a:gd name="connsiteY1138" fmla="*/ 1159838 h 2611386"/>
                  <a:gd name="connsiteX1139" fmla="*/ 4491501 w 4958557"/>
                  <a:gd name="connsiteY1139" fmla="*/ 1159262 h 2611386"/>
                  <a:gd name="connsiteX1140" fmla="*/ 4498704 w 4958557"/>
                  <a:gd name="connsiteY1140" fmla="*/ 1155516 h 2611386"/>
                  <a:gd name="connsiteX1141" fmla="*/ 4500721 w 4958557"/>
                  <a:gd name="connsiteY1141" fmla="*/ 1155228 h 2611386"/>
                  <a:gd name="connsiteX1142" fmla="*/ 4505619 w 4958557"/>
                  <a:gd name="connsiteY1142" fmla="*/ 1153499 h 2611386"/>
                  <a:gd name="connsiteX1143" fmla="*/ 4505331 w 4958557"/>
                  <a:gd name="connsiteY1143" fmla="*/ 1151770 h 2611386"/>
                  <a:gd name="connsiteX1144" fmla="*/ 4516280 w 4958557"/>
                  <a:gd name="connsiteY1144" fmla="*/ 1146008 h 2611386"/>
                  <a:gd name="connsiteX1145" fmla="*/ 4538755 w 4958557"/>
                  <a:gd name="connsiteY1145" fmla="*/ 1126126 h 2611386"/>
                  <a:gd name="connsiteX1146" fmla="*/ 4564688 w 4958557"/>
                  <a:gd name="connsiteY1146" fmla="*/ 1111431 h 2611386"/>
                  <a:gd name="connsiteX1147" fmla="*/ 4569586 w 4958557"/>
                  <a:gd name="connsiteY1147" fmla="*/ 1108838 h 2611386"/>
                  <a:gd name="connsiteX1148" fmla="*/ 4570450 w 4958557"/>
                  <a:gd name="connsiteY1148" fmla="*/ 1110279 h 2611386"/>
                  <a:gd name="connsiteX1149" fmla="*/ 4573332 w 4958557"/>
                  <a:gd name="connsiteY1149" fmla="*/ 1111431 h 2611386"/>
                  <a:gd name="connsiteX1150" fmla="*/ 4555755 w 4958557"/>
                  <a:gd name="connsiteY1150" fmla="*/ 1120364 h 2611386"/>
                  <a:gd name="connsiteX1151" fmla="*/ 4554315 w 4958557"/>
                  <a:gd name="connsiteY1151" fmla="*/ 1124974 h 2611386"/>
                  <a:gd name="connsiteX1152" fmla="*/ 4556332 w 4958557"/>
                  <a:gd name="connsiteY1152" fmla="*/ 1125838 h 2611386"/>
                  <a:gd name="connsiteX1153" fmla="*/ 4571603 w 4958557"/>
                  <a:gd name="connsiteY1153" fmla="*/ 1115177 h 2611386"/>
                  <a:gd name="connsiteX1154" fmla="*/ 4571027 w 4958557"/>
                  <a:gd name="connsiteY1154" fmla="*/ 1117770 h 2611386"/>
                  <a:gd name="connsiteX1155" fmla="*/ 4572179 w 4958557"/>
                  <a:gd name="connsiteY1155" fmla="*/ 1118635 h 2611386"/>
                  <a:gd name="connsiteX1156" fmla="*/ 4575060 w 4958557"/>
                  <a:gd name="connsiteY1156" fmla="*/ 1114889 h 2611386"/>
                  <a:gd name="connsiteX1157" fmla="*/ 4575060 w 4958557"/>
                  <a:gd name="connsiteY1157" fmla="*/ 1114889 h 2611386"/>
                  <a:gd name="connsiteX1158" fmla="*/ 4581976 w 4958557"/>
                  <a:gd name="connsiteY1158" fmla="*/ 1107685 h 2611386"/>
                  <a:gd name="connsiteX1159" fmla="*/ 4576789 w 4958557"/>
                  <a:gd name="connsiteY1159" fmla="*/ 1111143 h 2611386"/>
                  <a:gd name="connsiteX1160" fmla="*/ 4578806 w 4958557"/>
                  <a:gd name="connsiteY1160" fmla="*/ 1109414 h 2611386"/>
                  <a:gd name="connsiteX1161" fmla="*/ 4573044 w 4958557"/>
                  <a:gd name="connsiteY1161" fmla="*/ 1110855 h 2611386"/>
                  <a:gd name="connsiteX1162" fmla="*/ 4576789 w 4958557"/>
                  <a:gd name="connsiteY1162" fmla="*/ 1108550 h 2611386"/>
                  <a:gd name="connsiteX1163" fmla="*/ 4580535 w 4958557"/>
                  <a:gd name="connsiteY1163" fmla="*/ 1106245 h 2611386"/>
                  <a:gd name="connsiteX1164" fmla="*/ 4580535 w 4958557"/>
                  <a:gd name="connsiteY1164" fmla="*/ 1106245 h 2611386"/>
                  <a:gd name="connsiteX1165" fmla="*/ 4582264 w 4958557"/>
                  <a:gd name="connsiteY1165" fmla="*/ 1106533 h 2611386"/>
                  <a:gd name="connsiteX1166" fmla="*/ 4593501 w 4958557"/>
                  <a:gd name="connsiteY1166" fmla="*/ 1103363 h 2611386"/>
                  <a:gd name="connsiteX1167" fmla="*/ 4590620 w 4958557"/>
                  <a:gd name="connsiteY1167" fmla="*/ 1097889 h 2611386"/>
                  <a:gd name="connsiteX1168" fmla="*/ 4591484 w 4958557"/>
                  <a:gd name="connsiteY1168" fmla="*/ 1097601 h 2611386"/>
                  <a:gd name="connsiteX1169" fmla="*/ 4628366 w 4958557"/>
                  <a:gd name="connsiteY1169" fmla="*/ 1080024 h 2611386"/>
                  <a:gd name="connsiteX1170" fmla="*/ 4623179 w 4958557"/>
                  <a:gd name="connsiteY1170" fmla="*/ 1090109 h 2611386"/>
                  <a:gd name="connsiteX1171" fmla="*/ 4617993 w 4958557"/>
                  <a:gd name="connsiteY1171" fmla="*/ 1092990 h 2611386"/>
                  <a:gd name="connsiteX1172" fmla="*/ 4614824 w 4958557"/>
                  <a:gd name="connsiteY1172" fmla="*/ 1096448 h 2611386"/>
                  <a:gd name="connsiteX1173" fmla="*/ 4618569 w 4958557"/>
                  <a:gd name="connsiteY1173" fmla="*/ 1095296 h 2611386"/>
                  <a:gd name="connsiteX1174" fmla="*/ 4623756 w 4958557"/>
                  <a:gd name="connsiteY1174" fmla="*/ 1091550 h 2611386"/>
                  <a:gd name="connsiteX1175" fmla="*/ 4624908 w 4958557"/>
                  <a:gd name="connsiteY1175" fmla="*/ 1092990 h 2611386"/>
                  <a:gd name="connsiteX1176" fmla="*/ 4628078 w 4958557"/>
                  <a:gd name="connsiteY1176" fmla="*/ 1094143 h 2611386"/>
                  <a:gd name="connsiteX1177" fmla="*/ 4630671 w 4958557"/>
                  <a:gd name="connsiteY1177" fmla="*/ 1089821 h 2611386"/>
                  <a:gd name="connsiteX1178" fmla="*/ 4653722 w 4958557"/>
                  <a:gd name="connsiteY1178" fmla="*/ 1075990 h 2611386"/>
                  <a:gd name="connsiteX1179" fmla="*/ 4686570 w 4958557"/>
                  <a:gd name="connsiteY1179" fmla="*/ 1053228 h 2611386"/>
                  <a:gd name="connsiteX1180" fmla="*/ 4685417 w 4958557"/>
                  <a:gd name="connsiteY1180" fmla="*/ 1052651 h 2611386"/>
                  <a:gd name="connsiteX1181" fmla="*/ 4691756 w 4958557"/>
                  <a:gd name="connsiteY1181" fmla="*/ 1049770 h 2611386"/>
                  <a:gd name="connsiteX1182" fmla="*/ 4697807 w 4958557"/>
                  <a:gd name="connsiteY1182" fmla="*/ 1046888 h 2611386"/>
                  <a:gd name="connsiteX1183" fmla="*/ 4698383 w 4958557"/>
                  <a:gd name="connsiteY1183" fmla="*/ 1051211 h 2611386"/>
                  <a:gd name="connsiteX1184" fmla="*/ 4692332 w 4958557"/>
                  <a:gd name="connsiteY1184" fmla="*/ 1054092 h 2611386"/>
                  <a:gd name="connsiteX1185" fmla="*/ 4689739 w 4958557"/>
                  <a:gd name="connsiteY1185" fmla="*/ 1058414 h 2611386"/>
                  <a:gd name="connsiteX1186" fmla="*/ 4694061 w 4958557"/>
                  <a:gd name="connsiteY1186" fmla="*/ 1058126 h 2611386"/>
                  <a:gd name="connsiteX1187" fmla="*/ 4706163 w 4958557"/>
                  <a:gd name="connsiteY1187" fmla="*/ 1052075 h 2611386"/>
                  <a:gd name="connsiteX1188" fmla="*/ 4732095 w 4958557"/>
                  <a:gd name="connsiteY1188" fmla="*/ 1037092 h 2611386"/>
                  <a:gd name="connsiteX1189" fmla="*/ 4732383 w 4958557"/>
                  <a:gd name="connsiteY1189" fmla="*/ 1037092 h 2611386"/>
                  <a:gd name="connsiteX1190" fmla="*/ 4730943 w 4958557"/>
                  <a:gd name="connsiteY1190" fmla="*/ 1038821 h 2611386"/>
                  <a:gd name="connsiteX1191" fmla="*/ 4744197 w 4958557"/>
                  <a:gd name="connsiteY1191" fmla="*/ 1032482 h 2611386"/>
                  <a:gd name="connsiteX1192" fmla="*/ 4749384 w 4958557"/>
                  <a:gd name="connsiteY1192" fmla="*/ 1028736 h 2611386"/>
                  <a:gd name="connsiteX1193" fmla="*/ 4742180 w 4958557"/>
                  <a:gd name="connsiteY1193" fmla="*/ 1031041 h 2611386"/>
                  <a:gd name="connsiteX1194" fmla="*/ 4742180 w 4958557"/>
                  <a:gd name="connsiteY1194" fmla="*/ 1031041 h 2611386"/>
                  <a:gd name="connsiteX1195" fmla="*/ 4739299 w 4958557"/>
                  <a:gd name="connsiteY1195" fmla="*/ 1032193 h 2611386"/>
                  <a:gd name="connsiteX1196" fmla="*/ 4742468 w 4958557"/>
                  <a:gd name="connsiteY1196" fmla="*/ 1024702 h 2611386"/>
                  <a:gd name="connsiteX1197" fmla="*/ 4743621 w 4958557"/>
                  <a:gd name="connsiteY1197" fmla="*/ 1022973 h 2611386"/>
                  <a:gd name="connsiteX1198" fmla="*/ 4752265 w 4958557"/>
                  <a:gd name="connsiteY1198" fmla="*/ 1018651 h 2611386"/>
                  <a:gd name="connsiteX1199" fmla="*/ 4782519 w 4958557"/>
                  <a:gd name="connsiteY1199" fmla="*/ 1003668 h 2611386"/>
                  <a:gd name="connsiteX1200" fmla="*/ 4788570 w 4958557"/>
                  <a:gd name="connsiteY1200" fmla="*/ 995888 h 2611386"/>
                  <a:gd name="connsiteX1201" fmla="*/ 4784825 w 4958557"/>
                  <a:gd name="connsiteY1201" fmla="*/ 993007 h 2611386"/>
                  <a:gd name="connsiteX1202" fmla="*/ 4772723 w 4958557"/>
                  <a:gd name="connsiteY1202" fmla="*/ 998193 h 2611386"/>
                  <a:gd name="connsiteX1203" fmla="*/ 4758892 w 4958557"/>
                  <a:gd name="connsiteY1203" fmla="*/ 1004532 h 2611386"/>
                  <a:gd name="connsiteX1204" fmla="*/ 4756299 w 4958557"/>
                  <a:gd name="connsiteY1204" fmla="*/ 1001939 h 2611386"/>
                  <a:gd name="connsiteX1205" fmla="*/ 4762350 w 4958557"/>
                  <a:gd name="connsiteY1205" fmla="*/ 994736 h 2611386"/>
                  <a:gd name="connsiteX1206" fmla="*/ 4775604 w 4958557"/>
                  <a:gd name="connsiteY1206" fmla="*/ 992430 h 2611386"/>
                  <a:gd name="connsiteX1207" fmla="*/ 4780791 w 4958557"/>
                  <a:gd name="connsiteY1207" fmla="*/ 980905 h 2611386"/>
                  <a:gd name="connsiteX1208" fmla="*/ 4781655 w 4958557"/>
                  <a:gd name="connsiteY1208" fmla="*/ 980329 h 2611386"/>
                  <a:gd name="connsiteX1209" fmla="*/ 4781943 w 4958557"/>
                  <a:gd name="connsiteY1209" fmla="*/ 979464 h 2611386"/>
                  <a:gd name="connsiteX1210" fmla="*/ 4775028 w 4958557"/>
                  <a:gd name="connsiteY1210" fmla="*/ 977447 h 2611386"/>
                  <a:gd name="connsiteX1211" fmla="*/ 4768689 w 4958557"/>
                  <a:gd name="connsiteY1211" fmla="*/ 977735 h 2611386"/>
                  <a:gd name="connsiteX1212" fmla="*/ 4772435 w 4958557"/>
                  <a:gd name="connsiteY1212" fmla="*/ 970532 h 2611386"/>
                  <a:gd name="connsiteX1213" fmla="*/ 4775028 w 4958557"/>
                  <a:gd name="connsiteY1213" fmla="*/ 963905 h 2611386"/>
                  <a:gd name="connsiteX1214" fmla="*/ 4779926 w 4958557"/>
                  <a:gd name="connsiteY1214" fmla="*/ 959583 h 2611386"/>
                  <a:gd name="connsiteX1215" fmla="*/ 4790875 w 4958557"/>
                  <a:gd name="connsiteY1215" fmla="*/ 949210 h 2611386"/>
                  <a:gd name="connsiteX1216" fmla="*/ 4781943 w 4958557"/>
                  <a:gd name="connsiteY1216" fmla="*/ 946329 h 2611386"/>
                  <a:gd name="connsiteX1217" fmla="*/ 4775892 w 4958557"/>
                  <a:gd name="connsiteY1217" fmla="*/ 944312 h 2611386"/>
                  <a:gd name="connsiteX1218" fmla="*/ 4782231 w 4958557"/>
                  <a:gd name="connsiteY1218" fmla="*/ 937973 h 2611386"/>
                  <a:gd name="connsiteX1219" fmla="*/ 4795486 w 4958557"/>
                  <a:gd name="connsiteY1219" fmla="*/ 929616 h 2611386"/>
                  <a:gd name="connsiteX1220" fmla="*/ 4793180 w 4958557"/>
                  <a:gd name="connsiteY1220" fmla="*/ 926735 h 2611386"/>
                  <a:gd name="connsiteX1221" fmla="*/ 4785401 w 4958557"/>
                  <a:gd name="connsiteY1221" fmla="*/ 924430 h 2611386"/>
                  <a:gd name="connsiteX1222" fmla="*/ 4783960 w 4958557"/>
                  <a:gd name="connsiteY1222" fmla="*/ 921261 h 2611386"/>
                  <a:gd name="connsiteX1223" fmla="*/ 4778773 w 4958557"/>
                  <a:gd name="connsiteY1223" fmla="*/ 919532 h 2611386"/>
                  <a:gd name="connsiteX1224" fmla="*/ 4782519 w 4958557"/>
                  <a:gd name="connsiteY1224" fmla="*/ 916074 h 2611386"/>
                  <a:gd name="connsiteX1225" fmla="*/ 4789723 w 4958557"/>
                  <a:gd name="connsiteY1225" fmla="*/ 912328 h 2611386"/>
                  <a:gd name="connsiteX1226" fmla="*/ 4789723 w 4958557"/>
                  <a:gd name="connsiteY1226" fmla="*/ 902532 h 2611386"/>
                  <a:gd name="connsiteX1227" fmla="*/ 4792604 w 4958557"/>
                  <a:gd name="connsiteY1227" fmla="*/ 897921 h 2611386"/>
                  <a:gd name="connsiteX1228" fmla="*/ 4801248 w 4958557"/>
                  <a:gd name="connsiteY1228" fmla="*/ 893311 h 2611386"/>
                  <a:gd name="connsiteX1229" fmla="*/ 4789147 w 4958557"/>
                  <a:gd name="connsiteY1229" fmla="*/ 889854 h 2611386"/>
                  <a:gd name="connsiteX1230" fmla="*/ 4788858 w 4958557"/>
                  <a:gd name="connsiteY1230" fmla="*/ 888125 h 2611386"/>
                  <a:gd name="connsiteX1231" fmla="*/ 4803554 w 4958557"/>
                  <a:gd name="connsiteY1231" fmla="*/ 880345 h 2611386"/>
                  <a:gd name="connsiteX1232" fmla="*/ 4822571 w 4958557"/>
                  <a:gd name="connsiteY1232" fmla="*/ 861616 h 2611386"/>
                  <a:gd name="connsiteX1233" fmla="*/ 4823435 w 4958557"/>
                  <a:gd name="connsiteY1233" fmla="*/ 854989 h 2611386"/>
                  <a:gd name="connsiteX1234" fmla="*/ 4826028 w 4958557"/>
                  <a:gd name="connsiteY1234" fmla="*/ 845480 h 2611386"/>
                  <a:gd name="connsiteX1235" fmla="*/ 4847062 w 4958557"/>
                  <a:gd name="connsiteY1235" fmla="*/ 829345 h 2611386"/>
                  <a:gd name="connsiteX1236" fmla="*/ 4847350 w 4958557"/>
                  <a:gd name="connsiteY1236" fmla="*/ 823870 h 2611386"/>
                  <a:gd name="connsiteX1237" fmla="*/ 4851960 w 4958557"/>
                  <a:gd name="connsiteY1237" fmla="*/ 821565 h 2611386"/>
                  <a:gd name="connsiteX1238" fmla="*/ 4845045 w 4958557"/>
                  <a:gd name="connsiteY1238" fmla="*/ 820701 h 2611386"/>
                  <a:gd name="connsiteX1239" fmla="*/ 4841011 w 4958557"/>
                  <a:gd name="connsiteY1239" fmla="*/ 817531 h 2611386"/>
                  <a:gd name="connsiteX1240" fmla="*/ 4847638 w 4958557"/>
                  <a:gd name="connsiteY1240" fmla="*/ 809751 h 2611386"/>
                  <a:gd name="connsiteX1241" fmla="*/ 4849079 w 4958557"/>
                  <a:gd name="connsiteY1241" fmla="*/ 796497 h 2611386"/>
                  <a:gd name="connsiteX1242" fmla="*/ 4840723 w 4958557"/>
                  <a:gd name="connsiteY1242" fmla="*/ 796209 h 2611386"/>
                  <a:gd name="connsiteX1243" fmla="*/ 4835249 w 4958557"/>
                  <a:gd name="connsiteY1243" fmla="*/ 795345 h 2611386"/>
                  <a:gd name="connsiteX1244" fmla="*/ 4837842 w 4958557"/>
                  <a:gd name="connsiteY1244" fmla="*/ 789870 h 2611386"/>
                  <a:gd name="connsiteX1245" fmla="*/ 4839571 w 4958557"/>
                  <a:gd name="connsiteY1245" fmla="*/ 784395 h 2611386"/>
                  <a:gd name="connsiteX1246" fmla="*/ 4841299 w 4958557"/>
                  <a:gd name="connsiteY1246" fmla="*/ 771429 h 2611386"/>
                  <a:gd name="connsiteX1247" fmla="*/ 4838130 w 4958557"/>
                  <a:gd name="connsiteY1247" fmla="*/ 762209 h 2611386"/>
                  <a:gd name="connsiteX1248" fmla="*/ 4835249 w 4958557"/>
                  <a:gd name="connsiteY1248" fmla="*/ 750107 h 2611386"/>
                  <a:gd name="connsiteX1249" fmla="*/ 4858300 w 4958557"/>
                  <a:gd name="connsiteY1249" fmla="*/ 731378 h 2611386"/>
                  <a:gd name="connsiteX1250" fmla="*/ 4864350 w 4958557"/>
                  <a:gd name="connsiteY1250" fmla="*/ 719564 h 2611386"/>
                  <a:gd name="connsiteX1251" fmla="*/ 4858588 w 4958557"/>
                  <a:gd name="connsiteY1251" fmla="*/ 716683 h 2611386"/>
                  <a:gd name="connsiteX1252" fmla="*/ 4843893 w 4958557"/>
                  <a:gd name="connsiteY1252" fmla="*/ 726480 h 2611386"/>
                  <a:gd name="connsiteX1253" fmla="*/ 4838706 w 4958557"/>
                  <a:gd name="connsiteY1253" fmla="*/ 728785 h 2611386"/>
                  <a:gd name="connsiteX1254" fmla="*/ 4838130 w 4958557"/>
                  <a:gd name="connsiteY1254" fmla="*/ 723310 h 2611386"/>
                  <a:gd name="connsiteX1255" fmla="*/ 4842740 w 4958557"/>
                  <a:gd name="connsiteY1255" fmla="*/ 720141 h 2611386"/>
                  <a:gd name="connsiteX1256" fmla="*/ 4846198 w 4958557"/>
                  <a:gd name="connsiteY1256" fmla="*/ 717836 h 2611386"/>
                  <a:gd name="connsiteX1257" fmla="*/ 4850232 w 4958557"/>
                  <a:gd name="connsiteY1257" fmla="*/ 701124 h 2611386"/>
                  <a:gd name="connsiteX1258" fmla="*/ 4851096 w 4958557"/>
                  <a:gd name="connsiteY1258" fmla="*/ 700259 h 2611386"/>
                  <a:gd name="connsiteX1259" fmla="*/ 4851096 w 4958557"/>
                  <a:gd name="connsiteY1259" fmla="*/ 699107 h 2611386"/>
                  <a:gd name="connsiteX1260" fmla="*/ 4841588 w 4958557"/>
                  <a:gd name="connsiteY1260" fmla="*/ 697954 h 2611386"/>
                  <a:gd name="connsiteX1261" fmla="*/ 4833232 w 4958557"/>
                  <a:gd name="connsiteY1261" fmla="*/ 699971 h 2611386"/>
                  <a:gd name="connsiteX1262" fmla="*/ 4836689 w 4958557"/>
                  <a:gd name="connsiteY1262" fmla="*/ 689310 h 2611386"/>
                  <a:gd name="connsiteX1263" fmla="*/ 4838418 w 4958557"/>
                  <a:gd name="connsiteY1263" fmla="*/ 680090 h 2611386"/>
                  <a:gd name="connsiteX1264" fmla="*/ 4843604 w 4958557"/>
                  <a:gd name="connsiteY1264" fmla="*/ 673174 h 2611386"/>
                  <a:gd name="connsiteX1265" fmla="*/ 4855418 w 4958557"/>
                  <a:gd name="connsiteY1265" fmla="*/ 657039 h 2611386"/>
                  <a:gd name="connsiteX1266" fmla="*/ 4842740 w 4958557"/>
                  <a:gd name="connsiteY1266" fmla="*/ 655598 h 2611386"/>
                  <a:gd name="connsiteX1267" fmla="*/ 4834384 w 4958557"/>
                  <a:gd name="connsiteY1267" fmla="*/ 654157 h 2611386"/>
                  <a:gd name="connsiteX1268" fmla="*/ 4841011 w 4958557"/>
                  <a:gd name="connsiteY1268" fmla="*/ 644072 h 2611386"/>
                  <a:gd name="connsiteX1269" fmla="*/ 4856571 w 4958557"/>
                  <a:gd name="connsiteY1269" fmla="*/ 629954 h 2611386"/>
                  <a:gd name="connsiteX1270" fmla="*/ 4852825 w 4958557"/>
                  <a:gd name="connsiteY1270" fmla="*/ 626784 h 2611386"/>
                  <a:gd name="connsiteX1271" fmla="*/ 4842164 w 4958557"/>
                  <a:gd name="connsiteY1271" fmla="*/ 625632 h 2611386"/>
                  <a:gd name="connsiteX1272" fmla="*/ 4839571 w 4958557"/>
                  <a:gd name="connsiteY1272" fmla="*/ 621886 h 2611386"/>
                  <a:gd name="connsiteX1273" fmla="*/ 4832367 w 4958557"/>
                  <a:gd name="connsiteY1273" fmla="*/ 620733 h 2611386"/>
                  <a:gd name="connsiteX1274" fmla="*/ 4836401 w 4958557"/>
                  <a:gd name="connsiteY1274" fmla="*/ 615259 h 2611386"/>
                  <a:gd name="connsiteX1275" fmla="*/ 4845045 w 4958557"/>
                  <a:gd name="connsiteY1275" fmla="*/ 608631 h 2611386"/>
                  <a:gd name="connsiteX1276" fmla="*/ 4842452 w 4958557"/>
                  <a:gd name="connsiteY1276" fmla="*/ 595665 h 2611386"/>
                  <a:gd name="connsiteX1277" fmla="*/ 4845045 w 4958557"/>
                  <a:gd name="connsiteY1277" fmla="*/ 588750 h 2611386"/>
                  <a:gd name="connsiteX1278" fmla="*/ 4855418 w 4958557"/>
                  <a:gd name="connsiteY1278" fmla="*/ 580682 h 2611386"/>
                  <a:gd name="connsiteX1279" fmla="*/ 4838706 w 4958557"/>
                  <a:gd name="connsiteY1279" fmla="*/ 578953 h 2611386"/>
                  <a:gd name="connsiteX1280" fmla="*/ 4837842 w 4958557"/>
                  <a:gd name="connsiteY1280" fmla="*/ 576648 h 2611386"/>
                  <a:gd name="connsiteX1281" fmla="*/ 4855418 w 4958557"/>
                  <a:gd name="connsiteY1281" fmla="*/ 563106 h 2611386"/>
                  <a:gd name="connsiteX1282" fmla="*/ 4875876 w 4958557"/>
                  <a:gd name="connsiteY1282" fmla="*/ 533716 h 2611386"/>
                  <a:gd name="connsiteX1283" fmla="*/ 4875588 w 4958557"/>
                  <a:gd name="connsiteY1283" fmla="*/ 524784 h 2611386"/>
                  <a:gd name="connsiteX1284" fmla="*/ 4876740 w 4958557"/>
                  <a:gd name="connsiteY1284" fmla="*/ 511529 h 2611386"/>
                  <a:gd name="connsiteX1285" fmla="*/ 4900656 w 4958557"/>
                  <a:gd name="connsiteY1285" fmla="*/ 485021 h 2611386"/>
                  <a:gd name="connsiteX1286" fmla="*/ 4899503 w 4958557"/>
                  <a:gd name="connsiteY1286" fmla="*/ 477817 h 2611386"/>
                  <a:gd name="connsiteX1287" fmla="*/ 4904978 w 4958557"/>
                  <a:gd name="connsiteY1287" fmla="*/ 473783 h 2611386"/>
                  <a:gd name="connsiteX1288" fmla="*/ 4895469 w 4958557"/>
                  <a:gd name="connsiteY1288" fmla="*/ 474359 h 2611386"/>
                  <a:gd name="connsiteX1289" fmla="*/ 4889418 w 4958557"/>
                  <a:gd name="connsiteY1289" fmla="*/ 471478 h 2611386"/>
                  <a:gd name="connsiteX1290" fmla="*/ 4896334 w 4958557"/>
                  <a:gd name="connsiteY1290" fmla="*/ 459664 h 2611386"/>
                  <a:gd name="connsiteX1291" fmla="*/ 4895181 w 4958557"/>
                  <a:gd name="connsiteY1291" fmla="*/ 441800 h 2611386"/>
                  <a:gd name="connsiteX1292" fmla="*/ 4883944 w 4958557"/>
                  <a:gd name="connsiteY1292" fmla="*/ 443529 h 2611386"/>
                  <a:gd name="connsiteX1293" fmla="*/ 4882215 w 4958557"/>
                  <a:gd name="connsiteY1293" fmla="*/ 443817 h 2611386"/>
                  <a:gd name="connsiteX1294" fmla="*/ 4912469 w 4958557"/>
                  <a:gd name="connsiteY1294" fmla="*/ 420766 h 2611386"/>
                  <a:gd name="connsiteX1295" fmla="*/ 4918520 w 4958557"/>
                  <a:gd name="connsiteY1295" fmla="*/ 408952 h 2611386"/>
                  <a:gd name="connsiteX1296" fmla="*/ 4912757 w 4958557"/>
                  <a:gd name="connsiteY1296" fmla="*/ 406071 h 2611386"/>
                  <a:gd name="connsiteX1297" fmla="*/ 4898062 w 4958557"/>
                  <a:gd name="connsiteY1297" fmla="*/ 415868 h 2611386"/>
                  <a:gd name="connsiteX1298" fmla="*/ 4881062 w 4958557"/>
                  <a:gd name="connsiteY1298" fmla="*/ 427681 h 2611386"/>
                  <a:gd name="connsiteX1299" fmla="*/ 4879333 w 4958557"/>
                  <a:gd name="connsiteY1299" fmla="*/ 428546 h 2611386"/>
                  <a:gd name="connsiteX1300" fmla="*/ 4878181 w 4958557"/>
                  <a:gd name="connsiteY1300" fmla="*/ 421054 h 2611386"/>
                  <a:gd name="connsiteX1301" fmla="*/ 4883079 w 4958557"/>
                  <a:gd name="connsiteY1301" fmla="*/ 413851 h 2611386"/>
                  <a:gd name="connsiteX1302" fmla="*/ 4900080 w 4958557"/>
                  <a:gd name="connsiteY1302" fmla="*/ 407512 h 2611386"/>
                  <a:gd name="connsiteX1303" fmla="*/ 4904113 w 4958557"/>
                  <a:gd name="connsiteY1303" fmla="*/ 390800 h 2611386"/>
                  <a:gd name="connsiteX1304" fmla="*/ 4904978 w 4958557"/>
                  <a:gd name="connsiteY1304" fmla="*/ 389935 h 2611386"/>
                  <a:gd name="connsiteX1305" fmla="*/ 4904978 w 4958557"/>
                  <a:gd name="connsiteY1305" fmla="*/ 388783 h 2611386"/>
                  <a:gd name="connsiteX1306" fmla="*/ 4895469 w 4958557"/>
                  <a:gd name="connsiteY1306" fmla="*/ 387630 h 2611386"/>
                  <a:gd name="connsiteX1307" fmla="*/ 4887113 w 4958557"/>
                  <a:gd name="connsiteY1307" fmla="*/ 389647 h 2611386"/>
                  <a:gd name="connsiteX1308" fmla="*/ 4890571 w 4958557"/>
                  <a:gd name="connsiteY1308" fmla="*/ 378986 h 2611386"/>
                  <a:gd name="connsiteX1309" fmla="*/ 4892300 w 4958557"/>
                  <a:gd name="connsiteY1309" fmla="*/ 369766 h 2611386"/>
                  <a:gd name="connsiteX1310" fmla="*/ 4897486 w 4958557"/>
                  <a:gd name="connsiteY1310" fmla="*/ 362850 h 2611386"/>
                  <a:gd name="connsiteX1311" fmla="*/ 4909300 w 4958557"/>
                  <a:gd name="connsiteY1311" fmla="*/ 346715 h 2611386"/>
                  <a:gd name="connsiteX1312" fmla="*/ 4896622 w 4958557"/>
                  <a:gd name="connsiteY1312" fmla="*/ 345274 h 2611386"/>
                  <a:gd name="connsiteX1313" fmla="*/ 4888266 w 4958557"/>
                  <a:gd name="connsiteY1313" fmla="*/ 343833 h 2611386"/>
                  <a:gd name="connsiteX1314" fmla="*/ 4894893 w 4958557"/>
                  <a:gd name="connsiteY1314" fmla="*/ 333748 h 2611386"/>
                  <a:gd name="connsiteX1315" fmla="*/ 4910452 w 4958557"/>
                  <a:gd name="connsiteY1315" fmla="*/ 319630 h 2611386"/>
                  <a:gd name="connsiteX1316" fmla="*/ 4906707 w 4958557"/>
                  <a:gd name="connsiteY1316" fmla="*/ 316460 h 2611386"/>
                  <a:gd name="connsiteX1317" fmla="*/ 4896046 w 4958557"/>
                  <a:gd name="connsiteY1317" fmla="*/ 315308 h 2611386"/>
                  <a:gd name="connsiteX1318" fmla="*/ 4893452 w 4958557"/>
                  <a:gd name="connsiteY1318" fmla="*/ 311562 h 2611386"/>
                  <a:gd name="connsiteX1319" fmla="*/ 4886249 w 4958557"/>
                  <a:gd name="connsiteY1319" fmla="*/ 310409 h 2611386"/>
                  <a:gd name="connsiteX1320" fmla="*/ 4890283 w 4958557"/>
                  <a:gd name="connsiteY1320" fmla="*/ 304935 h 2611386"/>
                  <a:gd name="connsiteX1321" fmla="*/ 4898927 w 4958557"/>
                  <a:gd name="connsiteY1321" fmla="*/ 298308 h 2611386"/>
                  <a:gd name="connsiteX1322" fmla="*/ 4896334 w 4958557"/>
                  <a:gd name="connsiteY1322" fmla="*/ 285341 h 2611386"/>
                  <a:gd name="connsiteX1323" fmla="*/ 4898927 w 4958557"/>
                  <a:gd name="connsiteY1323" fmla="*/ 278426 h 2611386"/>
                  <a:gd name="connsiteX1324" fmla="*/ 4909300 w 4958557"/>
                  <a:gd name="connsiteY1324" fmla="*/ 270358 h 2611386"/>
                  <a:gd name="connsiteX1325" fmla="*/ 4892588 w 4958557"/>
                  <a:gd name="connsiteY1325" fmla="*/ 268629 h 2611386"/>
                  <a:gd name="connsiteX1326" fmla="*/ 4891724 w 4958557"/>
                  <a:gd name="connsiteY1326" fmla="*/ 266324 h 2611386"/>
                  <a:gd name="connsiteX1327" fmla="*/ 4909300 w 4958557"/>
                  <a:gd name="connsiteY1327" fmla="*/ 252782 h 2611386"/>
                  <a:gd name="connsiteX1328" fmla="*/ 4929758 w 4958557"/>
                  <a:gd name="connsiteY1328" fmla="*/ 223392 h 2611386"/>
                  <a:gd name="connsiteX1329" fmla="*/ 4929469 w 4958557"/>
                  <a:gd name="connsiteY1329" fmla="*/ 214460 h 2611386"/>
                  <a:gd name="connsiteX1330" fmla="*/ 4930622 w 4958557"/>
                  <a:gd name="connsiteY1330" fmla="*/ 201205 h 2611386"/>
                  <a:gd name="connsiteX1331" fmla="*/ 4954537 w 4958557"/>
                  <a:gd name="connsiteY1331" fmla="*/ 174697 h 2611386"/>
                  <a:gd name="connsiteX1332" fmla="*/ 4953385 w 4958557"/>
                  <a:gd name="connsiteY1332" fmla="*/ 167493 h 2611386"/>
                  <a:gd name="connsiteX1333" fmla="*/ 4958283 w 4958557"/>
                  <a:gd name="connsiteY1333" fmla="*/ 165764 h 2611386"/>
                  <a:gd name="connsiteX1334" fmla="*/ 652646 w 4958557"/>
                  <a:gd name="connsiteY1334" fmla="*/ 2404880 h 2611386"/>
                  <a:gd name="connsiteX1335" fmla="*/ 648901 w 4958557"/>
                  <a:gd name="connsiteY1335" fmla="*/ 2405168 h 2611386"/>
                  <a:gd name="connsiteX1336" fmla="*/ 654663 w 4958557"/>
                  <a:gd name="connsiteY1336" fmla="*/ 2401711 h 2611386"/>
                  <a:gd name="connsiteX1337" fmla="*/ 656968 w 4958557"/>
                  <a:gd name="connsiteY1337" fmla="*/ 2404592 h 2611386"/>
                  <a:gd name="connsiteX1338" fmla="*/ 652646 w 4958557"/>
                  <a:gd name="connsiteY1338" fmla="*/ 2404880 h 2611386"/>
                  <a:gd name="connsiteX1339" fmla="*/ 1572669 w 4958557"/>
                  <a:gd name="connsiteY1339" fmla="*/ 2189065 h 2611386"/>
                  <a:gd name="connsiteX1340" fmla="*/ 1572093 w 4958557"/>
                  <a:gd name="connsiteY1340" fmla="*/ 2189641 h 2611386"/>
                  <a:gd name="connsiteX1341" fmla="*/ 1572381 w 4958557"/>
                  <a:gd name="connsiteY1341" fmla="*/ 2191082 h 2611386"/>
                  <a:gd name="connsiteX1342" fmla="*/ 1568059 w 4958557"/>
                  <a:gd name="connsiteY1342" fmla="*/ 2190794 h 2611386"/>
                  <a:gd name="connsiteX1343" fmla="*/ 1578144 w 4958557"/>
                  <a:gd name="connsiteY1343" fmla="*/ 2184167 h 2611386"/>
                  <a:gd name="connsiteX1344" fmla="*/ 1572669 w 4958557"/>
                  <a:gd name="connsiteY1344" fmla="*/ 2189065 h 2611386"/>
                  <a:gd name="connsiteX1345" fmla="*/ 4630959 w 4958557"/>
                  <a:gd name="connsiteY1345" fmla="*/ 1080889 h 2611386"/>
                  <a:gd name="connsiteX1346" fmla="*/ 4643637 w 4958557"/>
                  <a:gd name="connsiteY1346" fmla="*/ 1074262 h 2611386"/>
                  <a:gd name="connsiteX1347" fmla="*/ 4630959 w 4958557"/>
                  <a:gd name="connsiteY1347" fmla="*/ 1080889 h 2611386"/>
                  <a:gd name="connsiteX1348" fmla="*/ 4663519 w 4958557"/>
                  <a:gd name="connsiteY1348" fmla="*/ 1064753 h 2611386"/>
                  <a:gd name="connsiteX1349" fmla="*/ 4656315 w 4958557"/>
                  <a:gd name="connsiteY1349" fmla="*/ 1067346 h 2611386"/>
                  <a:gd name="connsiteX1350" fmla="*/ 4656604 w 4958557"/>
                  <a:gd name="connsiteY1350" fmla="*/ 1067346 h 2611386"/>
                  <a:gd name="connsiteX1351" fmla="*/ 4667553 w 4958557"/>
                  <a:gd name="connsiteY1351" fmla="*/ 1062160 h 2611386"/>
                  <a:gd name="connsiteX1352" fmla="*/ 4663519 w 4958557"/>
                  <a:gd name="connsiteY1352" fmla="*/ 1064753 h 261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</a:cxnLst>
                <a:rect l="l" t="t" r="r" b="b"/>
                <a:pathLst>
                  <a:path w="4958557" h="2611386">
                    <a:moveTo>
                      <a:pt x="4958283" y="165764"/>
                    </a:moveTo>
                    <a:cubicBezTo>
                      <a:pt x="4955690" y="160866"/>
                      <a:pt x="4951944" y="165764"/>
                      <a:pt x="4948775" y="166341"/>
                    </a:cubicBezTo>
                    <a:cubicBezTo>
                      <a:pt x="4945893" y="167205"/>
                      <a:pt x="4943588" y="166629"/>
                      <a:pt x="4942724" y="163459"/>
                    </a:cubicBezTo>
                    <a:cubicBezTo>
                      <a:pt x="4945029" y="159425"/>
                      <a:pt x="4947046" y="155391"/>
                      <a:pt x="4949639" y="151646"/>
                    </a:cubicBezTo>
                    <a:cubicBezTo>
                      <a:pt x="4953385" y="145307"/>
                      <a:pt x="4952520" y="139256"/>
                      <a:pt x="4948486" y="133781"/>
                    </a:cubicBezTo>
                    <a:cubicBezTo>
                      <a:pt x="4943876" y="127730"/>
                      <a:pt x="4941283" y="135798"/>
                      <a:pt x="4937249" y="135510"/>
                    </a:cubicBezTo>
                    <a:cubicBezTo>
                      <a:pt x="4934656" y="135222"/>
                      <a:pt x="4932351" y="138391"/>
                      <a:pt x="4929758" y="135798"/>
                    </a:cubicBezTo>
                    <a:cubicBezTo>
                      <a:pt x="4926012" y="132340"/>
                      <a:pt x="4930334" y="129171"/>
                      <a:pt x="4931775" y="128018"/>
                    </a:cubicBezTo>
                    <a:cubicBezTo>
                      <a:pt x="4934944" y="125425"/>
                      <a:pt x="4932927" y="122832"/>
                      <a:pt x="4932639" y="120239"/>
                    </a:cubicBezTo>
                    <a:cubicBezTo>
                      <a:pt x="4932351" y="114188"/>
                      <a:pt x="4929181" y="106696"/>
                      <a:pt x="4931775" y="102662"/>
                    </a:cubicBezTo>
                    <a:cubicBezTo>
                      <a:pt x="4937826" y="92866"/>
                      <a:pt x="4931486" y="92866"/>
                      <a:pt x="4925435" y="91137"/>
                    </a:cubicBezTo>
                    <a:cubicBezTo>
                      <a:pt x="4921401" y="86238"/>
                      <a:pt x="4922266" y="78747"/>
                      <a:pt x="4917368" y="74425"/>
                    </a:cubicBezTo>
                    <a:cubicBezTo>
                      <a:pt x="4919673" y="70391"/>
                      <a:pt x="4921401" y="65781"/>
                      <a:pt x="4924571" y="62611"/>
                    </a:cubicBezTo>
                    <a:cubicBezTo>
                      <a:pt x="4932639" y="54543"/>
                      <a:pt x="4926588" y="53679"/>
                      <a:pt x="4919961" y="52526"/>
                    </a:cubicBezTo>
                    <a:cubicBezTo>
                      <a:pt x="4915063" y="49645"/>
                      <a:pt x="4920249" y="43018"/>
                      <a:pt x="4915639" y="39848"/>
                    </a:cubicBezTo>
                    <a:cubicBezTo>
                      <a:pt x="4922554" y="38408"/>
                      <a:pt x="4923131" y="35814"/>
                      <a:pt x="4917944" y="31204"/>
                    </a:cubicBezTo>
                    <a:cubicBezTo>
                      <a:pt x="4919097" y="23424"/>
                      <a:pt x="4915063" y="24865"/>
                      <a:pt x="4910452" y="26882"/>
                    </a:cubicBezTo>
                    <a:cubicBezTo>
                      <a:pt x="4902673" y="26306"/>
                      <a:pt x="4901232" y="32069"/>
                      <a:pt x="4901808" y="37255"/>
                    </a:cubicBezTo>
                    <a:cubicBezTo>
                      <a:pt x="4902384" y="43018"/>
                      <a:pt x="4898927" y="46764"/>
                      <a:pt x="4896910" y="51374"/>
                    </a:cubicBezTo>
                    <a:cubicBezTo>
                      <a:pt x="4895758" y="53967"/>
                      <a:pt x="4893452" y="54543"/>
                      <a:pt x="4891147" y="52814"/>
                    </a:cubicBezTo>
                    <a:cubicBezTo>
                      <a:pt x="4888842" y="51086"/>
                      <a:pt x="4890571" y="49357"/>
                      <a:pt x="4892012" y="48204"/>
                    </a:cubicBezTo>
                    <a:cubicBezTo>
                      <a:pt x="4894028" y="46187"/>
                      <a:pt x="4896910" y="44458"/>
                      <a:pt x="4895469" y="41289"/>
                    </a:cubicBezTo>
                    <a:cubicBezTo>
                      <a:pt x="4893452" y="36967"/>
                      <a:pt x="4890283" y="41577"/>
                      <a:pt x="4887401" y="41289"/>
                    </a:cubicBezTo>
                    <a:cubicBezTo>
                      <a:pt x="4880774" y="40136"/>
                      <a:pt x="4878757" y="45899"/>
                      <a:pt x="4875011" y="49933"/>
                    </a:cubicBezTo>
                    <a:cubicBezTo>
                      <a:pt x="4866367" y="59442"/>
                      <a:pt x="4856859" y="68662"/>
                      <a:pt x="4843604" y="71543"/>
                    </a:cubicBezTo>
                    <a:cubicBezTo>
                      <a:pt x="4845045" y="68374"/>
                      <a:pt x="4849944" y="66645"/>
                      <a:pt x="4847926" y="60018"/>
                    </a:cubicBezTo>
                    <a:cubicBezTo>
                      <a:pt x="4842740" y="63476"/>
                      <a:pt x="4834096" y="62899"/>
                      <a:pt x="4841011" y="72696"/>
                    </a:cubicBezTo>
                    <a:cubicBezTo>
                      <a:pt x="4819977" y="86815"/>
                      <a:pt x="4799808" y="102662"/>
                      <a:pt x="4777621" y="114764"/>
                    </a:cubicBezTo>
                    <a:cubicBezTo>
                      <a:pt x="4761485" y="123696"/>
                      <a:pt x="4750824" y="139256"/>
                      <a:pt x="4733248" y="146747"/>
                    </a:cubicBezTo>
                    <a:cubicBezTo>
                      <a:pt x="4726333" y="149629"/>
                      <a:pt x="4723739" y="159137"/>
                      <a:pt x="4711638" y="160002"/>
                    </a:cubicBezTo>
                    <a:cubicBezTo>
                      <a:pt x="4704722" y="160290"/>
                      <a:pt x="4695790" y="172391"/>
                      <a:pt x="4688587" y="179883"/>
                    </a:cubicBezTo>
                    <a:cubicBezTo>
                      <a:pt x="4683977" y="184493"/>
                      <a:pt x="4680807" y="187086"/>
                      <a:pt x="4676485" y="183053"/>
                    </a:cubicBezTo>
                    <a:cubicBezTo>
                      <a:pt x="4670722" y="177866"/>
                      <a:pt x="4676485" y="174408"/>
                      <a:pt x="4680231" y="170951"/>
                    </a:cubicBezTo>
                    <a:cubicBezTo>
                      <a:pt x="4685705" y="165764"/>
                      <a:pt x="4692909" y="162595"/>
                      <a:pt x="4698671" y="157696"/>
                    </a:cubicBezTo>
                    <a:cubicBezTo>
                      <a:pt x="4709909" y="147900"/>
                      <a:pt x="4717977" y="134069"/>
                      <a:pt x="4734112" y="130035"/>
                    </a:cubicBezTo>
                    <a:cubicBezTo>
                      <a:pt x="4741892" y="128018"/>
                      <a:pt x="4745926" y="121391"/>
                      <a:pt x="4746790" y="113323"/>
                    </a:cubicBezTo>
                    <a:cubicBezTo>
                      <a:pt x="4751977" y="111018"/>
                      <a:pt x="4757163" y="108425"/>
                      <a:pt x="4762350" y="106408"/>
                    </a:cubicBezTo>
                    <a:cubicBezTo>
                      <a:pt x="4768113" y="104391"/>
                      <a:pt x="4765519" y="100933"/>
                      <a:pt x="4764367" y="97476"/>
                    </a:cubicBezTo>
                    <a:cubicBezTo>
                      <a:pt x="4765807" y="96899"/>
                      <a:pt x="4767248" y="96323"/>
                      <a:pt x="4768689" y="95459"/>
                    </a:cubicBezTo>
                    <a:cubicBezTo>
                      <a:pt x="4771858" y="93442"/>
                      <a:pt x="4775028" y="89408"/>
                      <a:pt x="4778197" y="89408"/>
                    </a:cubicBezTo>
                    <a:cubicBezTo>
                      <a:pt x="4793757" y="89984"/>
                      <a:pt x="4799808" y="77306"/>
                      <a:pt x="4809316" y="69238"/>
                    </a:cubicBezTo>
                    <a:lnTo>
                      <a:pt x="4809316" y="69238"/>
                    </a:lnTo>
                    <a:cubicBezTo>
                      <a:pt x="4809892" y="68374"/>
                      <a:pt x="4810469" y="67221"/>
                      <a:pt x="4811045" y="66357"/>
                    </a:cubicBezTo>
                    <a:cubicBezTo>
                      <a:pt x="4815367" y="64628"/>
                      <a:pt x="4818537" y="61747"/>
                      <a:pt x="4821994" y="58001"/>
                    </a:cubicBezTo>
                    <a:cubicBezTo>
                      <a:pt x="4826893" y="52526"/>
                      <a:pt x="4829774" y="45323"/>
                      <a:pt x="4836689" y="41289"/>
                    </a:cubicBezTo>
                    <a:cubicBezTo>
                      <a:pt x="4851384" y="32933"/>
                      <a:pt x="4866367" y="24865"/>
                      <a:pt x="4878757" y="12763"/>
                    </a:cubicBezTo>
                    <a:cubicBezTo>
                      <a:pt x="4883079" y="8729"/>
                      <a:pt x="4887690" y="4984"/>
                      <a:pt x="4893164" y="2102"/>
                    </a:cubicBezTo>
                    <a:lnTo>
                      <a:pt x="4881639" y="6136"/>
                    </a:lnTo>
                    <a:cubicBezTo>
                      <a:pt x="4883656" y="4696"/>
                      <a:pt x="4885673" y="2390"/>
                      <a:pt x="4887978" y="85"/>
                    </a:cubicBezTo>
                    <a:cubicBezTo>
                      <a:pt x="4879910" y="-491"/>
                      <a:pt x="4875299" y="1814"/>
                      <a:pt x="4871842" y="8153"/>
                    </a:cubicBezTo>
                    <a:cubicBezTo>
                      <a:pt x="4872995" y="8441"/>
                      <a:pt x="4874147" y="8441"/>
                      <a:pt x="4875011" y="8441"/>
                    </a:cubicBezTo>
                    <a:lnTo>
                      <a:pt x="4616552" y="97476"/>
                    </a:lnTo>
                    <a:cubicBezTo>
                      <a:pt x="4616552" y="95747"/>
                      <a:pt x="4616552" y="94018"/>
                      <a:pt x="4616552" y="92289"/>
                    </a:cubicBezTo>
                    <a:cubicBezTo>
                      <a:pt x="4614247" y="93154"/>
                      <a:pt x="4611654" y="94018"/>
                      <a:pt x="4609349" y="94883"/>
                    </a:cubicBezTo>
                    <a:lnTo>
                      <a:pt x="4609349" y="94883"/>
                    </a:lnTo>
                    <a:cubicBezTo>
                      <a:pt x="4597535" y="93730"/>
                      <a:pt x="4586010" y="95459"/>
                      <a:pt x="4575637" y="101798"/>
                    </a:cubicBezTo>
                    <a:cubicBezTo>
                      <a:pt x="4572179" y="100357"/>
                      <a:pt x="4569010" y="98916"/>
                      <a:pt x="4565552" y="97476"/>
                    </a:cubicBezTo>
                    <a:cubicBezTo>
                      <a:pt x="4548264" y="96899"/>
                      <a:pt x="4532993" y="104103"/>
                      <a:pt x="4516857" y="108137"/>
                    </a:cubicBezTo>
                    <a:cubicBezTo>
                      <a:pt x="4503314" y="111594"/>
                      <a:pt x="4491789" y="121679"/>
                      <a:pt x="4477382" y="121103"/>
                    </a:cubicBezTo>
                    <a:cubicBezTo>
                      <a:pt x="4466433" y="120815"/>
                      <a:pt x="4459806" y="129747"/>
                      <a:pt x="4449721" y="131476"/>
                    </a:cubicBezTo>
                    <a:cubicBezTo>
                      <a:pt x="4445687" y="132052"/>
                      <a:pt x="4447416" y="135510"/>
                      <a:pt x="4450009" y="137527"/>
                    </a:cubicBezTo>
                    <a:cubicBezTo>
                      <a:pt x="4450009" y="137527"/>
                      <a:pt x="4450009" y="137527"/>
                      <a:pt x="4450009" y="137527"/>
                    </a:cubicBezTo>
                    <a:cubicBezTo>
                      <a:pt x="4450009" y="137527"/>
                      <a:pt x="4450009" y="137527"/>
                      <a:pt x="4450009" y="137527"/>
                    </a:cubicBezTo>
                    <a:cubicBezTo>
                      <a:pt x="4450009" y="138391"/>
                      <a:pt x="4450009" y="138968"/>
                      <a:pt x="4450009" y="139832"/>
                    </a:cubicBezTo>
                    <a:cubicBezTo>
                      <a:pt x="4428975" y="145307"/>
                      <a:pt x="4408805" y="153663"/>
                      <a:pt x="4387483" y="157985"/>
                    </a:cubicBezTo>
                    <a:cubicBezTo>
                      <a:pt x="4360974" y="163459"/>
                      <a:pt x="4337635" y="179019"/>
                      <a:pt x="4311415" y="186510"/>
                    </a:cubicBezTo>
                    <a:cubicBezTo>
                      <a:pt x="4286347" y="193714"/>
                      <a:pt x="4262143" y="203222"/>
                      <a:pt x="4237364" y="211578"/>
                    </a:cubicBezTo>
                    <a:cubicBezTo>
                      <a:pt x="4196448" y="225697"/>
                      <a:pt x="4154380" y="236646"/>
                      <a:pt x="4114041" y="252494"/>
                    </a:cubicBezTo>
                    <a:cubicBezTo>
                      <a:pt x="4093295" y="260850"/>
                      <a:pt x="4071685" y="267765"/>
                      <a:pt x="4050650" y="275545"/>
                    </a:cubicBezTo>
                    <a:cubicBezTo>
                      <a:pt x="4033362" y="276409"/>
                      <a:pt x="4017227" y="282748"/>
                      <a:pt x="4000802" y="288223"/>
                    </a:cubicBezTo>
                    <a:cubicBezTo>
                      <a:pt x="3994752" y="290240"/>
                      <a:pt x="3988701" y="293409"/>
                      <a:pt x="3982650" y="293121"/>
                    </a:cubicBezTo>
                    <a:cubicBezTo>
                      <a:pt x="3972565" y="292545"/>
                      <a:pt x="3964785" y="297155"/>
                      <a:pt x="3956718" y="301765"/>
                    </a:cubicBezTo>
                    <a:cubicBezTo>
                      <a:pt x="3954700" y="302918"/>
                      <a:pt x="3952108" y="304070"/>
                      <a:pt x="3953548" y="306952"/>
                    </a:cubicBezTo>
                    <a:cubicBezTo>
                      <a:pt x="3954700" y="308969"/>
                      <a:pt x="3956718" y="308104"/>
                      <a:pt x="3958734" y="307816"/>
                    </a:cubicBezTo>
                    <a:cubicBezTo>
                      <a:pt x="3965938" y="306375"/>
                      <a:pt x="3971413" y="300613"/>
                      <a:pt x="3977751" y="299460"/>
                    </a:cubicBezTo>
                    <a:cubicBezTo>
                      <a:pt x="4005413" y="295426"/>
                      <a:pt x="4032210" y="287646"/>
                      <a:pt x="4058430" y="278138"/>
                    </a:cubicBezTo>
                    <a:cubicBezTo>
                      <a:pt x="4058430" y="278138"/>
                      <a:pt x="4058430" y="278138"/>
                      <a:pt x="4058430" y="278138"/>
                    </a:cubicBezTo>
                    <a:cubicBezTo>
                      <a:pt x="4060447" y="277850"/>
                      <a:pt x="4062176" y="277562"/>
                      <a:pt x="4064193" y="277273"/>
                    </a:cubicBezTo>
                    <a:cubicBezTo>
                      <a:pt x="4065922" y="278138"/>
                      <a:pt x="4067651" y="279002"/>
                      <a:pt x="4069379" y="279867"/>
                    </a:cubicBezTo>
                    <a:cubicBezTo>
                      <a:pt x="4035091" y="295426"/>
                      <a:pt x="3997921" y="302053"/>
                      <a:pt x="3963345" y="316748"/>
                    </a:cubicBezTo>
                    <a:cubicBezTo>
                      <a:pt x="3961328" y="317613"/>
                      <a:pt x="3958734" y="318765"/>
                      <a:pt x="3956718" y="318477"/>
                    </a:cubicBezTo>
                    <a:cubicBezTo>
                      <a:pt x="3938565" y="314731"/>
                      <a:pt x="3922141" y="321359"/>
                      <a:pt x="3906294" y="328274"/>
                    </a:cubicBezTo>
                    <a:cubicBezTo>
                      <a:pt x="3895632" y="332884"/>
                      <a:pt x="3884395" y="334037"/>
                      <a:pt x="3873446" y="336918"/>
                    </a:cubicBezTo>
                    <a:cubicBezTo>
                      <a:pt x="3867107" y="338647"/>
                      <a:pt x="3869124" y="334613"/>
                      <a:pt x="3872293" y="332020"/>
                    </a:cubicBezTo>
                    <a:cubicBezTo>
                      <a:pt x="3877192" y="330579"/>
                      <a:pt x="3882666" y="331155"/>
                      <a:pt x="3887277" y="327986"/>
                    </a:cubicBezTo>
                    <a:cubicBezTo>
                      <a:pt x="3891599" y="327698"/>
                      <a:pt x="3895632" y="325969"/>
                      <a:pt x="3899090" y="323375"/>
                    </a:cubicBezTo>
                    <a:cubicBezTo>
                      <a:pt x="3901683" y="323375"/>
                      <a:pt x="3904276" y="323375"/>
                      <a:pt x="3905717" y="320494"/>
                    </a:cubicBezTo>
                    <a:cubicBezTo>
                      <a:pt x="3910039" y="321647"/>
                      <a:pt x="3913497" y="319053"/>
                      <a:pt x="3917531" y="317901"/>
                    </a:cubicBezTo>
                    <a:cubicBezTo>
                      <a:pt x="3927039" y="314731"/>
                      <a:pt x="3938277" y="315019"/>
                      <a:pt x="3944328" y="305223"/>
                    </a:cubicBezTo>
                    <a:cubicBezTo>
                      <a:pt x="3933955" y="309833"/>
                      <a:pt x="3922717" y="310697"/>
                      <a:pt x="3912633" y="315596"/>
                    </a:cubicBezTo>
                    <a:cubicBezTo>
                      <a:pt x="3910039" y="315884"/>
                      <a:pt x="3907446" y="316460"/>
                      <a:pt x="3905717" y="318765"/>
                    </a:cubicBezTo>
                    <a:cubicBezTo>
                      <a:pt x="3902260" y="318189"/>
                      <a:pt x="3899378" y="319630"/>
                      <a:pt x="3896209" y="321070"/>
                    </a:cubicBezTo>
                    <a:cubicBezTo>
                      <a:pt x="3891887" y="321647"/>
                      <a:pt x="3887565" y="322223"/>
                      <a:pt x="3884395" y="325681"/>
                    </a:cubicBezTo>
                    <a:cubicBezTo>
                      <a:pt x="3879785" y="328562"/>
                      <a:pt x="3873158" y="323664"/>
                      <a:pt x="3869412" y="329714"/>
                    </a:cubicBezTo>
                    <a:cubicBezTo>
                      <a:pt x="3866242" y="329714"/>
                      <a:pt x="3862497" y="331155"/>
                      <a:pt x="3860192" y="329714"/>
                    </a:cubicBezTo>
                    <a:cubicBezTo>
                      <a:pt x="3853276" y="325392"/>
                      <a:pt x="3849530" y="331155"/>
                      <a:pt x="3844056" y="332884"/>
                    </a:cubicBezTo>
                    <a:cubicBezTo>
                      <a:pt x="3833683" y="336342"/>
                      <a:pt x="3825327" y="345562"/>
                      <a:pt x="3813513" y="344986"/>
                    </a:cubicBezTo>
                    <a:cubicBezTo>
                      <a:pt x="3810632" y="344121"/>
                      <a:pt x="3810920" y="341816"/>
                      <a:pt x="3810632" y="339511"/>
                    </a:cubicBezTo>
                    <a:cubicBezTo>
                      <a:pt x="3811208" y="337206"/>
                      <a:pt x="3814954" y="336342"/>
                      <a:pt x="3813513" y="333748"/>
                    </a:cubicBezTo>
                    <a:cubicBezTo>
                      <a:pt x="3812361" y="331731"/>
                      <a:pt x="3810056" y="332596"/>
                      <a:pt x="3808327" y="333460"/>
                    </a:cubicBezTo>
                    <a:cubicBezTo>
                      <a:pt x="3804869" y="334613"/>
                      <a:pt x="3801988" y="336054"/>
                      <a:pt x="3799395" y="338935"/>
                    </a:cubicBezTo>
                    <a:cubicBezTo>
                      <a:pt x="3791903" y="347291"/>
                      <a:pt x="3784699" y="353918"/>
                      <a:pt x="3772598" y="357664"/>
                    </a:cubicBezTo>
                    <a:cubicBezTo>
                      <a:pt x="3750123" y="364579"/>
                      <a:pt x="3727648" y="372071"/>
                      <a:pt x="3705174" y="378698"/>
                    </a:cubicBezTo>
                    <a:cubicBezTo>
                      <a:pt x="3699123" y="380427"/>
                      <a:pt x="3691631" y="381579"/>
                      <a:pt x="3686157" y="377833"/>
                    </a:cubicBezTo>
                    <a:cubicBezTo>
                      <a:pt x="3681546" y="374664"/>
                      <a:pt x="3680682" y="376681"/>
                      <a:pt x="3680106" y="380427"/>
                    </a:cubicBezTo>
                    <a:cubicBezTo>
                      <a:pt x="3678377" y="390223"/>
                      <a:pt x="3671462" y="393105"/>
                      <a:pt x="3662818" y="392240"/>
                    </a:cubicBezTo>
                    <a:cubicBezTo>
                      <a:pt x="3655326" y="391664"/>
                      <a:pt x="3648699" y="393105"/>
                      <a:pt x="3642936" y="397715"/>
                    </a:cubicBezTo>
                    <a:cubicBezTo>
                      <a:pt x="3639767" y="400020"/>
                      <a:pt x="3636021" y="402037"/>
                      <a:pt x="3631987" y="401173"/>
                    </a:cubicBezTo>
                    <a:cubicBezTo>
                      <a:pt x="3622478" y="398867"/>
                      <a:pt x="3614987" y="405783"/>
                      <a:pt x="3606631" y="407800"/>
                    </a:cubicBezTo>
                    <a:cubicBezTo>
                      <a:pt x="3595969" y="410393"/>
                      <a:pt x="3586173" y="417308"/>
                      <a:pt x="3574936" y="419613"/>
                    </a:cubicBezTo>
                    <a:cubicBezTo>
                      <a:pt x="3571190" y="420190"/>
                      <a:pt x="3569173" y="422495"/>
                      <a:pt x="3573207" y="425952"/>
                    </a:cubicBezTo>
                    <a:cubicBezTo>
                      <a:pt x="3574071" y="427105"/>
                      <a:pt x="3574648" y="428546"/>
                      <a:pt x="3575512" y="429698"/>
                    </a:cubicBezTo>
                    <a:cubicBezTo>
                      <a:pt x="3570902" y="430851"/>
                      <a:pt x="3566292" y="432003"/>
                      <a:pt x="3561681" y="433156"/>
                    </a:cubicBezTo>
                    <a:cubicBezTo>
                      <a:pt x="3560817" y="432868"/>
                      <a:pt x="3559952" y="432868"/>
                      <a:pt x="3559088" y="432580"/>
                    </a:cubicBezTo>
                    <a:cubicBezTo>
                      <a:pt x="3563410" y="425376"/>
                      <a:pt x="3561681" y="422207"/>
                      <a:pt x="3553325" y="424512"/>
                    </a:cubicBezTo>
                    <a:cubicBezTo>
                      <a:pt x="3546410" y="426529"/>
                      <a:pt x="3543241" y="425952"/>
                      <a:pt x="3547275" y="418173"/>
                    </a:cubicBezTo>
                    <a:cubicBezTo>
                      <a:pt x="3534884" y="420190"/>
                      <a:pt x="3529698" y="432868"/>
                      <a:pt x="3519037" y="437190"/>
                    </a:cubicBezTo>
                    <a:cubicBezTo>
                      <a:pt x="3517308" y="437190"/>
                      <a:pt x="3515579" y="437478"/>
                      <a:pt x="3513562" y="437478"/>
                    </a:cubicBezTo>
                    <a:cubicBezTo>
                      <a:pt x="3493393" y="437766"/>
                      <a:pt x="3473511" y="438054"/>
                      <a:pt x="3457375" y="453325"/>
                    </a:cubicBezTo>
                    <a:cubicBezTo>
                      <a:pt x="3454494" y="455919"/>
                      <a:pt x="3450749" y="455342"/>
                      <a:pt x="3447579" y="456495"/>
                    </a:cubicBezTo>
                    <a:lnTo>
                      <a:pt x="3447579" y="456495"/>
                    </a:lnTo>
                    <a:cubicBezTo>
                      <a:pt x="3435189" y="459664"/>
                      <a:pt x="3422223" y="461970"/>
                      <a:pt x="3410409" y="466580"/>
                    </a:cubicBezTo>
                    <a:cubicBezTo>
                      <a:pt x="3399460" y="470902"/>
                      <a:pt x="3386494" y="471190"/>
                      <a:pt x="3378714" y="482427"/>
                    </a:cubicBezTo>
                    <a:cubicBezTo>
                      <a:pt x="3378714" y="482427"/>
                      <a:pt x="3378714" y="482427"/>
                      <a:pt x="3378714" y="482427"/>
                    </a:cubicBezTo>
                    <a:cubicBezTo>
                      <a:pt x="3378714" y="483868"/>
                      <a:pt x="3378714" y="485309"/>
                      <a:pt x="3378426" y="487037"/>
                    </a:cubicBezTo>
                    <a:cubicBezTo>
                      <a:pt x="3378426" y="487037"/>
                      <a:pt x="3378426" y="487037"/>
                      <a:pt x="3378426" y="487037"/>
                    </a:cubicBezTo>
                    <a:cubicBezTo>
                      <a:pt x="3378426" y="487037"/>
                      <a:pt x="3378426" y="487037"/>
                      <a:pt x="3378426" y="487037"/>
                    </a:cubicBezTo>
                    <a:cubicBezTo>
                      <a:pt x="3371511" y="489054"/>
                      <a:pt x="3364595" y="490783"/>
                      <a:pt x="3357680" y="492800"/>
                    </a:cubicBezTo>
                    <a:lnTo>
                      <a:pt x="3357680" y="492800"/>
                    </a:lnTo>
                    <a:cubicBezTo>
                      <a:pt x="3356815" y="491936"/>
                      <a:pt x="3355951" y="491071"/>
                      <a:pt x="3355087" y="490207"/>
                    </a:cubicBezTo>
                    <a:cubicBezTo>
                      <a:pt x="3355951" y="487614"/>
                      <a:pt x="3362290" y="488766"/>
                      <a:pt x="3359697" y="483868"/>
                    </a:cubicBezTo>
                    <a:cubicBezTo>
                      <a:pt x="3357968" y="480410"/>
                      <a:pt x="3355375" y="481563"/>
                      <a:pt x="3352493" y="482715"/>
                    </a:cubicBezTo>
                    <a:cubicBezTo>
                      <a:pt x="3349324" y="483868"/>
                      <a:pt x="3345578" y="484156"/>
                      <a:pt x="3342409" y="485597"/>
                    </a:cubicBezTo>
                    <a:cubicBezTo>
                      <a:pt x="3327138" y="492800"/>
                      <a:pt x="3306968" y="483580"/>
                      <a:pt x="3294578" y="500292"/>
                    </a:cubicBezTo>
                    <a:cubicBezTo>
                      <a:pt x="3293714" y="501733"/>
                      <a:pt x="3291120" y="502309"/>
                      <a:pt x="3289103" y="502309"/>
                    </a:cubicBezTo>
                    <a:cubicBezTo>
                      <a:pt x="3270374" y="502885"/>
                      <a:pt x="3253374" y="511241"/>
                      <a:pt x="3235510" y="515563"/>
                    </a:cubicBezTo>
                    <a:cubicBezTo>
                      <a:pt x="3221967" y="518733"/>
                      <a:pt x="3208713" y="522190"/>
                      <a:pt x="3195170" y="525360"/>
                    </a:cubicBezTo>
                    <a:cubicBezTo>
                      <a:pt x="3193154" y="521614"/>
                      <a:pt x="3191136" y="517868"/>
                      <a:pt x="3185950" y="520750"/>
                    </a:cubicBezTo>
                    <a:cubicBezTo>
                      <a:pt x="3185950" y="520750"/>
                      <a:pt x="3185950" y="520750"/>
                      <a:pt x="3185950" y="520750"/>
                    </a:cubicBezTo>
                    <a:cubicBezTo>
                      <a:pt x="3183357" y="519309"/>
                      <a:pt x="3181916" y="514122"/>
                      <a:pt x="3178459" y="516716"/>
                    </a:cubicBezTo>
                    <a:cubicBezTo>
                      <a:pt x="3164916" y="526224"/>
                      <a:pt x="3148204" y="526512"/>
                      <a:pt x="3133509" y="532275"/>
                    </a:cubicBezTo>
                    <a:cubicBezTo>
                      <a:pt x="3129475" y="532851"/>
                      <a:pt x="3122848" y="530834"/>
                      <a:pt x="3123136" y="536597"/>
                    </a:cubicBezTo>
                    <a:cubicBezTo>
                      <a:pt x="3123424" y="542072"/>
                      <a:pt x="3128323" y="537750"/>
                      <a:pt x="3131204" y="537173"/>
                    </a:cubicBezTo>
                    <a:cubicBezTo>
                      <a:pt x="3131204" y="537173"/>
                      <a:pt x="3131204" y="537173"/>
                      <a:pt x="3131204" y="537173"/>
                    </a:cubicBezTo>
                    <a:cubicBezTo>
                      <a:pt x="3136967" y="537750"/>
                      <a:pt x="3142730" y="536021"/>
                      <a:pt x="3148204" y="534580"/>
                    </a:cubicBezTo>
                    <a:cubicBezTo>
                      <a:pt x="3156560" y="532275"/>
                      <a:pt x="3164628" y="527953"/>
                      <a:pt x="3173848" y="530258"/>
                    </a:cubicBezTo>
                    <a:cubicBezTo>
                      <a:pt x="3173848" y="531123"/>
                      <a:pt x="3173848" y="531987"/>
                      <a:pt x="3174137" y="532563"/>
                    </a:cubicBezTo>
                    <a:cubicBezTo>
                      <a:pt x="3160594" y="537173"/>
                      <a:pt x="3147052" y="542072"/>
                      <a:pt x="3133797" y="546682"/>
                    </a:cubicBezTo>
                    <a:cubicBezTo>
                      <a:pt x="3121407" y="547546"/>
                      <a:pt x="3110170" y="553309"/>
                      <a:pt x="3098068" y="556190"/>
                    </a:cubicBezTo>
                    <a:cubicBezTo>
                      <a:pt x="3088272" y="557343"/>
                      <a:pt x="3079051" y="560801"/>
                      <a:pt x="3070695" y="566275"/>
                    </a:cubicBezTo>
                    <a:cubicBezTo>
                      <a:pt x="3079627" y="568292"/>
                      <a:pt x="3086831" y="563682"/>
                      <a:pt x="3094610" y="561665"/>
                    </a:cubicBezTo>
                    <a:cubicBezTo>
                      <a:pt x="3095475" y="561953"/>
                      <a:pt x="3096916" y="561665"/>
                      <a:pt x="3098068" y="561089"/>
                    </a:cubicBezTo>
                    <a:cubicBezTo>
                      <a:pt x="3112475" y="557055"/>
                      <a:pt x="3126882" y="553309"/>
                      <a:pt x="3141001" y="549275"/>
                    </a:cubicBezTo>
                    <a:cubicBezTo>
                      <a:pt x="3141001" y="549275"/>
                      <a:pt x="3141001" y="549275"/>
                      <a:pt x="3141001" y="549275"/>
                    </a:cubicBezTo>
                    <a:cubicBezTo>
                      <a:pt x="3159730" y="547258"/>
                      <a:pt x="3176153" y="538902"/>
                      <a:pt x="3193730" y="532851"/>
                    </a:cubicBezTo>
                    <a:cubicBezTo>
                      <a:pt x="3202950" y="536021"/>
                      <a:pt x="3210442" y="530258"/>
                      <a:pt x="3218798" y="528241"/>
                    </a:cubicBezTo>
                    <a:cubicBezTo>
                      <a:pt x="3223696" y="527089"/>
                      <a:pt x="3228306" y="523919"/>
                      <a:pt x="3233493" y="527665"/>
                    </a:cubicBezTo>
                    <a:cubicBezTo>
                      <a:pt x="3233493" y="528529"/>
                      <a:pt x="3233493" y="529106"/>
                      <a:pt x="3233493" y="529970"/>
                    </a:cubicBezTo>
                    <a:cubicBezTo>
                      <a:pt x="3233493" y="530546"/>
                      <a:pt x="3233493" y="531411"/>
                      <a:pt x="3233205" y="531987"/>
                    </a:cubicBezTo>
                    <a:cubicBezTo>
                      <a:pt x="3229459" y="532563"/>
                      <a:pt x="3226001" y="533139"/>
                      <a:pt x="3222255" y="534004"/>
                    </a:cubicBezTo>
                    <a:cubicBezTo>
                      <a:pt x="3203238" y="534580"/>
                      <a:pt x="3184221" y="537750"/>
                      <a:pt x="3165493" y="543801"/>
                    </a:cubicBezTo>
                    <a:lnTo>
                      <a:pt x="3070695" y="574919"/>
                    </a:lnTo>
                    <a:cubicBezTo>
                      <a:pt x="3063204" y="574919"/>
                      <a:pt x="3055424" y="573191"/>
                      <a:pt x="3047356" y="567428"/>
                    </a:cubicBezTo>
                    <a:cubicBezTo>
                      <a:pt x="3046204" y="566563"/>
                      <a:pt x="3044186" y="566852"/>
                      <a:pt x="3042746" y="567428"/>
                    </a:cubicBezTo>
                    <a:cubicBezTo>
                      <a:pt x="3029491" y="571750"/>
                      <a:pt x="3015373" y="573479"/>
                      <a:pt x="3002695" y="579530"/>
                    </a:cubicBezTo>
                    <a:cubicBezTo>
                      <a:pt x="2991458" y="582699"/>
                      <a:pt x="2980220" y="585869"/>
                      <a:pt x="2968983" y="588750"/>
                    </a:cubicBezTo>
                    <a:cubicBezTo>
                      <a:pt x="2965813" y="589614"/>
                      <a:pt x="2962932" y="590479"/>
                      <a:pt x="2959762" y="591343"/>
                    </a:cubicBezTo>
                    <a:cubicBezTo>
                      <a:pt x="2959762" y="591343"/>
                      <a:pt x="2959762" y="591343"/>
                      <a:pt x="2959762" y="591343"/>
                    </a:cubicBezTo>
                    <a:cubicBezTo>
                      <a:pt x="2959762" y="591343"/>
                      <a:pt x="2959762" y="591343"/>
                      <a:pt x="2959762" y="591343"/>
                    </a:cubicBezTo>
                    <a:cubicBezTo>
                      <a:pt x="2939881" y="595377"/>
                      <a:pt x="2922305" y="605750"/>
                      <a:pt x="2902711" y="610360"/>
                    </a:cubicBezTo>
                    <a:cubicBezTo>
                      <a:pt x="2895508" y="609784"/>
                      <a:pt x="2888880" y="614394"/>
                      <a:pt x="2881677" y="612665"/>
                    </a:cubicBezTo>
                    <a:cubicBezTo>
                      <a:pt x="2877355" y="610937"/>
                      <a:pt x="2873609" y="613242"/>
                      <a:pt x="2869575" y="614394"/>
                    </a:cubicBezTo>
                    <a:cubicBezTo>
                      <a:pt x="2866694" y="615259"/>
                      <a:pt x="2860931" y="615259"/>
                      <a:pt x="2862948" y="619869"/>
                    </a:cubicBezTo>
                    <a:cubicBezTo>
                      <a:pt x="2864677" y="624479"/>
                      <a:pt x="2868711" y="619581"/>
                      <a:pt x="2871880" y="619869"/>
                    </a:cubicBezTo>
                    <a:cubicBezTo>
                      <a:pt x="2871880" y="619869"/>
                      <a:pt x="2871880" y="619869"/>
                      <a:pt x="2871880" y="619869"/>
                    </a:cubicBezTo>
                    <a:cubicBezTo>
                      <a:pt x="2883694" y="621021"/>
                      <a:pt x="2894355" y="616699"/>
                      <a:pt x="2905016" y="612954"/>
                    </a:cubicBezTo>
                    <a:cubicBezTo>
                      <a:pt x="2905016" y="612954"/>
                      <a:pt x="2905016" y="612954"/>
                      <a:pt x="2905016" y="612954"/>
                    </a:cubicBezTo>
                    <a:cubicBezTo>
                      <a:pt x="2905016" y="612954"/>
                      <a:pt x="2905016" y="612954"/>
                      <a:pt x="2905016" y="612954"/>
                    </a:cubicBezTo>
                    <a:cubicBezTo>
                      <a:pt x="2925186" y="607479"/>
                      <a:pt x="2945067" y="601428"/>
                      <a:pt x="2964661" y="594225"/>
                    </a:cubicBezTo>
                    <a:cubicBezTo>
                      <a:pt x="2964661" y="594225"/>
                      <a:pt x="2964661" y="594225"/>
                      <a:pt x="2964661" y="594225"/>
                    </a:cubicBezTo>
                    <a:cubicBezTo>
                      <a:pt x="2967830" y="593360"/>
                      <a:pt x="2970711" y="592496"/>
                      <a:pt x="2973881" y="591631"/>
                    </a:cubicBezTo>
                    <a:lnTo>
                      <a:pt x="2973881" y="591631"/>
                    </a:lnTo>
                    <a:cubicBezTo>
                      <a:pt x="2983390" y="588750"/>
                      <a:pt x="2994339" y="590479"/>
                      <a:pt x="3002983" y="583852"/>
                    </a:cubicBezTo>
                    <a:cubicBezTo>
                      <a:pt x="3004424" y="584428"/>
                      <a:pt x="3007017" y="585580"/>
                      <a:pt x="3006729" y="585869"/>
                    </a:cubicBezTo>
                    <a:cubicBezTo>
                      <a:pt x="3005000" y="590767"/>
                      <a:pt x="3000966" y="592496"/>
                      <a:pt x="2996356" y="593936"/>
                    </a:cubicBezTo>
                    <a:cubicBezTo>
                      <a:pt x="2969847" y="601716"/>
                      <a:pt x="2943050" y="609208"/>
                      <a:pt x="2916542" y="617276"/>
                    </a:cubicBezTo>
                    <a:cubicBezTo>
                      <a:pt x="2906745" y="620157"/>
                      <a:pt x="2896084" y="620733"/>
                      <a:pt x="2887152" y="626208"/>
                    </a:cubicBezTo>
                    <a:cubicBezTo>
                      <a:pt x="2880236" y="630242"/>
                      <a:pt x="2874186" y="636005"/>
                      <a:pt x="2865541" y="636869"/>
                    </a:cubicBezTo>
                    <a:cubicBezTo>
                      <a:pt x="2849982" y="638598"/>
                      <a:pt x="2835575" y="644649"/>
                      <a:pt x="2820880" y="649259"/>
                    </a:cubicBezTo>
                    <a:cubicBezTo>
                      <a:pt x="2805321" y="654157"/>
                      <a:pt x="2790626" y="661937"/>
                      <a:pt x="2774202" y="663954"/>
                    </a:cubicBezTo>
                    <a:cubicBezTo>
                      <a:pt x="2764981" y="665106"/>
                      <a:pt x="2756049" y="666547"/>
                      <a:pt x="2747693" y="671734"/>
                    </a:cubicBezTo>
                    <a:cubicBezTo>
                      <a:pt x="2741930" y="675191"/>
                      <a:pt x="2734151" y="678649"/>
                      <a:pt x="2726371" y="677208"/>
                    </a:cubicBezTo>
                    <a:cubicBezTo>
                      <a:pt x="2710524" y="679801"/>
                      <a:pt x="2697269" y="688157"/>
                      <a:pt x="2684591" y="697378"/>
                    </a:cubicBezTo>
                    <a:cubicBezTo>
                      <a:pt x="2684591" y="697954"/>
                      <a:pt x="2684303" y="698530"/>
                      <a:pt x="2684303" y="698818"/>
                    </a:cubicBezTo>
                    <a:cubicBezTo>
                      <a:pt x="2663557" y="705157"/>
                      <a:pt x="2642523" y="711497"/>
                      <a:pt x="2621777" y="717547"/>
                    </a:cubicBezTo>
                    <a:cubicBezTo>
                      <a:pt x="2621777" y="717547"/>
                      <a:pt x="2621777" y="717547"/>
                      <a:pt x="2621777" y="717547"/>
                    </a:cubicBezTo>
                    <a:cubicBezTo>
                      <a:pt x="2621777" y="717547"/>
                      <a:pt x="2621777" y="717547"/>
                      <a:pt x="2621777" y="717547"/>
                    </a:cubicBezTo>
                    <a:cubicBezTo>
                      <a:pt x="2615438" y="718988"/>
                      <a:pt x="2608811" y="720429"/>
                      <a:pt x="2602472" y="721581"/>
                    </a:cubicBezTo>
                    <a:cubicBezTo>
                      <a:pt x="2602472" y="721581"/>
                      <a:pt x="2602472" y="721581"/>
                      <a:pt x="2602472" y="721581"/>
                    </a:cubicBezTo>
                    <a:cubicBezTo>
                      <a:pt x="2588353" y="723886"/>
                      <a:pt x="2573946" y="726192"/>
                      <a:pt x="2559828" y="728497"/>
                    </a:cubicBezTo>
                    <a:cubicBezTo>
                      <a:pt x="2559828" y="728497"/>
                      <a:pt x="2559828" y="728497"/>
                      <a:pt x="2559828" y="728497"/>
                    </a:cubicBezTo>
                    <a:cubicBezTo>
                      <a:pt x="2559251" y="727056"/>
                      <a:pt x="2558675" y="725615"/>
                      <a:pt x="2558099" y="724175"/>
                    </a:cubicBezTo>
                    <a:cubicBezTo>
                      <a:pt x="2555506" y="730514"/>
                      <a:pt x="2553200" y="733107"/>
                      <a:pt x="2548014" y="725615"/>
                    </a:cubicBezTo>
                    <a:cubicBezTo>
                      <a:pt x="2543692" y="719276"/>
                      <a:pt x="2539370" y="720717"/>
                      <a:pt x="2538217" y="728208"/>
                    </a:cubicBezTo>
                    <a:cubicBezTo>
                      <a:pt x="2537641" y="731954"/>
                      <a:pt x="2536777" y="736276"/>
                      <a:pt x="2532743" y="735988"/>
                    </a:cubicBezTo>
                    <a:cubicBezTo>
                      <a:pt x="2517472" y="733971"/>
                      <a:pt x="2508827" y="747802"/>
                      <a:pt x="2495573" y="750683"/>
                    </a:cubicBezTo>
                    <a:cubicBezTo>
                      <a:pt x="2495573" y="750683"/>
                      <a:pt x="2495573" y="750683"/>
                      <a:pt x="2495573" y="750683"/>
                    </a:cubicBezTo>
                    <a:cubicBezTo>
                      <a:pt x="2493556" y="746361"/>
                      <a:pt x="2499031" y="744344"/>
                      <a:pt x="2498743" y="740310"/>
                    </a:cubicBezTo>
                    <a:cubicBezTo>
                      <a:pt x="2498454" y="737141"/>
                      <a:pt x="2503641" y="733971"/>
                      <a:pt x="2499607" y="730802"/>
                    </a:cubicBezTo>
                    <a:cubicBezTo>
                      <a:pt x="2495573" y="727632"/>
                      <a:pt x="2490963" y="729649"/>
                      <a:pt x="2487793" y="732531"/>
                    </a:cubicBezTo>
                    <a:cubicBezTo>
                      <a:pt x="2473963" y="746073"/>
                      <a:pt x="2454369" y="748666"/>
                      <a:pt x="2437946" y="756734"/>
                    </a:cubicBezTo>
                    <a:cubicBezTo>
                      <a:pt x="2435929" y="757599"/>
                      <a:pt x="2433047" y="758175"/>
                      <a:pt x="2431030" y="757310"/>
                    </a:cubicBezTo>
                    <a:cubicBezTo>
                      <a:pt x="2421522" y="752988"/>
                      <a:pt x="2411725" y="756734"/>
                      <a:pt x="2405098" y="761344"/>
                    </a:cubicBezTo>
                    <a:cubicBezTo>
                      <a:pt x="2393284" y="769700"/>
                      <a:pt x="2380030" y="771429"/>
                      <a:pt x="2366776" y="773734"/>
                    </a:cubicBezTo>
                    <a:cubicBezTo>
                      <a:pt x="2366776" y="773734"/>
                      <a:pt x="2366776" y="774022"/>
                      <a:pt x="2366776" y="774022"/>
                    </a:cubicBezTo>
                    <a:cubicBezTo>
                      <a:pt x="2348335" y="775175"/>
                      <a:pt x="2333640" y="786988"/>
                      <a:pt x="2317216" y="793328"/>
                    </a:cubicBezTo>
                    <a:cubicBezTo>
                      <a:pt x="2310301" y="794192"/>
                      <a:pt x="2303097" y="794768"/>
                      <a:pt x="2297911" y="800243"/>
                    </a:cubicBezTo>
                    <a:lnTo>
                      <a:pt x="2297911" y="800243"/>
                    </a:lnTo>
                    <a:cubicBezTo>
                      <a:pt x="2293301" y="801107"/>
                      <a:pt x="2288690" y="801972"/>
                      <a:pt x="2284080" y="803124"/>
                    </a:cubicBezTo>
                    <a:cubicBezTo>
                      <a:pt x="2284080" y="803124"/>
                      <a:pt x="2284080" y="803124"/>
                      <a:pt x="2284080" y="803124"/>
                    </a:cubicBezTo>
                    <a:cubicBezTo>
                      <a:pt x="2275724" y="805717"/>
                      <a:pt x="2280911" y="796785"/>
                      <a:pt x="2277453" y="794768"/>
                    </a:cubicBezTo>
                    <a:cubicBezTo>
                      <a:pt x="2272555" y="799378"/>
                      <a:pt x="2267368" y="802260"/>
                      <a:pt x="2261317" y="803989"/>
                    </a:cubicBezTo>
                    <a:cubicBezTo>
                      <a:pt x="2254402" y="806006"/>
                      <a:pt x="2256995" y="809463"/>
                      <a:pt x="2260453" y="812633"/>
                    </a:cubicBezTo>
                    <a:cubicBezTo>
                      <a:pt x="2260453" y="812633"/>
                      <a:pt x="2260453" y="812633"/>
                      <a:pt x="2260453" y="812633"/>
                    </a:cubicBezTo>
                    <a:cubicBezTo>
                      <a:pt x="2260453" y="812633"/>
                      <a:pt x="2260453" y="812633"/>
                      <a:pt x="2260453" y="812633"/>
                    </a:cubicBezTo>
                    <a:cubicBezTo>
                      <a:pt x="2257860" y="815514"/>
                      <a:pt x="2255267" y="818107"/>
                      <a:pt x="2251809" y="821853"/>
                    </a:cubicBezTo>
                    <a:cubicBezTo>
                      <a:pt x="2267656" y="820989"/>
                      <a:pt x="2277453" y="808023"/>
                      <a:pt x="2291572" y="808023"/>
                    </a:cubicBezTo>
                    <a:cubicBezTo>
                      <a:pt x="2291572" y="808023"/>
                      <a:pt x="2291572" y="808023"/>
                      <a:pt x="2291572" y="808023"/>
                    </a:cubicBezTo>
                    <a:cubicBezTo>
                      <a:pt x="2295318" y="807734"/>
                      <a:pt x="2298487" y="806006"/>
                      <a:pt x="2301369" y="803412"/>
                    </a:cubicBezTo>
                    <a:cubicBezTo>
                      <a:pt x="2301369" y="803412"/>
                      <a:pt x="2301369" y="803412"/>
                      <a:pt x="2301369" y="803412"/>
                    </a:cubicBezTo>
                    <a:cubicBezTo>
                      <a:pt x="2305402" y="803412"/>
                      <a:pt x="2309724" y="803989"/>
                      <a:pt x="2313470" y="800819"/>
                    </a:cubicBezTo>
                    <a:cubicBezTo>
                      <a:pt x="2313470" y="800819"/>
                      <a:pt x="2313470" y="800819"/>
                      <a:pt x="2313470" y="800819"/>
                    </a:cubicBezTo>
                    <a:cubicBezTo>
                      <a:pt x="2324996" y="803124"/>
                      <a:pt x="2333064" y="789005"/>
                      <a:pt x="2345454" y="793904"/>
                    </a:cubicBezTo>
                    <a:cubicBezTo>
                      <a:pt x="2349776" y="784107"/>
                      <a:pt x="2359572" y="785548"/>
                      <a:pt x="2367352" y="782378"/>
                    </a:cubicBezTo>
                    <a:cubicBezTo>
                      <a:pt x="2367352" y="782378"/>
                      <a:pt x="2367352" y="782378"/>
                      <a:pt x="2367352" y="782378"/>
                    </a:cubicBezTo>
                    <a:cubicBezTo>
                      <a:pt x="2367352" y="782955"/>
                      <a:pt x="2367640" y="783531"/>
                      <a:pt x="2367928" y="783819"/>
                    </a:cubicBezTo>
                    <a:cubicBezTo>
                      <a:pt x="2367640" y="787277"/>
                      <a:pt x="2369945" y="791311"/>
                      <a:pt x="2365335" y="793616"/>
                    </a:cubicBezTo>
                    <a:cubicBezTo>
                      <a:pt x="2356691" y="797361"/>
                      <a:pt x="2348335" y="800819"/>
                      <a:pt x="2339691" y="804565"/>
                    </a:cubicBezTo>
                    <a:cubicBezTo>
                      <a:pt x="2349776" y="808599"/>
                      <a:pt x="2356979" y="802260"/>
                      <a:pt x="2365335" y="799667"/>
                    </a:cubicBezTo>
                    <a:cubicBezTo>
                      <a:pt x="2365335" y="799667"/>
                      <a:pt x="2365335" y="799667"/>
                      <a:pt x="2365335" y="799667"/>
                    </a:cubicBezTo>
                    <a:cubicBezTo>
                      <a:pt x="2365335" y="799667"/>
                      <a:pt x="2365335" y="799667"/>
                      <a:pt x="2365335" y="799667"/>
                    </a:cubicBezTo>
                    <a:cubicBezTo>
                      <a:pt x="2369081" y="799955"/>
                      <a:pt x="2369657" y="802260"/>
                      <a:pt x="2369945" y="804853"/>
                    </a:cubicBezTo>
                    <a:lnTo>
                      <a:pt x="2329318" y="818107"/>
                    </a:lnTo>
                    <a:cubicBezTo>
                      <a:pt x="2328165" y="816955"/>
                      <a:pt x="2326725" y="815514"/>
                      <a:pt x="2325572" y="814362"/>
                    </a:cubicBezTo>
                    <a:cubicBezTo>
                      <a:pt x="2323843" y="809463"/>
                      <a:pt x="2322691" y="803701"/>
                      <a:pt x="2316928" y="811768"/>
                    </a:cubicBezTo>
                    <a:cubicBezTo>
                      <a:pt x="2315775" y="813209"/>
                      <a:pt x="2314335" y="814650"/>
                      <a:pt x="2312894" y="816090"/>
                    </a:cubicBezTo>
                    <a:cubicBezTo>
                      <a:pt x="2310301" y="817531"/>
                      <a:pt x="2305691" y="815514"/>
                      <a:pt x="2304538" y="820124"/>
                    </a:cubicBezTo>
                    <a:cubicBezTo>
                      <a:pt x="2303962" y="822718"/>
                      <a:pt x="2305691" y="823294"/>
                      <a:pt x="2307707" y="823870"/>
                    </a:cubicBezTo>
                    <a:cubicBezTo>
                      <a:pt x="2307707" y="823870"/>
                      <a:pt x="2307707" y="823870"/>
                      <a:pt x="2307707" y="823870"/>
                    </a:cubicBezTo>
                    <a:cubicBezTo>
                      <a:pt x="2308860" y="824158"/>
                      <a:pt x="2309724" y="824158"/>
                      <a:pt x="2310877" y="824446"/>
                    </a:cubicBezTo>
                    <a:lnTo>
                      <a:pt x="2284945" y="833090"/>
                    </a:lnTo>
                    <a:cubicBezTo>
                      <a:pt x="2284080" y="833379"/>
                      <a:pt x="2283216" y="833379"/>
                      <a:pt x="2282351" y="833667"/>
                    </a:cubicBezTo>
                    <a:cubicBezTo>
                      <a:pt x="2282351" y="833667"/>
                      <a:pt x="2282640" y="833379"/>
                      <a:pt x="2282640" y="833379"/>
                    </a:cubicBezTo>
                    <a:cubicBezTo>
                      <a:pt x="2282640" y="833379"/>
                      <a:pt x="2282640" y="833379"/>
                      <a:pt x="2282640" y="833379"/>
                    </a:cubicBezTo>
                    <a:cubicBezTo>
                      <a:pt x="2282640" y="833379"/>
                      <a:pt x="2282640" y="833379"/>
                      <a:pt x="2282640" y="833379"/>
                    </a:cubicBezTo>
                    <a:cubicBezTo>
                      <a:pt x="2282351" y="833667"/>
                      <a:pt x="2282063" y="833667"/>
                      <a:pt x="2281775" y="833955"/>
                    </a:cubicBezTo>
                    <a:lnTo>
                      <a:pt x="2259300" y="841447"/>
                    </a:lnTo>
                    <a:cubicBezTo>
                      <a:pt x="2257572" y="841735"/>
                      <a:pt x="2256131" y="842311"/>
                      <a:pt x="2254402" y="842599"/>
                    </a:cubicBezTo>
                    <a:cubicBezTo>
                      <a:pt x="2246334" y="844904"/>
                      <a:pt x="2236538" y="845480"/>
                      <a:pt x="2229622" y="848362"/>
                    </a:cubicBezTo>
                    <a:cubicBezTo>
                      <a:pt x="2220978" y="852108"/>
                      <a:pt x="2212046" y="856141"/>
                      <a:pt x="2203114" y="859887"/>
                    </a:cubicBezTo>
                    <a:lnTo>
                      <a:pt x="2191876" y="863633"/>
                    </a:lnTo>
                    <a:cubicBezTo>
                      <a:pt x="2191300" y="863345"/>
                      <a:pt x="2190436" y="863057"/>
                      <a:pt x="2189859" y="862481"/>
                    </a:cubicBezTo>
                    <a:cubicBezTo>
                      <a:pt x="2185825" y="858158"/>
                      <a:pt x="2195046" y="857294"/>
                      <a:pt x="2193029" y="852972"/>
                    </a:cubicBezTo>
                    <a:cubicBezTo>
                      <a:pt x="2188419" y="852108"/>
                      <a:pt x="2183808" y="852972"/>
                      <a:pt x="2181503" y="856430"/>
                    </a:cubicBezTo>
                    <a:cubicBezTo>
                      <a:pt x="2172571" y="870548"/>
                      <a:pt x="2157300" y="871701"/>
                      <a:pt x="2143181" y="876023"/>
                    </a:cubicBezTo>
                    <a:cubicBezTo>
                      <a:pt x="2135690" y="878328"/>
                      <a:pt x="2128486" y="881209"/>
                      <a:pt x="2120994" y="883515"/>
                    </a:cubicBezTo>
                    <a:lnTo>
                      <a:pt x="2120994" y="883515"/>
                    </a:lnTo>
                    <a:lnTo>
                      <a:pt x="2120994" y="883515"/>
                    </a:lnTo>
                    <a:cubicBezTo>
                      <a:pt x="2116672" y="874582"/>
                      <a:pt x="2109181" y="873718"/>
                      <a:pt x="2097079" y="880633"/>
                    </a:cubicBezTo>
                    <a:lnTo>
                      <a:pt x="2097079" y="880633"/>
                    </a:lnTo>
                    <a:cubicBezTo>
                      <a:pt x="2086706" y="883803"/>
                      <a:pt x="2076333" y="886972"/>
                      <a:pt x="2065672" y="890142"/>
                    </a:cubicBezTo>
                    <a:cubicBezTo>
                      <a:pt x="2065672" y="890142"/>
                      <a:pt x="2065672" y="890142"/>
                      <a:pt x="2065672" y="890142"/>
                    </a:cubicBezTo>
                    <a:cubicBezTo>
                      <a:pt x="2063079" y="889854"/>
                      <a:pt x="2058180" y="885532"/>
                      <a:pt x="2061062" y="893311"/>
                    </a:cubicBezTo>
                    <a:cubicBezTo>
                      <a:pt x="2061926" y="895328"/>
                      <a:pt x="2061350" y="897633"/>
                      <a:pt x="2061350" y="899938"/>
                    </a:cubicBezTo>
                    <a:cubicBezTo>
                      <a:pt x="2056163" y="907718"/>
                      <a:pt x="2048096" y="908294"/>
                      <a:pt x="2040028" y="909159"/>
                    </a:cubicBezTo>
                    <a:cubicBezTo>
                      <a:pt x="2039740" y="908871"/>
                      <a:pt x="2039163" y="908582"/>
                      <a:pt x="2038875" y="908294"/>
                    </a:cubicBezTo>
                    <a:cubicBezTo>
                      <a:pt x="2044638" y="906854"/>
                      <a:pt x="2050689" y="905125"/>
                      <a:pt x="2056452" y="903396"/>
                    </a:cubicBezTo>
                    <a:cubicBezTo>
                      <a:pt x="2056452" y="900515"/>
                      <a:pt x="2056452" y="897345"/>
                      <a:pt x="2056452" y="894464"/>
                    </a:cubicBezTo>
                    <a:cubicBezTo>
                      <a:pt x="2044638" y="893311"/>
                      <a:pt x="2033112" y="895040"/>
                      <a:pt x="2022740" y="901379"/>
                    </a:cubicBezTo>
                    <a:cubicBezTo>
                      <a:pt x="2020435" y="902532"/>
                      <a:pt x="2017553" y="902820"/>
                      <a:pt x="2014960" y="904260"/>
                    </a:cubicBezTo>
                    <a:cubicBezTo>
                      <a:pt x="2013807" y="904549"/>
                      <a:pt x="2012943" y="904837"/>
                      <a:pt x="2011790" y="905125"/>
                    </a:cubicBezTo>
                    <a:cubicBezTo>
                      <a:pt x="2013519" y="902820"/>
                      <a:pt x="2013807" y="901667"/>
                      <a:pt x="2013519" y="899938"/>
                    </a:cubicBezTo>
                    <a:cubicBezTo>
                      <a:pt x="2017553" y="899362"/>
                      <a:pt x="2022163" y="898786"/>
                      <a:pt x="2026197" y="892735"/>
                    </a:cubicBezTo>
                    <a:cubicBezTo>
                      <a:pt x="2020435" y="895616"/>
                      <a:pt x="2014672" y="894176"/>
                      <a:pt x="2011214" y="897057"/>
                    </a:cubicBezTo>
                    <a:cubicBezTo>
                      <a:pt x="1994790" y="896769"/>
                      <a:pt x="1979807" y="903972"/>
                      <a:pt x="1963960" y="907718"/>
                    </a:cubicBezTo>
                    <a:cubicBezTo>
                      <a:pt x="1950417" y="911176"/>
                      <a:pt x="1938892" y="921261"/>
                      <a:pt x="1924485" y="920684"/>
                    </a:cubicBezTo>
                    <a:cubicBezTo>
                      <a:pt x="1913535" y="920396"/>
                      <a:pt x="1906908" y="929328"/>
                      <a:pt x="1896824" y="931057"/>
                    </a:cubicBezTo>
                    <a:cubicBezTo>
                      <a:pt x="1892790" y="931633"/>
                      <a:pt x="1894518" y="935091"/>
                      <a:pt x="1897112" y="937108"/>
                    </a:cubicBezTo>
                    <a:cubicBezTo>
                      <a:pt x="1899993" y="936820"/>
                      <a:pt x="1902586" y="936532"/>
                      <a:pt x="1905468" y="935956"/>
                    </a:cubicBezTo>
                    <a:cubicBezTo>
                      <a:pt x="1902586" y="936532"/>
                      <a:pt x="1899705" y="937684"/>
                      <a:pt x="1897112" y="939701"/>
                    </a:cubicBezTo>
                    <a:cubicBezTo>
                      <a:pt x="1876078" y="945176"/>
                      <a:pt x="1855908" y="953532"/>
                      <a:pt x="1834586" y="957854"/>
                    </a:cubicBezTo>
                    <a:cubicBezTo>
                      <a:pt x="1821043" y="960735"/>
                      <a:pt x="1808654" y="965922"/>
                      <a:pt x="1795975" y="971396"/>
                    </a:cubicBezTo>
                    <a:cubicBezTo>
                      <a:pt x="1795975" y="971396"/>
                      <a:pt x="1795687" y="971396"/>
                      <a:pt x="1795687" y="971396"/>
                    </a:cubicBezTo>
                    <a:lnTo>
                      <a:pt x="1795687" y="971396"/>
                    </a:lnTo>
                    <a:cubicBezTo>
                      <a:pt x="1790789" y="971685"/>
                      <a:pt x="1785314" y="969380"/>
                      <a:pt x="1780992" y="973413"/>
                    </a:cubicBezTo>
                    <a:cubicBezTo>
                      <a:pt x="1780992" y="973413"/>
                      <a:pt x="1780992" y="973413"/>
                      <a:pt x="1780992" y="973413"/>
                    </a:cubicBezTo>
                    <a:cubicBezTo>
                      <a:pt x="1776958" y="977159"/>
                      <a:pt x="1771772" y="978888"/>
                      <a:pt x="1766585" y="980905"/>
                    </a:cubicBezTo>
                    <a:cubicBezTo>
                      <a:pt x="1756789" y="975142"/>
                      <a:pt x="1747568" y="978600"/>
                      <a:pt x="1736907" y="981769"/>
                    </a:cubicBezTo>
                    <a:cubicBezTo>
                      <a:pt x="1736619" y="981481"/>
                      <a:pt x="1736619" y="981481"/>
                      <a:pt x="1736331" y="981193"/>
                    </a:cubicBezTo>
                    <a:cubicBezTo>
                      <a:pt x="1739212" y="980329"/>
                      <a:pt x="1741806" y="979464"/>
                      <a:pt x="1744687" y="978600"/>
                    </a:cubicBezTo>
                    <a:cubicBezTo>
                      <a:pt x="1744687" y="978600"/>
                      <a:pt x="1744975" y="978888"/>
                      <a:pt x="1744975" y="978888"/>
                    </a:cubicBezTo>
                    <a:cubicBezTo>
                      <a:pt x="1746416" y="979464"/>
                      <a:pt x="1746992" y="978888"/>
                      <a:pt x="1747856" y="977735"/>
                    </a:cubicBezTo>
                    <a:cubicBezTo>
                      <a:pt x="1757077" y="974854"/>
                      <a:pt x="1766297" y="972549"/>
                      <a:pt x="1775806" y="970532"/>
                    </a:cubicBezTo>
                    <a:cubicBezTo>
                      <a:pt x="1776094" y="970532"/>
                      <a:pt x="1776094" y="970244"/>
                      <a:pt x="1776382" y="969956"/>
                    </a:cubicBezTo>
                    <a:cubicBezTo>
                      <a:pt x="1776670" y="969380"/>
                      <a:pt x="1776382" y="969091"/>
                      <a:pt x="1775806" y="968515"/>
                    </a:cubicBezTo>
                    <a:cubicBezTo>
                      <a:pt x="1774365" y="967651"/>
                      <a:pt x="1772636" y="966498"/>
                      <a:pt x="1771196" y="965634"/>
                    </a:cubicBezTo>
                    <a:cubicBezTo>
                      <a:pt x="1771196" y="965634"/>
                      <a:pt x="1771196" y="965634"/>
                      <a:pt x="1771196" y="965634"/>
                    </a:cubicBezTo>
                    <a:cubicBezTo>
                      <a:pt x="1769755" y="964193"/>
                      <a:pt x="1768026" y="963040"/>
                      <a:pt x="1766585" y="961600"/>
                    </a:cubicBezTo>
                    <a:lnTo>
                      <a:pt x="1766585" y="961600"/>
                    </a:lnTo>
                    <a:lnTo>
                      <a:pt x="1766585" y="961600"/>
                    </a:lnTo>
                    <a:cubicBezTo>
                      <a:pt x="1768026" y="961024"/>
                      <a:pt x="1769179" y="959871"/>
                      <a:pt x="1770619" y="959583"/>
                    </a:cubicBezTo>
                    <a:cubicBezTo>
                      <a:pt x="1776094" y="958142"/>
                      <a:pt x="1778399" y="954396"/>
                      <a:pt x="1775518" y="950074"/>
                    </a:cubicBezTo>
                    <a:cubicBezTo>
                      <a:pt x="1772060" y="945176"/>
                      <a:pt x="1770331" y="950074"/>
                      <a:pt x="1768026" y="952667"/>
                    </a:cubicBezTo>
                    <a:cubicBezTo>
                      <a:pt x="1766874" y="953820"/>
                      <a:pt x="1764568" y="954108"/>
                      <a:pt x="1762552" y="954108"/>
                    </a:cubicBezTo>
                    <a:cubicBezTo>
                      <a:pt x="1753619" y="954396"/>
                      <a:pt x="1751314" y="958142"/>
                      <a:pt x="1756213" y="965922"/>
                    </a:cubicBezTo>
                    <a:cubicBezTo>
                      <a:pt x="1751314" y="967651"/>
                      <a:pt x="1747280" y="969380"/>
                      <a:pt x="1741806" y="965634"/>
                    </a:cubicBezTo>
                    <a:cubicBezTo>
                      <a:pt x="1734602" y="961024"/>
                      <a:pt x="1712416" y="968803"/>
                      <a:pt x="1712704" y="975718"/>
                    </a:cubicBezTo>
                    <a:cubicBezTo>
                      <a:pt x="1713280" y="984075"/>
                      <a:pt x="1706941" y="985227"/>
                      <a:pt x="1703483" y="984651"/>
                    </a:cubicBezTo>
                    <a:cubicBezTo>
                      <a:pt x="1695415" y="983210"/>
                      <a:pt x="1689653" y="986091"/>
                      <a:pt x="1684466" y="991278"/>
                    </a:cubicBezTo>
                    <a:cubicBezTo>
                      <a:pt x="1684178" y="991566"/>
                      <a:pt x="1683890" y="991566"/>
                      <a:pt x="1683314" y="991854"/>
                    </a:cubicBezTo>
                    <a:cubicBezTo>
                      <a:pt x="1681297" y="992430"/>
                      <a:pt x="1679568" y="993295"/>
                      <a:pt x="1677551" y="994159"/>
                    </a:cubicBezTo>
                    <a:cubicBezTo>
                      <a:pt x="1674670" y="995024"/>
                      <a:pt x="1671788" y="995888"/>
                      <a:pt x="1668907" y="997041"/>
                    </a:cubicBezTo>
                    <a:cubicBezTo>
                      <a:pt x="1666890" y="997905"/>
                      <a:pt x="1664009" y="999346"/>
                      <a:pt x="1661992" y="1001075"/>
                    </a:cubicBezTo>
                    <a:cubicBezTo>
                      <a:pt x="1653059" y="1005397"/>
                      <a:pt x="1644415" y="1010007"/>
                      <a:pt x="1635771" y="1014617"/>
                    </a:cubicBezTo>
                    <a:cubicBezTo>
                      <a:pt x="1635483" y="1016922"/>
                      <a:pt x="1636347" y="1018075"/>
                      <a:pt x="1638653" y="1016922"/>
                    </a:cubicBezTo>
                    <a:cubicBezTo>
                      <a:pt x="1647008" y="1016634"/>
                      <a:pt x="1654212" y="1012600"/>
                      <a:pt x="1661704" y="1009142"/>
                    </a:cubicBezTo>
                    <a:cubicBezTo>
                      <a:pt x="1664297" y="1011159"/>
                      <a:pt x="1669483" y="1010295"/>
                      <a:pt x="1673229" y="1007414"/>
                    </a:cubicBezTo>
                    <a:cubicBezTo>
                      <a:pt x="1673517" y="1006549"/>
                      <a:pt x="1670636" y="1007126"/>
                      <a:pt x="1672364" y="1005685"/>
                    </a:cubicBezTo>
                    <a:cubicBezTo>
                      <a:pt x="1672653" y="1005397"/>
                      <a:pt x="1672653" y="1005397"/>
                      <a:pt x="1672653" y="1005397"/>
                    </a:cubicBezTo>
                    <a:cubicBezTo>
                      <a:pt x="1672653" y="1005397"/>
                      <a:pt x="1672941" y="1005397"/>
                      <a:pt x="1673229" y="1005397"/>
                    </a:cubicBezTo>
                    <a:cubicBezTo>
                      <a:pt x="1678992" y="1004820"/>
                      <a:pt x="1684178" y="1002227"/>
                      <a:pt x="1689941" y="1002515"/>
                    </a:cubicBezTo>
                    <a:cubicBezTo>
                      <a:pt x="1691382" y="1000786"/>
                      <a:pt x="1691958" y="999058"/>
                      <a:pt x="1692246" y="997329"/>
                    </a:cubicBezTo>
                    <a:cubicBezTo>
                      <a:pt x="1696280" y="995888"/>
                      <a:pt x="1700026" y="994447"/>
                      <a:pt x="1704060" y="992719"/>
                    </a:cubicBezTo>
                    <a:cubicBezTo>
                      <a:pt x="1704348" y="993007"/>
                      <a:pt x="1704348" y="993295"/>
                      <a:pt x="1704636" y="993295"/>
                    </a:cubicBezTo>
                    <a:cubicBezTo>
                      <a:pt x="1706653" y="994736"/>
                      <a:pt x="1708094" y="994447"/>
                      <a:pt x="1709534" y="993583"/>
                    </a:cubicBezTo>
                    <a:cubicBezTo>
                      <a:pt x="1712128" y="993583"/>
                      <a:pt x="1714433" y="993871"/>
                      <a:pt x="1717026" y="993871"/>
                    </a:cubicBezTo>
                    <a:cubicBezTo>
                      <a:pt x="1716738" y="994159"/>
                      <a:pt x="1716738" y="994159"/>
                      <a:pt x="1716450" y="994447"/>
                    </a:cubicBezTo>
                    <a:cubicBezTo>
                      <a:pt x="1716738" y="995024"/>
                      <a:pt x="1717314" y="995600"/>
                      <a:pt x="1717602" y="996464"/>
                    </a:cubicBezTo>
                    <a:cubicBezTo>
                      <a:pt x="1719331" y="995600"/>
                      <a:pt x="1721348" y="995024"/>
                      <a:pt x="1723077" y="994159"/>
                    </a:cubicBezTo>
                    <a:cubicBezTo>
                      <a:pt x="1727687" y="994159"/>
                      <a:pt x="1732009" y="994159"/>
                      <a:pt x="1736619" y="993871"/>
                    </a:cubicBezTo>
                    <a:cubicBezTo>
                      <a:pt x="1719043" y="999634"/>
                      <a:pt x="1702043" y="1005973"/>
                      <a:pt x="1684466" y="1012024"/>
                    </a:cubicBezTo>
                    <a:cubicBezTo>
                      <a:pt x="1643551" y="1026143"/>
                      <a:pt x="1601483" y="1037092"/>
                      <a:pt x="1561144" y="1052939"/>
                    </a:cubicBezTo>
                    <a:cubicBezTo>
                      <a:pt x="1559415" y="1053516"/>
                      <a:pt x="1557974" y="1054092"/>
                      <a:pt x="1556245" y="1054668"/>
                    </a:cubicBezTo>
                    <a:cubicBezTo>
                      <a:pt x="1555669" y="1054956"/>
                      <a:pt x="1555093" y="1054956"/>
                      <a:pt x="1554516" y="1055244"/>
                    </a:cubicBezTo>
                    <a:cubicBezTo>
                      <a:pt x="1541550" y="1060143"/>
                      <a:pt x="1528584" y="1064753"/>
                      <a:pt x="1515618" y="1069363"/>
                    </a:cubicBezTo>
                    <a:cubicBezTo>
                      <a:pt x="1513889" y="1069363"/>
                      <a:pt x="1511872" y="1069363"/>
                      <a:pt x="1509855" y="1069363"/>
                    </a:cubicBezTo>
                    <a:cubicBezTo>
                      <a:pt x="1508991" y="1068787"/>
                      <a:pt x="1508126" y="1068211"/>
                      <a:pt x="1507262" y="1067634"/>
                    </a:cubicBezTo>
                    <a:cubicBezTo>
                      <a:pt x="1507550" y="1067346"/>
                      <a:pt x="1507550" y="1067058"/>
                      <a:pt x="1507838" y="1067058"/>
                    </a:cubicBezTo>
                    <a:cubicBezTo>
                      <a:pt x="1514753" y="1065041"/>
                      <a:pt x="1522533" y="1065329"/>
                      <a:pt x="1528584" y="1060143"/>
                    </a:cubicBezTo>
                    <a:cubicBezTo>
                      <a:pt x="1519940" y="1060143"/>
                      <a:pt x="1511296" y="1060143"/>
                      <a:pt x="1502940" y="1060143"/>
                    </a:cubicBezTo>
                    <a:cubicBezTo>
                      <a:pt x="1501787" y="1058990"/>
                      <a:pt x="1500347" y="1059278"/>
                      <a:pt x="1498906" y="1060143"/>
                    </a:cubicBezTo>
                    <a:cubicBezTo>
                      <a:pt x="1496889" y="1060143"/>
                      <a:pt x="1494872" y="1060143"/>
                      <a:pt x="1493143" y="1060143"/>
                    </a:cubicBezTo>
                    <a:cubicBezTo>
                      <a:pt x="1493143" y="1061007"/>
                      <a:pt x="1493143" y="1061872"/>
                      <a:pt x="1493143" y="1062736"/>
                    </a:cubicBezTo>
                    <a:cubicBezTo>
                      <a:pt x="1487092" y="1064753"/>
                      <a:pt x="1480177" y="1065041"/>
                      <a:pt x="1475567" y="1070228"/>
                    </a:cubicBezTo>
                    <a:cubicBezTo>
                      <a:pt x="1475567" y="1070228"/>
                      <a:pt x="1475567" y="1070228"/>
                      <a:pt x="1475567" y="1070228"/>
                    </a:cubicBezTo>
                    <a:cubicBezTo>
                      <a:pt x="1470957" y="1071956"/>
                      <a:pt x="1466346" y="1073397"/>
                      <a:pt x="1461448" y="1075126"/>
                    </a:cubicBezTo>
                    <a:cubicBezTo>
                      <a:pt x="1461448" y="1075126"/>
                      <a:pt x="1461448" y="1075126"/>
                      <a:pt x="1461448" y="1075126"/>
                    </a:cubicBezTo>
                    <a:cubicBezTo>
                      <a:pt x="1455397" y="1074550"/>
                      <a:pt x="1450787" y="1079160"/>
                      <a:pt x="1445024" y="1080024"/>
                    </a:cubicBezTo>
                    <a:cubicBezTo>
                      <a:pt x="1445024" y="1080024"/>
                      <a:pt x="1445024" y="1080024"/>
                      <a:pt x="1445024" y="1080024"/>
                    </a:cubicBezTo>
                    <a:cubicBezTo>
                      <a:pt x="1439261" y="1082041"/>
                      <a:pt x="1433211" y="1084346"/>
                      <a:pt x="1427448" y="1086363"/>
                    </a:cubicBezTo>
                    <a:cubicBezTo>
                      <a:pt x="1427160" y="1086363"/>
                      <a:pt x="1426871" y="1086651"/>
                      <a:pt x="1426583" y="1086651"/>
                    </a:cubicBezTo>
                    <a:cubicBezTo>
                      <a:pt x="1425143" y="1086075"/>
                      <a:pt x="1423702" y="1086075"/>
                      <a:pt x="1421973" y="1086651"/>
                    </a:cubicBezTo>
                    <a:cubicBezTo>
                      <a:pt x="1411312" y="1090109"/>
                      <a:pt x="1400075" y="1091262"/>
                      <a:pt x="1390566" y="1097313"/>
                    </a:cubicBezTo>
                    <a:cubicBezTo>
                      <a:pt x="1390566" y="1097313"/>
                      <a:pt x="1390566" y="1097313"/>
                      <a:pt x="1390566" y="1097313"/>
                    </a:cubicBezTo>
                    <a:cubicBezTo>
                      <a:pt x="1382786" y="1099906"/>
                      <a:pt x="1375007" y="1102499"/>
                      <a:pt x="1367227" y="1104516"/>
                    </a:cubicBezTo>
                    <a:cubicBezTo>
                      <a:pt x="1363481" y="1105380"/>
                      <a:pt x="1364058" y="1107109"/>
                      <a:pt x="1364922" y="1109414"/>
                    </a:cubicBezTo>
                    <a:cubicBezTo>
                      <a:pt x="1364922" y="1109414"/>
                      <a:pt x="1364922" y="1109414"/>
                      <a:pt x="1364922" y="1109414"/>
                    </a:cubicBezTo>
                    <a:cubicBezTo>
                      <a:pt x="1361176" y="1107974"/>
                      <a:pt x="1359447" y="1114889"/>
                      <a:pt x="1355413" y="1111431"/>
                    </a:cubicBezTo>
                    <a:cubicBezTo>
                      <a:pt x="1355413" y="1111431"/>
                      <a:pt x="1355413" y="1111431"/>
                      <a:pt x="1355413" y="1111431"/>
                    </a:cubicBezTo>
                    <a:cubicBezTo>
                      <a:pt x="1355413" y="1111431"/>
                      <a:pt x="1355413" y="1111431"/>
                      <a:pt x="1355413" y="1111431"/>
                    </a:cubicBezTo>
                    <a:cubicBezTo>
                      <a:pt x="1353396" y="1108838"/>
                      <a:pt x="1350803" y="1109126"/>
                      <a:pt x="1347922" y="1109702"/>
                    </a:cubicBezTo>
                    <a:cubicBezTo>
                      <a:pt x="1334956" y="1112296"/>
                      <a:pt x="1322566" y="1116041"/>
                      <a:pt x="1310176" y="1120940"/>
                    </a:cubicBezTo>
                    <a:cubicBezTo>
                      <a:pt x="1304701" y="1122669"/>
                      <a:pt x="1299227" y="1124109"/>
                      <a:pt x="1293464" y="1125838"/>
                    </a:cubicBezTo>
                    <a:cubicBezTo>
                      <a:pt x="1293464" y="1125838"/>
                      <a:pt x="1293464" y="1125838"/>
                      <a:pt x="1293464" y="1125838"/>
                    </a:cubicBezTo>
                    <a:cubicBezTo>
                      <a:pt x="1276176" y="1126991"/>
                      <a:pt x="1245921" y="1135923"/>
                      <a:pt x="1242464" y="1141109"/>
                    </a:cubicBezTo>
                    <a:cubicBezTo>
                      <a:pt x="1244481" y="1142550"/>
                      <a:pt x="1246209" y="1140533"/>
                      <a:pt x="1247938" y="1140533"/>
                    </a:cubicBezTo>
                    <a:cubicBezTo>
                      <a:pt x="1258599" y="1141686"/>
                      <a:pt x="1268108" y="1133330"/>
                      <a:pt x="1279057" y="1137652"/>
                    </a:cubicBezTo>
                    <a:cubicBezTo>
                      <a:pt x="1270413" y="1144567"/>
                      <a:pt x="1261481" y="1152059"/>
                      <a:pt x="1250820" y="1154076"/>
                    </a:cubicBezTo>
                    <a:cubicBezTo>
                      <a:pt x="1234396" y="1157533"/>
                      <a:pt x="1218260" y="1162432"/>
                      <a:pt x="1202412" y="1167330"/>
                    </a:cubicBezTo>
                    <a:cubicBezTo>
                      <a:pt x="1182819" y="1173381"/>
                      <a:pt x="1164378" y="1183177"/>
                      <a:pt x="1143344" y="1184042"/>
                    </a:cubicBezTo>
                    <a:cubicBezTo>
                      <a:pt x="1140175" y="1184042"/>
                      <a:pt x="1137005" y="1185194"/>
                      <a:pt x="1134412" y="1186635"/>
                    </a:cubicBezTo>
                    <a:cubicBezTo>
                      <a:pt x="1105598" y="1201618"/>
                      <a:pt x="1073039" y="1205940"/>
                      <a:pt x="1043649" y="1219195"/>
                    </a:cubicBezTo>
                    <a:cubicBezTo>
                      <a:pt x="1042784" y="1221788"/>
                      <a:pt x="1037598" y="1220635"/>
                      <a:pt x="1038750" y="1224957"/>
                    </a:cubicBezTo>
                    <a:cubicBezTo>
                      <a:pt x="1040479" y="1224381"/>
                      <a:pt x="1042208" y="1224093"/>
                      <a:pt x="1043937" y="1223517"/>
                    </a:cubicBezTo>
                    <a:cubicBezTo>
                      <a:pt x="1044801" y="1225822"/>
                      <a:pt x="1045666" y="1228127"/>
                      <a:pt x="1046530" y="1230144"/>
                    </a:cubicBezTo>
                    <a:cubicBezTo>
                      <a:pt x="1046530" y="1230144"/>
                      <a:pt x="1046530" y="1230144"/>
                      <a:pt x="1046530" y="1230144"/>
                    </a:cubicBezTo>
                    <a:cubicBezTo>
                      <a:pt x="1043073" y="1234178"/>
                      <a:pt x="1039327" y="1237635"/>
                      <a:pt x="1033852" y="1238500"/>
                    </a:cubicBezTo>
                    <a:cubicBezTo>
                      <a:pt x="1020886" y="1240805"/>
                      <a:pt x="1009360" y="1246568"/>
                      <a:pt x="996971" y="1250313"/>
                    </a:cubicBezTo>
                    <a:cubicBezTo>
                      <a:pt x="975648" y="1256652"/>
                      <a:pt x="954326" y="1264144"/>
                      <a:pt x="932716" y="1269042"/>
                    </a:cubicBezTo>
                    <a:cubicBezTo>
                      <a:pt x="906495" y="1275093"/>
                      <a:pt x="881427" y="1283161"/>
                      <a:pt x="856071" y="1292093"/>
                    </a:cubicBezTo>
                    <a:cubicBezTo>
                      <a:pt x="853478" y="1289500"/>
                      <a:pt x="851749" y="1286331"/>
                      <a:pt x="850020" y="1283161"/>
                    </a:cubicBezTo>
                    <a:cubicBezTo>
                      <a:pt x="850020" y="1282297"/>
                      <a:pt x="850309" y="1281720"/>
                      <a:pt x="850309" y="1280568"/>
                    </a:cubicBezTo>
                    <a:cubicBezTo>
                      <a:pt x="850309" y="1280568"/>
                      <a:pt x="850309" y="1280568"/>
                      <a:pt x="850309" y="1280568"/>
                    </a:cubicBezTo>
                    <a:cubicBezTo>
                      <a:pt x="850309" y="1280568"/>
                      <a:pt x="850309" y="1280568"/>
                      <a:pt x="850309" y="1280568"/>
                    </a:cubicBezTo>
                    <a:cubicBezTo>
                      <a:pt x="849732" y="1274229"/>
                      <a:pt x="846275" y="1272788"/>
                      <a:pt x="840512" y="1274805"/>
                    </a:cubicBezTo>
                    <a:cubicBezTo>
                      <a:pt x="833885" y="1277110"/>
                      <a:pt x="826970" y="1278839"/>
                      <a:pt x="821495" y="1283161"/>
                    </a:cubicBezTo>
                    <a:cubicBezTo>
                      <a:pt x="819766" y="1285466"/>
                      <a:pt x="816020" y="1287195"/>
                      <a:pt x="817461" y="1290941"/>
                    </a:cubicBezTo>
                    <a:cubicBezTo>
                      <a:pt x="817461" y="1291229"/>
                      <a:pt x="817749" y="1291517"/>
                      <a:pt x="817749" y="1291517"/>
                    </a:cubicBezTo>
                    <a:lnTo>
                      <a:pt x="807376" y="1294975"/>
                    </a:lnTo>
                    <a:cubicBezTo>
                      <a:pt x="806512" y="1294975"/>
                      <a:pt x="805359" y="1294975"/>
                      <a:pt x="804495" y="1294687"/>
                    </a:cubicBezTo>
                    <a:cubicBezTo>
                      <a:pt x="802190" y="1294398"/>
                      <a:pt x="798732" y="1292093"/>
                      <a:pt x="797868" y="1295839"/>
                    </a:cubicBezTo>
                    <a:cubicBezTo>
                      <a:pt x="797579" y="1296415"/>
                      <a:pt x="797579" y="1297280"/>
                      <a:pt x="797868" y="1297856"/>
                    </a:cubicBezTo>
                    <a:lnTo>
                      <a:pt x="782020" y="1303043"/>
                    </a:lnTo>
                    <a:cubicBezTo>
                      <a:pt x="770783" y="1310246"/>
                      <a:pt x="759833" y="1318026"/>
                      <a:pt x="748020" y="1324941"/>
                    </a:cubicBezTo>
                    <a:cubicBezTo>
                      <a:pt x="733613" y="1323789"/>
                      <a:pt x="722664" y="1332144"/>
                      <a:pt x="710562" y="1339060"/>
                    </a:cubicBezTo>
                    <a:cubicBezTo>
                      <a:pt x="708257" y="1339924"/>
                      <a:pt x="705664" y="1340500"/>
                      <a:pt x="703359" y="1341365"/>
                    </a:cubicBezTo>
                    <a:cubicBezTo>
                      <a:pt x="703070" y="1340789"/>
                      <a:pt x="702782" y="1339924"/>
                      <a:pt x="702494" y="1339348"/>
                    </a:cubicBezTo>
                    <a:cubicBezTo>
                      <a:pt x="701342" y="1337619"/>
                      <a:pt x="700189" y="1337043"/>
                      <a:pt x="698748" y="1337331"/>
                    </a:cubicBezTo>
                    <a:cubicBezTo>
                      <a:pt x="707681" y="1335890"/>
                      <a:pt x="716037" y="1332433"/>
                      <a:pt x="724104" y="1328975"/>
                    </a:cubicBezTo>
                    <a:cubicBezTo>
                      <a:pt x="726410" y="1328111"/>
                      <a:pt x="727562" y="1325517"/>
                      <a:pt x="726986" y="1322924"/>
                    </a:cubicBezTo>
                    <a:cubicBezTo>
                      <a:pt x="726698" y="1322060"/>
                      <a:pt x="724969" y="1320907"/>
                      <a:pt x="724681" y="1321195"/>
                    </a:cubicBezTo>
                    <a:cubicBezTo>
                      <a:pt x="717765" y="1326094"/>
                      <a:pt x="709698" y="1328975"/>
                      <a:pt x="702206" y="1332144"/>
                    </a:cubicBezTo>
                    <a:cubicBezTo>
                      <a:pt x="702782" y="1331280"/>
                      <a:pt x="703359" y="1330127"/>
                      <a:pt x="703359" y="1328687"/>
                    </a:cubicBezTo>
                    <a:cubicBezTo>
                      <a:pt x="703359" y="1328111"/>
                      <a:pt x="702494" y="1327246"/>
                      <a:pt x="701918" y="1327246"/>
                    </a:cubicBezTo>
                    <a:cubicBezTo>
                      <a:pt x="698748" y="1326958"/>
                      <a:pt x="698460" y="1329551"/>
                      <a:pt x="697308" y="1331568"/>
                    </a:cubicBezTo>
                    <a:cubicBezTo>
                      <a:pt x="697308" y="1331568"/>
                      <a:pt x="697308" y="1331568"/>
                      <a:pt x="697308" y="1331568"/>
                    </a:cubicBezTo>
                    <a:cubicBezTo>
                      <a:pt x="693274" y="1333297"/>
                      <a:pt x="688664" y="1334161"/>
                      <a:pt x="686647" y="1339924"/>
                    </a:cubicBezTo>
                    <a:cubicBezTo>
                      <a:pt x="689240" y="1338772"/>
                      <a:pt x="691545" y="1337619"/>
                      <a:pt x="694138" y="1336467"/>
                    </a:cubicBezTo>
                    <a:cubicBezTo>
                      <a:pt x="692986" y="1337043"/>
                      <a:pt x="692121" y="1337619"/>
                      <a:pt x="690969" y="1338195"/>
                    </a:cubicBezTo>
                    <a:cubicBezTo>
                      <a:pt x="693562" y="1338195"/>
                      <a:pt x="696155" y="1337907"/>
                      <a:pt x="698748" y="1337331"/>
                    </a:cubicBezTo>
                    <a:cubicBezTo>
                      <a:pt x="697020" y="1337619"/>
                      <a:pt x="695003" y="1338772"/>
                      <a:pt x="693562" y="1339348"/>
                    </a:cubicBezTo>
                    <a:cubicBezTo>
                      <a:pt x="691833" y="1339924"/>
                      <a:pt x="690104" y="1340789"/>
                      <a:pt x="688087" y="1341653"/>
                    </a:cubicBezTo>
                    <a:cubicBezTo>
                      <a:pt x="688087" y="1341653"/>
                      <a:pt x="688087" y="1341653"/>
                      <a:pt x="688087" y="1341653"/>
                    </a:cubicBezTo>
                    <a:cubicBezTo>
                      <a:pt x="687223" y="1341365"/>
                      <a:pt x="686358" y="1341365"/>
                      <a:pt x="685782" y="1341077"/>
                    </a:cubicBezTo>
                    <a:cubicBezTo>
                      <a:pt x="680308" y="1338195"/>
                      <a:pt x="674833" y="1339348"/>
                      <a:pt x="670223" y="1343094"/>
                    </a:cubicBezTo>
                    <a:cubicBezTo>
                      <a:pt x="665613" y="1346839"/>
                      <a:pt x="671663" y="1348280"/>
                      <a:pt x="673104" y="1351162"/>
                    </a:cubicBezTo>
                    <a:cubicBezTo>
                      <a:pt x="672816" y="1351162"/>
                      <a:pt x="672240" y="1351450"/>
                      <a:pt x="671952" y="1351450"/>
                    </a:cubicBezTo>
                    <a:cubicBezTo>
                      <a:pt x="654087" y="1355484"/>
                      <a:pt x="636511" y="1361246"/>
                      <a:pt x="619222" y="1367009"/>
                    </a:cubicBezTo>
                    <a:cubicBezTo>
                      <a:pt x="622968" y="1363263"/>
                      <a:pt x="629595" y="1360670"/>
                      <a:pt x="628155" y="1354619"/>
                    </a:cubicBezTo>
                    <a:cubicBezTo>
                      <a:pt x="630460" y="1353755"/>
                      <a:pt x="633053" y="1352890"/>
                      <a:pt x="635358" y="1352026"/>
                    </a:cubicBezTo>
                    <a:cubicBezTo>
                      <a:pt x="637951" y="1351450"/>
                      <a:pt x="641409" y="1351162"/>
                      <a:pt x="640256" y="1347992"/>
                    </a:cubicBezTo>
                    <a:cubicBezTo>
                      <a:pt x="639104" y="1344823"/>
                      <a:pt x="636799" y="1347704"/>
                      <a:pt x="635070" y="1348568"/>
                    </a:cubicBezTo>
                    <a:cubicBezTo>
                      <a:pt x="632477" y="1349721"/>
                      <a:pt x="629884" y="1351162"/>
                      <a:pt x="627290" y="1352314"/>
                    </a:cubicBezTo>
                    <a:cubicBezTo>
                      <a:pt x="627002" y="1351738"/>
                      <a:pt x="626426" y="1350873"/>
                      <a:pt x="625850" y="1350009"/>
                    </a:cubicBezTo>
                    <a:cubicBezTo>
                      <a:pt x="624985" y="1348280"/>
                      <a:pt x="624121" y="1346839"/>
                      <a:pt x="621816" y="1347704"/>
                    </a:cubicBezTo>
                    <a:cubicBezTo>
                      <a:pt x="620375" y="1349433"/>
                      <a:pt x="619222" y="1352314"/>
                      <a:pt x="617494" y="1353178"/>
                    </a:cubicBezTo>
                    <a:cubicBezTo>
                      <a:pt x="606544" y="1358365"/>
                      <a:pt x="595595" y="1362687"/>
                      <a:pt x="584070" y="1366721"/>
                    </a:cubicBezTo>
                    <a:cubicBezTo>
                      <a:pt x="567070" y="1372484"/>
                      <a:pt x="546036" y="1369890"/>
                      <a:pt x="535663" y="1390348"/>
                    </a:cubicBezTo>
                    <a:cubicBezTo>
                      <a:pt x="535951" y="1390636"/>
                      <a:pt x="536527" y="1391213"/>
                      <a:pt x="537103" y="1391501"/>
                    </a:cubicBezTo>
                    <a:cubicBezTo>
                      <a:pt x="533934" y="1392365"/>
                      <a:pt x="531052" y="1392941"/>
                      <a:pt x="527883" y="1393806"/>
                    </a:cubicBezTo>
                    <a:cubicBezTo>
                      <a:pt x="525002" y="1394670"/>
                      <a:pt x="522120" y="1395535"/>
                      <a:pt x="519239" y="1396399"/>
                    </a:cubicBezTo>
                    <a:cubicBezTo>
                      <a:pt x="519527" y="1394670"/>
                      <a:pt x="519527" y="1392653"/>
                      <a:pt x="519239" y="1390636"/>
                    </a:cubicBezTo>
                    <a:cubicBezTo>
                      <a:pt x="521832" y="1388331"/>
                      <a:pt x="524713" y="1388043"/>
                      <a:pt x="527883" y="1388043"/>
                    </a:cubicBezTo>
                    <a:cubicBezTo>
                      <a:pt x="531052" y="1388043"/>
                      <a:pt x="533358" y="1386026"/>
                      <a:pt x="532205" y="1382857"/>
                    </a:cubicBezTo>
                    <a:cubicBezTo>
                      <a:pt x="531052" y="1379975"/>
                      <a:pt x="528171" y="1380263"/>
                      <a:pt x="526442" y="1382280"/>
                    </a:cubicBezTo>
                    <a:cubicBezTo>
                      <a:pt x="521832" y="1387755"/>
                      <a:pt x="514052" y="1383433"/>
                      <a:pt x="509154" y="1387755"/>
                    </a:cubicBezTo>
                    <a:lnTo>
                      <a:pt x="509154" y="1387755"/>
                    </a:lnTo>
                    <a:cubicBezTo>
                      <a:pt x="496188" y="1391501"/>
                      <a:pt x="482933" y="1394670"/>
                      <a:pt x="471696" y="1402162"/>
                    </a:cubicBezTo>
                    <a:cubicBezTo>
                      <a:pt x="471696" y="1402162"/>
                      <a:pt x="471408" y="1402162"/>
                      <a:pt x="471408" y="1402162"/>
                    </a:cubicBezTo>
                    <a:cubicBezTo>
                      <a:pt x="471984" y="1401586"/>
                      <a:pt x="472849" y="1401009"/>
                      <a:pt x="473425" y="1400145"/>
                    </a:cubicBezTo>
                    <a:cubicBezTo>
                      <a:pt x="465645" y="1402450"/>
                      <a:pt x="460171" y="1404179"/>
                      <a:pt x="454696" y="1405620"/>
                    </a:cubicBezTo>
                    <a:cubicBezTo>
                      <a:pt x="451526" y="1405908"/>
                      <a:pt x="448645" y="1406196"/>
                      <a:pt x="446916" y="1409653"/>
                    </a:cubicBezTo>
                    <a:cubicBezTo>
                      <a:pt x="450662" y="1410806"/>
                      <a:pt x="454120" y="1411094"/>
                      <a:pt x="457001" y="1408213"/>
                    </a:cubicBezTo>
                    <a:cubicBezTo>
                      <a:pt x="457001" y="1408213"/>
                      <a:pt x="457001" y="1408213"/>
                      <a:pt x="457001" y="1408213"/>
                    </a:cubicBezTo>
                    <a:cubicBezTo>
                      <a:pt x="458442" y="1407925"/>
                      <a:pt x="459594" y="1407637"/>
                      <a:pt x="461035" y="1407060"/>
                    </a:cubicBezTo>
                    <a:cubicBezTo>
                      <a:pt x="458154" y="1409077"/>
                      <a:pt x="456137" y="1411959"/>
                      <a:pt x="455560" y="1416569"/>
                    </a:cubicBezTo>
                    <a:cubicBezTo>
                      <a:pt x="454984" y="1417433"/>
                      <a:pt x="454120" y="1418009"/>
                      <a:pt x="453543" y="1418874"/>
                    </a:cubicBezTo>
                    <a:cubicBezTo>
                      <a:pt x="449510" y="1420315"/>
                      <a:pt x="445187" y="1421467"/>
                      <a:pt x="440865" y="1422620"/>
                    </a:cubicBezTo>
                    <a:cubicBezTo>
                      <a:pt x="426459" y="1426653"/>
                      <a:pt x="410323" y="1427518"/>
                      <a:pt x="397357" y="1436450"/>
                    </a:cubicBezTo>
                    <a:cubicBezTo>
                      <a:pt x="394187" y="1439620"/>
                      <a:pt x="391018" y="1442501"/>
                      <a:pt x="387848" y="1445671"/>
                    </a:cubicBezTo>
                    <a:cubicBezTo>
                      <a:pt x="385255" y="1451145"/>
                      <a:pt x="388713" y="1451145"/>
                      <a:pt x="392170" y="1450281"/>
                    </a:cubicBezTo>
                    <a:cubicBezTo>
                      <a:pt x="397933" y="1449128"/>
                      <a:pt x="403696" y="1447688"/>
                      <a:pt x="409458" y="1445959"/>
                    </a:cubicBezTo>
                    <a:cubicBezTo>
                      <a:pt x="415797" y="1443942"/>
                      <a:pt x="423865" y="1448840"/>
                      <a:pt x="429340" y="1440484"/>
                    </a:cubicBezTo>
                    <a:cubicBezTo>
                      <a:pt x="430781" y="1437891"/>
                      <a:pt x="433086" y="1442789"/>
                      <a:pt x="432221" y="1444518"/>
                    </a:cubicBezTo>
                    <a:cubicBezTo>
                      <a:pt x="430204" y="1448264"/>
                      <a:pt x="426459" y="1450569"/>
                      <a:pt x="422713" y="1452874"/>
                    </a:cubicBezTo>
                    <a:cubicBezTo>
                      <a:pt x="416374" y="1456908"/>
                      <a:pt x="410323" y="1449993"/>
                      <a:pt x="404560" y="1453162"/>
                    </a:cubicBezTo>
                    <a:cubicBezTo>
                      <a:pt x="394187" y="1453162"/>
                      <a:pt x="394763" y="1460366"/>
                      <a:pt x="395340" y="1467569"/>
                    </a:cubicBezTo>
                    <a:cubicBezTo>
                      <a:pt x="395052" y="1467857"/>
                      <a:pt x="394475" y="1467857"/>
                      <a:pt x="394187" y="1468145"/>
                    </a:cubicBezTo>
                    <a:cubicBezTo>
                      <a:pt x="393899" y="1468433"/>
                      <a:pt x="393611" y="1468722"/>
                      <a:pt x="393899" y="1469010"/>
                    </a:cubicBezTo>
                    <a:cubicBezTo>
                      <a:pt x="395052" y="1473908"/>
                      <a:pt x="399374" y="1472179"/>
                      <a:pt x="402543" y="1473044"/>
                    </a:cubicBezTo>
                    <a:cubicBezTo>
                      <a:pt x="405424" y="1473908"/>
                      <a:pt x="409747" y="1468433"/>
                      <a:pt x="411187" y="1473908"/>
                    </a:cubicBezTo>
                    <a:cubicBezTo>
                      <a:pt x="412340" y="1477942"/>
                      <a:pt x="408306" y="1481112"/>
                      <a:pt x="404560" y="1482840"/>
                    </a:cubicBezTo>
                    <a:cubicBezTo>
                      <a:pt x="400814" y="1484569"/>
                      <a:pt x="397069" y="1485722"/>
                      <a:pt x="399950" y="1491196"/>
                    </a:cubicBezTo>
                    <a:cubicBezTo>
                      <a:pt x="398797" y="1494654"/>
                      <a:pt x="393611" y="1491773"/>
                      <a:pt x="392746" y="1496095"/>
                    </a:cubicBezTo>
                    <a:cubicBezTo>
                      <a:pt x="389289" y="1502434"/>
                      <a:pt x="382662" y="1504163"/>
                      <a:pt x="376323" y="1507620"/>
                    </a:cubicBezTo>
                    <a:cubicBezTo>
                      <a:pt x="380645" y="1508773"/>
                      <a:pt x="382950" y="1513095"/>
                      <a:pt x="387848" y="1513095"/>
                    </a:cubicBezTo>
                    <a:cubicBezTo>
                      <a:pt x="390730" y="1513095"/>
                      <a:pt x="396204" y="1511654"/>
                      <a:pt x="395340" y="1517129"/>
                    </a:cubicBezTo>
                    <a:cubicBezTo>
                      <a:pt x="394763" y="1521451"/>
                      <a:pt x="391594" y="1525485"/>
                      <a:pt x="385543" y="1524332"/>
                    </a:cubicBezTo>
                    <a:cubicBezTo>
                      <a:pt x="377475" y="1522891"/>
                      <a:pt x="371712" y="1528366"/>
                      <a:pt x="366238" y="1532400"/>
                    </a:cubicBezTo>
                    <a:cubicBezTo>
                      <a:pt x="362492" y="1535281"/>
                      <a:pt x="365662" y="1536434"/>
                      <a:pt x="368543" y="1536722"/>
                    </a:cubicBezTo>
                    <a:cubicBezTo>
                      <a:pt x="370560" y="1541332"/>
                      <a:pt x="374306" y="1541332"/>
                      <a:pt x="378340" y="1541332"/>
                    </a:cubicBezTo>
                    <a:cubicBezTo>
                      <a:pt x="378916" y="1542773"/>
                      <a:pt x="376899" y="1546231"/>
                      <a:pt x="379780" y="1545654"/>
                    </a:cubicBezTo>
                    <a:cubicBezTo>
                      <a:pt x="383238" y="1545078"/>
                      <a:pt x="386119" y="1545078"/>
                      <a:pt x="386407" y="1549112"/>
                    </a:cubicBezTo>
                    <a:cubicBezTo>
                      <a:pt x="386696" y="1552281"/>
                      <a:pt x="381221" y="1549112"/>
                      <a:pt x="380933" y="1552858"/>
                    </a:cubicBezTo>
                    <a:cubicBezTo>
                      <a:pt x="377475" y="1554875"/>
                      <a:pt x="369119" y="1547959"/>
                      <a:pt x="370560" y="1556315"/>
                    </a:cubicBezTo>
                    <a:cubicBezTo>
                      <a:pt x="371424" y="1561790"/>
                      <a:pt x="367967" y="1564959"/>
                      <a:pt x="368543" y="1569570"/>
                    </a:cubicBezTo>
                    <a:cubicBezTo>
                      <a:pt x="366814" y="1571298"/>
                      <a:pt x="366526" y="1573604"/>
                      <a:pt x="363933" y="1575332"/>
                    </a:cubicBezTo>
                    <a:cubicBezTo>
                      <a:pt x="359611" y="1578214"/>
                      <a:pt x="350678" y="1575044"/>
                      <a:pt x="351543" y="1579655"/>
                    </a:cubicBezTo>
                    <a:cubicBezTo>
                      <a:pt x="352407" y="1585417"/>
                      <a:pt x="361051" y="1585129"/>
                      <a:pt x="366814" y="1586570"/>
                    </a:cubicBezTo>
                    <a:cubicBezTo>
                      <a:pt x="366814" y="1587434"/>
                      <a:pt x="366814" y="1588299"/>
                      <a:pt x="366814" y="1588875"/>
                    </a:cubicBezTo>
                    <a:cubicBezTo>
                      <a:pt x="360475" y="1593485"/>
                      <a:pt x="352407" y="1590604"/>
                      <a:pt x="345780" y="1596078"/>
                    </a:cubicBezTo>
                    <a:cubicBezTo>
                      <a:pt x="336560" y="1603570"/>
                      <a:pt x="328780" y="1613366"/>
                      <a:pt x="316678" y="1617112"/>
                    </a:cubicBezTo>
                    <a:cubicBezTo>
                      <a:pt x="311780" y="1618553"/>
                      <a:pt x="312644" y="1624316"/>
                      <a:pt x="314085" y="1625757"/>
                    </a:cubicBezTo>
                    <a:cubicBezTo>
                      <a:pt x="323305" y="1634977"/>
                      <a:pt x="312932" y="1635553"/>
                      <a:pt x="308610" y="1637858"/>
                    </a:cubicBezTo>
                    <a:cubicBezTo>
                      <a:pt x="298237" y="1643909"/>
                      <a:pt x="287864" y="1649672"/>
                      <a:pt x="277203" y="1655146"/>
                    </a:cubicBezTo>
                    <a:cubicBezTo>
                      <a:pt x="273458" y="1657163"/>
                      <a:pt x="276915" y="1660045"/>
                      <a:pt x="275763" y="1662350"/>
                    </a:cubicBezTo>
                    <a:cubicBezTo>
                      <a:pt x="273169" y="1662350"/>
                      <a:pt x="268847" y="1661485"/>
                      <a:pt x="269136" y="1664367"/>
                    </a:cubicBezTo>
                    <a:cubicBezTo>
                      <a:pt x="270000" y="1669842"/>
                      <a:pt x="274898" y="1666384"/>
                      <a:pt x="278356" y="1666960"/>
                    </a:cubicBezTo>
                    <a:cubicBezTo>
                      <a:pt x="281525" y="1667248"/>
                      <a:pt x="283254" y="1668401"/>
                      <a:pt x="283254" y="1671859"/>
                    </a:cubicBezTo>
                    <a:cubicBezTo>
                      <a:pt x="279797" y="1674740"/>
                      <a:pt x="276339" y="1677909"/>
                      <a:pt x="272881" y="1680791"/>
                    </a:cubicBezTo>
                    <a:cubicBezTo>
                      <a:pt x="267119" y="1685401"/>
                      <a:pt x="265966" y="1691452"/>
                      <a:pt x="268271" y="1698079"/>
                    </a:cubicBezTo>
                    <a:cubicBezTo>
                      <a:pt x="270576" y="1705282"/>
                      <a:pt x="275763" y="1698655"/>
                      <a:pt x="279508" y="1700096"/>
                    </a:cubicBezTo>
                    <a:cubicBezTo>
                      <a:pt x="281814" y="1701248"/>
                      <a:pt x="285271" y="1698943"/>
                      <a:pt x="286712" y="1702401"/>
                    </a:cubicBezTo>
                    <a:cubicBezTo>
                      <a:pt x="289017" y="1707011"/>
                      <a:pt x="283831" y="1708452"/>
                      <a:pt x="282390" y="1709028"/>
                    </a:cubicBezTo>
                    <a:cubicBezTo>
                      <a:pt x="278356" y="1710469"/>
                      <a:pt x="279797" y="1713638"/>
                      <a:pt x="278932" y="1715943"/>
                    </a:cubicBezTo>
                    <a:cubicBezTo>
                      <a:pt x="277203" y="1721706"/>
                      <a:pt x="277780" y="1729774"/>
                      <a:pt x="274034" y="1732943"/>
                    </a:cubicBezTo>
                    <a:cubicBezTo>
                      <a:pt x="265102" y="1740147"/>
                      <a:pt x="271152" y="1742452"/>
                      <a:pt x="276339" y="1745910"/>
                    </a:cubicBezTo>
                    <a:cubicBezTo>
                      <a:pt x="278644" y="1751961"/>
                      <a:pt x="275186" y="1758588"/>
                      <a:pt x="278644" y="1764351"/>
                    </a:cubicBezTo>
                    <a:cubicBezTo>
                      <a:pt x="275186" y="1767520"/>
                      <a:pt x="272017" y="1771266"/>
                      <a:pt x="267983" y="1773283"/>
                    </a:cubicBezTo>
                    <a:cubicBezTo>
                      <a:pt x="257610" y="1778181"/>
                      <a:pt x="263373" y="1781062"/>
                      <a:pt x="268847" y="1784232"/>
                    </a:cubicBezTo>
                    <a:cubicBezTo>
                      <a:pt x="272593" y="1788842"/>
                      <a:pt x="265390" y="1793164"/>
                      <a:pt x="268847" y="1797486"/>
                    </a:cubicBezTo>
                    <a:cubicBezTo>
                      <a:pt x="261932" y="1796622"/>
                      <a:pt x="260203" y="1798927"/>
                      <a:pt x="263949" y="1804978"/>
                    </a:cubicBezTo>
                    <a:cubicBezTo>
                      <a:pt x="260203" y="1811893"/>
                      <a:pt x="264525" y="1811893"/>
                      <a:pt x="269424" y="1811317"/>
                    </a:cubicBezTo>
                    <a:cubicBezTo>
                      <a:pt x="276627" y="1814198"/>
                      <a:pt x="279797" y="1809300"/>
                      <a:pt x="280949" y="1804402"/>
                    </a:cubicBezTo>
                    <a:cubicBezTo>
                      <a:pt x="282390" y="1798639"/>
                      <a:pt x="286712" y="1796334"/>
                      <a:pt x="290170" y="1792588"/>
                    </a:cubicBezTo>
                    <a:cubicBezTo>
                      <a:pt x="292187" y="1790571"/>
                      <a:pt x="294492" y="1790859"/>
                      <a:pt x="296220" y="1793164"/>
                    </a:cubicBezTo>
                    <a:cubicBezTo>
                      <a:pt x="297949" y="1795758"/>
                      <a:pt x="295644" y="1796622"/>
                      <a:pt x="293915" y="1797486"/>
                    </a:cubicBezTo>
                    <a:cubicBezTo>
                      <a:pt x="291322" y="1798639"/>
                      <a:pt x="288153" y="1799503"/>
                      <a:pt x="288441" y="1802673"/>
                    </a:cubicBezTo>
                    <a:cubicBezTo>
                      <a:pt x="289017" y="1807283"/>
                      <a:pt x="293627" y="1804113"/>
                      <a:pt x="296220" y="1805554"/>
                    </a:cubicBezTo>
                    <a:cubicBezTo>
                      <a:pt x="302271" y="1808724"/>
                      <a:pt x="306017" y="1804113"/>
                      <a:pt x="310627" y="1801520"/>
                    </a:cubicBezTo>
                    <a:cubicBezTo>
                      <a:pt x="321865" y="1795469"/>
                      <a:pt x="333966" y="1789995"/>
                      <a:pt x="347509" y="1791436"/>
                    </a:cubicBezTo>
                    <a:cubicBezTo>
                      <a:pt x="344916" y="1794029"/>
                      <a:pt x="339729" y="1794029"/>
                      <a:pt x="339441" y="1800944"/>
                    </a:cubicBezTo>
                    <a:cubicBezTo>
                      <a:pt x="345204" y="1799215"/>
                      <a:pt x="353560" y="1802673"/>
                      <a:pt x="350102" y="1791147"/>
                    </a:cubicBezTo>
                    <a:cubicBezTo>
                      <a:pt x="374594" y="1784520"/>
                      <a:pt x="398797" y="1776452"/>
                      <a:pt x="423865" y="1772130"/>
                    </a:cubicBezTo>
                    <a:cubicBezTo>
                      <a:pt x="442018" y="1768961"/>
                      <a:pt x="457289" y="1757723"/>
                      <a:pt x="476306" y="1756571"/>
                    </a:cubicBezTo>
                    <a:cubicBezTo>
                      <a:pt x="483798" y="1755994"/>
                      <a:pt x="489561" y="1747927"/>
                      <a:pt x="501086" y="1751096"/>
                    </a:cubicBezTo>
                    <a:cubicBezTo>
                      <a:pt x="508001" y="1753113"/>
                      <a:pt x="520103" y="1744469"/>
                      <a:pt x="529324" y="1739859"/>
                    </a:cubicBezTo>
                    <a:cubicBezTo>
                      <a:pt x="535086" y="1736977"/>
                      <a:pt x="539120" y="1735537"/>
                      <a:pt x="542002" y="1741011"/>
                    </a:cubicBezTo>
                    <a:cubicBezTo>
                      <a:pt x="545459" y="1747927"/>
                      <a:pt x="539120" y="1749367"/>
                      <a:pt x="534510" y="1751384"/>
                    </a:cubicBezTo>
                    <a:cubicBezTo>
                      <a:pt x="527595" y="1754554"/>
                      <a:pt x="519815" y="1755130"/>
                      <a:pt x="512612" y="1758011"/>
                    </a:cubicBezTo>
                    <a:cubicBezTo>
                      <a:pt x="498781" y="1763486"/>
                      <a:pt x="486679" y="1774147"/>
                      <a:pt x="469967" y="1772418"/>
                    </a:cubicBezTo>
                    <a:cubicBezTo>
                      <a:pt x="461899" y="1771554"/>
                      <a:pt x="456137" y="1776740"/>
                      <a:pt x="452391" y="1783944"/>
                    </a:cubicBezTo>
                    <a:cubicBezTo>
                      <a:pt x="446628" y="1784520"/>
                      <a:pt x="441154" y="1785096"/>
                      <a:pt x="435391" y="1785385"/>
                    </a:cubicBezTo>
                    <a:cubicBezTo>
                      <a:pt x="429340" y="1785385"/>
                      <a:pt x="430492" y="1789707"/>
                      <a:pt x="430492" y="1793164"/>
                    </a:cubicBezTo>
                    <a:cubicBezTo>
                      <a:pt x="428764" y="1793164"/>
                      <a:pt x="427323" y="1793452"/>
                      <a:pt x="425594" y="1793452"/>
                    </a:cubicBezTo>
                    <a:cubicBezTo>
                      <a:pt x="421848" y="1794317"/>
                      <a:pt x="417526" y="1797198"/>
                      <a:pt x="414645" y="1796046"/>
                    </a:cubicBezTo>
                    <a:cubicBezTo>
                      <a:pt x="400238" y="1790283"/>
                      <a:pt x="390153" y="1800368"/>
                      <a:pt x="378628" y="1804978"/>
                    </a:cubicBezTo>
                    <a:lnTo>
                      <a:pt x="378628" y="1804978"/>
                    </a:lnTo>
                    <a:cubicBezTo>
                      <a:pt x="377763" y="1805842"/>
                      <a:pt x="376899" y="1806419"/>
                      <a:pt x="376034" y="1807283"/>
                    </a:cubicBezTo>
                    <a:cubicBezTo>
                      <a:pt x="371424" y="1807571"/>
                      <a:pt x="367390" y="1809300"/>
                      <a:pt x="363068" y="1811605"/>
                    </a:cubicBezTo>
                    <a:cubicBezTo>
                      <a:pt x="356441" y="1815063"/>
                      <a:pt x="351831" y="1821114"/>
                      <a:pt x="343763" y="1822554"/>
                    </a:cubicBezTo>
                    <a:cubicBezTo>
                      <a:pt x="327051" y="1825436"/>
                      <a:pt x="310339" y="1828317"/>
                      <a:pt x="294780" y="1835809"/>
                    </a:cubicBezTo>
                    <a:cubicBezTo>
                      <a:pt x="286712" y="1839554"/>
                      <a:pt x="277780" y="1841860"/>
                      <a:pt x="268271" y="1842148"/>
                    </a:cubicBezTo>
                    <a:cubicBezTo>
                      <a:pt x="253864" y="1842724"/>
                      <a:pt x="244932" y="1850504"/>
                      <a:pt x="243779" y="1862029"/>
                    </a:cubicBezTo>
                    <a:cubicBezTo>
                      <a:pt x="243491" y="1865199"/>
                      <a:pt x="236864" y="1866639"/>
                      <a:pt x="240610" y="1870385"/>
                    </a:cubicBezTo>
                    <a:cubicBezTo>
                      <a:pt x="243491" y="1872978"/>
                      <a:pt x="245508" y="1868368"/>
                      <a:pt x="248390" y="1867504"/>
                    </a:cubicBezTo>
                    <a:cubicBezTo>
                      <a:pt x="248966" y="1867216"/>
                      <a:pt x="249830" y="1866639"/>
                      <a:pt x="250407" y="1866351"/>
                    </a:cubicBezTo>
                    <a:cubicBezTo>
                      <a:pt x="258474" y="1878165"/>
                      <a:pt x="259051" y="1865487"/>
                      <a:pt x="262797" y="1862605"/>
                    </a:cubicBezTo>
                    <a:cubicBezTo>
                      <a:pt x="270288" y="1861165"/>
                      <a:pt x="273169" y="1872114"/>
                      <a:pt x="281237" y="1869233"/>
                    </a:cubicBezTo>
                    <a:cubicBezTo>
                      <a:pt x="281237" y="1869809"/>
                      <a:pt x="281237" y="1870673"/>
                      <a:pt x="281237" y="1871249"/>
                    </a:cubicBezTo>
                    <a:cubicBezTo>
                      <a:pt x="273458" y="1874419"/>
                      <a:pt x="265678" y="1879317"/>
                      <a:pt x="257610" y="1880470"/>
                    </a:cubicBezTo>
                    <a:cubicBezTo>
                      <a:pt x="252424" y="1881334"/>
                      <a:pt x="246661" y="1886521"/>
                      <a:pt x="240898" y="1881334"/>
                    </a:cubicBezTo>
                    <a:cubicBezTo>
                      <a:pt x="240322" y="1880758"/>
                      <a:pt x="239746" y="1881046"/>
                      <a:pt x="239457" y="1881334"/>
                    </a:cubicBezTo>
                    <a:cubicBezTo>
                      <a:pt x="238017" y="1881622"/>
                      <a:pt x="236576" y="1882199"/>
                      <a:pt x="236000" y="1883928"/>
                    </a:cubicBezTo>
                    <a:cubicBezTo>
                      <a:pt x="233695" y="1885368"/>
                      <a:pt x="231101" y="1887097"/>
                      <a:pt x="228796" y="1888538"/>
                    </a:cubicBezTo>
                    <a:cubicBezTo>
                      <a:pt x="221305" y="1889690"/>
                      <a:pt x="219576" y="1897182"/>
                      <a:pt x="214966" y="1901504"/>
                    </a:cubicBezTo>
                    <a:cubicBezTo>
                      <a:pt x="214966" y="1901504"/>
                      <a:pt x="214966" y="1901504"/>
                      <a:pt x="214966" y="1901504"/>
                    </a:cubicBezTo>
                    <a:cubicBezTo>
                      <a:pt x="206610" y="1900928"/>
                      <a:pt x="200847" y="1907555"/>
                      <a:pt x="193355" y="1909572"/>
                    </a:cubicBezTo>
                    <a:cubicBezTo>
                      <a:pt x="192491" y="1908996"/>
                      <a:pt x="191627" y="1908419"/>
                      <a:pt x="190762" y="1907843"/>
                    </a:cubicBezTo>
                    <a:cubicBezTo>
                      <a:pt x="189898" y="1906402"/>
                      <a:pt x="191627" y="1903233"/>
                      <a:pt x="189033" y="1902945"/>
                    </a:cubicBezTo>
                    <a:cubicBezTo>
                      <a:pt x="185864" y="1902656"/>
                      <a:pt x="185576" y="1904962"/>
                      <a:pt x="185864" y="1907555"/>
                    </a:cubicBezTo>
                    <a:lnTo>
                      <a:pt x="185864" y="1907555"/>
                    </a:lnTo>
                    <a:cubicBezTo>
                      <a:pt x="185288" y="1911301"/>
                      <a:pt x="178372" y="1905538"/>
                      <a:pt x="179813" y="1911301"/>
                    </a:cubicBezTo>
                    <a:cubicBezTo>
                      <a:pt x="180677" y="1914182"/>
                      <a:pt x="180389" y="1919657"/>
                      <a:pt x="186152" y="1919080"/>
                    </a:cubicBezTo>
                    <a:cubicBezTo>
                      <a:pt x="191627" y="1920809"/>
                      <a:pt x="191627" y="1923979"/>
                      <a:pt x="187593" y="1927148"/>
                    </a:cubicBezTo>
                    <a:cubicBezTo>
                      <a:pt x="178660" y="1934352"/>
                      <a:pt x="172898" y="1945013"/>
                      <a:pt x="161084" y="1948758"/>
                    </a:cubicBezTo>
                    <a:cubicBezTo>
                      <a:pt x="157338" y="1949911"/>
                      <a:pt x="155321" y="1954233"/>
                      <a:pt x="154457" y="1959708"/>
                    </a:cubicBezTo>
                    <a:cubicBezTo>
                      <a:pt x="161084" y="1957691"/>
                      <a:pt x="166270" y="1956250"/>
                      <a:pt x="171745" y="1954809"/>
                    </a:cubicBezTo>
                    <a:cubicBezTo>
                      <a:pt x="174915" y="1956538"/>
                      <a:pt x="181254" y="1951928"/>
                      <a:pt x="181254" y="1959708"/>
                    </a:cubicBezTo>
                    <a:cubicBezTo>
                      <a:pt x="177508" y="1962301"/>
                      <a:pt x="172321" y="1962589"/>
                      <a:pt x="169440" y="1966911"/>
                    </a:cubicBezTo>
                    <a:cubicBezTo>
                      <a:pt x="162813" y="1974403"/>
                      <a:pt x="157914" y="1984199"/>
                      <a:pt x="147830" y="1988233"/>
                    </a:cubicBezTo>
                    <a:cubicBezTo>
                      <a:pt x="147830" y="1988233"/>
                      <a:pt x="147830" y="1988233"/>
                      <a:pt x="147830" y="1988233"/>
                    </a:cubicBezTo>
                    <a:cubicBezTo>
                      <a:pt x="146101" y="1988521"/>
                      <a:pt x="143219" y="1988233"/>
                      <a:pt x="142931" y="1989386"/>
                    </a:cubicBezTo>
                    <a:cubicBezTo>
                      <a:pt x="142067" y="1990826"/>
                      <a:pt x="143508" y="1992843"/>
                      <a:pt x="145236" y="1993708"/>
                    </a:cubicBezTo>
                    <a:cubicBezTo>
                      <a:pt x="145236" y="1994860"/>
                      <a:pt x="145236" y="1996013"/>
                      <a:pt x="145525" y="1997166"/>
                    </a:cubicBezTo>
                    <a:cubicBezTo>
                      <a:pt x="137169" y="1999182"/>
                      <a:pt x="128813" y="2000623"/>
                      <a:pt x="121609" y="2005810"/>
                    </a:cubicBezTo>
                    <a:cubicBezTo>
                      <a:pt x="119592" y="2007827"/>
                      <a:pt x="117287" y="2010132"/>
                      <a:pt x="115270" y="2012149"/>
                    </a:cubicBezTo>
                    <a:cubicBezTo>
                      <a:pt x="113541" y="2015894"/>
                      <a:pt x="116135" y="2015894"/>
                      <a:pt x="118440" y="2015318"/>
                    </a:cubicBezTo>
                    <a:cubicBezTo>
                      <a:pt x="122474" y="2014454"/>
                      <a:pt x="126508" y="2013301"/>
                      <a:pt x="130253" y="2012149"/>
                    </a:cubicBezTo>
                    <a:cubicBezTo>
                      <a:pt x="134575" y="2010708"/>
                      <a:pt x="140338" y="2013877"/>
                      <a:pt x="143796" y="2008115"/>
                    </a:cubicBezTo>
                    <a:cubicBezTo>
                      <a:pt x="144660" y="2006674"/>
                      <a:pt x="145813" y="2008691"/>
                      <a:pt x="146101" y="2010132"/>
                    </a:cubicBezTo>
                    <a:cubicBezTo>
                      <a:pt x="141491" y="2010708"/>
                      <a:pt x="138321" y="2014166"/>
                      <a:pt x="135440" y="2017623"/>
                    </a:cubicBezTo>
                    <a:cubicBezTo>
                      <a:pt x="132558" y="2017335"/>
                      <a:pt x="129677" y="2015606"/>
                      <a:pt x="127084" y="2017335"/>
                    </a:cubicBezTo>
                    <a:cubicBezTo>
                      <a:pt x="119880" y="2017335"/>
                      <a:pt x="120457" y="2022522"/>
                      <a:pt x="120745" y="2027420"/>
                    </a:cubicBezTo>
                    <a:cubicBezTo>
                      <a:pt x="120457" y="2027420"/>
                      <a:pt x="120169" y="2027708"/>
                      <a:pt x="119880" y="2027708"/>
                    </a:cubicBezTo>
                    <a:cubicBezTo>
                      <a:pt x="119592" y="2027996"/>
                      <a:pt x="119592" y="2028284"/>
                      <a:pt x="119592" y="2028284"/>
                    </a:cubicBezTo>
                    <a:cubicBezTo>
                      <a:pt x="119592" y="2028284"/>
                      <a:pt x="119592" y="2028284"/>
                      <a:pt x="119592" y="2028573"/>
                    </a:cubicBezTo>
                    <a:cubicBezTo>
                      <a:pt x="119592" y="2028573"/>
                      <a:pt x="119304" y="2028573"/>
                      <a:pt x="119304" y="2028861"/>
                    </a:cubicBezTo>
                    <a:cubicBezTo>
                      <a:pt x="106914" y="2037217"/>
                      <a:pt x="106914" y="2037217"/>
                      <a:pt x="116135" y="2043844"/>
                    </a:cubicBezTo>
                    <a:cubicBezTo>
                      <a:pt x="116423" y="2044132"/>
                      <a:pt x="116711" y="2044420"/>
                      <a:pt x="116999" y="2044708"/>
                    </a:cubicBezTo>
                    <a:cubicBezTo>
                      <a:pt x="116999" y="2044708"/>
                      <a:pt x="116999" y="2045284"/>
                      <a:pt x="116999" y="2045284"/>
                    </a:cubicBezTo>
                    <a:cubicBezTo>
                      <a:pt x="116999" y="2045284"/>
                      <a:pt x="116999" y="2045284"/>
                      <a:pt x="116999" y="2045284"/>
                    </a:cubicBezTo>
                    <a:cubicBezTo>
                      <a:pt x="116999" y="2045284"/>
                      <a:pt x="116999" y="2045284"/>
                      <a:pt x="116999" y="2045284"/>
                    </a:cubicBezTo>
                    <a:cubicBezTo>
                      <a:pt x="113253" y="2047301"/>
                      <a:pt x="109507" y="2049030"/>
                      <a:pt x="105473" y="2051047"/>
                    </a:cubicBezTo>
                    <a:cubicBezTo>
                      <a:pt x="105473" y="2051047"/>
                      <a:pt x="105473" y="2051047"/>
                      <a:pt x="105473" y="2051047"/>
                    </a:cubicBezTo>
                    <a:cubicBezTo>
                      <a:pt x="103745" y="2050183"/>
                      <a:pt x="102016" y="2049318"/>
                      <a:pt x="100287" y="2048454"/>
                    </a:cubicBezTo>
                    <a:cubicBezTo>
                      <a:pt x="92795" y="2054505"/>
                      <a:pt x="92795" y="2054505"/>
                      <a:pt x="102304" y="2063437"/>
                    </a:cubicBezTo>
                    <a:lnTo>
                      <a:pt x="102304" y="2063437"/>
                    </a:lnTo>
                    <a:cubicBezTo>
                      <a:pt x="100575" y="2066318"/>
                      <a:pt x="95101" y="2064590"/>
                      <a:pt x="95389" y="2069488"/>
                    </a:cubicBezTo>
                    <a:cubicBezTo>
                      <a:pt x="90490" y="2069776"/>
                      <a:pt x="86456" y="2073810"/>
                      <a:pt x="80982" y="2071505"/>
                    </a:cubicBezTo>
                    <a:cubicBezTo>
                      <a:pt x="79829" y="2070929"/>
                      <a:pt x="73490" y="2071793"/>
                      <a:pt x="74931" y="2074386"/>
                    </a:cubicBezTo>
                    <a:cubicBezTo>
                      <a:pt x="79829" y="2083607"/>
                      <a:pt x="74067" y="2093692"/>
                      <a:pt x="78965" y="2102624"/>
                    </a:cubicBezTo>
                    <a:cubicBezTo>
                      <a:pt x="78965" y="2105793"/>
                      <a:pt x="78965" y="2108963"/>
                      <a:pt x="78965" y="2112421"/>
                    </a:cubicBezTo>
                    <a:cubicBezTo>
                      <a:pt x="72050" y="2114149"/>
                      <a:pt x="67728" y="2117319"/>
                      <a:pt x="66575" y="2125675"/>
                    </a:cubicBezTo>
                    <a:cubicBezTo>
                      <a:pt x="65999" y="2129997"/>
                      <a:pt x="65134" y="2138641"/>
                      <a:pt x="60236" y="2138065"/>
                    </a:cubicBezTo>
                    <a:cubicBezTo>
                      <a:pt x="51304" y="2137200"/>
                      <a:pt x="53321" y="2142963"/>
                      <a:pt x="53032" y="2146997"/>
                    </a:cubicBezTo>
                    <a:cubicBezTo>
                      <a:pt x="53032" y="2148726"/>
                      <a:pt x="52744" y="2150743"/>
                      <a:pt x="52744" y="2152472"/>
                    </a:cubicBezTo>
                    <a:cubicBezTo>
                      <a:pt x="48999" y="2154489"/>
                      <a:pt x="45253" y="2156794"/>
                      <a:pt x="41507" y="2158811"/>
                    </a:cubicBezTo>
                    <a:cubicBezTo>
                      <a:pt x="38914" y="2160251"/>
                      <a:pt x="41507" y="2162268"/>
                      <a:pt x="40643" y="2163709"/>
                    </a:cubicBezTo>
                    <a:cubicBezTo>
                      <a:pt x="38914" y="2163709"/>
                      <a:pt x="35744" y="2163133"/>
                      <a:pt x="36032" y="2165150"/>
                    </a:cubicBezTo>
                    <a:cubicBezTo>
                      <a:pt x="36609" y="2168896"/>
                      <a:pt x="40066" y="2166590"/>
                      <a:pt x="42371" y="2166879"/>
                    </a:cubicBezTo>
                    <a:cubicBezTo>
                      <a:pt x="44388" y="2166879"/>
                      <a:pt x="45829" y="2167743"/>
                      <a:pt x="45829" y="2170048"/>
                    </a:cubicBezTo>
                    <a:cubicBezTo>
                      <a:pt x="43524" y="2172065"/>
                      <a:pt x="41219" y="2174370"/>
                      <a:pt x="38914" y="2176387"/>
                    </a:cubicBezTo>
                    <a:cubicBezTo>
                      <a:pt x="35168" y="2179845"/>
                      <a:pt x="34304" y="2183879"/>
                      <a:pt x="36032" y="2188489"/>
                    </a:cubicBezTo>
                    <a:cubicBezTo>
                      <a:pt x="37761" y="2193387"/>
                      <a:pt x="41219" y="2188777"/>
                      <a:pt x="43812" y="2189930"/>
                    </a:cubicBezTo>
                    <a:cubicBezTo>
                      <a:pt x="45541" y="2190506"/>
                      <a:pt x="47558" y="2189065"/>
                      <a:pt x="48999" y="2191370"/>
                    </a:cubicBezTo>
                    <a:cubicBezTo>
                      <a:pt x="50727" y="2194540"/>
                      <a:pt x="47270" y="2195692"/>
                      <a:pt x="46117" y="2195980"/>
                    </a:cubicBezTo>
                    <a:cubicBezTo>
                      <a:pt x="43524" y="2197133"/>
                      <a:pt x="44388" y="2199150"/>
                      <a:pt x="43812" y="2200879"/>
                    </a:cubicBezTo>
                    <a:cubicBezTo>
                      <a:pt x="42660" y="2204913"/>
                      <a:pt x="43236" y="2210387"/>
                      <a:pt x="40643" y="2212692"/>
                    </a:cubicBezTo>
                    <a:cubicBezTo>
                      <a:pt x="34592" y="2217879"/>
                      <a:pt x="38914" y="2219320"/>
                      <a:pt x="42371" y="2221625"/>
                    </a:cubicBezTo>
                    <a:cubicBezTo>
                      <a:pt x="43524" y="2224794"/>
                      <a:pt x="42660" y="2227964"/>
                      <a:pt x="43236" y="2231133"/>
                    </a:cubicBezTo>
                    <a:cubicBezTo>
                      <a:pt x="39202" y="2234303"/>
                      <a:pt x="35168" y="2238049"/>
                      <a:pt x="32287" y="2242659"/>
                    </a:cubicBezTo>
                    <a:cubicBezTo>
                      <a:pt x="30558" y="2246404"/>
                      <a:pt x="28829" y="2250150"/>
                      <a:pt x="27100" y="2253896"/>
                    </a:cubicBezTo>
                    <a:cubicBezTo>
                      <a:pt x="26812" y="2259371"/>
                      <a:pt x="29693" y="2258218"/>
                      <a:pt x="32575" y="2256201"/>
                    </a:cubicBezTo>
                    <a:cubicBezTo>
                      <a:pt x="34304" y="2255049"/>
                      <a:pt x="36321" y="2253608"/>
                      <a:pt x="38049" y="2252455"/>
                    </a:cubicBezTo>
                    <a:cubicBezTo>
                      <a:pt x="37473" y="2253896"/>
                      <a:pt x="36897" y="2255625"/>
                      <a:pt x="38049" y="2257066"/>
                    </a:cubicBezTo>
                    <a:cubicBezTo>
                      <a:pt x="33439" y="2256489"/>
                      <a:pt x="32287" y="2258218"/>
                      <a:pt x="34880" y="2262252"/>
                    </a:cubicBezTo>
                    <a:cubicBezTo>
                      <a:pt x="32287" y="2267150"/>
                      <a:pt x="35456" y="2267150"/>
                      <a:pt x="38914" y="2266574"/>
                    </a:cubicBezTo>
                    <a:cubicBezTo>
                      <a:pt x="39202" y="2266574"/>
                      <a:pt x="39490" y="2266862"/>
                      <a:pt x="39778" y="2266862"/>
                    </a:cubicBezTo>
                    <a:cubicBezTo>
                      <a:pt x="40354" y="2268015"/>
                      <a:pt x="40643" y="2268879"/>
                      <a:pt x="41219" y="2270032"/>
                    </a:cubicBezTo>
                    <a:cubicBezTo>
                      <a:pt x="40931" y="2270320"/>
                      <a:pt x="40643" y="2270608"/>
                      <a:pt x="40354" y="2270896"/>
                    </a:cubicBezTo>
                    <a:cubicBezTo>
                      <a:pt x="40354" y="2271184"/>
                      <a:pt x="40066" y="2271760"/>
                      <a:pt x="40354" y="2271760"/>
                    </a:cubicBezTo>
                    <a:cubicBezTo>
                      <a:pt x="42948" y="2275506"/>
                      <a:pt x="46405" y="2272625"/>
                      <a:pt x="49287" y="2272337"/>
                    </a:cubicBezTo>
                    <a:cubicBezTo>
                      <a:pt x="50727" y="2272049"/>
                      <a:pt x="51880" y="2270320"/>
                      <a:pt x="53321" y="2269455"/>
                    </a:cubicBezTo>
                    <a:cubicBezTo>
                      <a:pt x="53321" y="2273489"/>
                      <a:pt x="53321" y="2277523"/>
                      <a:pt x="53321" y="2281269"/>
                    </a:cubicBezTo>
                    <a:cubicBezTo>
                      <a:pt x="52168" y="2282710"/>
                      <a:pt x="51016" y="2283862"/>
                      <a:pt x="51016" y="2285303"/>
                    </a:cubicBezTo>
                    <a:cubicBezTo>
                      <a:pt x="48999" y="2285879"/>
                      <a:pt x="47270" y="2286456"/>
                      <a:pt x="45253" y="2286744"/>
                    </a:cubicBezTo>
                    <a:lnTo>
                      <a:pt x="51592" y="2286744"/>
                    </a:lnTo>
                    <a:cubicBezTo>
                      <a:pt x="51880" y="2287320"/>
                      <a:pt x="52456" y="2287896"/>
                      <a:pt x="53321" y="2288473"/>
                    </a:cubicBezTo>
                    <a:cubicBezTo>
                      <a:pt x="53321" y="2288473"/>
                      <a:pt x="53321" y="2288761"/>
                      <a:pt x="53321" y="2288761"/>
                    </a:cubicBezTo>
                    <a:cubicBezTo>
                      <a:pt x="53032" y="2291642"/>
                      <a:pt x="48134" y="2291354"/>
                      <a:pt x="48710" y="2295100"/>
                    </a:cubicBezTo>
                    <a:cubicBezTo>
                      <a:pt x="48134" y="2301727"/>
                      <a:pt x="42660" y="2305473"/>
                      <a:pt x="38337" y="2310659"/>
                    </a:cubicBezTo>
                    <a:cubicBezTo>
                      <a:pt x="42660" y="2310083"/>
                      <a:pt x="45829" y="2312964"/>
                      <a:pt x="50151" y="2311524"/>
                    </a:cubicBezTo>
                    <a:cubicBezTo>
                      <a:pt x="51016" y="2311235"/>
                      <a:pt x="52168" y="2310659"/>
                      <a:pt x="53321" y="2310083"/>
                    </a:cubicBezTo>
                    <a:cubicBezTo>
                      <a:pt x="53321" y="2313829"/>
                      <a:pt x="53321" y="2317862"/>
                      <a:pt x="53321" y="2321608"/>
                    </a:cubicBezTo>
                    <a:cubicBezTo>
                      <a:pt x="53032" y="2321608"/>
                      <a:pt x="52744" y="2321896"/>
                      <a:pt x="52168" y="2321896"/>
                    </a:cubicBezTo>
                    <a:cubicBezTo>
                      <a:pt x="44677" y="2323337"/>
                      <a:pt x="41795" y="2329964"/>
                      <a:pt x="38337" y="2335727"/>
                    </a:cubicBezTo>
                    <a:cubicBezTo>
                      <a:pt x="36032" y="2339473"/>
                      <a:pt x="39202" y="2339473"/>
                      <a:pt x="41795" y="2338608"/>
                    </a:cubicBezTo>
                    <a:cubicBezTo>
                      <a:pt x="44965" y="2341778"/>
                      <a:pt x="48422" y="2340337"/>
                      <a:pt x="51880" y="2339185"/>
                    </a:cubicBezTo>
                    <a:cubicBezTo>
                      <a:pt x="52744" y="2340337"/>
                      <a:pt x="52168" y="2343795"/>
                      <a:pt x="54473" y="2342642"/>
                    </a:cubicBezTo>
                    <a:cubicBezTo>
                      <a:pt x="57355" y="2340913"/>
                      <a:pt x="59660" y="2340049"/>
                      <a:pt x="61388" y="2343219"/>
                    </a:cubicBezTo>
                    <a:cubicBezTo>
                      <a:pt x="62829" y="2345812"/>
                      <a:pt x="56778" y="2344947"/>
                      <a:pt x="57931" y="2348405"/>
                    </a:cubicBezTo>
                    <a:cubicBezTo>
                      <a:pt x="55626" y="2351286"/>
                      <a:pt x="46117" y="2348117"/>
                      <a:pt x="50151" y="2354744"/>
                    </a:cubicBezTo>
                    <a:cubicBezTo>
                      <a:pt x="52744" y="2359066"/>
                      <a:pt x="51016" y="2363100"/>
                      <a:pt x="53032" y="2366846"/>
                    </a:cubicBezTo>
                    <a:cubicBezTo>
                      <a:pt x="52168" y="2368863"/>
                      <a:pt x="52456" y="2370880"/>
                      <a:pt x="51016" y="2373473"/>
                    </a:cubicBezTo>
                    <a:cubicBezTo>
                      <a:pt x="48422" y="2377507"/>
                      <a:pt x="39490" y="2377795"/>
                      <a:pt x="41795" y="2381541"/>
                    </a:cubicBezTo>
                    <a:cubicBezTo>
                      <a:pt x="44677" y="2386151"/>
                      <a:pt x="51880" y="2382982"/>
                      <a:pt x="57355" y="2382405"/>
                    </a:cubicBezTo>
                    <a:cubicBezTo>
                      <a:pt x="57643" y="2382982"/>
                      <a:pt x="57931" y="2383846"/>
                      <a:pt x="58219" y="2384422"/>
                    </a:cubicBezTo>
                    <a:cubicBezTo>
                      <a:pt x="54473" y="2390473"/>
                      <a:pt x="46405" y="2390761"/>
                      <a:pt x="42371" y="2397965"/>
                    </a:cubicBezTo>
                    <a:cubicBezTo>
                      <a:pt x="37185" y="2407761"/>
                      <a:pt x="33727" y="2418711"/>
                      <a:pt x="24507" y="2426202"/>
                    </a:cubicBezTo>
                    <a:cubicBezTo>
                      <a:pt x="20761" y="2429084"/>
                      <a:pt x="23642" y="2433694"/>
                      <a:pt x="25083" y="2434558"/>
                    </a:cubicBezTo>
                    <a:cubicBezTo>
                      <a:pt x="36321" y="2439456"/>
                      <a:pt x="27388" y="2443202"/>
                      <a:pt x="24795" y="2446948"/>
                    </a:cubicBezTo>
                    <a:cubicBezTo>
                      <a:pt x="17880" y="2455592"/>
                      <a:pt x="10964" y="2464236"/>
                      <a:pt x="3761" y="2472592"/>
                    </a:cubicBezTo>
                    <a:cubicBezTo>
                      <a:pt x="1168" y="2475762"/>
                      <a:pt x="5202" y="2476914"/>
                      <a:pt x="5202" y="2479219"/>
                    </a:cubicBezTo>
                    <a:cubicBezTo>
                      <a:pt x="2897" y="2480084"/>
                      <a:pt x="-1137" y="2480948"/>
                      <a:pt x="303" y="2483253"/>
                    </a:cubicBezTo>
                    <a:cubicBezTo>
                      <a:pt x="2897" y="2487575"/>
                      <a:pt x="6066" y="2482965"/>
                      <a:pt x="8947" y="2482389"/>
                    </a:cubicBezTo>
                    <a:cubicBezTo>
                      <a:pt x="11541" y="2481525"/>
                      <a:pt x="13846" y="2482101"/>
                      <a:pt x="14710" y="2484982"/>
                    </a:cubicBezTo>
                    <a:cubicBezTo>
                      <a:pt x="12693" y="2488728"/>
                      <a:pt x="10964" y="2492474"/>
                      <a:pt x="8947" y="2496220"/>
                    </a:cubicBezTo>
                    <a:cubicBezTo>
                      <a:pt x="5778" y="2502270"/>
                      <a:pt x="6642" y="2507745"/>
                      <a:pt x="10964" y="2512643"/>
                    </a:cubicBezTo>
                    <a:cubicBezTo>
                      <a:pt x="15286" y="2517830"/>
                      <a:pt x="17592" y="2510626"/>
                      <a:pt x="21337" y="2510626"/>
                    </a:cubicBezTo>
                    <a:cubicBezTo>
                      <a:pt x="23642" y="2510626"/>
                      <a:pt x="25659" y="2507745"/>
                      <a:pt x="28253" y="2510050"/>
                    </a:cubicBezTo>
                    <a:cubicBezTo>
                      <a:pt x="31710" y="2513220"/>
                      <a:pt x="27965" y="2516389"/>
                      <a:pt x="26812" y="2517254"/>
                    </a:cubicBezTo>
                    <a:cubicBezTo>
                      <a:pt x="23931" y="2519847"/>
                      <a:pt x="25948" y="2522152"/>
                      <a:pt x="26236" y="2524457"/>
                    </a:cubicBezTo>
                    <a:cubicBezTo>
                      <a:pt x="26524" y="2529932"/>
                      <a:pt x="29982" y="2536847"/>
                      <a:pt x="27676" y="2540593"/>
                    </a:cubicBezTo>
                    <a:cubicBezTo>
                      <a:pt x="22490" y="2549813"/>
                      <a:pt x="28541" y="2549813"/>
                      <a:pt x="34015" y="2550966"/>
                    </a:cubicBezTo>
                    <a:cubicBezTo>
                      <a:pt x="38049" y="2555288"/>
                      <a:pt x="37473" y="2562203"/>
                      <a:pt x="42371" y="2565949"/>
                    </a:cubicBezTo>
                    <a:cubicBezTo>
                      <a:pt x="40354" y="2569695"/>
                      <a:pt x="38914" y="2574305"/>
                      <a:pt x="36321" y="2577186"/>
                    </a:cubicBezTo>
                    <a:cubicBezTo>
                      <a:pt x="29117" y="2584966"/>
                      <a:pt x="34880" y="2585542"/>
                      <a:pt x="40931" y="2586406"/>
                    </a:cubicBezTo>
                    <a:cubicBezTo>
                      <a:pt x="45541" y="2589000"/>
                      <a:pt x="40931" y="2595339"/>
                      <a:pt x="45541" y="2597932"/>
                    </a:cubicBezTo>
                    <a:cubicBezTo>
                      <a:pt x="39202" y="2599373"/>
                      <a:pt x="38626" y="2602254"/>
                      <a:pt x="43812" y="2606000"/>
                    </a:cubicBezTo>
                    <a:cubicBezTo>
                      <a:pt x="42948" y="2613203"/>
                      <a:pt x="46693" y="2611763"/>
                      <a:pt x="50727" y="2609746"/>
                    </a:cubicBezTo>
                    <a:cubicBezTo>
                      <a:pt x="57931" y="2609746"/>
                      <a:pt x="59083" y="2604559"/>
                      <a:pt x="58219" y="2599661"/>
                    </a:cubicBezTo>
                    <a:cubicBezTo>
                      <a:pt x="57355" y="2594186"/>
                      <a:pt x="60236" y="2590729"/>
                      <a:pt x="61965" y="2586406"/>
                    </a:cubicBezTo>
                    <a:cubicBezTo>
                      <a:pt x="62829" y="2583813"/>
                      <a:pt x="65134" y="2583237"/>
                      <a:pt x="67151" y="2584966"/>
                    </a:cubicBezTo>
                    <a:cubicBezTo>
                      <a:pt x="69456" y="2586406"/>
                      <a:pt x="67728" y="2588135"/>
                      <a:pt x="66575" y="2589288"/>
                    </a:cubicBezTo>
                    <a:cubicBezTo>
                      <a:pt x="64846" y="2591017"/>
                      <a:pt x="62253" y="2593034"/>
                      <a:pt x="63694" y="2595627"/>
                    </a:cubicBezTo>
                    <a:cubicBezTo>
                      <a:pt x="65999" y="2599373"/>
                      <a:pt x="68592" y="2595051"/>
                      <a:pt x="71185" y="2595339"/>
                    </a:cubicBezTo>
                    <a:cubicBezTo>
                      <a:pt x="77524" y="2595915"/>
                      <a:pt x="78965" y="2590729"/>
                      <a:pt x="82423" y="2586695"/>
                    </a:cubicBezTo>
                    <a:cubicBezTo>
                      <a:pt x="90202" y="2577474"/>
                      <a:pt x="98558" y="2568830"/>
                      <a:pt x="110660" y="2565373"/>
                    </a:cubicBezTo>
                    <a:cubicBezTo>
                      <a:pt x="109507" y="2568542"/>
                      <a:pt x="94812" y="2572000"/>
                      <a:pt x="97118" y="2578051"/>
                    </a:cubicBezTo>
                    <a:cubicBezTo>
                      <a:pt x="101728" y="2574593"/>
                      <a:pt x="141779" y="2568254"/>
                      <a:pt x="141203" y="2569118"/>
                    </a:cubicBezTo>
                    <a:cubicBezTo>
                      <a:pt x="137169" y="2571135"/>
                      <a:pt x="127660" y="2572000"/>
                      <a:pt x="124779" y="2575457"/>
                    </a:cubicBezTo>
                    <a:cubicBezTo>
                      <a:pt x="120457" y="2580644"/>
                      <a:pt x="113541" y="2577186"/>
                      <a:pt x="107202" y="2581220"/>
                    </a:cubicBezTo>
                    <a:cubicBezTo>
                      <a:pt x="96541" y="2587847"/>
                      <a:pt x="101440" y="2582373"/>
                      <a:pt x="91931" y="2590729"/>
                    </a:cubicBezTo>
                    <a:cubicBezTo>
                      <a:pt x="100287" y="2585542"/>
                      <a:pt x="94812" y="2596780"/>
                      <a:pt x="104033" y="2594186"/>
                    </a:cubicBezTo>
                    <a:cubicBezTo>
                      <a:pt x="106914" y="2593322"/>
                      <a:pt x="112101" y="2595915"/>
                      <a:pt x="114694" y="2594763"/>
                    </a:cubicBezTo>
                    <a:cubicBezTo>
                      <a:pt x="115270" y="2594186"/>
                      <a:pt x="115558" y="2593898"/>
                      <a:pt x="116135" y="2593322"/>
                    </a:cubicBezTo>
                    <a:cubicBezTo>
                      <a:pt x="116423" y="2590152"/>
                      <a:pt x="125067" y="2592457"/>
                      <a:pt x="126796" y="2591017"/>
                    </a:cubicBezTo>
                    <a:cubicBezTo>
                      <a:pt x="125931" y="2591305"/>
                      <a:pt x="127660" y="2588135"/>
                      <a:pt x="116999" y="2587559"/>
                    </a:cubicBezTo>
                    <a:cubicBezTo>
                      <a:pt x="116999" y="2587559"/>
                      <a:pt x="116999" y="2587559"/>
                      <a:pt x="116999" y="2587559"/>
                    </a:cubicBezTo>
                    <a:cubicBezTo>
                      <a:pt x="114982" y="2589576"/>
                      <a:pt x="112677" y="2589288"/>
                      <a:pt x="110372" y="2588712"/>
                    </a:cubicBezTo>
                    <a:cubicBezTo>
                      <a:pt x="111524" y="2586406"/>
                      <a:pt x="113253" y="2586118"/>
                      <a:pt x="115558" y="2585830"/>
                    </a:cubicBezTo>
                    <a:cubicBezTo>
                      <a:pt x="119304" y="2584678"/>
                      <a:pt x="132847" y="2590440"/>
                      <a:pt x="138033" y="2588712"/>
                    </a:cubicBezTo>
                    <a:cubicBezTo>
                      <a:pt x="137457" y="2589288"/>
                      <a:pt x="168576" y="2584390"/>
                      <a:pt x="146677" y="2585830"/>
                    </a:cubicBezTo>
                    <a:cubicBezTo>
                      <a:pt x="146677" y="2585830"/>
                      <a:pt x="151864" y="2584101"/>
                      <a:pt x="151864" y="2584101"/>
                    </a:cubicBezTo>
                    <a:cubicBezTo>
                      <a:pt x="159355" y="2578915"/>
                      <a:pt x="151864" y="2584101"/>
                      <a:pt x="160508" y="2581508"/>
                    </a:cubicBezTo>
                    <a:cubicBezTo>
                      <a:pt x="163677" y="2578627"/>
                      <a:pt x="168864" y="2581220"/>
                      <a:pt x="172033" y="2577474"/>
                    </a:cubicBezTo>
                    <a:cubicBezTo>
                      <a:pt x="173186" y="2576034"/>
                      <a:pt x="175203" y="2576034"/>
                      <a:pt x="175779" y="2577762"/>
                    </a:cubicBezTo>
                    <a:cubicBezTo>
                      <a:pt x="176643" y="2580067"/>
                      <a:pt x="175203" y="2581220"/>
                      <a:pt x="172898" y="2581220"/>
                    </a:cubicBezTo>
                    <a:cubicBezTo>
                      <a:pt x="170881" y="2581220"/>
                      <a:pt x="168864" y="2581508"/>
                      <a:pt x="167135" y="2582949"/>
                    </a:cubicBezTo>
                    <a:cubicBezTo>
                      <a:pt x="167135" y="2584390"/>
                      <a:pt x="167135" y="2585542"/>
                      <a:pt x="167135" y="2586695"/>
                    </a:cubicBezTo>
                    <a:cubicBezTo>
                      <a:pt x="169152" y="2586118"/>
                      <a:pt x="170881" y="2585254"/>
                      <a:pt x="172898" y="2584678"/>
                    </a:cubicBezTo>
                    <a:cubicBezTo>
                      <a:pt x="174915" y="2584101"/>
                      <a:pt x="176932" y="2583525"/>
                      <a:pt x="178949" y="2582949"/>
                    </a:cubicBezTo>
                    <a:cubicBezTo>
                      <a:pt x="178660" y="2582661"/>
                      <a:pt x="178372" y="2582373"/>
                      <a:pt x="178084" y="2582373"/>
                    </a:cubicBezTo>
                    <a:cubicBezTo>
                      <a:pt x="184711" y="2568542"/>
                      <a:pt x="198830" y="2569983"/>
                      <a:pt x="210067" y="2565949"/>
                    </a:cubicBezTo>
                    <a:cubicBezTo>
                      <a:pt x="217847" y="2563356"/>
                      <a:pt x="225051" y="2560186"/>
                      <a:pt x="232254" y="2556440"/>
                    </a:cubicBezTo>
                    <a:cubicBezTo>
                      <a:pt x="233406" y="2555864"/>
                      <a:pt x="234271" y="2554135"/>
                      <a:pt x="235135" y="2552694"/>
                    </a:cubicBezTo>
                    <a:cubicBezTo>
                      <a:pt x="236576" y="2552118"/>
                      <a:pt x="237440" y="2552983"/>
                      <a:pt x="237729" y="2554135"/>
                    </a:cubicBezTo>
                    <a:cubicBezTo>
                      <a:pt x="238017" y="2554711"/>
                      <a:pt x="238305" y="2555000"/>
                      <a:pt x="238593" y="2555576"/>
                    </a:cubicBezTo>
                    <a:cubicBezTo>
                      <a:pt x="240322" y="2554711"/>
                      <a:pt x="242051" y="2553847"/>
                      <a:pt x="243779" y="2552983"/>
                    </a:cubicBezTo>
                    <a:cubicBezTo>
                      <a:pt x="244932" y="2552118"/>
                      <a:pt x="246373" y="2550389"/>
                      <a:pt x="247237" y="2552406"/>
                    </a:cubicBezTo>
                    <a:cubicBezTo>
                      <a:pt x="248101" y="2554711"/>
                      <a:pt x="245796" y="2555000"/>
                      <a:pt x="244068" y="2555288"/>
                    </a:cubicBezTo>
                    <a:cubicBezTo>
                      <a:pt x="242339" y="2555864"/>
                      <a:pt x="240898" y="2556440"/>
                      <a:pt x="239169" y="2557305"/>
                    </a:cubicBezTo>
                    <a:cubicBezTo>
                      <a:pt x="240034" y="2561050"/>
                      <a:pt x="236576" y="2562779"/>
                      <a:pt x="233983" y="2565084"/>
                    </a:cubicBezTo>
                    <a:lnTo>
                      <a:pt x="266542" y="2552118"/>
                    </a:lnTo>
                    <a:cubicBezTo>
                      <a:pt x="265678" y="2551254"/>
                      <a:pt x="265390" y="2550389"/>
                      <a:pt x="267119" y="2549237"/>
                    </a:cubicBezTo>
                    <a:cubicBezTo>
                      <a:pt x="270000" y="2546644"/>
                      <a:pt x="273746" y="2545779"/>
                      <a:pt x="277492" y="2547796"/>
                    </a:cubicBezTo>
                    <a:cubicBezTo>
                      <a:pt x="277492" y="2547796"/>
                      <a:pt x="277780" y="2547796"/>
                      <a:pt x="277780" y="2547796"/>
                    </a:cubicBezTo>
                    <a:lnTo>
                      <a:pt x="283831" y="2545491"/>
                    </a:lnTo>
                    <a:cubicBezTo>
                      <a:pt x="282966" y="2545491"/>
                      <a:pt x="281814" y="2545779"/>
                      <a:pt x="280949" y="2545779"/>
                    </a:cubicBezTo>
                    <a:cubicBezTo>
                      <a:pt x="281525" y="2545203"/>
                      <a:pt x="282390" y="2544915"/>
                      <a:pt x="282966" y="2544627"/>
                    </a:cubicBezTo>
                    <a:cubicBezTo>
                      <a:pt x="281237" y="2545491"/>
                      <a:pt x="279508" y="2546356"/>
                      <a:pt x="278068" y="2547220"/>
                    </a:cubicBezTo>
                    <a:cubicBezTo>
                      <a:pt x="279220" y="2543186"/>
                      <a:pt x="282390" y="2542898"/>
                      <a:pt x="284983" y="2541457"/>
                    </a:cubicBezTo>
                    <a:cubicBezTo>
                      <a:pt x="284983" y="2541457"/>
                      <a:pt x="284983" y="2541457"/>
                      <a:pt x="284983" y="2541457"/>
                    </a:cubicBezTo>
                    <a:cubicBezTo>
                      <a:pt x="285847" y="2540305"/>
                      <a:pt x="286136" y="2538288"/>
                      <a:pt x="288153" y="2538576"/>
                    </a:cubicBezTo>
                    <a:cubicBezTo>
                      <a:pt x="288441" y="2538576"/>
                      <a:pt x="289305" y="2539152"/>
                      <a:pt x="289305" y="2539440"/>
                    </a:cubicBezTo>
                    <a:cubicBezTo>
                      <a:pt x="289305" y="2540305"/>
                      <a:pt x="289017" y="2541169"/>
                      <a:pt x="288441" y="2541745"/>
                    </a:cubicBezTo>
                    <a:cubicBezTo>
                      <a:pt x="293627" y="2539440"/>
                      <a:pt x="298814" y="2537423"/>
                      <a:pt x="303424" y="2533965"/>
                    </a:cubicBezTo>
                    <a:cubicBezTo>
                      <a:pt x="303712" y="2533677"/>
                      <a:pt x="304865" y="2534542"/>
                      <a:pt x="305153" y="2535118"/>
                    </a:cubicBezTo>
                    <a:cubicBezTo>
                      <a:pt x="305441" y="2535694"/>
                      <a:pt x="305153" y="2536559"/>
                      <a:pt x="305153" y="2537135"/>
                    </a:cubicBezTo>
                    <a:lnTo>
                      <a:pt x="337136" y="2524169"/>
                    </a:lnTo>
                    <a:cubicBezTo>
                      <a:pt x="338865" y="2523016"/>
                      <a:pt x="340305" y="2521864"/>
                      <a:pt x="342034" y="2520999"/>
                    </a:cubicBezTo>
                    <a:lnTo>
                      <a:pt x="352695" y="2517254"/>
                    </a:lnTo>
                    <a:cubicBezTo>
                      <a:pt x="352695" y="2516677"/>
                      <a:pt x="352695" y="2516389"/>
                      <a:pt x="352695" y="2515813"/>
                    </a:cubicBezTo>
                    <a:cubicBezTo>
                      <a:pt x="353272" y="2513220"/>
                      <a:pt x="355577" y="2514948"/>
                      <a:pt x="357306" y="2514948"/>
                    </a:cubicBezTo>
                    <a:cubicBezTo>
                      <a:pt x="357882" y="2514948"/>
                      <a:pt x="358458" y="2514948"/>
                      <a:pt x="359323" y="2514948"/>
                    </a:cubicBezTo>
                    <a:lnTo>
                      <a:pt x="366238" y="2512355"/>
                    </a:lnTo>
                    <a:cubicBezTo>
                      <a:pt x="366238" y="2512355"/>
                      <a:pt x="365950" y="2512067"/>
                      <a:pt x="365950" y="2511779"/>
                    </a:cubicBezTo>
                    <a:cubicBezTo>
                      <a:pt x="365085" y="2509474"/>
                      <a:pt x="367390" y="2508033"/>
                      <a:pt x="368543" y="2506592"/>
                    </a:cubicBezTo>
                    <a:cubicBezTo>
                      <a:pt x="372289" y="2503711"/>
                      <a:pt x="376899" y="2502270"/>
                      <a:pt x="381221" y="2500542"/>
                    </a:cubicBezTo>
                    <a:cubicBezTo>
                      <a:pt x="384967" y="2499101"/>
                      <a:pt x="387272" y="2499965"/>
                      <a:pt x="387848" y="2504287"/>
                    </a:cubicBezTo>
                    <a:cubicBezTo>
                      <a:pt x="387848" y="2504287"/>
                      <a:pt x="387848" y="2504287"/>
                      <a:pt x="387848" y="2504287"/>
                    </a:cubicBezTo>
                    <a:cubicBezTo>
                      <a:pt x="387848" y="2504287"/>
                      <a:pt x="387848" y="2504287"/>
                      <a:pt x="387848" y="2504287"/>
                    </a:cubicBezTo>
                    <a:cubicBezTo>
                      <a:pt x="387848" y="2504576"/>
                      <a:pt x="387848" y="2504864"/>
                      <a:pt x="387848" y="2505152"/>
                    </a:cubicBezTo>
                    <a:cubicBezTo>
                      <a:pt x="394763" y="2502559"/>
                      <a:pt x="401967" y="2500254"/>
                      <a:pt x="409170" y="2498525"/>
                    </a:cubicBezTo>
                    <a:cubicBezTo>
                      <a:pt x="434526" y="2492474"/>
                      <a:pt x="459306" y="2484118"/>
                      <a:pt x="484086" y="2476626"/>
                    </a:cubicBezTo>
                    <a:cubicBezTo>
                      <a:pt x="495611" y="2473169"/>
                      <a:pt x="507137" y="2469999"/>
                      <a:pt x="518662" y="2467118"/>
                    </a:cubicBezTo>
                    <a:cubicBezTo>
                      <a:pt x="518086" y="2465677"/>
                      <a:pt x="517510" y="2464524"/>
                      <a:pt x="516934" y="2463084"/>
                    </a:cubicBezTo>
                    <a:cubicBezTo>
                      <a:pt x="515781" y="2463372"/>
                      <a:pt x="514629" y="2463660"/>
                      <a:pt x="513476" y="2463948"/>
                    </a:cubicBezTo>
                    <a:cubicBezTo>
                      <a:pt x="512612" y="2461067"/>
                      <a:pt x="516357" y="2461643"/>
                      <a:pt x="516646" y="2459914"/>
                    </a:cubicBezTo>
                    <a:cubicBezTo>
                      <a:pt x="536239" y="2450694"/>
                      <a:pt x="558137" y="2447236"/>
                      <a:pt x="577154" y="2436863"/>
                    </a:cubicBezTo>
                    <a:cubicBezTo>
                      <a:pt x="578883" y="2435999"/>
                      <a:pt x="581188" y="2435134"/>
                      <a:pt x="583205" y="2435134"/>
                    </a:cubicBezTo>
                    <a:cubicBezTo>
                      <a:pt x="597324" y="2434270"/>
                      <a:pt x="609714" y="2427355"/>
                      <a:pt x="622680" y="2423033"/>
                    </a:cubicBezTo>
                    <a:cubicBezTo>
                      <a:pt x="633341" y="2419575"/>
                      <a:pt x="644002" y="2416117"/>
                      <a:pt x="654951" y="2413524"/>
                    </a:cubicBezTo>
                    <a:cubicBezTo>
                      <a:pt x="657545" y="2412948"/>
                      <a:pt x="660138" y="2411795"/>
                      <a:pt x="662443" y="2410355"/>
                    </a:cubicBezTo>
                    <a:cubicBezTo>
                      <a:pt x="663019" y="2410931"/>
                      <a:pt x="663596" y="2411795"/>
                      <a:pt x="663884" y="2412372"/>
                    </a:cubicBezTo>
                    <a:cubicBezTo>
                      <a:pt x="696155" y="2400846"/>
                      <a:pt x="730155" y="2395660"/>
                      <a:pt x="762427" y="2383846"/>
                    </a:cubicBezTo>
                    <a:cubicBezTo>
                      <a:pt x="764732" y="2382982"/>
                      <a:pt x="767325" y="2382117"/>
                      <a:pt x="769342" y="2382405"/>
                    </a:cubicBezTo>
                    <a:cubicBezTo>
                      <a:pt x="787207" y="2386727"/>
                      <a:pt x="803919" y="2380965"/>
                      <a:pt x="820054" y="2374626"/>
                    </a:cubicBezTo>
                    <a:cubicBezTo>
                      <a:pt x="830715" y="2370303"/>
                      <a:pt x="842241" y="2370015"/>
                      <a:pt x="853190" y="2367422"/>
                    </a:cubicBezTo>
                    <a:cubicBezTo>
                      <a:pt x="859529" y="2365981"/>
                      <a:pt x="857224" y="2369727"/>
                      <a:pt x="854343" y="2372320"/>
                    </a:cubicBezTo>
                    <a:cubicBezTo>
                      <a:pt x="849444" y="2373761"/>
                      <a:pt x="843970" y="2372897"/>
                      <a:pt x="839071" y="2375778"/>
                    </a:cubicBezTo>
                    <a:cubicBezTo>
                      <a:pt x="834461" y="2375778"/>
                      <a:pt x="830715" y="2377507"/>
                      <a:pt x="826970" y="2379812"/>
                    </a:cubicBezTo>
                    <a:cubicBezTo>
                      <a:pt x="824376" y="2379524"/>
                      <a:pt x="821783" y="2379524"/>
                      <a:pt x="820342" y="2382405"/>
                    </a:cubicBezTo>
                    <a:cubicBezTo>
                      <a:pt x="816020" y="2381253"/>
                      <a:pt x="812274" y="2383558"/>
                      <a:pt x="808529" y="2384422"/>
                    </a:cubicBezTo>
                    <a:cubicBezTo>
                      <a:pt x="809105" y="2384710"/>
                      <a:pt x="809681" y="2384999"/>
                      <a:pt x="810257" y="2385287"/>
                    </a:cubicBezTo>
                    <a:cubicBezTo>
                      <a:pt x="809681" y="2385287"/>
                      <a:pt x="809105" y="2384999"/>
                      <a:pt x="808529" y="2384422"/>
                    </a:cubicBezTo>
                    <a:cubicBezTo>
                      <a:pt x="799020" y="2387015"/>
                      <a:pt x="787783" y="2386439"/>
                      <a:pt x="781156" y="2395948"/>
                    </a:cubicBezTo>
                    <a:cubicBezTo>
                      <a:pt x="791529" y="2391626"/>
                      <a:pt x="803054" y="2391337"/>
                      <a:pt x="813427" y="2387015"/>
                    </a:cubicBezTo>
                    <a:cubicBezTo>
                      <a:pt x="816020" y="2386727"/>
                      <a:pt x="818613" y="2386439"/>
                      <a:pt x="820342" y="2384422"/>
                    </a:cubicBezTo>
                    <a:cubicBezTo>
                      <a:pt x="823800" y="2385287"/>
                      <a:pt x="826681" y="2383846"/>
                      <a:pt x="829851" y="2382405"/>
                    </a:cubicBezTo>
                    <a:cubicBezTo>
                      <a:pt x="834173" y="2381829"/>
                      <a:pt x="838495" y="2381541"/>
                      <a:pt x="841953" y="2378371"/>
                    </a:cubicBezTo>
                    <a:cubicBezTo>
                      <a:pt x="846563" y="2375778"/>
                      <a:pt x="853190" y="2380965"/>
                      <a:pt x="857224" y="2375202"/>
                    </a:cubicBezTo>
                    <a:cubicBezTo>
                      <a:pt x="860393" y="2375202"/>
                      <a:pt x="864427" y="2374049"/>
                      <a:pt x="866444" y="2375490"/>
                    </a:cubicBezTo>
                    <a:cubicBezTo>
                      <a:pt x="873360" y="2380100"/>
                      <a:pt x="877105" y="2374337"/>
                      <a:pt x="882580" y="2372897"/>
                    </a:cubicBezTo>
                    <a:cubicBezTo>
                      <a:pt x="893241" y="2370015"/>
                      <a:pt x="901885" y="2361083"/>
                      <a:pt x="913699" y="2362236"/>
                    </a:cubicBezTo>
                    <a:cubicBezTo>
                      <a:pt x="916580" y="2363100"/>
                      <a:pt x="916292" y="2365405"/>
                      <a:pt x="916292" y="2367710"/>
                    </a:cubicBezTo>
                    <a:cubicBezTo>
                      <a:pt x="916580" y="2366846"/>
                      <a:pt x="916868" y="2366270"/>
                      <a:pt x="917445" y="2365693"/>
                    </a:cubicBezTo>
                    <a:cubicBezTo>
                      <a:pt x="917156" y="2366270"/>
                      <a:pt x="916868" y="2367134"/>
                      <a:pt x="916292" y="2367710"/>
                    </a:cubicBezTo>
                    <a:cubicBezTo>
                      <a:pt x="915428" y="2369727"/>
                      <a:pt x="911682" y="2370592"/>
                      <a:pt x="913123" y="2373473"/>
                    </a:cubicBezTo>
                    <a:cubicBezTo>
                      <a:pt x="913987" y="2375490"/>
                      <a:pt x="916580" y="2374626"/>
                      <a:pt x="918309" y="2374049"/>
                    </a:cubicBezTo>
                    <a:cubicBezTo>
                      <a:pt x="921767" y="2372897"/>
                      <a:pt x="924936" y="2371744"/>
                      <a:pt x="927529" y="2369151"/>
                    </a:cubicBezTo>
                    <a:cubicBezTo>
                      <a:pt x="935309" y="2361371"/>
                      <a:pt x="942801" y="2354744"/>
                      <a:pt x="954902" y="2351575"/>
                    </a:cubicBezTo>
                    <a:cubicBezTo>
                      <a:pt x="974208" y="2346676"/>
                      <a:pt x="993513" y="2341202"/>
                      <a:pt x="1013106" y="2336015"/>
                    </a:cubicBezTo>
                    <a:cubicBezTo>
                      <a:pt x="1013106" y="2336015"/>
                      <a:pt x="1013106" y="2336015"/>
                      <a:pt x="1013106" y="2336015"/>
                    </a:cubicBezTo>
                    <a:cubicBezTo>
                      <a:pt x="1017140" y="2336015"/>
                      <a:pt x="1021174" y="2336015"/>
                      <a:pt x="1024920" y="2336015"/>
                    </a:cubicBezTo>
                    <a:cubicBezTo>
                      <a:pt x="1031259" y="2336015"/>
                      <a:pt x="1037310" y="2336015"/>
                      <a:pt x="1043649" y="2336015"/>
                    </a:cubicBezTo>
                    <a:cubicBezTo>
                      <a:pt x="1045666" y="2337168"/>
                      <a:pt x="1046530" y="2336880"/>
                      <a:pt x="1047395" y="2336015"/>
                    </a:cubicBezTo>
                    <a:cubicBezTo>
                      <a:pt x="1049412" y="2336015"/>
                      <a:pt x="1051429" y="2336015"/>
                      <a:pt x="1053445" y="2336015"/>
                    </a:cubicBezTo>
                    <a:cubicBezTo>
                      <a:pt x="1053734" y="2333998"/>
                      <a:pt x="1055174" y="2333998"/>
                      <a:pt x="1056903" y="2333422"/>
                    </a:cubicBezTo>
                    <a:cubicBezTo>
                      <a:pt x="1076496" y="2327659"/>
                      <a:pt x="1096090" y="2322184"/>
                      <a:pt x="1115971" y="2316998"/>
                    </a:cubicBezTo>
                    <a:cubicBezTo>
                      <a:pt x="1138158" y="2311235"/>
                      <a:pt x="1159768" y="2304032"/>
                      <a:pt x="1180802" y="2293947"/>
                    </a:cubicBezTo>
                    <a:cubicBezTo>
                      <a:pt x="1185701" y="2293371"/>
                      <a:pt x="1187429" y="2294811"/>
                      <a:pt x="1183684" y="2301150"/>
                    </a:cubicBezTo>
                    <a:cubicBezTo>
                      <a:pt x="1184548" y="2301150"/>
                      <a:pt x="1185701" y="2300862"/>
                      <a:pt x="1186565" y="2300574"/>
                    </a:cubicBezTo>
                    <a:cubicBezTo>
                      <a:pt x="1184548" y="2302879"/>
                      <a:pt x="1181955" y="2305184"/>
                      <a:pt x="1181090" y="2308066"/>
                    </a:cubicBezTo>
                    <a:cubicBezTo>
                      <a:pt x="1179361" y="2313540"/>
                      <a:pt x="1181667" y="2315557"/>
                      <a:pt x="1186853" y="2312964"/>
                    </a:cubicBezTo>
                    <a:cubicBezTo>
                      <a:pt x="1191751" y="2312100"/>
                      <a:pt x="1196938" y="2311524"/>
                      <a:pt x="1200972" y="2307778"/>
                    </a:cubicBezTo>
                    <a:cubicBezTo>
                      <a:pt x="1200972" y="2307778"/>
                      <a:pt x="1200972" y="2307778"/>
                      <a:pt x="1200972" y="2307778"/>
                    </a:cubicBezTo>
                    <a:cubicBezTo>
                      <a:pt x="1206158" y="2305473"/>
                      <a:pt x="1205582" y="2302015"/>
                      <a:pt x="1202989" y="2297981"/>
                    </a:cubicBezTo>
                    <a:cubicBezTo>
                      <a:pt x="1207311" y="2295100"/>
                      <a:pt x="1212209" y="2293371"/>
                      <a:pt x="1217396" y="2293371"/>
                    </a:cubicBezTo>
                    <a:cubicBezTo>
                      <a:pt x="1222870" y="2296540"/>
                      <a:pt x="1227480" y="2296828"/>
                      <a:pt x="1230362" y="2289049"/>
                    </a:cubicBezTo>
                    <a:cubicBezTo>
                      <a:pt x="1224023" y="2289337"/>
                      <a:pt x="1217972" y="2286744"/>
                      <a:pt x="1212785" y="2291066"/>
                    </a:cubicBezTo>
                    <a:cubicBezTo>
                      <a:pt x="1208752" y="2292795"/>
                      <a:pt x="1203853" y="2292506"/>
                      <a:pt x="1198955" y="2292795"/>
                    </a:cubicBezTo>
                    <a:cubicBezTo>
                      <a:pt x="1203277" y="2289049"/>
                      <a:pt x="1207311" y="2285303"/>
                      <a:pt x="1212497" y="2283286"/>
                    </a:cubicBezTo>
                    <a:cubicBezTo>
                      <a:pt x="1214226" y="2283286"/>
                      <a:pt x="1215955" y="2283286"/>
                      <a:pt x="1217972" y="2283286"/>
                    </a:cubicBezTo>
                    <a:cubicBezTo>
                      <a:pt x="1230938" y="2283574"/>
                      <a:pt x="1244192" y="2283862"/>
                      <a:pt x="1256294" y="2280117"/>
                    </a:cubicBezTo>
                    <a:cubicBezTo>
                      <a:pt x="1253413" y="2281269"/>
                      <a:pt x="1251108" y="2282710"/>
                      <a:pt x="1248514" y="2283862"/>
                    </a:cubicBezTo>
                    <a:cubicBezTo>
                      <a:pt x="1245921" y="2283862"/>
                      <a:pt x="1241887" y="2284439"/>
                      <a:pt x="1243328" y="2287608"/>
                    </a:cubicBezTo>
                    <a:cubicBezTo>
                      <a:pt x="1244769" y="2290489"/>
                      <a:pt x="1248803" y="2288761"/>
                      <a:pt x="1251108" y="2286744"/>
                    </a:cubicBezTo>
                    <a:cubicBezTo>
                      <a:pt x="1251108" y="2286744"/>
                      <a:pt x="1251108" y="2286744"/>
                      <a:pt x="1251108" y="2286744"/>
                    </a:cubicBezTo>
                    <a:cubicBezTo>
                      <a:pt x="1255718" y="2286167"/>
                      <a:pt x="1260328" y="2285015"/>
                      <a:pt x="1262921" y="2278964"/>
                    </a:cubicBezTo>
                    <a:cubicBezTo>
                      <a:pt x="1260904" y="2278964"/>
                      <a:pt x="1258887" y="2279252"/>
                      <a:pt x="1257447" y="2279828"/>
                    </a:cubicBezTo>
                    <a:cubicBezTo>
                      <a:pt x="1263498" y="2277811"/>
                      <a:pt x="1269260" y="2274642"/>
                      <a:pt x="1274735" y="2270032"/>
                    </a:cubicBezTo>
                    <a:cubicBezTo>
                      <a:pt x="1277616" y="2267438"/>
                      <a:pt x="1281362" y="2268303"/>
                      <a:pt x="1284820" y="2267438"/>
                    </a:cubicBezTo>
                    <a:lnTo>
                      <a:pt x="1284820" y="2267438"/>
                    </a:lnTo>
                    <a:cubicBezTo>
                      <a:pt x="1297498" y="2264845"/>
                      <a:pt x="1310464" y="2263116"/>
                      <a:pt x="1322566" y="2258794"/>
                    </a:cubicBezTo>
                    <a:cubicBezTo>
                      <a:pt x="1333515" y="2255049"/>
                      <a:pt x="1346769" y="2255337"/>
                      <a:pt x="1354837" y="2244387"/>
                    </a:cubicBezTo>
                    <a:cubicBezTo>
                      <a:pt x="1354837" y="2244387"/>
                      <a:pt x="1354837" y="2244387"/>
                      <a:pt x="1354837" y="2244387"/>
                    </a:cubicBezTo>
                    <a:cubicBezTo>
                      <a:pt x="1354837" y="2243235"/>
                      <a:pt x="1355125" y="2242082"/>
                      <a:pt x="1355125" y="2240930"/>
                    </a:cubicBezTo>
                    <a:cubicBezTo>
                      <a:pt x="1358295" y="2239777"/>
                      <a:pt x="1361752" y="2238625"/>
                      <a:pt x="1365210" y="2237760"/>
                    </a:cubicBezTo>
                    <a:cubicBezTo>
                      <a:pt x="1368956" y="2236896"/>
                      <a:pt x="1372702" y="2236032"/>
                      <a:pt x="1376447" y="2235167"/>
                    </a:cubicBezTo>
                    <a:cubicBezTo>
                      <a:pt x="1377312" y="2236032"/>
                      <a:pt x="1378176" y="2236896"/>
                      <a:pt x="1378753" y="2237760"/>
                    </a:cubicBezTo>
                    <a:cubicBezTo>
                      <a:pt x="1377888" y="2240354"/>
                      <a:pt x="1371549" y="2238913"/>
                      <a:pt x="1373854" y="2243811"/>
                    </a:cubicBezTo>
                    <a:cubicBezTo>
                      <a:pt x="1374142" y="2244676"/>
                      <a:pt x="1374719" y="2245252"/>
                      <a:pt x="1375295" y="2245540"/>
                    </a:cubicBezTo>
                    <a:cubicBezTo>
                      <a:pt x="1367515" y="2246404"/>
                      <a:pt x="1360312" y="2248133"/>
                      <a:pt x="1353685" y="2252455"/>
                    </a:cubicBezTo>
                    <a:cubicBezTo>
                      <a:pt x="1362905" y="2253320"/>
                      <a:pt x="1372414" y="2254760"/>
                      <a:pt x="1379329" y="2245828"/>
                    </a:cubicBezTo>
                    <a:cubicBezTo>
                      <a:pt x="1379905" y="2245540"/>
                      <a:pt x="1380481" y="2245540"/>
                      <a:pt x="1381058" y="2245252"/>
                    </a:cubicBezTo>
                    <a:cubicBezTo>
                      <a:pt x="1383363" y="2244676"/>
                      <a:pt x="1385956" y="2244387"/>
                      <a:pt x="1388549" y="2243811"/>
                    </a:cubicBezTo>
                    <a:cubicBezTo>
                      <a:pt x="1388261" y="2244387"/>
                      <a:pt x="1387973" y="2244964"/>
                      <a:pt x="1387685" y="2245540"/>
                    </a:cubicBezTo>
                    <a:cubicBezTo>
                      <a:pt x="1391719" y="2245828"/>
                      <a:pt x="1395465" y="2246404"/>
                      <a:pt x="1398634" y="2243235"/>
                    </a:cubicBezTo>
                    <a:cubicBezTo>
                      <a:pt x="1398634" y="2243235"/>
                      <a:pt x="1398634" y="2243235"/>
                      <a:pt x="1398634" y="2243235"/>
                    </a:cubicBezTo>
                    <a:cubicBezTo>
                      <a:pt x="1405837" y="2243235"/>
                      <a:pt x="1412753" y="2243235"/>
                      <a:pt x="1419956" y="2242659"/>
                    </a:cubicBezTo>
                    <a:cubicBezTo>
                      <a:pt x="1424566" y="2242371"/>
                      <a:pt x="1429177" y="2242371"/>
                      <a:pt x="1432634" y="2238049"/>
                    </a:cubicBezTo>
                    <a:cubicBezTo>
                      <a:pt x="1435227" y="2234591"/>
                      <a:pt x="1440702" y="2231133"/>
                      <a:pt x="1447329" y="2228540"/>
                    </a:cubicBezTo>
                    <a:cubicBezTo>
                      <a:pt x="1458278" y="2228540"/>
                      <a:pt x="1468651" y="2225658"/>
                      <a:pt x="1479024" y="2222777"/>
                    </a:cubicBezTo>
                    <a:cubicBezTo>
                      <a:pt x="1479889" y="2223065"/>
                      <a:pt x="1480753" y="2223353"/>
                      <a:pt x="1481329" y="2223642"/>
                    </a:cubicBezTo>
                    <a:cubicBezTo>
                      <a:pt x="1487380" y="2226523"/>
                      <a:pt x="1491991" y="2225658"/>
                      <a:pt x="1496601" y="2222489"/>
                    </a:cubicBezTo>
                    <a:cubicBezTo>
                      <a:pt x="1500635" y="2219320"/>
                      <a:pt x="1505245" y="2217303"/>
                      <a:pt x="1509855" y="2215574"/>
                    </a:cubicBezTo>
                    <a:cubicBezTo>
                      <a:pt x="1519940" y="2213557"/>
                      <a:pt x="1530025" y="2211540"/>
                      <a:pt x="1540398" y="2209523"/>
                    </a:cubicBezTo>
                    <a:cubicBezTo>
                      <a:pt x="1542127" y="2213557"/>
                      <a:pt x="1544143" y="2217014"/>
                      <a:pt x="1549330" y="2214421"/>
                    </a:cubicBezTo>
                    <a:cubicBezTo>
                      <a:pt x="1549330" y="2214421"/>
                      <a:pt x="1549330" y="2214421"/>
                      <a:pt x="1549330" y="2214421"/>
                    </a:cubicBezTo>
                    <a:cubicBezTo>
                      <a:pt x="1551923" y="2215862"/>
                      <a:pt x="1553076" y="2221048"/>
                      <a:pt x="1556821" y="2218743"/>
                    </a:cubicBezTo>
                    <a:cubicBezTo>
                      <a:pt x="1566042" y="2212981"/>
                      <a:pt x="1576127" y="2210964"/>
                      <a:pt x="1586500" y="2208947"/>
                    </a:cubicBezTo>
                    <a:lnTo>
                      <a:pt x="1586788" y="2202319"/>
                    </a:lnTo>
                    <a:cubicBezTo>
                      <a:pt x="1578720" y="2204336"/>
                      <a:pt x="1570652" y="2207794"/>
                      <a:pt x="1562008" y="2205201"/>
                    </a:cubicBezTo>
                    <a:cubicBezTo>
                      <a:pt x="1562008" y="2204336"/>
                      <a:pt x="1562008" y="2203472"/>
                      <a:pt x="1562008" y="2202896"/>
                    </a:cubicBezTo>
                    <a:cubicBezTo>
                      <a:pt x="1570364" y="2200302"/>
                      <a:pt x="1578720" y="2197709"/>
                      <a:pt x="1587076" y="2195404"/>
                    </a:cubicBezTo>
                    <a:lnTo>
                      <a:pt x="1587364" y="2191370"/>
                    </a:lnTo>
                    <a:lnTo>
                      <a:pt x="1576703" y="2190794"/>
                    </a:lnTo>
                    <a:cubicBezTo>
                      <a:pt x="1573822" y="2191658"/>
                      <a:pt x="1570940" y="2192235"/>
                      <a:pt x="1568347" y="2193099"/>
                    </a:cubicBezTo>
                    <a:cubicBezTo>
                      <a:pt x="1568347" y="2192811"/>
                      <a:pt x="1568347" y="2192523"/>
                      <a:pt x="1568635" y="2192235"/>
                    </a:cubicBezTo>
                    <a:cubicBezTo>
                      <a:pt x="1569500" y="2191947"/>
                      <a:pt x="1570364" y="2191658"/>
                      <a:pt x="1571516" y="2191658"/>
                    </a:cubicBezTo>
                    <a:lnTo>
                      <a:pt x="1574686" y="2190794"/>
                    </a:lnTo>
                    <a:lnTo>
                      <a:pt x="1574110" y="2190794"/>
                    </a:lnTo>
                    <a:cubicBezTo>
                      <a:pt x="1590245" y="2186760"/>
                      <a:pt x="1606957" y="2187048"/>
                      <a:pt x="1623093" y="2184743"/>
                    </a:cubicBezTo>
                    <a:cubicBezTo>
                      <a:pt x="1636059" y="2182726"/>
                      <a:pt x="1648449" y="2178116"/>
                      <a:pt x="1661415" y="2176963"/>
                    </a:cubicBezTo>
                    <a:cubicBezTo>
                      <a:pt x="1680721" y="2174658"/>
                      <a:pt x="1700026" y="2172929"/>
                      <a:pt x="1718466" y="2166879"/>
                    </a:cubicBezTo>
                    <a:cubicBezTo>
                      <a:pt x="1725094" y="2166879"/>
                      <a:pt x="1730856" y="2164573"/>
                      <a:pt x="1736619" y="2162268"/>
                    </a:cubicBezTo>
                    <a:cubicBezTo>
                      <a:pt x="1737195" y="2163709"/>
                      <a:pt x="1738060" y="2164573"/>
                      <a:pt x="1740077" y="2163997"/>
                    </a:cubicBezTo>
                    <a:cubicBezTo>
                      <a:pt x="1742958" y="2163421"/>
                      <a:pt x="1743534" y="2161404"/>
                      <a:pt x="1742670" y="2159387"/>
                    </a:cubicBezTo>
                    <a:cubicBezTo>
                      <a:pt x="1744687" y="2157946"/>
                      <a:pt x="1746992" y="2156505"/>
                      <a:pt x="1749009" y="2155353"/>
                    </a:cubicBezTo>
                    <a:cubicBezTo>
                      <a:pt x="1749009" y="2155353"/>
                      <a:pt x="1748721" y="2155065"/>
                      <a:pt x="1748721" y="2155065"/>
                    </a:cubicBezTo>
                    <a:cubicBezTo>
                      <a:pt x="1757365" y="2152183"/>
                      <a:pt x="1766874" y="2151607"/>
                      <a:pt x="1774077" y="2145268"/>
                    </a:cubicBezTo>
                    <a:cubicBezTo>
                      <a:pt x="1776670" y="2145556"/>
                      <a:pt x="1778975" y="2145556"/>
                      <a:pt x="1781569" y="2145845"/>
                    </a:cubicBezTo>
                    <a:cubicBezTo>
                      <a:pt x="1785603" y="2149590"/>
                      <a:pt x="1788484" y="2149590"/>
                      <a:pt x="1789060" y="2143251"/>
                    </a:cubicBezTo>
                    <a:cubicBezTo>
                      <a:pt x="1788772" y="2142387"/>
                      <a:pt x="1788772" y="2141234"/>
                      <a:pt x="1788484" y="2140370"/>
                    </a:cubicBezTo>
                    <a:cubicBezTo>
                      <a:pt x="1795687" y="2137489"/>
                      <a:pt x="1803179" y="2134319"/>
                      <a:pt x="1810382" y="2131438"/>
                    </a:cubicBezTo>
                    <a:cubicBezTo>
                      <a:pt x="1836603" y="2125099"/>
                      <a:pt x="1862823" y="2119624"/>
                      <a:pt x="1888179" y="2110404"/>
                    </a:cubicBezTo>
                    <a:cubicBezTo>
                      <a:pt x="1891349" y="2109251"/>
                      <a:pt x="1894807" y="2108098"/>
                      <a:pt x="1898264" y="2107522"/>
                    </a:cubicBezTo>
                    <a:cubicBezTo>
                      <a:pt x="1929959" y="2102048"/>
                      <a:pt x="1959637" y="2089081"/>
                      <a:pt x="1991044" y="2081590"/>
                    </a:cubicBezTo>
                    <a:cubicBezTo>
                      <a:pt x="1991621" y="2081302"/>
                      <a:pt x="1992197" y="2081014"/>
                      <a:pt x="1993061" y="2080725"/>
                    </a:cubicBezTo>
                    <a:cubicBezTo>
                      <a:pt x="1992485" y="2081014"/>
                      <a:pt x="1991909" y="2081302"/>
                      <a:pt x="1991044" y="2081590"/>
                    </a:cubicBezTo>
                    <a:cubicBezTo>
                      <a:pt x="1999977" y="2081014"/>
                      <a:pt x="2009485" y="2082742"/>
                      <a:pt x="2017553" y="2077268"/>
                    </a:cubicBezTo>
                    <a:cubicBezTo>
                      <a:pt x="2017553" y="2077268"/>
                      <a:pt x="2017553" y="2077268"/>
                      <a:pt x="2017553" y="2077268"/>
                    </a:cubicBezTo>
                    <a:cubicBezTo>
                      <a:pt x="2023604" y="2077268"/>
                      <a:pt x="2029367" y="2076115"/>
                      <a:pt x="2034553" y="2072658"/>
                    </a:cubicBezTo>
                    <a:cubicBezTo>
                      <a:pt x="2034553" y="2072658"/>
                      <a:pt x="2034553" y="2072658"/>
                      <a:pt x="2034553" y="2072658"/>
                    </a:cubicBezTo>
                    <a:cubicBezTo>
                      <a:pt x="2040316" y="2072081"/>
                      <a:pt x="2045791" y="2070641"/>
                      <a:pt x="2050689" y="2067471"/>
                    </a:cubicBezTo>
                    <a:cubicBezTo>
                      <a:pt x="2050689" y="2067471"/>
                      <a:pt x="2050689" y="2067471"/>
                      <a:pt x="2050689" y="2067471"/>
                    </a:cubicBezTo>
                    <a:cubicBezTo>
                      <a:pt x="2069418" y="2063725"/>
                      <a:pt x="2086994" y="2056810"/>
                      <a:pt x="2105147" y="2050759"/>
                    </a:cubicBezTo>
                    <a:cubicBezTo>
                      <a:pt x="2114655" y="2049607"/>
                      <a:pt x="2124164" y="2048742"/>
                      <a:pt x="2131656" y="2041539"/>
                    </a:cubicBezTo>
                    <a:cubicBezTo>
                      <a:pt x="2131656" y="2041539"/>
                      <a:pt x="2131656" y="2041539"/>
                      <a:pt x="2131656" y="2041539"/>
                    </a:cubicBezTo>
                    <a:lnTo>
                      <a:pt x="2131656" y="2041539"/>
                    </a:lnTo>
                    <a:cubicBezTo>
                      <a:pt x="2131656" y="2041539"/>
                      <a:pt x="2131656" y="2041539"/>
                      <a:pt x="2131656" y="2041539"/>
                    </a:cubicBezTo>
                    <a:cubicBezTo>
                      <a:pt x="2134825" y="2040674"/>
                      <a:pt x="2137706" y="2039810"/>
                      <a:pt x="2140876" y="2038945"/>
                    </a:cubicBezTo>
                    <a:cubicBezTo>
                      <a:pt x="2140876" y="2038945"/>
                      <a:pt x="2140876" y="2038945"/>
                      <a:pt x="2140876" y="2038945"/>
                    </a:cubicBezTo>
                    <a:cubicBezTo>
                      <a:pt x="2158452" y="2040386"/>
                      <a:pt x="2171995" y="2030878"/>
                      <a:pt x="2186114" y="2022233"/>
                    </a:cubicBezTo>
                    <a:cubicBezTo>
                      <a:pt x="2186114" y="2022233"/>
                      <a:pt x="2186114" y="2022233"/>
                      <a:pt x="2186114" y="2022233"/>
                    </a:cubicBezTo>
                    <a:cubicBezTo>
                      <a:pt x="2192741" y="2022810"/>
                      <a:pt x="2199080" y="2020216"/>
                      <a:pt x="2205707" y="2019352"/>
                    </a:cubicBezTo>
                    <a:cubicBezTo>
                      <a:pt x="2205131" y="2016183"/>
                      <a:pt x="2203402" y="2013877"/>
                      <a:pt x="2200809" y="2012149"/>
                    </a:cubicBezTo>
                    <a:cubicBezTo>
                      <a:pt x="2199656" y="2009844"/>
                      <a:pt x="2350352" y="1973826"/>
                      <a:pt x="2350352" y="1981894"/>
                    </a:cubicBezTo>
                    <a:cubicBezTo>
                      <a:pt x="2352657" y="1978437"/>
                      <a:pt x="2356115" y="1976420"/>
                      <a:pt x="2360148" y="1975843"/>
                    </a:cubicBezTo>
                    <a:cubicBezTo>
                      <a:pt x="2371962" y="1973826"/>
                      <a:pt x="2382335" y="1968064"/>
                      <a:pt x="2392996" y="1962877"/>
                    </a:cubicBezTo>
                    <a:cubicBezTo>
                      <a:pt x="2400776" y="1963165"/>
                      <a:pt x="2406827" y="1957979"/>
                      <a:pt x="2413742" y="1955674"/>
                    </a:cubicBezTo>
                    <a:cubicBezTo>
                      <a:pt x="2417776" y="1954233"/>
                      <a:pt x="2418640" y="1952216"/>
                      <a:pt x="2416623" y="1948470"/>
                    </a:cubicBezTo>
                    <a:cubicBezTo>
                      <a:pt x="2416623" y="1948470"/>
                      <a:pt x="2416623" y="1948470"/>
                      <a:pt x="2416623" y="1948470"/>
                    </a:cubicBezTo>
                    <a:cubicBezTo>
                      <a:pt x="2416623" y="1948470"/>
                      <a:pt x="2416623" y="1948470"/>
                      <a:pt x="2416623" y="1948470"/>
                    </a:cubicBezTo>
                    <a:cubicBezTo>
                      <a:pt x="2422674" y="1942996"/>
                      <a:pt x="2430742" y="1940979"/>
                      <a:pt x="2437657" y="1936945"/>
                    </a:cubicBezTo>
                    <a:cubicBezTo>
                      <a:pt x="2437657" y="1936945"/>
                      <a:pt x="2437946" y="1936945"/>
                      <a:pt x="2437946" y="1936657"/>
                    </a:cubicBezTo>
                    <a:cubicBezTo>
                      <a:pt x="2440251" y="1936657"/>
                      <a:pt x="2442556" y="1936369"/>
                      <a:pt x="2444861" y="1936369"/>
                    </a:cubicBezTo>
                    <a:cubicBezTo>
                      <a:pt x="2444861" y="1936369"/>
                      <a:pt x="2444861" y="1936369"/>
                      <a:pt x="2444861" y="1936369"/>
                    </a:cubicBezTo>
                    <a:cubicBezTo>
                      <a:pt x="2450335" y="1936945"/>
                      <a:pt x="2455522" y="1936080"/>
                      <a:pt x="2460708" y="1934064"/>
                    </a:cubicBezTo>
                    <a:cubicBezTo>
                      <a:pt x="2469929" y="1930030"/>
                      <a:pt x="2478861" y="1925996"/>
                      <a:pt x="2488081" y="1921962"/>
                    </a:cubicBezTo>
                    <a:cubicBezTo>
                      <a:pt x="2493268" y="1923402"/>
                      <a:pt x="2499895" y="1922538"/>
                      <a:pt x="2502488" y="1919080"/>
                    </a:cubicBezTo>
                    <a:cubicBezTo>
                      <a:pt x="2508539" y="1911013"/>
                      <a:pt x="2515743" y="1914470"/>
                      <a:pt x="2522946" y="1914470"/>
                    </a:cubicBezTo>
                    <a:cubicBezTo>
                      <a:pt x="2524099" y="1915046"/>
                      <a:pt x="2524963" y="1915623"/>
                      <a:pt x="2526116" y="1916199"/>
                    </a:cubicBezTo>
                    <a:cubicBezTo>
                      <a:pt x="2525251" y="1916775"/>
                      <a:pt x="2524387" y="1917063"/>
                      <a:pt x="2523522" y="1917640"/>
                    </a:cubicBezTo>
                    <a:cubicBezTo>
                      <a:pt x="2520353" y="1917640"/>
                      <a:pt x="2517472" y="1918504"/>
                      <a:pt x="2515455" y="1921097"/>
                    </a:cubicBezTo>
                    <a:cubicBezTo>
                      <a:pt x="2517183" y="1921385"/>
                      <a:pt x="2519200" y="1921673"/>
                      <a:pt x="2520929" y="1921962"/>
                    </a:cubicBezTo>
                    <a:cubicBezTo>
                      <a:pt x="2521794" y="1922826"/>
                      <a:pt x="2522658" y="1923402"/>
                      <a:pt x="2523234" y="1924267"/>
                    </a:cubicBezTo>
                    <a:cubicBezTo>
                      <a:pt x="2523234" y="1924267"/>
                      <a:pt x="2523234" y="1924267"/>
                      <a:pt x="2523234" y="1924267"/>
                    </a:cubicBezTo>
                    <a:cubicBezTo>
                      <a:pt x="2523234" y="1924267"/>
                      <a:pt x="2523234" y="1924267"/>
                      <a:pt x="2523234" y="1924267"/>
                    </a:cubicBezTo>
                    <a:cubicBezTo>
                      <a:pt x="2518336" y="1928013"/>
                      <a:pt x="2515166" y="1932623"/>
                      <a:pt x="2514014" y="1938674"/>
                    </a:cubicBezTo>
                    <a:cubicBezTo>
                      <a:pt x="2508251" y="1938097"/>
                      <a:pt x="2503353" y="1939826"/>
                      <a:pt x="2499319" y="1944724"/>
                    </a:cubicBezTo>
                    <a:cubicBezTo>
                      <a:pt x="2496149" y="1948470"/>
                      <a:pt x="2497590" y="1951928"/>
                      <a:pt x="2500759" y="1953945"/>
                    </a:cubicBezTo>
                    <a:cubicBezTo>
                      <a:pt x="2504217" y="1956250"/>
                      <a:pt x="2505658" y="1952792"/>
                      <a:pt x="2506234" y="1950199"/>
                    </a:cubicBezTo>
                    <a:cubicBezTo>
                      <a:pt x="2508251" y="1942419"/>
                      <a:pt x="2514014" y="1941267"/>
                      <a:pt x="2520929" y="1940979"/>
                    </a:cubicBezTo>
                    <a:cubicBezTo>
                      <a:pt x="2522658" y="1940691"/>
                      <a:pt x="2524387" y="1940114"/>
                      <a:pt x="2526116" y="1939826"/>
                    </a:cubicBezTo>
                    <a:cubicBezTo>
                      <a:pt x="2526116" y="1939826"/>
                      <a:pt x="2526116" y="1939826"/>
                      <a:pt x="2526116" y="1939826"/>
                    </a:cubicBezTo>
                    <a:cubicBezTo>
                      <a:pt x="2526116" y="1939826"/>
                      <a:pt x="2526116" y="1939826"/>
                      <a:pt x="2526116" y="1939826"/>
                    </a:cubicBezTo>
                    <a:cubicBezTo>
                      <a:pt x="2533031" y="1936657"/>
                      <a:pt x="2542828" y="1940402"/>
                      <a:pt x="2547150" y="1931182"/>
                    </a:cubicBezTo>
                    <a:cubicBezTo>
                      <a:pt x="2546861" y="1929741"/>
                      <a:pt x="2546861" y="1928301"/>
                      <a:pt x="2546573" y="1926860"/>
                    </a:cubicBezTo>
                    <a:cubicBezTo>
                      <a:pt x="2553777" y="1920233"/>
                      <a:pt x="2563574" y="1922826"/>
                      <a:pt x="2571641" y="1919080"/>
                    </a:cubicBezTo>
                    <a:cubicBezTo>
                      <a:pt x="2574811" y="1917640"/>
                      <a:pt x="2578845" y="1915335"/>
                      <a:pt x="2578268" y="1911877"/>
                    </a:cubicBezTo>
                    <a:cubicBezTo>
                      <a:pt x="2577404" y="1907555"/>
                      <a:pt x="2573082" y="1911301"/>
                      <a:pt x="2570489" y="1910436"/>
                    </a:cubicBezTo>
                    <a:cubicBezTo>
                      <a:pt x="2566743" y="1910724"/>
                      <a:pt x="2565590" y="1906690"/>
                      <a:pt x="2562709" y="1905826"/>
                    </a:cubicBezTo>
                    <a:cubicBezTo>
                      <a:pt x="2558963" y="1902368"/>
                      <a:pt x="2562709" y="1901504"/>
                      <a:pt x="2564726" y="1900351"/>
                    </a:cubicBezTo>
                    <a:cubicBezTo>
                      <a:pt x="2573658" y="1896317"/>
                      <a:pt x="2582591" y="1891995"/>
                      <a:pt x="2591523" y="1888250"/>
                    </a:cubicBezTo>
                    <a:cubicBezTo>
                      <a:pt x="2608235" y="1880758"/>
                      <a:pt x="2626675" y="1874707"/>
                      <a:pt x="2644252" y="1874131"/>
                    </a:cubicBezTo>
                    <a:cubicBezTo>
                      <a:pt x="2669896" y="1872978"/>
                      <a:pt x="2692371" y="1863758"/>
                      <a:pt x="2714846" y="1854538"/>
                    </a:cubicBezTo>
                    <a:cubicBezTo>
                      <a:pt x="2744524" y="1842436"/>
                      <a:pt x="2774202" y="1830622"/>
                      <a:pt x="2805321" y="1822266"/>
                    </a:cubicBezTo>
                    <a:cubicBezTo>
                      <a:pt x="2808778" y="1822266"/>
                      <a:pt x="2812524" y="1823995"/>
                      <a:pt x="2815117" y="1820249"/>
                    </a:cubicBezTo>
                    <a:cubicBezTo>
                      <a:pt x="2815117" y="1819385"/>
                      <a:pt x="2815405" y="1818809"/>
                      <a:pt x="2815405" y="1817944"/>
                    </a:cubicBezTo>
                    <a:cubicBezTo>
                      <a:pt x="2813100" y="1816503"/>
                      <a:pt x="2810219" y="1820825"/>
                      <a:pt x="2807914" y="1817656"/>
                    </a:cubicBezTo>
                    <a:cubicBezTo>
                      <a:pt x="2808490" y="1813046"/>
                      <a:pt x="2814253" y="1814198"/>
                      <a:pt x="2815982" y="1809876"/>
                    </a:cubicBezTo>
                    <a:cubicBezTo>
                      <a:pt x="2817711" y="1805554"/>
                      <a:pt x="2828084" y="1808147"/>
                      <a:pt x="2826067" y="1801520"/>
                    </a:cubicBezTo>
                    <a:cubicBezTo>
                      <a:pt x="2824914" y="1797774"/>
                      <a:pt x="2817134" y="1802385"/>
                      <a:pt x="2812524" y="1800656"/>
                    </a:cubicBezTo>
                    <a:cubicBezTo>
                      <a:pt x="2811948" y="1800368"/>
                      <a:pt x="2811660" y="1799791"/>
                      <a:pt x="2810795" y="1799215"/>
                    </a:cubicBezTo>
                    <a:cubicBezTo>
                      <a:pt x="2814253" y="1791147"/>
                      <a:pt x="2829236" y="1790283"/>
                      <a:pt x="2824914" y="1777317"/>
                    </a:cubicBezTo>
                    <a:cubicBezTo>
                      <a:pt x="2827219" y="1776452"/>
                      <a:pt x="2829812" y="1775588"/>
                      <a:pt x="2832117" y="1775012"/>
                    </a:cubicBezTo>
                    <a:cubicBezTo>
                      <a:pt x="2838745" y="1773283"/>
                      <a:pt x="2847677" y="1780486"/>
                      <a:pt x="2852575" y="1767520"/>
                    </a:cubicBezTo>
                    <a:cubicBezTo>
                      <a:pt x="2845084" y="1770690"/>
                      <a:pt x="2838168" y="1768673"/>
                      <a:pt x="2832117" y="1772130"/>
                    </a:cubicBezTo>
                    <a:cubicBezTo>
                      <a:pt x="2828948" y="1772418"/>
                      <a:pt x="2825779" y="1772418"/>
                      <a:pt x="2822609" y="1772707"/>
                    </a:cubicBezTo>
                    <a:cubicBezTo>
                      <a:pt x="2822609" y="1771842"/>
                      <a:pt x="2822609" y="1771266"/>
                      <a:pt x="2822321" y="1770690"/>
                    </a:cubicBezTo>
                    <a:cubicBezTo>
                      <a:pt x="2822609" y="1769825"/>
                      <a:pt x="2822609" y="1768961"/>
                      <a:pt x="2822897" y="1768096"/>
                    </a:cubicBezTo>
                    <a:cubicBezTo>
                      <a:pt x="2832117" y="1764351"/>
                      <a:pt x="2841050" y="1759452"/>
                      <a:pt x="2851135" y="1758300"/>
                    </a:cubicBezTo>
                    <a:cubicBezTo>
                      <a:pt x="2853728" y="1758588"/>
                      <a:pt x="2851423" y="1763486"/>
                      <a:pt x="2854592" y="1762334"/>
                    </a:cubicBezTo>
                    <a:cubicBezTo>
                      <a:pt x="2857185" y="1761469"/>
                      <a:pt x="2855745" y="1758300"/>
                      <a:pt x="2856321" y="1756283"/>
                    </a:cubicBezTo>
                    <a:cubicBezTo>
                      <a:pt x="2856321" y="1756283"/>
                      <a:pt x="2856321" y="1756283"/>
                      <a:pt x="2856321" y="1756283"/>
                    </a:cubicBezTo>
                    <a:cubicBezTo>
                      <a:pt x="2914525" y="1739859"/>
                      <a:pt x="2972729" y="1723435"/>
                      <a:pt x="3033814" y="1706147"/>
                    </a:cubicBezTo>
                    <a:cubicBezTo>
                      <a:pt x="3028915" y="1715655"/>
                      <a:pt x="3021712" y="1715943"/>
                      <a:pt x="3017966" y="1720554"/>
                    </a:cubicBezTo>
                    <a:cubicBezTo>
                      <a:pt x="3015373" y="1722571"/>
                      <a:pt x="3011339" y="1721418"/>
                      <a:pt x="3009034" y="1725452"/>
                    </a:cubicBezTo>
                    <a:cubicBezTo>
                      <a:pt x="3014797" y="1727469"/>
                      <a:pt x="3018831" y="1725452"/>
                      <a:pt x="3023153" y="1722859"/>
                    </a:cubicBezTo>
                    <a:cubicBezTo>
                      <a:pt x="3028627" y="1723147"/>
                      <a:pt x="3034678" y="1720554"/>
                      <a:pt x="3041305" y="1724588"/>
                    </a:cubicBezTo>
                    <a:cubicBezTo>
                      <a:pt x="3026898" y="1735249"/>
                      <a:pt x="3012780" y="1744469"/>
                      <a:pt x="2994627" y="1744469"/>
                    </a:cubicBezTo>
                    <a:cubicBezTo>
                      <a:pt x="2990593" y="1745045"/>
                      <a:pt x="2986559" y="1745334"/>
                      <a:pt x="2982525" y="1748503"/>
                    </a:cubicBezTo>
                    <a:cubicBezTo>
                      <a:pt x="2988576" y="1750232"/>
                      <a:pt x="2994627" y="1747350"/>
                      <a:pt x="2999237" y="1751096"/>
                    </a:cubicBezTo>
                    <a:cubicBezTo>
                      <a:pt x="3000678" y="1751384"/>
                      <a:pt x="3002407" y="1751961"/>
                      <a:pt x="3003847" y="1751672"/>
                    </a:cubicBezTo>
                    <a:cubicBezTo>
                      <a:pt x="3020559" y="1747927"/>
                      <a:pt x="3035831" y="1740147"/>
                      <a:pt x="3053407" y="1739283"/>
                    </a:cubicBezTo>
                    <a:cubicBezTo>
                      <a:pt x="3058305" y="1738994"/>
                      <a:pt x="3066085" y="1739571"/>
                      <a:pt x="3069543" y="1732079"/>
                    </a:cubicBezTo>
                    <a:cubicBezTo>
                      <a:pt x="3070983" y="1729486"/>
                      <a:pt x="3074153" y="1727469"/>
                      <a:pt x="3072424" y="1724299"/>
                    </a:cubicBezTo>
                    <a:cubicBezTo>
                      <a:pt x="3070407" y="1721130"/>
                      <a:pt x="3067526" y="1723147"/>
                      <a:pt x="3064933" y="1724011"/>
                    </a:cubicBezTo>
                    <a:cubicBezTo>
                      <a:pt x="3060899" y="1725164"/>
                      <a:pt x="3056576" y="1726893"/>
                      <a:pt x="3052542" y="1727757"/>
                    </a:cubicBezTo>
                    <a:cubicBezTo>
                      <a:pt x="3049661" y="1728333"/>
                      <a:pt x="3045627" y="1725164"/>
                      <a:pt x="3047932" y="1724299"/>
                    </a:cubicBezTo>
                    <a:cubicBezTo>
                      <a:pt x="3053983" y="1721418"/>
                      <a:pt x="3053983" y="1713926"/>
                      <a:pt x="3059170" y="1711909"/>
                    </a:cubicBezTo>
                    <a:cubicBezTo>
                      <a:pt x="3074153" y="1706435"/>
                      <a:pt x="3089136" y="1701825"/>
                      <a:pt x="3105560" y="1705282"/>
                    </a:cubicBezTo>
                    <a:cubicBezTo>
                      <a:pt x="3113051" y="1706723"/>
                      <a:pt x="3121984" y="1708740"/>
                      <a:pt x="3126018" y="1698079"/>
                    </a:cubicBezTo>
                    <a:cubicBezTo>
                      <a:pt x="3126594" y="1696638"/>
                      <a:pt x="3129187" y="1694621"/>
                      <a:pt x="3130340" y="1694910"/>
                    </a:cubicBezTo>
                    <a:cubicBezTo>
                      <a:pt x="3143882" y="1696638"/>
                      <a:pt x="3155119" y="1688859"/>
                      <a:pt x="3167797" y="1686553"/>
                    </a:cubicBezTo>
                    <a:cubicBezTo>
                      <a:pt x="3174713" y="1685401"/>
                      <a:pt x="3183069" y="1683672"/>
                      <a:pt x="3188832" y="1676469"/>
                    </a:cubicBezTo>
                    <a:cubicBezTo>
                      <a:pt x="3192289" y="1672147"/>
                      <a:pt x="3185374" y="1667248"/>
                      <a:pt x="3190848" y="1665519"/>
                    </a:cubicBezTo>
                    <a:cubicBezTo>
                      <a:pt x="3195170" y="1664367"/>
                      <a:pt x="3200357" y="1667825"/>
                      <a:pt x="3204391" y="1664367"/>
                    </a:cubicBezTo>
                    <a:cubicBezTo>
                      <a:pt x="3208713" y="1660621"/>
                      <a:pt x="3213323" y="1667248"/>
                      <a:pt x="3217357" y="1663502"/>
                    </a:cubicBezTo>
                    <a:cubicBezTo>
                      <a:pt x="3218798" y="1663502"/>
                      <a:pt x="3220239" y="1663502"/>
                      <a:pt x="3221679" y="1663502"/>
                    </a:cubicBezTo>
                    <a:cubicBezTo>
                      <a:pt x="3221967" y="1666672"/>
                      <a:pt x="3217069" y="1668689"/>
                      <a:pt x="3219086" y="1672435"/>
                    </a:cubicBezTo>
                    <a:cubicBezTo>
                      <a:pt x="3226289" y="1671570"/>
                      <a:pt x="3229171" y="1663791"/>
                      <a:pt x="3236086" y="1663214"/>
                    </a:cubicBezTo>
                    <a:cubicBezTo>
                      <a:pt x="3238103" y="1662350"/>
                      <a:pt x="3239832" y="1661485"/>
                      <a:pt x="3241849" y="1660621"/>
                    </a:cubicBezTo>
                    <a:cubicBezTo>
                      <a:pt x="3250493" y="1664079"/>
                      <a:pt x="3258561" y="1656875"/>
                      <a:pt x="3267205" y="1658892"/>
                    </a:cubicBezTo>
                    <a:cubicBezTo>
                      <a:pt x="3267205" y="1660045"/>
                      <a:pt x="3266917" y="1661197"/>
                      <a:pt x="3266917" y="1662350"/>
                    </a:cubicBezTo>
                    <a:cubicBezTo>
                      <a:pt x="3266917" y="1662350"/>
                      <a:pt x="3266917" y="1662350"/>
                      <a:pt x="3266917" y="1662350"/>
                    </a:cubicBezTo>
                    <a:cubicBezTo>
                      <a:pt x="3266917" y="1662350"/>
                      <a:pt x="3266917" y="1662350"/>
                      <a:pt x="3266917" y="1662350"/>
                    </a:cubicBezTo>
                    <a:cubicBezTo>
                      <a:pt x="3263171" y="1664943"/>
                      <a:pt x="3259425" y="1667825"/>
                      <a:pt x="3253374" y="1672435"/>
                    </a:cubicBezTo>
                    <a:cubicBezTo>
                      <a:pt x="3261730" y="1671859"/>
                      <a:pt x="3265764" y="1668977"/>
                      <a:pt x="3269798" y="1666096"/>
                    </a:cubicBezTo>
                    <a:cubicBezTo>
                      <a:pt x="3272968" y="1664655"/>
                      <a:pt x="3277578" y="1665519"/>
                      <a:pt x="3279307" y="1660909"/>
                    </a:cubicBezTo>
                    <a:cubicBezTo>
                      <a:pt x="3285358" y="1658604"/>
                      <a:pt x="3281324" y="1656299"/>
                      <a:pt x="3279307" y="1654282"/>
                    </a:cubicBezTo>
                    <a:cubicBezTo>
                      <a:pt x="3279883" y="1653994"/>
                      <a:pt x="3280747" y="1653994"/>
                      <a:pt x="3281324" y="1653994"/>
                    </a:cubicBezTo>
                    <a:cubicBezTo>
                      <a:pt x="3289680" y="1647367"/>
                      <a:pt x="3301493" y="1651401"/>
                      <a:pt x="3309849" y="1644774"/>
                    </a:cubicBezTo>
                    <a:cubicBezTo>
                      <a:pt x="3315900" y="1639299"/>
                      <a:pt x="3324256" y="1646214"/>
                      <a:pt x="3327138" y="1644774"/>
                    </a:cubicBezTo>
                    <a:cubicBezTo>
                      <a:pt x="3336358" y="1640451"/>
                      <a:pt x="3346731" y="1640163"/>
                      <a:pt x="3355087" y="1636129"/>
                    </a:cubicBezTo>
                    <a:cubicBezTo>
                      <a:pt x="3368053" y="1630079"/>
                      <a:pt x="3381596" y="1628350"/>
                      <a:pt x="3394850" y="1624316"/>
                    </a:cubicBezTo>
                    <a:cubicBezTo>
                      <a:pt x="3430579" y="1613366"/>
                      <a:pt x="3466308" y="1601553"/>
                      <a:pt x="3503477" y="1594349"/>
                    </a:cubicBezTo>
                    <a:cubicBezTo>
                      <a:pt x="3507800" y="1593485"/>
                      <a:pt x="3511834" y="1592044"/>
                      <a:pt x="3513850" y="1587722"/>
                    </a:cubicBezTo>
                    <a:cubicBezTo>
                      <a:pt x="3514715" y="1585705"/>
                      <a:pt x="3513562" y="1583977"/>
                      <a:pt x="3511545" y="1582824"/>
                    </a:cubicBezTo>
                    <a:cubicBezTo>
                      <a:pt x="3506647" y="1580231"/>
                      <a:pt x="3501749" y="1580231"/>
                      <a:pt x="3497139" y="1583400"/>
                    </a:cubicBezTo>
                    <a:cubicBezTo>
                      <a:pt x="3495698" y="1584553"/>
                      <a:pt x="3494257" y="1585993"/>
                      <a:pt x="3492817" y="1587434"/>
                    </a:cubicBezTo>
                    <a:cubicBezTo>
                      <a:pt x="3492817" y="1587434"/>
                      <a:pt x="3492817" y="1587434"/>
                      <a:pt x="3492817" y="1587434"/>
                    </a:cubicBezTo>
                    <a:cubicBezTo>
                      <a:pt x="3489647" y="1587146"/>
                      <a:pt x="3485901" y="1588587"/>
                      <a:pt x="3483308" y="1585129"/>
                    </a:cubicBezTo>
                    <a:lnTo>
                      <a:pt x="3483308" y="1585129"/>
                    </a:lnTo>
                    <a:lnTo>
                      <a:pt x="3483308" y="1585129"/>
                    </a:lnTo>
                    <a:cubicBezTo>
                      <a:pt x="3486189" y="1583400"/>
                      <a:pt x="3489359" y="1581671"/>
                      <a:pt x="3492240" y="1580231"/>
                    </a:cubicBezTo>
                    <a:cubicBezTo>
                      <a:pt x="3499443" y="1577349"/>
                      <a:pt x="3510105" y="1578790"/>
                      <a:pt x="3509528" y="1566400"/>
                    </a:cubicBezTo>
                    <a:cubicBezTo>
                      <a:pt x="3514715" y="1566976"/>
                      <a:pt x="3518461" y="1564959"/>
                      <a:pt x="3519613" y="1559773"/>
                    </a:cubicBezTo>
                    <a:cubicBezTo>
                      <a:pt x="3520478" y="1555451"/>
                      <a:pt x="3515579" y="1557756"/>
                      <a:pt x="3514427" y="1555739"/>
                    </a:cubicBezTo>
                    <a:cubicBezTo>
                      <a:pt x="3514427" y="1555739"/>
                      <a:pt x="3514427" y="1555739"/>
                      <a:pt x="3514427" y="1555739"/>
                    </a:cubicBezTo>
                    <a:lnTo>
                      <a:pt x="3514427" y="1555451"/>
                    </a:lnTo>
                    <a:cubicBezTo>
                      <a:pt x="3518461" y="1549976"/>
                      <a:pt x="3520478" y="1547095"/>
                      <a:pt x="3528257" y="1554010"/>
                    </a:cubicBezTo>
                    <a:cubicBezTo>
                      <a:pt x="3535461" y="1560349"/>
                      <a:pt x="3547275" y="1557180"/>
                      <a:pt x="3557071" y="1554298"/>
                    </a:cubicBezTo>
                    <a:cubicBezTo>
                      <a:pt x="3566292" y="1551417"/>
                      <a:pt x="3575512" y="1547095"/>
                      <a:pt x="3585020" y="1546231"/>
                    </a:cubicBezTo>
                    <a:cubicBezTo>
                      <a:pt x="3590207" y="1545654"/>
                      <a:pt x="3594817" y="1547671"/>
                      <a:pt x="3597122" y="1541332"/>
                    </a:cubicBezTo>
                    <a:cubicBezTo>
                      <a:pt x="3598275" y="1537875"/>
                      <a:pt x="3601156" y="1539315"/>
                      <a:pt x="3603749" y="1538739"/>
                    </a:cubicBezTo>
                    <a:cubicBezTo>
                      <a:pt x="3612682" y="1537010"/>
                      <a:pt x="3622190" y="1543349"/>
                      <a:pt x="3630258" y="1538451"/>
                    </a:cubicBezTo>
                    <a:cubicBezTo>
                      <a:pt x="3655902" y="1523756"/>
                      <a:pt x="3687309" y="1524908"/>
                      <a:pt x="3712377" y="1507908"/>
                    </a:cubicBezTo>
                    <a:cubicBezTo>
                      <a:pt x="3713242" y="1507332"/>
                      <a:pt x="3714970" y="1507332"/>
                      <a:pt x="3715835" y="1507908"/>
                    </a:cubicBezTo>
                    <a:cubicBezTo>
                      <a:pt x="3721886" y="1511942"/>
                      <a:pt x="3727072" y="1506468"/>
                      <a:pt x="3731971" y="1506180"/>
                    </a:cubicBezTo>
                    <a:cubicBezTo>
                      <a:pt x="3742920" y="1505891"/>
                      <a:pt x="3746377" y="1495518"/>
                      <a:pt x="3754733" y="1492637"/>
                    </a:cubicBezTo>
                    <a:cubicBezTo>
                      <a:pt x="3749547" y="1498688"/>
                      <a:pt x="3756750" y="1498688"/>
                      <a:pt x="3759056" y="1501281"/>
                    </a:cubicBezTo>
                    <a:cubicBezTo>
                      <a:pt x="3754445" y="1504163"/>
                      <a:pt x="3749835" y="1507044"/>
                      <a:pt x="3745225" y="1509925"/>
                    </a:cubicBezTo>
                    <a:cubicBezTo>
                      <a:pt x="3741479" y="1512230"/>
                      <a:pt x="3733699" y="1510790"/>
                      <a:pt x="3736005" y="1519146"/>
                    </a:cubicBezTo>
                    <a:cubicBezTo>
                      <a:pt x="3728513" y="1526349"/>
                      <a:pt x="3718716" y="1524620"/>
                      <a:pt x="3709496" y="1526061"/>
                    </a:cubicBezTo>
                    <a:cubicBezTo>
                      <a:pt x="3708631" y="1524620"/>
                      <a:pt x="3707479" y="1522315"/>
                      <a:pt x="3705750" y="1523180"/>
                    </a:cubicBezTo>
                    <a:cubicBezTo>
                      <a:pt x="3704886" y="1523468"/>
                      <a:pt x="3704886" y="1526349"/>
                      <a:pt x="3704597" y="1528078"/>
                    </a:cubicBezTo>
                    <a:cubicBezTo>
                      <a:pt x="3695089" y="1532400"/>
                      <a:pt x="3683851" y="1531824"/>
                      <a:pt x="3676072" y="1539891"/>
                    </a:cubicBezTo>
                    <a:cubicBezTo>
                      <a:pt x="3666852" y="1543349"/>
                      <a:pt x="3655614" y="1539027"/>
                      <a:pt x="3648123" y="1547959"/>
                    </a:cubicBezTo>
                    <a:cubicBezTo>
                      <a:pt x="3646394" y="1547959"/>
                      <a:pt x="3644953" y="1547671"/>
                      <a:pt x="3643224" y="1547671"/>
                    </a:cubicBezTo>
                    <a:lnTo>
                      <a:pt x="3643224" y="1547671"/>
                    </a:lnTo>
                    <a:cubicBezTo>
                      <a:pt x="3633427" y="1545366"/>
                      <a:pt x="3625648" y="1551129"/>
                      <a:pt x="3617868" y="1554875"/>
                    </a:cubicBezTo>
                    <a:cubicBezTo>
                      <a:pt x="3607783" y="1560061"/>
                      <a:pt x="3595105" y="1555739"/>
                      <a:pt x="3585885" y="1563807"/>
                    </a:cubicBezTo>
                    <a:cubicBezTo>
                      <a:pt x="3578393" y="1563519"/>
                      <a:pt x="3571766" y="1567265"/>
                      <a:pt x="3564563" y="1568993"/>
                    </a:cubicBezTo>
                    <a:cubicBezTo>
                      <a:pt x="3564563" y="1568993"/>
                      <a:pt x="3564563" y="1568993"/>
                      <a:pt x="3564563" y="1568993"/>
                    </a:cubicBezTo>
                    <a:cubicBezTo>
                      <a:pt x="3547851" y="1571298"/>
                      <a:pt x="3533732" y="1579078"/>
                      <a:pt x="3519613" y="1587434"/>
                    </a:cubicBezTo>
                    <a:cubicBezTo>
                      <a:pt x="3537766" y="1585417"/>
                      <a:pt x="3554478" y="1579078"/>
                      <a:pt x="3571478" y="1573604"/>
                    </a:cubicBezTo>
                    <a:cubicBezTo>
                      <a:pt x="3571478" y="1573604"/>
                      <a:pt x="3571478" y="1573604"/>
                      <a:pt x="3571478" y="1573604"/>
                    </a:cubicBezTo>
                    <a:cubicBezTo>
                      <a:pt x="3571478" y="1573604"/>
                      <a:pt x="3571478" y="1573604"/>
                      <a:pt x="3571478" y="1573604"/>
                    </a:cubicBezTo>
                    <a:cubicBezTo>
                      <a:pt x="3575512" y="1571875"/>
                      <a:pt x="3579258" y="1570434"/>
                      <a:pt x="3583292" y="1568705"/>
                    </a:cubicBezTo>
                    <a:cubicBezTo>
                      <a:pt x="3596546" y="1568417"/>
                      <a:pt x="3608071" y="1559485"/>
                      <a:pt x="3621614" y="1561502"/>
                    </a:cubicBezTo>
                    <a:cubicBezTo>
                      <a:pt x="3636021" y="1560349"/>
                      <a:pt x="3648987" y="1555163"/>
                      <a:pt x="3662241" y="1550265"/>
                    </a:cubicBezTo>
                    <a:cubicBezTo>
                      <a:pt x="3662241" y="1550265"/>
                      <a:pt x="3662241" y="1550265"/>
                      <a:pt x="3662241" y="1550265"/>
                    </a:cubicBezTo>
                    <a:cubicBezTo>
                      <a:pt x="3668580" y="1548824"/>
                      <a:pt x="3674919" y="1547671"/>
                      <a:pt x="3681258" y="1546231"/>
                    </a:cubicBezTo>
                    <a:cubicBezTo>
                      <a:pt x="3682699" y="1546231"/>
                      <a:pt x="3684140" y="1546231"/>
                      <a:pt x="3685580" y="1545366"/>
                    </a:cubicBezTo>
                    <a:cubicBezTo>
                      <a:pt x="3685580" y="1545366"/>
                      <a:pt x="3685580" y="1545366"/>
                      <a:pt x="3685580" y="1545366"/>
                    </a:cubicBezTo>
                    <a:cubicBezTo>
                      <a:pt x="3685580" y="1545366"/>
                      <a:pt x="3685580" y="1545366"/>
                      <a:pt x="3685580" y="1545366"/>
                    </a:cubicBezTo>
                    <a:cubicBezTo>
                      <a:pt x="3685580" y="1545366"/>
                      <a:pt x="3685580" y="1545366"/>
                      <a:pt x="3685580" y="1545366"/>
                    </a:cubicBezTo>
                    <a:cubicBezTo>
                      <a:pt x="3697682" y="1541332"/>
                      <a:pt x="3709784" y="1535569"/>
                      <a:pt x="3722174" y="1533264"/>
                    </a:cubicBezTo>
                    <a:cubicBezTo>
                      <a:pt x="3742055" y="1529807"/>
                      <a:pt x="3760208" y="1521451"/>
                      <a:pt x="3779513" y="1516840"/>
                    </a:cubicBezTo>
                    <a:cubicBezTo>
                      <a:pt x="3796513" y="1512807"/>
                      <a:pt x="3810632" y="1500417"/>
                      <a:pt x="3829361" y="1500993"/>
                    </a:cubicBezTo>
                    <a:cubicBezTo>
                      <a:pt x="3830801" y="1500993"/>
                      <a:pt x="3832531" y="1500129"/>
                      <a:pt x="3833683" y="1499264"/>
                    </a:cubicBezTo>
                    <a:cubicBezTo>
                      <a:pt x="3856158" y="1483993"/>
                      <a:pt x="3883243" y="1483705"/>
                      <a:pt x="3908310" y="1477078"/>
                    </a:cubicBezTo>
                    <a:cubicBezTo>
                      <a:pt x="3910904" y="1476501"/>
                      <a:pt x="3914073" y="1475349"/>
                      <a:pt x="3916378" y="1476213"/>
                    </a:cubicBezTo>
                    <a:cubicBezTo>
                      <a:pt x="3925599" y="1479671"/>
                      <a:pt x="3932226" y="1475349"/>
                      <a:pt x="3938853" y="1470162"/>
                    </a:cubicBezTo>
                    <a:cubicBezTo>
                      <a:pt x="3939141" y="1467569"/>
                      <a:pt x="3939141" y="1464976"/>
                      <a:pt x="3939429" y="1462671"/>
                    </a:cubicBezTo>
                    <a:cubicBezTo>
                      <a:pt x="3939429" y="1462671"/>
                      <a:pt x="3939429" y="1462671"/>
                      <a:pt x="3939429" y="1462671"/>
                    </a:cubicBezTo>
                    <a:cubicBezTo>
                      <a:pt x="3939429" y="1462671"/>
                      <a:pt x="3939429" y="1462671"/>
                      <a:pt x="3939429" y="1462671"/>
                    </a:cubicBezTo>
                    <a:cubicBezTo>
                      <a:pt x="3954412" y="1455467"/>
                      <a:pt x="3970836" y="1460366"/>
                      <a:pt x="3986684" y="1457484"/>
                    </a:cubicBezTo>
                    <a:cubicBezTo>
                      <a:pt x="4008870" y="1453162"/>
                      <a:pt x="4027887" y="1441637"/>
                      <a:pt x="4050362" y="1436162"/>
                    </a:cubicBezTo>
                    <a:cubicBezTo>
                      <a:pt x="4045464" y="1431840"/>
                      <a:pt x="4039989" y="1436162"/>
                      <a:pt x="4037108" y="1431552"/>
                    </a:cubicBezTo>
                    <a:cubicBezTo>
                      <a:pt x="4037972" y="1427518"/>
                      <a:pt x="4041718" y="1426653"/>
                      <a:pt x="4044023" y="1424060"/>
                    </a:cubicBezTo>
                    <a:cubicBezTo>
                      <a:pt x="4044023" y="1420026"/>
                      <a:pt x="4041718" y="1420603"/>
                      <a:pt x="4039125" y="1421755"/>
                    </a:cubicBezTo>
                    <a:cubicBezTo>
                      <a:pt x="4035091" y="1422908"/>
                      <a:pt x="4031057" y="1417433"/>
                      <a:pt x="4027023" y="1421467"/>
                    </a:cubicBezTo>
                    <a:cubicBezTo>
                      <a:pt x="4022125" y="1426365"/>
                      <a:pt x="4016074" y="1427230"/>
                      <a:pt x="4009735" y="1424637"/>
                    </a:cubicBezTo>
                    <a:cubicBezTo>
                      <a:pt x="4006565" y="1423484"/>
                      <a:pt x="4003972" y="1424637"/>
                      <a:pt x="4002532" y="1426942"/>
                    </a:cubicBezTo>
                    <a:cubicBezTo>
                      <a:pt x="3998786" y="1432993"/>
                      <a:pt x="3992447" y="1433857"/>
                      <a:pt x="3986396" y="1435874"/>
                    </a:cubicBezTo>
                    <a:cubicBezTo>
                      <a:pt x="3964497" y="1442789"/>
                      <a:pt x="3942887" y="1451721"/>
                      <a:pt x="3920412" y="1455755"/>
                    </a:cubicBezTo>
                    <a:cubicBezTo>
                      <a:pt x="3895344" y="1460366"/>
                      <a:pt x="3873446" y="1472179"/>
                      <a:pt x="3849530" y="1479095"/>
                    </a:cubicBezTo>
                    <a:cubicBezTo>
                      <a:pt x="3845497" y="1476501"/>
                      <a:pt x="3848666" y="1469298"/>
                      <a:pt x="3842327" y="1468433"/>
                    </a:cubicBezTo>
                    <a:cubicBezTo>
                      <a:pt x="3842327" y="1468145"/>
                      <a:pt x="3842327" y="1467569"/>
                      <a:pt x="3842327" y="1467281"/>
                    </a:cubicBezTo>
                    <a:cubicBezTo>
                      <a:pt x="3853852" y="1466705"/>
                      <a:pt x="3864226" y="1463535"/>
                      <a:pt x="3872581" y="1454891"/>
                    </a:cubicBezTo>
                    <a:cubicBezTo>
                      <a:pt x="3874599" y="1452874"/>
                      <a:pt x="3880649" y="1451721"/>
                      <a:pt x="3882378" y="1453162"/>
                    </a:cubicBezTo>
                    <a:cubicBezTo>
                      <a:pt x="3893327" y="1462094"/>
                      <a:pt x="3899954" y="1452010"/>
                      <a:pt x="3906870" y="1447399"/>
                    </a:cubicBezTo>
                    <a:cubicBezTo>
                      <a:pt x="3911480" y="1444518"/>
                      <a:pt x="3914073" y="1440484"/>
                      <a:pt x="3918972" y="1446823"/>
                    </a:cubicBezTo>
                    <a:cubicBezTo>
                      <a:pt x="3920412" y="1448840"/>
                      <a:pt x="3924446" y="1448264"/>
                      <a:pt x="3925023" y="1446247"/>
                    </a:cubicBezTo>
                    <a:cubicBezTo>
                      <a:pt x="3928480" y="1432128"/>
                      <a:pt x="3943175" y="1435298"/>
                      <a:pt x="3951531" y="1428382"/>
                    </a:cubicBezTo>
                    <a:cubicBezTo>
                      <a:pt x="3955853" y="1424925"/>
                      <a:pt x="3959023" y="1433281"/>
                      <a:pt x="3965362" y="1429247"/>
                    </a:cubicBezTo>
                    <a:cubicBezTo>
                      <a:pt x="3979192" y="1420603"/>
                      <a:pt x="3994464" y="1414552"/>
                      <a:pt x="4010599" y="1410806"/>
                    </a:cubicBezTo>
                    <a:cubicBezTo>
                      <a:pt x="4027599" y="1406772"/>
                      <a:pt x="4044600" y="1402738"/>
                      <a:pt x="4061600" y="1398128"/>
                    </a:cubicBezTo>
                    <a:cubicBezTo>
                      <a:pt x="4079752" y="1393230"/>
                      <a:pt x="4096752" y="1383721"/>
                      <a:pt x="4114329" y="1377094"/>
                    </a:cubicBezTo>
                    <a:cubicBezTo>
                      <a:pt x="4121244" y="1374501"/>
                      <a:pt x="4129024" y="1372772"/>
                      <a:pt x="4136227" y="1369026"/>
                    </a:cubicBezTo>
                    <a:cubicBezTo>
                      <a:pt x="4160719" y="1355772"/>
                      <a:pt x="4186075" y="1343958"/>
                      <a:pt x="4215465" y="1352314"/>
                    </a:cubicBezTo>
                    <a:cubicBezTo>
                      <a:pt x="4217770" y="1352602"/>
                      <a:pt x="4220652" y="1354331"/>
                      <a:pt x="4221804" y="1351738"/>
                    </a:cubicBezTo>
                    <a:cubicBezTo>
                      <a:pt x="4223245" y="1348568"/>
                      <a:pt x="4220075" y="1347992"/>
                      <a:pt x="4218058" y="1347416"/>
                    </a:cubicBezTo>
                    <a:lnTo>
                      <a:pt x="4218058" y="1347416"/>
                    </a:lnTo>
                    <a:cubicBezTo>
                      <a:pt x="4219211" y="1341941"/>
                      <a:pt x="4205669" y="1334738"/>
                      <a:pt x="4220363" y="1330992"/>
                    </a:cubicBezTo>
                    <a:cubicBezTo>
                      <a:pt x="4226990" y="1328975"/>
                      <a:pt x="4231024" y="1324365"/>
                      <a:pt x="4234194" y="1318314"/>
                    </a:cubicBezTo>
                    <a:cubicBezTo>
                      <a:pt x="4228720" y="1320331"/>
                      <a:pt x="4222380" y="1319755"/>
                      <a:pt x="4217770" y="1323500"/>
                    </a:cubicBezTo>
                    <a:cubicBezTo>
                      <a:pt x="4217770" y="1323500"/>
                      <a:pt x="4217770" y="1323500"/>
                      <a:pt x="4217770" y="1323500"/>
                    </a:cubicBezTo>
                    <a:cubicBezTo>
                      <a:pt x="4207685" y="1325805"/>
                      <a:pt x="4197889" y="1328687"/>
                      <a:pt x="4187228" y="1328975"/>
                    </a:cubicBezTo>
                    <a:cubicBezTo>
                      <a:pt x="4187228" y="1328111"/>
                      <a:pt x="4187228" y="1327246"/>
                      <a:pt x="4187228" y="1326382"/>
                    </a:cubicBezTo>
                    <a:cubicBezTo>
                      <a:pt x="4197889" y="1322060"/>
                      <a:pt x="4209414" y="1319755"/>
                      <a:pt x="4218058" y="1311975"/>
                    </a:cubicBezTo>
                    <a:cubicBezTo>
                      <a:pt x="4220363" y="1312839"/>
                      <a:pt x="4221804" y="1312263"/>
                      <a:pt x="4222668" y="1309958"/>
                    </a:cubicBezTo>
                    <a:cubicBezTo>
                      <a:pt x="4240245" y="1312551"/>
                      <a:pt x="4254940" y="1300449"/>
                      <a:pt x="4272228" y="1301314"/>
                    </a:cubicBezTo>
                    <a:cubicBezTo>
                      <a:pt x="4276262" y="1301314"/>
                      <a:pt x="4275110" y="1296992"/>
                      <a:pt x="4275686" y="1294687"/>
                    </a:cubicBezTo>
                    <a:cubicBezTo>
                      <a:pt x="4276550" y="1290941"/>
                      <a:pt x="4272804" y="1290941"/>
                      <a:pt x="4269923" y="1290941"/>
                    </a:cubicBezTo>
                    <a:cubicBezTo>
                      <a:pt x="4267618" y="1290941"/>
                      <a:pt x="4265601" y="1291805"/>
                      <a:pt x="4263296" y="1292382"/>
                    </a:cubicBezTo>
                    <a:cubicBezTo>
                      <a:pt x="4262143" y="1291805"/>
                      <a:pt x="4260991" y="1290941"/>
                      <a:pt x="4259550" y="1290365"/>
                    </a:cubicBezTo>
                    <a:cubicBezTo>
                      <a:pt x="4265601" y="1283449"/>
                      <a:pt x="4271076" y="1277975"/>
                      <a:pt x="4282025" y="1275670"/>
                    </a:cubicBezTo>
                    <a:cubicBezTo>
                      <a:pt x="4293550" y="1273076"/>
                      <a:pt x="4305364" y="1264720"/>
                      <a:pt x="4316889" y="1259246"/>
                    </a:cubicBezTo>
                    <a:cubicBezTo>
                      <a:pt x="4327839" y="1254059"/>
                      <a:pt x="4339364" y="1249737"/>
                      <a:pt x="4350601" y="1245127"/>
                    </a:cubicBezTo>
                    <a:cubicBezTo>
                      <a:pt x="4357517" y="1238788"/>
                      <a:pt x="4360110" y="1251754"/>
                      <a:pt x="4366449" y="1249449"/>
                    </a:cubicBezTo>
                    <a:cubicBezTo>
                      <a:pt x="4360398" y="1251466"/>
                      <a:pt x="4354347" y="1253195"/>
                      <a:pt x="4348585" y="1255212"/>
                    </a:cubicBezTo>
                    <a:cubicBezTo>
                      <a:pt x="4348297" y="1255500"/>
                      <a:pt x="4348008" y="1255500"/>
                      <a:pt x="4347720" y="1255500"/>
                    </a:cubicBezTo>
                    <a:cubicBezTo>
                      <a:pt x="4344839" y="1255788"/>
                      <a:pt x="4339364" y="1251178"/>
                      <a:pt x="4340805" y="1259246"/>
                    </a:cubicBezTo>
                    <a:cubicBezTo>
                      <a:pt x="4340805" y="1259246"/>
                      <a:pt x="4340805" y="1259246"/>
                      <a:pt x="4340805" y="1259246"/>
                    </a:cubicBezTo>
                    <a:cubicBezTo>
                      <a:pt x="4339940" y="1260110"/>
                      <a:pt x="4339076" y="1260686"/>
                      <a:pt x="4338212" y="1261551"/>
                    </a:cubicBezTo>
                    <a:cubicBezTo>
                      <a:pt x="4330432" y="1264432"/>
                      <a:pt x="4337059" y="1266161"/>
                      <a:pt x="4338500" y="1268466"/>
                    </a:cubicBezTo>
                    <a:cubicBezTo>
                      <a:pt x="4343686" y="1270771"/>
                      <a:pt x="4343974" y="1262992"/>
                      <a:pt x="4348297" y="1263568"/>
                    </a:cubicBezTo>
                    <a:cubicBezTo>
                      <a:pt x="4348297" y="1263568"/>
                      <a:pt x="4348297" y="1263568"/>
                      <a:pt x="4348297" y="1263568"/>
                    </a:cubicBezTo>
                    <a:lnTo>
                      <a:pt x="4348297" y="1263568"/>
                    </a:lnTo>
                    <a:cubicBezTo>
                      <a:pt x="4354923" y="1260975"/>
                      <a:pt x="4361263" y="1257805"/>
                      <a:pt x="4368178" y="1256364"/>
                    </a:cubicBezTo>
                    <a:cubicBezTo>
                      <a:pt x="4374517" y="1254924"/>
                      <a:pt x="4379992" y="1253195"/>
                      <a:pt x="4384314" y="1248296"/>
                    </a:cubicBezTo>
                    <a:cubicBezTo>
                      <a:pt x="4386619" y="1248008"/>
                      <a:pt x="4388924" y="1247432"/>
                      <a:pt x="4391229" y="1247144"/>
                    </a:cubicBezTo>
                    <a:cubicBezTo>
                      <a:pt x="4391229" y="1247144"/>
                      <a:pt x="4391229" y="1247144"/>
                      <a:pt x="4391229" y="1247144"/>
                    </a:cubicBezTo>
                    <a:cubicBezTo>
                      <a:pt x="4391229" y="1247144"/>
                      <a:pt x="4391229" y="1247144"/>
                      <a:pt x="4391229" y="1247144"/>
                    </a:cubicBezTo>
                    <a:cubicBezTo>
                      <a:pt x="4394110" y="1245415"/>
                      <a:pt x="4398432" y="1246568"/>
                      <a:pt x="4400737" y="1243110"/>
                    </a:cubicBezTo>
                    <a:cubicBezTo>
                      <a:pt x="4405924" y="1241093"/>
                      <a:pt x="4409670" y="1237635"/>
                      <a:pt x="4412551" y="1233313"/>
                    </a:cubicBezTo>
                    <a:cubicBezTo>
                      <a:pt x="4434161" y="1224381"/>
                      <a:pt x="4456636" y="1216601"/>
                      <a:pt x="4474500" y="1200466"/>
                    </a:cubicBezTo>
                    <a:cubicBezTo>
                      <a:pt x="4476229" y="1200466"/>
                      <a:pt x="4476806" y="1199601"/>
                      <a:pt x="4477094" y="1198161"/>
                    </a:cubicBezTo>
                    <a:cubicBezTo>
                      <a:pt x="4479399" y="1197872"/>
                      <a:pt x="4482280" y="1197872"/>
                      <a:pt x="4482857" y="1195279"/>
                    </a:cubicBezTo>
                    <a:cubicBezTo>
                      <a:pt x="4483721" y="1192110"/>
                      <a:pt x="4480263" y="1193550"/>
                      <a:pt x="4478823" y="1192686"/>
                    </a:cubicBezTo>
                    <a:cubicBezTo>
                      <a:pt x="4477958" y="1191822"/>
                      <a:pt x="4477094" y="1191245"/>
                      <a:pt x="4476229" y="1190381"/>
                    </a:cubicBezTo>
                    <a:cubicBezTo>
                      <a:pt x="4484585" y="1184906"/>
                      <a:pt x="4483145" y="1181449"/>
                      <a:pt x="4474789" y="1177703"/>
                    </a:cubicBezTo>
                    <a:cubicBezTo>
                      <a:pt x="4471619" y="1176262"/>
                      <a:pt x="4469602" y="1175110"/>
                      <a:pt x="4466721" y="1177703"/>
                    </a:cubicBezTo>
                    <a:cubicBezTo>
                      <a:pt x="4462687" y="1181161"/>
                      <a:pt x="4457789" y="1181449"/>
                      <a:pt x="4452602" y="1181449"/>
                    </a:cubicBezTo>
                    <a:cubicBezTo>
                      <a:pt x="4451738" y="1178855"/>
                      <a:pt x="4451161" y="1176550"/>
                      <a:pt x="4450297" y="1173957"/>
                    </a:cubicBezTo>
                    <a:cubicBezTo>
                      <a:pt x="4454619" y="1170499"/>
                      <a:pt x="4459517" y="1167618"/>
                      <a:pt x="4464416" y="1164737"/>
                    </a:cubicBezTo>
                    <a:cubicBezTo>
                      <a:pt x="4466144" y="1166177"/>
                      <a:pt x="4467585" y="1167906"/>
                      <a:pt x="4469026" y="1169635"/>
                    </a:cubicBezTo>
                    <a:cubicBezTo>
                      <a:pt x="4469026" y="1170211"/>
                      <a:pt x="4469026" y="1170788"/>
                      <a:pt x="4469026" y="1171364"/>
                    </a:cubicBezTo>
                    <a:cubicBezTo>
                      <a:pt x="4469026" y="1171364"/>
                      <a:pt x="4469026" y="1171364"/>
                      <a:pt x="4469026" y="1171364"/>
                    </a:cubicBezTo>
                    <a:cubicBezTo>
                      <a:pt x="4469026" y="1171364"/>
                      <a:pt x="4469026" y="1171364"/>
                      <a:pt x="4469026" y="1171364"/>
                    </a:cubicBezTo>
                    <a:cubicBezTo>
                      <a:pt x="4470178" y="1175974"/>
                      <a:pt x="4472772" y="1176550"/>
                      <a:pt x="4476806" y="1174533"/>
                    </a:cubicBezTo>
                    <a:cubicBezTo>
                      <a:pt x="4481416" y="1172228"/>
                      <a:pt x="4486314" y="1169923"/>
                      <a:pt x="4489772" y="1166177"/>
                    </a:cubicBezTo>
                    <a:cubicBezTo>
                      <a:pt x="4490925" y="1164160"/>
                      <a:pt x="4493229" y="1162432"/>
                      <a:pt x="4491789" y="1159838"/>
                    </a:cubicBezTo>
                    <a:cubicBezTo>
                      <a:pt x="4491789" y="1159550"/>
                      <a:pt x="4491501" y="1159550"/>
                      <a:pt x="4491501" y="1159262"/>
                    </a:cubicBezTo>
                    <a:lnTo>
                      <a:pt x="4498704" y="1155516"/>
                    </a:lnTo>
                    <a:cubicBezTo>
                      <a:pt x="4499280" y="1155516"/>
                      <a:pt x="4500145" y="1155516"/>
                      <a:pt x="4500721" y="1155228"/>
                    </a:cubicBezTo>
                    <a:cubicBezTo>
                      <a:pt x="4502450" y="1154940"/>
                      <a:pt x="4505331" y="1156381"/>
                      <a:pt x="4505619" y="1153499"/>
                    </a:cubicBezTo>
                    <a:cubicBezTo>
                      <a:pt x="4505619" y="1152923"/>
                      <a:pt x="4505619" y="1152347"/>
                      <a:pt x="4505331" y="1151770"/>
                    </a:cubicBezTo>
                    <a:lnTo>
                      <a:pt x="4516280" y="1146008"/>
                    </a:lnTo>
                    <a:cubicBezTo>
                      <a:pt x="4523772" y="1139381"/>
                      <a:pt x="4530975" y="1132465"/>
                      <a:pt x="4538755" y="1126126"/>
                    </a:cubicBezTo>
                    <a:cubicBezTo>
                      <a:pt x="4549416" y="1125550"/>
                      <a:pt x="4556620" y="1117770"/>
                      <a:pt x="4564688" y="1111431"/>
                    </a:cubicBezTo>
                    <a:cubicBezTo>
                      <a:pt x="4566416" y="1110567"/>
                      <a:pt x="4568145" y="1109702"/>
                      <a:pt x="4569586" y="1108838"/>
                    </a:cubicBezTo>
                    <a:cubicBezTo>
                      <a:pt x="4569874" y="1109414"/>
                      <a:pt x="4570162" y="1109702"/>
                      <a:pt x="4570450" y="1110279"/>
                    </a:cubicBezTo>
                    <a:cubicBezTo>
                      <a:pt x="4571603" y="1111431"/>
                      <a:pt x="4572467" y="1111719"/>
                      <a:pt x="4573332" y="1111431"/>
                    </a:cubicBezTo>
                    <a:cubicBezTo>
                      <a:pt x="4566993" y="1113448"/>
                      <a:pt x="4561230" y="1116906"/>
                      <a:pt x="4555755" y="1120364"/>
                    </a:cubicBezTo>
                    <a:cubicBezTo>
                      <a:pt x="4554315" y="1121228"/>
                      <a:pt x="4553450" y="1123245"/>
                      <a:pt x="4554315" y="1124974"/>
                    </a:cubicBezTo>
                    <a:cubicBezTo>
                      <a:pt x="4554603" y="1125550"/>
                      <a:pt x="4556044" y="1126126"/>
                      <a:pt x="4556332" y="1125838"/>
                    </a:cubicBezTo>
                    <a:cubicBezTo>
                      <a:pt x="4560942" y="1121516"/>
                      <a:pt x="4566416" y="1118635"/>
                      <a:pt x="4571603" y="1115177"/>
                    </a:cubicBezTo>
                    <a:cubicBezTo>
                      <a:pt x="4571315" y="1116041"/>
                      <a:pt x="4571027" y="1116906"/>
                      <a:pt x="4571027" y="1117770"/>
                    </a:cubicBezTo>
                    <a:cubicBezTo>
                      <a:pt x="4571027" y="1118058"/>
                      <a:pt x="4571891" y="1118635"/>
                      <a:pt x="4572179" y="1118635"/>
                    </a:cubicBezTo>
                    <a:cubicBezTo>
                      <a:pt x="4574484" y="1118635"/>
                      <a:pt x="4574484" y="1116618"/>
                      <a:pt x="4575060" y="1114889"/>
                    </a:cubicBezTo>
                    <a:cubicBezTo>
                      <a:pt x="4575060" y="1114889"/>
                      <a:pt x="4575060" y="1114889"/>
                      <a:pt x="4575060" y="1114889"/>
                    </a:cubicBezTo>
                    <a:cubicBezTo>
                      <a:pt x="4577654" y="1113160"/>
                      <a:pt x="4581111" y="1112008"/>
                      <a:pt x="4581976" y="1107685"/>
                    </a:cubicBezTo>
                    <a:cubicBezTo>
                      <a:pt x="4580247" y="1108838"/>
                      <a:pt x="4578518" y="1109991"/>
                      <a:pt x="4576789" y="1111143"/>
                    </a:cubicBezTo>
                    <a:cubicBezTo>
                      <a:pt x="4577366" y="1110567"/>
                      <a:pt x="4578230" y="1109991"/>
                      <a:pt x="4578806" y="1109414"/>
                    </a:cubicBezTo>
                    <a:cubicBezTo>
                      <a:pt x="4576789" y="1109702"/>
                      <a:pt x="4575060" y="1110279"/>
                      <a:pt x="4573044" y="1110855"/>
                    </a:cubicBezTo>
                    <a:cubicBezTo>
                      <a:pt x="4574196" y="1110567"/>
                      <a:pt x="4575637" y="1109414"/>
                      <a:pt x="4576789" y="1108550"/>
                    </a:cubicBezTo>
                    <a:cubicBezTo>
                      <a:pt x="4577942" y="1107974"/>
                      <a:pt x="4579094" y="1107109"/>
                      <a:pt x="4580535" y="1106245"/>
                    </a:cubicBezTo>
                    <a:cubicBezTo>
                      <a:pt x="4580535" y="1106245"/>
                      <a:pt x="4580535" y="1106245"/>
                      <a:pt x="4580535" y="1106245"/>
                    </a:cubicBezTo>
                    <a:cubicBezTo>
                      <a:pt x="4581111" y="1106245"/>
                      <a:pt x="4581688" y="1106245"/>
                      <a:pt x="4582264" y="1106533"/>
                    </a:cubicBezTo>
                    <a:cubicBezTo>
                      <a:pt x="4586586" y="1107974"/>
                      <a:pt x="4590620" y="1106533"/>
                      <a:pt x="4593501" y="1103363"/>
                    </a:cubicBezTo>
                    <a:cubicBezTo>
                      <a:pt x="4596383" y="1100194"/>
                      <a:pt x="4592061" y="1099618"/>
                      <a:pt x="4590620" y="1097889"/>
                    </a:cubicBezTo>
                    <a:cubicBezTo>
                      <a:pt x="4590908" y="1097889"/>
                      <a:pt x="4591196" y="1097601"/>
                      <a:pt x="4591484" y="1097601"/>
                    </a:cubicBezTo>
                    <a:cubicBezTo>
                      <a:pt x="4604162" y="1092414"/>
                      <a:pt x="4616264" y="1086363"/>
                      <a:pt x="4628366" y="1080024"/>
                    </a:cubicBezTo>
                    <a:cubicBezTo>
                      <a:pt x="4626061" y="1083194"/>
                      <a:pt x="4621451" y="1085787"/>
                      <a:pt x="4623179" y="1090109"/>
                    </a:cubicBezTo>
                    <a:cubicBezTo>
                      <a:pt x="4621451" y="1090973"/>
                      <a:pt x="4619722" y="1092126"/>
                      <a:pt x="4617993" y="1092990"/>
                    </a:cubicBezTo>
                    <a:cubicBezTo>
                      <a:pt x="4616264" y="1093567"/>
                      <a:pt x="4613671" y="1094143"/>
                      <a:pt x="4614824" y="1096448"/>
                    </a:cubicBezTo>
                    <a:cubicBezTo>
                      <a:pt x="4615976" y="1098465"/>
                      <a:pt x="4617417" y="1096448"/>
                      <a:pt x="4618569" y="1095296"/>
                    </a:cubicBezTo>
                    <a:cubicBezTo>
                      <a:pt x="4620298" y="1094143"/>
                      <a:pt x="4622027" y="1092990"/>
                      <a:pt x="4623756" y="1091550"/>
                    </a:cubicBezTo>
                    <a:cubicBezTo>
                      <a:pt x="4624044" y="1092126"/>
                      <a:pt x="4624620" y="1092414"/>
                      <a:pt x="4624908" y="1092990"/>
                    </a:cubicBezTo>
                    <a:cubicBezTo>
                      <a:pt x="4625773" y="1094143"/>
                      <a:pt x="4626637" y="1095007"/>
                      <a:pt x="4628078" y="1094143"/>
                    </a:cubicBezTo>
                    <a:cubicBezTo>
                      <a:pt x="4628942" y="1092702"/>
                      <a:pt x="4629519" y="1090685"/>
                      <a:pt x="4630671" y="1089821"/>
                    </a:cubicBezTo>
                    <a:cubicBezTo>
                      <a:pt x="4638163" y="1084923"/>
                      <a:pt x="4645654" y="1080312"/>
                      <a:pt x="4653722" y="1075990"/>
                    </a:cubicBezTo>
                    <a:cubicBezTo>
                      <a:pt x="4665536" y="1069939"/>
                      <a:pt x="4681383" y="1069363"/>
                      <a:pt x="4686570" y="1053228"/>
                    </a:cubicBezTo>
                    <a:cubicBezTo>
                      <a:pt x="4686281" y="1052939"/>
                      <a:pt x="4685993" y="1052651"/>
                      <a:pt x="4685417" y="1052651"/>
                    </a:cubicBezTo>
                    <a:cubicBezTo>
                      <a:pt x="4687722" y="1051787"/>
                      <a:pt x="4689739" y="1050922"/>
                      <a:pt x="4691756" y="1049770"/>
                    </a:cubicBezTo>
                    <a:cubicBezTo>
                      <a:pt x="4693773" y="1048905"/>
                      <a:pt x="4695790" y="1047753"/>
                      <a:pt x="4697807" y="1046888"/>
                    </a:cubicBezTo>
                    <a:cubicBezTo>
                      <a:pt x="4697807" y="1048329"/>
                      <a:pt x="4698095" y="1049482"/>
                      <a:pt x="4698383" y="1051211"/>
                    </a:cubicBezTo>
                    <a:cubicBezTo>
                      <a:pt x="4696943" y="1053228"/>
                      <a:pt x="4694638" y="1053804"/>
                      <a:pt x="4692332" y="1054092"/>
                    </a:cubicBezTo>
                    <a:cubicBezTo>
                      <a:pt x="4690027" y="1054380"/>
                      <a:pt x="4688587" y="1056109"/>
                      <a:pt x="4689739" y="1058414"/>
                    </a:cubicBezTo>
                    <a:cubicBezTo>
                      <a:pt x="4690892" y="1060431"/>
                      <a:pt x="4692909" y="1059855"/>
                      <a:pt x="4694061" y="1058126"/>
                    </a:cubicBezTo>
                    <a:cubicBezTo>
                      <a:pt x="4696943" y="1053516"/>
                      <a:pt x="4702994" y="1055821"/>
                      <a:pt x="4706163" y="1052075"/>
                    </a:cubicBezTo>
                    <a:cubicBezTo>
                      <a:pt x="4715383" y="1048041"/>
                      <a:pt x="4724604" y="1044007"/>
                      <a:pt x="4732095" y="1037092"/>
                    </a:cubicBezTo>
                    <a:cubicBezTo>
                      <a:pt x="4732095" y="1037092"/>
                      <a:pt x="4732383" y="1037092"/>
                      <a:pt x="4732383" y="1037092"/>
                    </a:cubicBezTo>
                    <a:cubicBezTo>
                      <a:pt x="4731807" y="1037668"/>
                      <a:pt x="4731519" y="1038244"/>
                      <a:pt x="4730943" y="1038821"/>
                    </a:cubicBezTo>
                    <a:cubicBezTo>
                      <a:pt x="4736417" y="1036227"/>
                      <a:pt x="4740163" y="1034499"/>
                      <a:pt x="4744197" y="1032482"/>
                    </a:cubicBezTo>
                    <a:cubicBezTo>
                      <a:pt x="4746502" y="1031905"/>
                      <a:pt x="4748519" y="1031329"/>
                      <a:pt x="4749384" y="1028736"/>
                    </a:cubicBezTo>
                    <a:cubicBezTo>
                      <a:pt x="4746502" y="1028448"/>
                      <a:pt x="4743909" y="1028448"/>
                      <a:pt x="4742180" y="1031041"/>
                    </a:cubicBezTo>
                    <a:cubicBezTo>
                      <a:pt x="4742180" y="1031041"/>
                      <a:pt x="4742180" y="1031041"/>
                      <a:pt x="4742180" y="1031041"/>
                    </a:cubicBezTo>
                    <a:cubicBezTo>
                      <a:pt x="4741316" y="1031329"/>
                      <a:pt x="4740451" y="1031905"/>
                      <a:pt x="4739299" y="1032193"/>
                    </a:cubicBezTo>
                    <a:cubicBezTo>
                      <a:pt x="4741028" y="1030465"/>
                      <a:pt x="4742468" y="1028160"/>
                      <a:pt x="4742468" y="1024702"/>
                    </a:cubicBezTo>
                    <a:cubicBezTo>
                      <a:pt x="4742756" y="1024126"/>
                      <a:pt x="4743333" y="1023549"/>
                      <a:pt x="4743621" y="1022973"/>
                    </a:cubicBezTo>
                    <a:cubicBezTo>
                      <a:pt x="4746502" y="1021532"/>
                      <a:pt x="4749384" y="1020092"/>
                      <a:pt x="4752265" y="1018651"/>
                    </a:cubicBezTo>
                    <a:cubicBezTo>
                      <a:pt x="4762350" y="1014041"/>
                      <a:pt x="4774163" y="1011736"/>
                      <a:pt x="4782519" y="1003668"/>
                    </a:cubicBezTo>
                    <a:cubicBezTo>
                      <a:pt x="4784536" y="1001075"/>
                      <a:pt x="4786553" y="998481"/>
                      <a:pt x="4788570" y="995888"/>
                    </a:cubicBezTo>
                    <a:cubicBezTo>
                      <a:pt x="4789723" y="991566"/>
                      <a:pt x="4787130" y="992142"/>
                      <a:pt x="4784825" y="993007"/>
                    </a:cubicBezTo>
                    <a:cubicBezTo>
                      <a:pt x="4780791" y="994447"/>
                      <a:pt x="4776469" y="996176"/>
                      <a:pt x="4772723" y="998193"/>
                    </a:cubicBezTo>
                    <a:cubicBezTo>
                      <a:pt x="4768113" y="1000498"/>
                      <a:pt x="4761774" y="997617"/>
                      <a:pt x="4758892" y="1004532"/>
                    </a:cubicBezTo>
                    <a:cubicBezTo>
                      <a:pt x="4758028" y="1006549"/>
                      <a:pt x="4755722" y="1003092"/>
                      <a:pt x="4756299" y="1001939"/>
                    </a:cubicBezTo>
                    <a:cubicBezTo>
                      <a:pt x="4757452" y="998769"/>
                      <a:pt x="4759756" y="996753"/>
                      <a:pt x="4762350" y="994736"/>
                    </a:cubicBezTo>
                    <a:cubicBezTo>
                      <a:pt x="4766672" y="990990"/>
                      <a:pt x="4771858" y="995600"/>
                      <a:pt x="4775604" y="992430"/>
                    </a:cubicBezTo>
                    <a:cubicBezTo>
                      <a:pt x="4783384" y="991278"/>
                      <a:pt x="4781943" y="986091"/>
                      <a:pt x="4780791" y="980905"/>
                    </a:cubicBezTo>
                    <a:cubicBezTo>
                      <a:pt x="4781079" y="980617"/>
                      <a:pt x="4781367" y="980617"/>
                      <a:pt x="4781655" y="980329"/>
                    </a:cubicBezTo>
                    <a:cubicBezTo>
                      <a:pt x="4781943" y="980041"/>
                      <a:pt x="4781943" y="979752"/>
                      <a:pt x="4781943" y="979464"/>
                    </a:cubicBezTo>
                    <a:cubicBezTo>
                      <a:pt x="4780503" y="976007"/>
                      <a:pt x="4777333" y="977735"/>
                      <a:pt x="4775028" y="977447"/>
                    </a:cubicBezTo>
                    <a:cubicBezTo>
                      <a:pt x="4772723" y="977159"/>
                      <a:pt x="4770129" y="981769"/>
                      <a:pt x="4768689" y="977735"/>
                    </a:cubicBezTo>
                    <a:cubicBezTo>
                      <a:pt x="4767536" y="974854"/>
                      <a:pt x="4770129" y="971973"/>
                      <a:pt x="4772435" y="970532"/>
                    </a:cubicBezTo>
                    <a:cubicBezTo>
                      <a:pt x="4775028" y="968803"/>
                      <a:pt x="4777621" y="967651"/>
                      <a:pt x="4775028" y="963905"/>
                    </a:cubicBezTo>
                    <a:cubicBezTo>
                      <a:pt x="4775604" y="961312"/>
                      <a:pt x="4779638" y="962752"/>
                      <a:pt x="4779926" y="959583"/>
                    </a:cubicBezTo>
                    <a:cubicBezTo>
                      <a:pt x="4781655" y="954396"/>
                      <a:pt x="4786553" y="952379"/>
                      <a:pt x="4790875" y="949210"/>
                    </a:cubicBezTo>
                    <a:cubicBezTo>
                      <a:pt x="4787418" y="948922"/>
                      <a:pt x="4785401" y="946040"/>
                      <a:pt x="4781943" y="946329"/>
                    </a:cubicBezTo>
                    <a:cubicBezTo>
                      <a:pt x="4779926" y="946617"/>
                      <a:pt x="4775892" y="948345"/>
                      <a:pt x="4775892" y="944312"/>
                    </a:cubicBezTo>
                    <a:cubicBezTo>
                      <a:pt x="4775892" y="940854"/>
                      <a:pt x="4777621" y="937684"/>
                      <a:pt x="4782231" y="937973"/>
                    </a:cubicBezTo>
                    <a:cubicBezTo>
                      <a:pt x="4788282" y="937973"/>
                      <a:pt x="4791740" y="933362"/>
                      <a:pt x="4795486" y="929616"/>
                    </a:cubicBezTo>
                    <a:cubicBezTo>
                      <a:pt x="4798079" y="927023"/>
                      <a:pt x="4795486" y="926447"/>
                      <a:pt x="4793180" y="926735"/>
                    </a:cubicBezTo>
                    <a:cubicBezTo>
                      <a:pt x="4791164" y="923566"/>
                      <a:pt x="4788282" y="924142"/>
                      <a:pt x="4785401" y="924430"/>
                    </a:cubicBezTo>
                    <a:cubicBezTo>
                      <a:pt x="4784825" y="923278"/>
                      <a:pt x="4785977" y="920684"/>
                      <a:pt x="4783960" y="921261"/>
                    </a:cubicBezTo>
                    <a:cubicBezTo>
                      <a:pt x="4781367" y="922125"/>
                      <a:pt x="4779350" y="922413"/>
                      <a:pt x="4778773" y="919532"/>
                    </a:cubicBezTo>
                    <a:cubicBezTo>
                      <a:pt x="4778197" y="917227"/>
                      <a:pt x="4782807" y="918955"/>
                      <a:pt x="4782519" y="916074"/>
                    </a:cubicBezTo>
                    <a:cubicBezTo>
                      <a:pt x="4784825" y="914057"/>
                      <a:pt x="4791740" y="918379"/>
                      <a:pt x="4789723" y="912328"/>
                    </a:cubicBezTo>
                    <a:cubicBezTo>
                      <a:pt x="4788282" y="908294"/>
                      <a:pt x="4790587" y="905701"/>
                      <a:pt x="4789723" y="902532"/>
                    </a:cubicBezTo>
                    <a:cubicBezTo>
                      <a:pt x="4790875" y="901091"/>
                      <a:pt x="4790875" y="899362"/>
                      <a:pt x="4792604" y="897921"/>
                    </a:cubicBezTo>
                    <a:cubicBezTo>
                      <a:pt x="4795486" y="895328"/>
                      <a:pt x="4802401" y="896481"/>
                      <a:pt x="4801248" y="893311"/>
                    </a:cubicBezTo>
                    <a:cubicBezTo>
                      <a:pt x="4799808" y="889277"/>
                      <a:pt x="4793757" y="890430"/>
                      <a:pt x="4789147" y="889854"/>
                    </a:cubicBezTo>
                    <a:cubicBezTo>
                      <a:pt x="4789147" y="889277"/>
                      <a:pt x="4788858" y="888701"/>
                      <a:pt x="4788858" y="888125"/>
                    </a:cubicBezTo>
                    <a:cubicBezTo>
                      <a:pt x="4792892" y="884091"/>
                      <a:pt x="4799232" y="885243"/>
                      <a:pt x="4803554" y="880345"/>
                    </a:cubicBezTo>
                    <a:cubicBezTo>
                      <a:pt x="4809316" y="873718"/>
                      <a:pt x="4814215" y="865650"/>
                      <a:pt x="4822571" y="861616"/>
                    </a:cubicBezTo>
                    <a:cubicBezTo>
                      <a:pt x="4826028" y="859887"/>
                      <a:pt x="4824587" y="855853"/>
                      <a:pt x="4823435" y="854989"/>
                    </a:cubicBezTo>
                    <a:cubicBezTo>
                      <a:pt x="4815655" y="849226"/>
                      <a:pt x="4823147" y="847785"/>
                      <a:pt x="4826028" y="845480"/>
                    </a:cubicBezTo>
                    <a:cubicBezTo>
                      <a:pt x="4832943" y="840006"/>
                      <a:pt x="4839859" y="834531"/>
                      <a:pt x="4847062" y="829345"/>
                    </a:cubicBezTo>
                    <a:cubicBezTo>
                      <a:pt x="4849656" y="827328"/>
                      <a:pt x="4846774" y="825599"/>
                      <a:pt x="4847350" y="823870"/>
                    </a:cubicBezTo>
                    <a:cubicBezTo>
                      <a:pt x="4849367" y="823582"/>
                      <a:pt x="4852537" y="823582"/>
                      <a:pt x="4851960" y="821565"/>
                    </a:cubicBezTo>
                    <a:cubicBezTo>
                      <a:pt x="4850808" y="817531"/>
                      <a:pt x="4847350" y="820701"/>
                      <a:pt x="4845045" y="820701"/>
                    </a:cubicBezTo>
                    <a:cubicBezTo>
                      <a:pt x="4842740" y="820989"/>
                      <a:pt x="4841299" y="820124"/>
                      <a:pt x="4841011" y="817531"/>
                    </a:cubicBezTo>
                    <a:cubicBezTo>
                      <a:pt x="4843316" y="814938"/>
                      <a:pt x="4845333" y="812345"/>
                      <a:pt x="4847638" y="809751"/>
                    </a:cubicBezTo>
                    <a:cubicBezTo>
                      <a:pt x="4851096" y="805717"/>
                      <a:pt x="4851384" y="801107"/>
                      <a:pt x="4849079" y="796497"/>
                    </a:cubicBezTo>
                    <a:cubicBezTo>
                      <a:pt x="4846486" y="791599"/>
                      <a:pt x="4843604" y="797073"/>
                      <a:pt x="4840723" y="796209"/>
                    </a:cubicBezTo>
                    <a:cubicBezTo>
                      <a:pt x="4838994" y="795633"/>
                      <a:pt x="4836689" y="797650"/>
                      <a:pt x="4835249" y="795345"/>
                    </a:cubicBezTo>
                    <a:cubicBezTo>
                      <a:pt x="4832943" y="792175"/>
                      <a:pt x="4836689" y="790446"/>
                      <a:pt x="4837842" y="789870"/>
                    </a:cubicBezTo>
                    <a:cubicBezTo>
                      <a:pt x="4840723" y="788429"/>
                      <a:pt x="4839282" y="786124"/>
                      <a:pt x="4839571" y="784395"/>
                    </a:cubicBezTo>
                    <a:cubicBezTo>
                      <a:pt x="4840147" y="780073"/>
                      <a:pt x="4838994" y="774022"/>
                      <a:pt x="4841299" y="771429"/>
                    </a:cubicBezTo>
                    <a:cubicBezTo>
                      <a:pt x="4847062" y="765090"/>
                      <a:pt x="4842452" y="764226"/>
                      <a:pt x="4838130" y="762209"/>
                    </a:cubicBezTo>
                    <a:cubicBezTo>
                      <a:pt x="4836113" y="758463"/>
                      <a:pt x="4837265" y="753853"/>
                      <a:pt x="4835249" y="750107"/>
                    </a:cubicBezTo>
                    <a:cubicBezTo>
                      <a:pt x="4843604" y="744921"/>
                      <a:pt x="4852248" y="739734"/>
                      <a:pt x="4858300" y="731378"/>
                    </a:cubicBezTo>
                    <a:cubicBezTo>
                      <a:pt x="4860316" y="727344"/>
                      <a:pt x="4862333" y="723598"/>
                      <a:pt x="4864350" y="719564"/>
                    </a:cubicBezTo>
                    <a:cubicBezTo>
                      <a:pt x="4864927" y="713802"/>
                      <a:pt x="4861757" y="714954"/>
                      <a:pt x="4858588" y="716683"/>
                    </a:cubicBezTo>
                    <a:cubicBezTo>
                      <a:pt x="4853401" y="719853"/>
                      <a:pt x="4848503" y="722734"/>
                      <a:pt x="4843893" y="726480"/>
                    </a:cubicBezTo>
                    <a:cubicBezTo>
                      <a:pt x="4842452" y="727632"/>
                      <a:pt x="4840435" y="728208"/>
                      <a:pt x="4838706" y="728785"/>
                    </a:cubicBezTo>
                    <a:cubicBezTo>
                      <a:pt x="4838994" y="726768"/>
                      <a:pt x="4839859" y="725039"/>
                      <a:pt x="4838130" y="723310"/>
                    </a:cubicBezTo>
                    <a:cubicBezTo>
                      <a:pt x="4841876" y="723310"/>
                      <a:pt x="4843316" y="722158"/>
                      <a:pt x="4842740" y="720141"/>
                    </a:cubicBezTo>
                    <a:cubicBezTo>
                      <a:pt x="4843893" y="719853"/>
                      <a:pt x="4845045" y="718988"/>
                      <a:pt x="4846198" y="717836"/>
                    </a:cubicBezTo>
                    <a:cubicBezTo>
                      <a:pt x="4855994" y="714378"/>
                      <a:pt x="4853113" y="707751"/>
                      <a:pt x="4850232" y="701124"/>
                    </a:cubicBezTo>
                    <a:cubicBezTo>
                      <a:pt x="4850520" y="700835"/>
                      <a:pt x="4850808" y="700547"/>
                      <a:pt x="4851096" y="700259"/>
                    </a:cubicBezTo>
                    <a:cubicBezTo>
                      <a:pt x="4851384" y="699971"/>
                      <a:pt x="4851384" y="699395"/>
                      <a:pt x="4851096" y="699107"/>
                    </a:cubicBezTo>
                    <a:cubicBezTo>
                      <a:pt x="4848503" y="694785"/>
                      <a:pt x="4844757" y="697954"/>
                      <a:pt x="4841588" y="697954"/>
                    </a:cubicBezTo>
                    <a:cubicBezTo>
                      <a:pt x="4838706" y="698242"/>
                      <a:pt x="4836401" y="704869"/>
                      <a:pt x="4833232" y="699971"/>
                    </a:cubicBezTo>
                    <a:cubicBezTo>
                      <a:pt x="4830927" y="696513"/>
                      <a:pt x="4833808" y="692191"/>
                      <a:pt x="4836689" y="689310"/>
                    </a:cubicBezTo>
                    <a:cubicBezTo>
                      <a:pt x="4839859" y="686429"/>
                      <a:pt x="4843028" y="684124"/>
                      <a:pt x="4838418" y="680090"/>
                    </a:cubicBezTo>
                    <a:cubicBezTo>
                      <a:pt x="4838418" y="676632"/>
                      <a:pt x="4844181" y="677208"/>
                      <a:pt x="4843604" y="673174"/>
                    </a:cubicBezTo>
                    <a:cubicBezTo>
                      <a:pt x="4844757" y="665971"/>
                      <a:pt x="4850520" y="662225"/>
                      <a:pt x="4855418" y="657039"/>
                    </a:cubicBezTo>
                    <a:cubicBezTo>
                      <a:pt x="4850808" y="657327"/>
                      <a:pt x="4847350" y="654157"/>
                      <a:pt x="4842740" y="655598"/>
                    </a:cubicBezTo>
                    <a:cubicBezTo>
                      <a:pt x="4839859" y="656462"/>
                      <a:pt x="4835249" y="659632"/>
                      <a:pt x="4834384" y="654157"/>
                    </a:cubicBezTo>
                    <a:cubicBezTo>
                      <a:pt x="4833520" y="649835"/>
                      <a:pt x="4835249" y="645225"/>
                      <a:pt x="4841011" y="644072"/>
                    </a:cubicBezTo>
                    <a:cubicBezTo>
                      <a:pt x="4849079" y="642632"/>
                      <a:pt x="4852537" y="635716"/>
                      <a:pt x="4856571" y="629954"/>
                    </a:cubicBezTo>
                    <a:cubicBezTo>
                      <a:pt x="4859164" y="626208"/>
                      <a:pt x="4855706" y="625920"/>
                      <a:pt x="4852825" y="626784"/>
                    </a:cubicBezTo>
                    <a:cubicBezTo>
                      <a:pt x="4849656" y="623038"/>
                      <a:pt x="4845910" y="624479"/>
                      <a:pt x="4842164" y="625632"/>
                    </a:cubicBezTo>
                    <a:cubicBezTo>
                      <a:pt x="4841011" y="624479"/>
                      <a:pt x="4842164" y="620445"/>
                      <a:pt x="4839571" y="621886"/>
                    </a:cubicBezTo>
                    <a:cubicBezTo>
                      <a:pt x="4836401" y="623615"/>
                      <a:pt x="4833808" y="624479"/>
                      <a:pt x="4832367" y="620733"/>
                    </a:cubicBezTo>
                    <a:cubicBezTo>
                      <a:pt x="4831215" y="617852"/>
                      <a:pt x="4837265" y="619004"/>
                      <a:pt x="4836401" y="615259"/>
                    </a:cubicBezTo>
                    <a:cubicBezTo>
                      <a:pt x="4838994" y="612089"/>
                      <a:pt x="4849079" y="616123"/>
                      <a:pt x="4845045" y="608631"/>
                    </a:cubicBezTo>
                    <a:cubicBezTo>
                      <a:pt x="4842452" y="603733"/>
                      <a:pt x="4844469" y="599699"/>
                      <a:pt x="4842452" y="595665"/>
                    </a:cubicBezTo>
                    <a:cubicBezTo>
                      <a:pt x="4843604" y="593648"/>
                      <a:pt x="4843028" y="591343"/>
                      <a:pt x="4845045" y="588750"/>
                    </a:cubicBezTo>
                    <a:cubicBezTo>
                      <a:pt x="4848215" y="584716"/>
                      <a:pt x="4857723" y="584716"/>
                      <a:pt x="4855418" y="580682"/>
                    </a:cubicBezTo>
                    <a:cubicBezTo>
                      <a:pt x="4852537" y="575496"/>
                      <a:pt x="4844469" y="578665"/>
                      <a:pt x="4838706" y="578953"/>
                    </a:cubicBezTo>
                    <a:cubicBezTo>
                      <a:pt x="4838418" y="578089"/>
                      <a:pt x="4838130" y="577513"/>
                      <a:pt x="4837842" y="576648"/>
                    </a:cubicBezTo>
                    <a:cubicBezTo>
                      <a:pt x="4842164" y="570309"/>
                      <a:pt x="4851096" y="570309"/>
                      <a:pt x="4855418" y="563106"/>
                    </a:cubicBezTo>
                    <a:cubicBezTo>
                      <a:pt x="4861469" y="553021"/>
                      <a:pt x="4865791" y="541207"/>
                      <a:pt x="4875876" y="533716"/>
                    </a:cubicBezTo>
                    <a:cubicBezTo>
                      <a:pt x="4879910" y="530546"/>
                      <a:pt x="4877317" y="525648"/>
                      <a:pt x="4875588" y="524784"/>
                    </a:cubicBezTo>
                    <a:cubicBezTo>
                      <a:pt x="4863774" y="519021"/>
                      <a:pt x="4873283" y="515275"/>
                      <a:pt x="4876740" y="511529"/>
                    </a:cubicBezTo>
                    <a:cubicBezTo>
                      <a:pt x="4884520" y="502597"/>
                      <a:pt x="4892588" y="493665"/>
                      <a:pt x="4900656" y="485021"/>
                    </a:cubicBezTo>
                    <a:cubicBezTo>
                      <a:pt x="4903537" y="481851"/>
                      <a:pt x="4899215" y="480122"/>
                      <a:pt x="4899503" y="477817"/>
                    </a:cubicBezTo>
                    <a:cubicBezTo>
                      <a:pt x="4901808" y="476953"/>
                      <a:pt x="4906418" y="476376"/>
                      <a:pt x="4904978" y="473783"/>
                    </a:cubicBezTo>
                    <a:cubicBezTo>
                      <a:pt x="4902384" y="468885"/>
                      <a:pt x="4898639" y="473783"/>
                      <a:pt x="4895469" y="474359"/>
                    </a:cubicBezTo>
                    <a:cubicBezTo>
                      <a:pt x="4892588" y="475224"/>
                      <a:pt x="4890283" y="474648"/>
                      <a:pt x="4889418" y="471478"/>
                    </a:cubicBezTo>
                    <a:cubicBezTo>
                      <a:pt x="4891724" y="467444"/>
                      <a:pt x="4893740" y="463410"/>
                      <a:pt x="4896334" y="459664"/>
                    </a:cubicBezTo>
                    <a:cubicBezTo>
                      <a:pt x="4900080" y="453325"/>
                      <a:pt x="4899215" y="447275"/>
                      <a:pt x="4895181" y="441800"/>
                    </a:cubicBezTo>
                    <a:cubicBezTo>
                      <a:pt x="4890571" y="435749"/>
                      <a:pt x="4887978" y="443817"/>
                      <a:pt x="4883944" y="443529"/>
                    </a:cubicBezTo>
                    <a:cubicBezTo>
                      <a:pt x="4883367" y="443529"/>
                      <a:pt x="4882791" y="443529"/>
                      <a:pt x="4882215" y="443817"/>
                    </a:cubicBezTo>
                    <a:cubicBezTo>
                      <a:pt x="4892876" y="437190"/>
                      <a:pt x="4904690" y="431427"/>
                      <a:pt x="4912469" y="420766"/>
                    </a:cubicBezTo>
                    <a:cubicBezTo>
                      <a:pt x="4914486" y="416732"/>
                      <a:pt x="4916503" y="412986"/>
                      <a:pt x="4918520" y="408952"/>
                    </a:cubicBezTo>
                    <a:cubicBezTo>
                      <a:pt x="4919097" y="403190"/>
                      <a:pt x="4915927" y="404342"/>
                      <a:pt x="4912757" y="406071"/>
                    </a:cubicBezTo>
                    <a:cubicBezTo>
                      <a:pt x="4907571" y="409240"/>
                      <a:pt x="4902673" y="412122"/>
                      <a:pt x="4898062" y="415868"/>
                    </a:cubicBezTo>
                    <a:cubicBezTo>
                      <a:pt x="4892588" y="419901"/>
                      <a:pt x="4883367" y="417885"/>
                      <a:pt x="4881062" y="427681"/>
                    </a:cubicBezTo>
                    <a:cubicBezTo>
                      <a:pt x="4880774" y="428834"/>
                      <a:pt x="4880198" y="428834"/>
                      <a:pt x="4879333" y="428546"/>
                    </a:cubicBezTo>
                    <a:cubicBezTo>
                      <a:pt x="4879333" y="426241"/>
                      <a:pt x="4878757" y="423647"/>
                      <a:pt x="4878181" y="421054"/>
                    </a:cubicBezTo>
                    <a:cubicBezTo>
                      <a:pt x="4879333" y="418461"/>
                      <a:pt x="4881062" y="416156"/>
                      <a:pt x="4883079" y="413851"/>
                    </a:cubicBezTo>
                    <a:cubicBezTo>
                      <a:pt x="4887690" y="408088"/>
                      <a:pt x="4895758" y="412698"/>
                      <a:pt x="4900080" y="407512"/>
                    </a:cubicBezTo>
                    <a:cubicBezTo>
                      <a:pt x="4909876" y="404054"/>
                      <a:pt x="4906995" y="397427"/>
                      <a:pt x="4904113" y="390800"/>
                    </a:cubicBezTo>
                    <a:cubicBezTo>
                      <a:pt x="4904402" y="390511"/>
                      <a:pt x="4904690" y="390223"/>
                      <a:pt x="4904978" y="389935"/>
                    </a:cubicBezTo>
                    <a:cubicBezTo>
                      <a:pt x="4905266" y="389647"/>
                      <a:pt x="4905266" y="389071"/>
                      <a:pt x="4904978" y="388783"/>
                    </a:cubicBezTo>
                    <a:cubicBezTo>
                      <a:pt x="4902384" y="384461"/>
                      <a:pt x="4898639" y="387630"/>
                      <a:pt x="4895469" y="387630"/>
                    </a:cubicBezTo>
                    <a:cubicBezTo>
                      <a:pt x="4892588" y="387918"/>
                      <a:pt x="4890283" y="394545"/>
                      <a:pt x="4887113" y="389647"/>
                    </a:cubicBezTo>
                    <a:cubicBezTo>
                      <a:pt x="4884808" y="386189"/>
                      <a:pt x="4887690" y="381867"/>
                      <a:pt x="4890571" y="378986"/>
                    </a:cubicBezTo>
                    <a:cubicBezTo>
                      <a:pt x="4893740" y="376105"/>
                      <a:pt x="4896910" y="373799"/>
                      <a:pt x="4892300" y="369766"/>
                    </a:cubicBezTo>
                    <a:cubicBezTo>
                      <a:pt x="4892300" y="366308"/>
                      <a:pt x="4898062" y="366884"/>
                      <a:pt x="4897486" y="362850"/>
                    </a:cubicBezTo>
                    <a:cubicBezTo>
                      <a:pt x="4898639" y="355647"/>
                      <a:pt x="4904402" y="351901"/>
                      <a:pt x="4909300" y="346715"/>
                    </a:cubicBezTo>
                    <a:cubicBezTo>
                      <a:pt x="4904690" y="347003"/>
                      <a:pt x="4901232" y="343833"/>
                      <a:pt x="4896622" y="345274"/>
                    </a:cubicBezTo>
                    <a:cubicBezTo>
                      <a:pt x="4893740" y="346138"/>
                      <a:pt x="4889130" y="349308"/>
                      <a:pt x="4888266" y="343833"/>
                    </a:cubicBezTo>
                    <a:cubicBezTo>
                      <a:pt x="4887401" y="339511"/>
                      <a:pt x="4889130" y="334901"/>
                      <a:pt x="4894893" y="333748"/>
                    </a:cubicBezTo>
                    <a:cubicBezTo>
                      <a:pt x="4902961" y="332308"/>
                      <a:pt x="4906418" y="325392"/>
                      <a:pt x="4910452" y="319630"/>
                    </a:cubicBezTo>
                    <a:cubicBezTo>
                      <a:pt x="4913046" y="315884"/>
                      <a:pt x="4909588" y="315596"/>
                      <a:pt x="4906707" y="316460"/>
                    </a:cubicBezTo>
                    <a:cubicBezTo>
                      <a:pt x="4903537" y="312714"/>
                      <a:pt x="4899791" y="314155"/>
                      <a:pt x="4896046" y="315308"/>
                    </a:cubicBezTo>
                    <a:cubicBezTo>
                      <a:pt x="4894893" y="314155"/>
                      <a:pt x="4896046" y="310121"/>
                      <a:pt x="4893452" y="311562"/>
                    </a:cubicBezTo>
                    <a:cubicBezTo>
                      <a:pt x="4890283" y="313291"/>
                      <a:pt x="4887690" y="314155"/>
                      <a:pt x="4886249" y="310409"/>
                    </a:cubicBezTo>
                    <a:cubicBezTo>
                      <a:pt x="4885096" y="307528"/>
                      <a:pt x="4891147" y="308680"/>
                      <a:pt x="4890283" y="304935"/>
                    </a:cubicBezTo>
                    <a:cubicBezTo>
                      <a:pt x="4892876" y="301765"/>
                      <a:pt x="4902961" y="305799"/>
                      <a:pt x="4898927" y="298308"/>
                    </a:cubicBezTo>
                    <a:cubicBezTo>
                      <a:pt x="4896334" y="293409"/>
                      <a:pt x="4898350" y="289375"/>
                      <a:pt x="4896334" y="285341"/>
                    </a:cubicBezTo>
                    <a:cubicBezTo>
                      <a:pt x="4897486" y="283324"/>
                      <a:pt x="4896910" y="281019"/>
                      <a:pt x="4898927" y="278426"/>
                    </a:cubicBezTo>
                    <a:cubicBezTo>
                      <a:pt x="4902096" y="274392"/>
                      <a:pt x="4911605" y="274392"/>
                      <a:pt x="4909300" y="270358"/>
                    </a:cubicBezTo>
                    <a:cubicBezTo>
                      <a:pt x="4906418" y="265172"/>
                      <a:pt x="4898350" y="268341"/>
                      <a:pt x="4892588" y="268629"/>
                    </a:cubicBezTo>
                    <a:cubicBezTo>
                      <a:pt x="4892300" y="267765"/>
                      <a:pt x="4892012" y="267189"/>
                      <a:pt x="4891724" y="266324"/>
                    </a:cubicBezTo>
                    <a:cubicBezTo>
                      <a:pt x="4896046" y="259985"/>
                      <a:pt x="4904978" y="259985"/>
                      <a:pt x="4909300" y="252782"/>
                    </a:cubicBezTo>
                    <a:cubicBezTo>
                      <a:pt x="4915351" y="242697"/>
                      <a:pt x="4919673" y="230883"/>
                      <a:pt x="4929758" y="223392"/>
                    </a:cubicBezTo>
                    <a:cubicBezTo>
                      <a:pt x="4933792" y="220222"/>
                      <a:pt x="4931198" y="215324"/>
                      <a:pt x="4929469" y="214460"/>
                    </a:cubicBezTo>
                    <a:cubicBezTo>
                      <a:pt x="4917656" y="208697"/>
                      <a:pt x="4927164" y="204951"/>
                      <a:pt x="4930622" y="201205"/>
                    </a:cubicBezTo>
                    <a:cubicBezTo>
                      <a:pt x="4938402" y="192273"/>
                      <a:pt x="4946470" y="183341"/>
                      <a:pt x="4954537" y="174697"/>
                    </a:cubicBezTo>
                    <a:cubicBezTo>
                      <a:pt x="4957419" y="171527"/>
                      <a:pt x="4953097" y="169798"/>
                      <a:pt x="4953385" y="167493"/>
                    </a:cubicBezTo>
                    <a:cubicBezTo>
                      <a:pt x="4955114" y="168934"/>
                      <a:pt x="4959724" y="168358"/>
                      <a:pt x="4958283" y="165764"/>
                    </a:cubicBezTo>
                    <a:close/>
                    <a:moveTo>
                      <a:pt x="652646" y="2404880"/>
                    </a:moveTo>
                    <a:cubicBezTo>
                      <a:pt x="651494" y="2404880"/>
                      <a:pt x="650341" y="2406033"/>
                      <a:pt x="648901" y="2405168"/>
                    </a:cubicBezTo>
                    <a:cubicBezTo>
                      <a:pt x="649477" y="2404304"/>
                      <a:pt x="651782" y="2402863"/>
                      <a:pt x="654663" y="2401711"/>
                    </a:cubicBezTo>
                    <a:cubicBezTo>
                      <a:pt x="655528" y="2402575"/>
                      <a:pt x="656392" y="2403439"/>
                      <a:pt x="656968" y="2404592"/>
                    </a:cubicBezTo>
                    <a:cubicBezTo>
                      <a:pt x="655816" y="2404880"/>
                      <a:pt x="654087" y="2405168"/>
                      <a:pt x="652646" y="2404880"/>
                    </a:cubicBezTo>
                    <a:close/>
                    <a:moveTo>
                      <a:pt x="1572669" y="2189065"/>
                    </a:moveTo>
                    <a:cubicBezTo>
                      <a:pt x="1572381" y="2189065"/>
                      <a:pt x="1572093" y="2189353"/>
                      <a:pt x="1572093" y="2189641"/>
                    </a:cubicBezTo>
                    <a:cubicBezTo>
                      <a:pt x="1571805" y="2190218"/>
                      <a:pt x="1572093" y="2190506"/>
                      <a:pt x="1572381" y="2191082"/>
                    </a:cubicBezTo>
                    <a:lnTo>
                      <a:pt x="1568059" y="2190794"/>
                    </a:lnTo>
                    <a:cubicBezTo>
                      <a:pt x="1570076" y="2185607"/>
                      <a:pt x="1574110" y="2185031"/>
                      <a:pt x="1578144" y="2184167"/>
                    </a:cubicBezTo>
                    <a:cubicBezTo>
                      <a:pt x="1576127" y="2186184"/>
                      <a:pt x="1574686" y="2188201"/>
                      <a:pt x="1572669" y="2189065"/>
                    </a:cubicBezTo>
                    <a:close/>
                    <a:moveTo>
                      <a:pt x="4630959" y="1080889"/>
                    </a:moveTo>
                    <a:cubicBezTo>
                      <a:pt x="4635281" y="1078584"/>
                      <a:pt x="4639315" y="1076279"/>
                      <a:pt x="4643637" y="1074262"/>
                    </a:cubicBezTo>
                    <a:cubicBezTo>
                      <a:pt x="4639891" y="1077431"/>
                      <a:pt x="4636722" y="1081753"/>
                      <a:pt x="4630959" y="1080889"/>
                    </a:cubicBezTo>
                    <a:close/>
                    <a:moveTo>
                      <a:pt x="4663519" y="1064753"/>
                    </a:moveTo>
                    <a:cubicBezTo>
                      <a:pt x="4661214" y="1065329"/>
                      <a:pt x="4658620" y="1066194"/>
                      <a:pt x="4656315" y="1067346"/>
                    </a:cubicBezTo>
                    <a:cubicBezTo>
                      <a:pt x="4656315" y="1067346"/>
                      <a:pt x="4656315" y="1067346"/>
                      <a:pt x="4656604" y="1067346"/>
                    </a:cubicBezTo>
                    <a:cubicBezTo>
                      <a:pt x="4660061" y="1065329"/>
                      <a:pt x="4663807" y="1063889"/>
                      <a:pt x="4667553" y="1062160"/>
                    </a:cubicBezTo>
                    <a:cubicBezTo>
                      <a:pt x="4666688" y="1063312"/>
                      <a:pt x="4665536" y="1064177"/>
                      <a:pt x="4663519" y="1064753"/>
                    </a:cubicBezTo>
                    <a:close/>
                  </a:path>
                </a:pathLst>
              </a:custGeom>
              <a:solidFill>
                <a:schemeClr val="accent6">
                  <a:alpha val="60000"/>
                </a:schemeClr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22CE7CC-1E99-45C9-ADD2-FBEBEA174930}"/>
                  </a:ext>
                </a:extLst>
              </p:cNvPr>
              <p:cNvSpPr/>
              <p:nvPr/>
            </p:nvSpPr>
            <p:spPr>
              <a:xfrm>
                <a:off x="3883227" y="4237453"/>
                <a:ext cx="241049" cy="85771"/>
              </a:xfrm>
              <a:custGeom>
                <a:avLst/>
                <a:gdLst>
                  <a:gd name="connsiteX0" fmla="*/ 9221 w 241049"/>
                  <a:gd name="connsiteY0" fmla="*/ 85038 h 85771"/>
                  <a:gd name="connsiteX1" fmla="*/ 116120 w 241049"/>
                  <a:gd name="connsiteY1" fmla="*/ 54207 h 85771"/>
                  <a:gd name="connsiteX2" fmla="*/ 166544 w 241049"/>
                  <a:gd name="connsiteY2" fmla="*/ 42106 h 85771"/>
                  <a:gd name="connsiteX3" fmla="*/ 224459 w 241049"/>
                  <a:gd name="connsiteY3" fmla="*/ 24529 h 85771"/>
                  <a:gd name="connsiteX4" fmla="*/ 238866 w 241049"/>
                  <a:gd name="connsiteY4" fmla="*/ 10699 h 85771"/>
                  <a:gd name="connsiteX5" fmla="*/ 238866 w 241049"/>
                  <a:gd name="connsiteY5" fmla="*/ 1478 h 85771"/>
                  <a:gd name="connsiteX6" fmla="*/ 228205 w 241049"/>
                  <a:gd name="connsiteY6" fmla="*/ 2631 h 85771"/>
                  <a:gd name="connsiteX7" fmla="*/ 180374 w 241049"/>
                  <a:gd name="connsiteY7" fmla="*/ 26546 h 85771"/>
                  <a:gd name="connsiteX8" fmla="*/ 171442 w 241049"/>
                  <a:gd name="connsiteY8" fmla="*/ 28851 h 85771"/>
                  <a:gd name="connsiteX9" fmla="*/ 132543 w 241049"/>
                  <a:gd name="connsiteY9" fmla="*/ 39800 h 85771"/>
                  <a:gd name="connsiteX10" fmla="*/ 120730 w 241049"/>
                  <a:gd name="connsiteY10" fmla="*/ 44411 h 85771"/>
                  <a:gd name="connsiteX11" fmla="*/ 68289 w 241049"/>
                  <a:gd name="connsiteY11" fmla="*/ 59106 h 85771"/>
                  <a:gd name="connsiteX12" fmla="*/ 29678 w 241049"/>
                  <a:gd name="connsiteY12" fmla="*/ 72360 h 85771"/>
                  <a:gd name="connsiteX13" fmla="*/ 0 w 241049"/>
                  <a:gd name="connsiteY13" fmla="*/ 84750 h 85771"/>
                  <a:gd name="connsiteX14" fmla="*/ 9221 w 241049"/>
                  <a:gd name="connsiteY14" fmla="*/ 85038 h 85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1049" h="85771">
                    <a:moveTo>
                      <a:pt x="9221" y="85038"/>
                    </a:moveTo>
                    <a:cubicBezTo>
                      <a:pt x="45814" y="78123"/>
                      <a:pt x="78950" y="60258"/>
                      <a:pt x="116120" y="54207"/>
                    </a:cubicBezTo>
                    <a:cubicBezTo>
                      <a:pt x="132832" y="51326"/>
                      <a:pt x="149831" y="46139"/>
                      <a:pt x="166544" y="42106"/>
                    </a:cubicBezTo>
                    <a:cubicBezTo>
                      <a:pt x="186137" y="37495"/>
                      <a:pt x="205154" y="30292"/>
                      <a:pt x="224459" y="24529"/>
                    </a:cubicBezTo>
                    <a:cubicBezTo>
                      <a:pt x="231663" y="22224"/>
                      <a:pt x="237137" y="18766"/>
                      <a:pt x="238866" y="10699"/>
                    </a:cubicBezTo>
                    <a:cubicBezTo>
                      <a:pt x="239442" y="7529"/>
                      <a:pt x="243476" y="3783"/>
                      <a:pt x="238866" y="1478"/>
                    </a:cubicBezTo>
                    <a:cubicBezTo>
                      <a:pt x="235697" y="-251"/>
                      <a:pt x="231374" y="-1115"/>
                      <a:pt x="228205" y="2631"/>
                    </a:cubicBezTo>
                    <a:cubicBezTo>
                      <a:pt x="215527" y="16749"/>
                      <a:pt x="196222" y="18478"/>
                      <a:pt x="180374" y="26546"/>
                    </a:cubicBezTo>
                    <a:cubicBezTo>
                      <a:pt x="177493" y="27987"/>
                      <a:pt x="173747" y="29716"/>
                      <a:pt x="171442" y="28851"/>
                    </a:cubicBezTo>
                    <a:cubicBezTo>
                      <a:pt x="155883" y="23665"/>
                      <a:pt x="144357" y="32597"/>
                      <a:pt x="132543" y="39800"/>
                    </a:cubicBezTo>
                    <a:cubicBezTo>
                      <a:pt x="128798" y="42106"/>
                      <a:pt x="125052" y="44699"/>
                      <a:pt x="120730" y="44411"/>
                    </a:cubicBezTo>
                    <a:cubicBezTo>
                      <a:pt x="101425" y="43546"/>
                      <a:pt x="85001" y="50461"/>
                      <a:pt x="68289" y="59106"/>
                    </a:cubicBezTo>
                    <a:cubicBezTo>
                      <a:pt x="56187" y="65445"/>
                      <a:pt x="42644" y="69479"/>
                      <a:pt x="29678" y="72360"/>
                    </a:cubicBezTo>
                    <a:cubicBezTo>
                      <a:pt x="18441" y="74665"/>
                      <a:pt x="10373" y="81580"/>
                      <a:pt x="0" y="84750"/>
                    </a:cubicBezTo>
                    <a:cubicBezTo>
                      <a:pt x="3170" y="86479"/>
                      <a:pt x="6051" y="85614"/>
                      <a:pt x="9221" y="85038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002767B-8B1A-49AA-820B-48784070ACEB}"/>
                  </a:ext>
                </a:extLst>
              </p:cNvPr>
              <p:cNvSpPr/>
              <p:nvPr/>
            </p:nvSpPr>
            <p:spPr>
              <a:xfrm>
                <a:off x="3004696" y="4565507"/>
                <a:ext cx="108392" cy="25816"/>
              </a:xfrm>
              <a:custGeom>
                <a:avLst/>
                <a:gdLst>
                  <a:gd name="connsiteX0" fmla="*/ 72034 w 108392"/>
                  <a:gd name="connsiteY0" fmla="*/ 14291 h 25816"/>
                  <a:gd name="connsiteX1" fmla="*/ 88746 w 108392"/>
                  <a:gd name="connsiteY1" fmla="*/ 9680 h 25816"/>
                  <a:gd name="connsiteX2" fmla="*/ 88746 w 108392"/>
                  <a:gd name="connsiteY2" fmla="*/ 9680 h 25816"/>
                  <a:gd name="connsiteX3" fmla="*/ 105746 w 108392"/>
                  <a:gd name="connsiteY3" fmla="*/ 5070 h 25816"/>
                  <a:gd name="connsiteX4" fmla="*/ 107475 w 108392"/>
                  <a:gd name="connsiteY4" fmla="*/ 748 h 25816"/>
                  <a:gd name="connsiteX5" fmla="*/ 102865 w 108392"/>
                  <a:gd name="connsiteY5" fmla="*/ 172 h 25816"/>
                  <a:gd name="connsiteX6" fmla="*/ 86153 w 108392"/>
                  <a:gd name="connsiteY6" fmla="*/ 4782 h 25816"/>
                  <a:gd name="connsiteX7" fmla="*/ 64254 w 108392"/>
                  <a:gd name="connsiteY7" fmla="*/ 4206 h 25816"/>
                  <a:gd name="connsiteX8" fmla="*/ 45237 w 108392"/>
                  <a:gd name="connsiteY8" fmla="*/ 10257 h 25816"/>
                  <a:gd name="connsiteX9" fmla="*/ 0 w 108392"/>
                  <a:gd name="connsiteY9" fmla="*/ 25816 h 25816"/>
                  <a:gd name="connsiteX10" fmla="*/ 72034 w 108392"/>
                  <a:gd name="connsiteY10" fmla="*/ 14291 h 25816"/>
                  <a:gd name="connsiteX11" fmla="*/ 72034 w 108392"/>
                  <a:gd name="connsiteY11" fmla="*/ 14291 h 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92" h="25816">
                    <a:moveTo>
                      <a:pt x="72034" y="14291"/>
                    </a:moveTo>
                    <a:cubicBezTo>
                      <a:pt x="77797" y="14002"/>
                      <a:pt x="83560" y="12562"/>
                      <a:pt x="88746" y="9680"/>
                    </a:cubicBezTo>
                    <a:cubicBezTo>
                      <a:pt x="88746" y="9680"/>
                      <a:pt x="88746" y="9680"/>
                      <a:pt x="88746" y="9680"/>
                    </a:cubicBezTo>
                    <a:cubicBezTo>
                      <a:pt x="94509" y="8240"/>
                      <a:pt x="100272" y="6799"/>
                      <a:pt x="105746" y="5070"/>
                    </a:cubicBezTo>
                    <a:cubicBezTo>
                      <a:pt x="107187" y="4494"/>
                      <a:pt x="109780" y="2765"/>
                      <a:pt x="107475" y="748"/>
                    </a:cubicBezTo>
                    <a:cubicBezTo>
                      <a:pt x="106611" y="-116"/>
                      <a:pt x="104594" y="460"/>
                      <a:pt x="102865" y="172"/>
                    </a:cubicBezTo>
                    <a:cubicBezTo>
                      <a:pt x="96814" y="-116"/>
                      <a:pt x="90475" y="-693"/>
                      <a:pt x="86153" y="4782"/>
                    </a:cubicBezTo>
                    <a:cubicBezTo>
                      <a:pt x="78949" y="2477"/>
                      <a:pt x="72034" y="2189"/>
                      <a:pt x="64254" y="4206"/>
                    </a:cubicBezTo>
                    <a:cubicBezTo>
                      <a:pt x="57916" y="5935"/>
                      <a:pt x="51576" y="8240"/>
                      <a:pt x="45237" y="10257"/>
                    </a:cubicBezTo>
                    <a:cubicBezTo>
                      <a:pt x="29966" y="14867"/>
                      <a:pt x="13830" y="16884"/>
                      <a:pt x="0" y="25816"/>
                    </a:cubicBezTo>
                    <a:cubicBezTo>
                      <a:pt x="24203" y="22358"/>
                      <a:pt x="47831" y="16596"/>
                      <a:pt x="72034" y="14291"/>
                    </a:cubicBezTo>
                    <a:lnTo>
                      <a:pt x="72034" y="14291"/>
                    </a:ln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F2AA55F-727E-458D-A5E2-C2B06423960A}"/>
                  </a:ext>
                </a:extLst>
              </p:cNvPr>
              <p:cNvSpPr/>
              <p:nvPr/>
            </p:nvSpPr>
            <p:spPr>
              <a:xfrm>
                <a:off x="2758338" y="4627200"/>
                <a:ext cx="94220" cy="41640"/>
              </a:xfrm>
              <a:custGeom>
                <a:avLst/>
                <a:gdLst>
                  <a:gd name="connsiteX0" fmla="*/ 9220 w 94220"/>
                  <a:gd name="connsiteY0" fmla="*/ 39039 h 41640"/>
                  <a:gd name="connsiteX1" fmla="*/ 23051 w 94220"/>
                  <a:gd name="connsiteY1" fmla="*/ 31259 h 41640"/>
                  <a:gd name="connsiteX2" fmla="*/ 78661 w 94220"/>
                  <a:gd name="connsiteY2" fmla="*/ 9937 h 41640"/>
                  <a:gd name="connsiteX3" fmla="*/ 78661 w 94220"/>
                  <a:gd name="connsiteY3" fmla="*/ 9937 h 41640"/>
                  <a:gd name="connsiteX4" fmla="*/ 94221 w 94220"/>
                  <a:gd name="connsiteY4" fmla="*/ 717 h 41640"/>
                  <a:gd name="connsiteX5" fmla="*/ 85577 w 94220"/>
                  <a:gd name="connsiteY5" fmla="*/ 140 h 41640"/>
                  <a:gd name="connsiteX6" fmla="*/ 62238 w 94220"/>
                  <a:gd name="connsiteY6" fmla="*/ 4462 h 41640"/>
                  <a:gd name="connsiteX7" fmla="*/ 53017 w 94220"/>
                  <a:gd name="connsiteY7" fmla="*/ 15988 h 41640"/>
                  <a:gd name="connsiteX8" fmla="*/ 8356 w 94220"/>
                  <a:gd name="connsiteY8" fmla="*/ 31835 h 41640"/>
                  <a:gd name="connsiteX9" fmla="*/ 0 w 94220"/>
                  <a:gd name="connsiteY9" fmla="*/ 38174 h 41640"/>
                  <a:gd name="connsiteX10" fmla="*/ 9220 w 94220"/>
                  <a:gd name="connsiteY10" fmla="*/ 39039 h 4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20" h="41640">
                    <a:moveTo>
                      <a:pt x="9220" y="39039"/>
                    </a:moveTo>
                    <a:cubicBezTo>
                      <a:pt x="12102" y="32988"/>
                      <a:pt x="18153" y="33276"/>
                      <a:pt x="23051" y="31259"/>
                    </a:cubicBezTo>
                    <a:cubicBezTo>
                      <a:pt x="41780" y="24632"/>
                      <a:pt x="61661" y="20598"/>
                      <a:pt x="78661" y="9937"/>
                    </a:cubicBezTo>
                    <a:cubicBezTo>
                      <a:pt x="78661" y="9937"/>
                      <a:pt x="78661" y="9937"/>
                      <a:pt x="78661" y="9937"/>
                    </a:cubicBezTo>
                    <a:cubicBezTo>
                      <a:pt x="84712" y="9361"/>
                      <a:pt x="90475" y="7632"/>
                      <a:pt x="94221" y="717"/>
                    </a:cubicBezTo>
                    <a:cubicBezTo>
                      <a:pt x="90763" y="428"/>
                      <a:pt x="88170" y="428"/>
                      <a:pt x="85577" y="140"/>
                    </a:cubicBezTo>
                    <a:cubicBezTo>
                      <a:pt x="77509" y="-436"/>
                      <a:pt x="70017" y="717"/>
                      <a:pt x="62238" y="4462"/>
                    </a:cubicBezTo>
                    <a:cubicBezTo>
                      <a:pt x="56763" y="7344"/>
                      <a:pt x="59933" y="15700"/>
                      <a:pt x="53017" y="15988"/>
                    </a:cubicBezTo>
                    <a:cubicBezTo>
                      <a:pt x="36305" y="16564"/>
                      <a:pt x="23915" y="28378"/>
                      <a:pt x="8356" y="31835"/>
                    </a:cubicBezTo>
                    <a:cubicBezTo>
                      <a:pt x="4898" y="32700"/>
                      <a:pt x="288" y="32700"/>
                      <a:pt x="0" y="38174"/>
                    </a:cubicBezTo>
                    <a:cubicBezTo>
                      <a:pt x="3170" y="36734"/>
                      <a:pt x="5763" y="45954"/>
                      <a:pt x="9220" y="3903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A2D42FD-AF68-4994-AB90-8817C28E57E8}"/>
                  </a:ext>
                </a:extLst>
              </p:cNvPr>
              <p:cNvSpPr/>
              <p:nvPr/>
            </p:nvSpPr>
            <p:spPr>
              <a:xfrm>
                <a:off x="3820989" y="4329115"/>
                <a:ext cx="42249" cy="13087"/>
              </a:xfrm>
              <a:custGeom>
                <a:avLst/>
                <a:gdLst>
                  <a:gd name="connsiteX0" fmla="*/ 14119 w 42249"/>
                  <a:gd name="connsiteY0" fmla="*/ 11529 h 13087"/>
                  <a:gd name="connsiteX1" fmla="*/ 34000 w 42249"/>
                  <a:gd name="connsiteY1" fmla="*/ 9224 h 13087"/>
                  <a:gd name="connsiteX2" fmla="*/ 42068 w 42249"/>
                  <a:gd name="connsiteY2" fmla="*/ 4613 h 13087"/>
                  <a:gd name="connsiteX3" fmla="*/ 35729 w 42249"/>
                  <a:gd name="connsiteY3" fmla="*/ 3 h 13087"/>
                  <a:gd name="connsiteX4" fmla="*/ 0 w 42249"/>
                  <a:gd name="connsiteY4" fmla="*/ 11241 h 13087"/>
                  <a:gd name="connsiteX5" fmla="*/ 14119 w 42249"/>
                  <a:gd name="connsiteY5" fmla="*/ 11529 h 1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9" h="13087">
                    <a:moveTo>
                      <a:pt x="14119" y="11529"/>
                    </a:moveTo>
                    <a:cubicBezTo>
                      <a:pt x="20170" y="7207"/>
                      <a:pt x="25932" y="2596"/>
                      <a:pt x="34000" y="9224"/>
                    </a:cubicBezTo>
                    <a:cubicBezTo>
                      <a:pt x="36017" y="10952"/>
                      <a:pt x="41204" y="8647"/>
                      <a:pt x="42068" y="4613"/>
                    </a:cubicBezTo>
                    <a:cubicBezTo>
                      <a:pt x="43221" y="-285"/>
                      <a:pt x="38610" y="3"/>
                      <a:pt x="35729" y="3"/>
                    </a:cubicBezTo>
                    <a:cubicBezTo>
                      <a:pt x="23627" y="291"/>
                      <a:pt x="12102" y="1732"/>
                      <a:pt x="0" y="11241"/>
                    </a:cubicBezTo>
                    <a:cubicBezTo>
                      <a:pt x="6915" y="12681"/>
                      <a:pt x="10373" y="14410"/>
                      <a:pt x="14119" y="1152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79D3ED4-B396-4E88-8F3E-672436088AC2}"/>
                  </a:ext>
                </a:extLst>
              </p:cNvPr>
              <p:cNvSpPr/>
              <p:nvPr/>
            </p:nvSpPr>
            <p:spPr>
              <a:xfrm>
                <a:off x="4010872" y="4287338"/>
                <a:ext cx="35152" cy="14695"/>
              </a:xfrm>
              <a:custGeom>
                <a:avLst/>
                <a:gdLst>
                  <a:gd name="connsiteX0" fmla="*/ 865 w 35152"/>
                  <a:gd name="connsiteY0" fmla="*/ 14695 h 14695"/>
                  <a:gd name="connsiteX1" fmla="*/ 35153 w 35152"/>
                  <a:gd name="connsiteY1" fmla="*/ 3170 h 14695"/>
                  <a:gd name="connsiteX2" fmla="*/ 34000 w 35152"/>
                  <a:gd name="connsiteY2" fmla="*/ 0 h 14695"/>
                  <a:gd name="connsiteX3" fmla="*/ 0 w 35152"/>
                  <a:gd name="connsiteY3" fmla="*/ 11525 h 14695"/>
                  <a:gd name="connsiteX4" fmla="*/ 865 w 35152"/>
                  <a:gd name="connsiteY4" fmla="*/ 14695 h 1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52" h="14695">
                    <a:moveTo>
                      <a:pt x="865" y="14695"/>
                    </a:moveTo>
                    <a:cubicBezTo>
                      <a:pt x="13254" y="13254"/>
                      <a:pt x="25356" y="10949"/>
                      <a:pt x="35153" y="3170"/>
                    </a:cubicBezTo>
                    <a:cubicBezTo>
                      <a:pt x="34865" y="2017"/>
                      <a:pt x="34288" y="864"/>
                      <a:pt x="34000" y="0"/>
                    </a:cubicBezTo>
                    <a:cubicBezTo>
                      <a:pt x="22763" y="3746"/>
                      <a:pt x="11237" y="7780"/>
                      <a:pt x="0" y="11525"/>
                    </a:cubicBezTo>
                    <a:cubicBezTo>
                      <a:pt x="0" y="12390"/>
                      <a:pt x="288" y="13542"/>
                      <a:pt x="865" y="1469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E5D286-4077-4CBF-93A2-5F61D98F735D}"/>
                  </a:ext>
                </a:extLst>
              </p:cNvPr>
              <p:cNvSpPr/>
              <p:nvPr/>
            </p:nvSpPr>
            <p:spPr>
              <a:xfrm>
                <a:off x="2780924" y="4651544"/>
                <a:ext cx="65872" cy="25307"/>
              </a:xfrm>
              <a:custGeom>
                <a:avLst/>
                <a:gdLst>
                  <a:gd name="connsiteX0" fmla="*/ 65873 w 65872"/>
                  <a:gd name="connsiteY0" fmla="*/ 0 h 25307"/>
                  <a:gd name="connsiteX1" fmla="*/ 21788 w 65872"/>
                  <a:gd name="connsiteY1" fmla="*/ 13542 h 25307"/>
                  <a:gd name="connsiteX2" fmla="*/ 21788 w 65872"/>
                  <a:gd name="connsiteY2" fmla="*/ 13542 h 25307"/>
                  <a:gd name="connsiteX3" fmla="*/ 12567 w 65872"/>
                  <a:gd name="connsiteY3" fmla="*/ 16136 h 25307"/>
                  <a:gd name="connsiteX4" fmla="*/ 12567 w 65872"/>
                  <a:gd name="connsiteY4" fmla="*/ 16136 h 25307"/>
                  <a:gd name="connsiteX5" fmla="*/ 4787 w 65872"/>
                  <a:gd name="connsiteY5" fmla="*/ 18153 h 25307"/>
                  <a:gd name="connsiteX6" fmla="*/ 465 w 65872"/>
                  <a:gd name="connsiteY6" fmla="*/ 23339 h 25307"/>
                  <a:gd name="connsiteX7" fmla="*/ 7381 w 65872"/>
                  <a:gd name="connsiteY7" fmla="*/ 23339 h 25307"/>
                  <a:gd name="connsiteX8" fmla="*/ 17754 w 65872"/>
                  <a:gd name="connsiteY8" fmla="*/ 18153 h 25307"/>
                  <a:gd name="connsiteX9" fmla="*/ 33889 w 65872"/>
                  <a:gd name="connsiteY9" fmla="*/ 22475 h 25307"/>
                  <a:gd name="connsiteX10" fmla="*/ 39076 w 65872"/>
                  <a:gd name="connsiteY10" fmla="*/ 20170 h 25307"/>
                  <a:gd name="connsiteX11" fmla="*/ 43686 w 65872"/>
                  <a:gd name="connsiteY11" fmla="*/ 11237 h 25307"/>
                  <a:gd name="connsiteX12" fmla="*/ 43686 w 65872"/>
                  <a:gd name="connsiteY12" fmla="*/ 11237 h 25307"/>
                  <a:gd name="connsiteX13" fmla="*/ 43686 w 65872"/>
                  <a:gd name="connsiteY13" fmla="*/ 11237 h 25307"/>
                  <a:gd name="connsiteX14" fmla="*/ 65873 w 65872"/>
                  <a:gd name="connsiteY14" fmla="*/ 0 h 2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872" h="25307">
                    <a:moveTo>
                      <a:pt x="65873" y="0"/>
                    </a:moveTo>
                    <a:cubicBezTo>
                      <a:pt x="48872" y="3458"/>
                      <a:pt x="35330" y="8644"/>
                      <a:pt x="21788" y="13542"/>
                    </a:cubicBezTo>
                    <a:cubicBezTo>
                      <a:pt x="21788" y="13542"/>
                      <a:pt x="21788" y="13542"/>
                      <a:pt x="21788" y="13542"/>
                    </a:cubicBezTo>
                    <a:cubicBezTo>
                      <a:pt x="18618" y="13831"/>
                      <a:pt x="15160" y="13542"/>
                      <a:pt x="12567" y="16136"/>
                    </a:cubicBezTo>
                    <a:cubicBezTo>
                      <a:pt x="12567" y="16136"/>
                      <a:pt x="12567" y="16136"/>
                      <a:pt x="12567" y="16136"/>
                    </a:cubicBezTo>
                    <a:cubicBezTo>
                      <a:pt x="9974" y="16712"/>
                      <a:pt x="7381" y="17288"/>
                      <a:pt x="4787" y="18153"/>
                    </a:cubicBezTo>
                    <a:cubicBezTo>
                      <a:pt x="2194" y="19017"/>
                      <a:pt x="-1263" y="19881"/>
                      <a:pt x="465" y="23339"/>
                    </a:cubicBezTo>
                    <a:cubicBezTo>
                      <a:pt x="2194" y="26509"/>
                      <a:pt x="5076" y="25356"/>
                      <a:pt x="7381" y="23339"/>
                    </a:cubicBezTo>
                    <a:cubicBezTo>
                      <a:pt x="10550" y="20746"/>
                      <a:pt x="14008" y="19017"/>
                      <a:pt x="17754" y="18153"/>
                    </a:cubicBezTo>
                    <a:cubicBezTo>
                      <a:pt x="21211" y="27085"/>
                      <a:pt x="27550" y="25068"/>
                      <a:pt x="33889" y="22475"/>
                    </a:cubicBezTo>
                    <a:cubicBezTo>
                      <a:pt x="35618" y="21610"/>
                      <a:pt x="37347" y="19881"/>
                      <a:pt x="39076" y="20170"/>
                    </a:cubicBezTo>
                    <a:cubicBezTo>
                      <a:pt x="48872" y="21322"/>
                      <a:pt x="44550" y="15559"/>
                      <a:pt x="43686" y="11237"/>
                    </a:cubicBezTo>
                    <a:cubicBezTo>
                      <a:pt x="43686" y="11237"/>
                      <a:pt x="43686" y="11237"/>
                      <a:pt x="43686" y="11237"/>
                    </a:cubicBezTo>
                    <a:cubicBezTo>
                      <a:pt x="43686" y="11237"/>
                      <a:pt x="43686" y="11237"/>
                      <a:pt x="43686" y="11237"/>
                    </a:cubicBezTo>
                    <a:cubicBezTo>
                      <a:pt x="50025" y="8068"/>
                      <a:pt x="58381" y="8356"/>
                      <a:pt x="65873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AB16856-2E1E-404C-8D56-2CBC22E7A63C}"/>
                  </a:ext>
                </a:extLst>
              </p:cNvPr>
              <p:cNvSpPr/>
              <p:nvPr/>
            </p:nvSpPr>
            <p:spPr>
              <a:xfrm>
                <a:off x="4181449" y="4220772"/>
                <a:ext cx="33424" cy="13548"/>
              </a:xfrm>
              <a:custGeom>
                <a:avLst/>
                <a:gdLst>
                  <a:gd name="connsiteX0" fmla="*/ 0 w 33424"/>
                  <a:gd name="connsiteY0" fmla="*/ 13548 h 13548"/>
                  <a:gd name="connsiteX1" fmla="*/ 33424 w 33424"/>
                  <a:gd name="connsiteY1" fmla="*/ 6 h 13548"/>
                  <a:gd name="connsiteX2" fmla="*/ 0 w 33424"/>
                  <a:gd name="connsiteY2" fmla="*/ 13548 h 1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24" h="13548">
                    <a:moveTo>
                      <a:pt x="0" y="13548"/>
                    </a:moveTo>
                    <a:cubicBezTo>
                      <a:pt x="11814" y="13260"/>
                      <a:pt x="22763" y="10667"/>
                      <a:pt x="33424" y="6"/>
                    </a:cubicBezTo>
                    <a:cubicBezTo>
                      <a:pt x="18729" y="-282"/>
                      <a:pt x="10949" y="10091"/>
                      <a:pt x="0" y="13548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1B593F2-B6FA-4136-8AD7-4E40C0EEA479}"/>
                  </a:ext>
                </a:extLst>
              </p:cNvPr>
              <p:cNvSpPr/>
              <p:nvPr/>
            </p:nvSpPr>
            <p:spPr>
              <a:xfrm>
                <a:off x="4344014" y="4158750"/>
                <a:ext cx="48673" cy="20112"/>
              </a:xfrm>
              <a:custGeom>
                <a:avLst/>
                <a:gdLst>
                  <a:gd name="connsiteX0" fmla="*/ 5130 w 48673"/>
                  <a:gd name="connsiteY0" fmla="*/ 19096 h 20112"/>
                  <a:gd name="connsiteX1" fmla="*/ 18961 w 48673"/>
                  <a:gd name="connsiteY1" fmla="*/ 10451 h 20112"/>
                  <a:gd name="connsiteX2" fmla="*/ 37690 w 48673"/>
                  <a:gd name="connsiteY2" fmla="*/ 4977 h 20112"/>
                  <a:gd name="connsiteX3" fmla="*/ 37690 w 48673"/>
                  <a:gd name="connsiteY3" fmla="*/ 4977 h 20112"/>
                  <a:gd name="connsiteX4" fmla="*/ 48639 w 48673"/>
                  <a:gd name="connsiteY4" fmla="*/ 3536 h 20112"/>
                  <a:gd name="connsiteX5" fmla="*/ 38842 w 48673"/>
                  <a:gd name="connsiteY5" fmla="*/ 79 h 20112"/>
                  <a:gd name="connsiteX6" fmla="*/ 35385 w 48673"/>
                  <a:gd name="connsiteY6" fmla="*/ 655 h 20112"/>
                  <a:gd name="connsiteX7" fmla="*/ 18961 w 48673"/>
                  <a:gd name="connsiteY7" fmla="*/ 7282 h 20112"/>
                  <a:gd name="connsiteX8" fmla="*/ 1096 w 48673"/>
                  <a:gd name="connsiteY8" fmla="*/ 13045 h 20112"/>
                  <a:gd name="connsiteX9" fmla="*/ 232 w 48673"/>
                  <a:gd name="connsiteY9" fmla="*/ 18519 h 20112"/>
                  <a:gd name="connsiteX10" fmla="*/ 5130 w 48673"/>
                  <a:gd name="connsiteY10" fmla="*/ 19096 h 2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73" h="20112">
                    <a:moveTo>
                      <a:pt x="5130" y="19096"/>
                    </a:moveTo>
                    <a:cubicBezTo>
                      <a:pt x="9741" y="16502"/>
                      <a:pt x="14351" y="13333"/>
                      <a:pt x="18961" y="10451"/>
                    </a:cubicBezTo>
                    <a:cubicBezTo>
                      <a:pt x="25300" y="8723"/>
                      <a:pt x="32792" y="11028"/>
                      <a:pt x="37690" y="4977"/>
                    </a:cubicBezTo>
                    <a:lnTo>
                      <a:pt x="37690" y="4977"/>
                    </a:lnTo>
                    <a:cubicBezTo>
                      <a:pt x="41436" y="4401"/>
                      <a:pt x="47775" y="9587"/>
                      <a:pt x="48639" y="3536"/>
                    </a:cubicBezTo>
                    <a:cubicBezTo>
                      <a:pt x="49215" y="-2227"/>
                      <a:pt x="42300" y="1519"/>
                      <a:pt x="38842" y="79"/>
                    </a:cubicBezTo>
                    <a:cubicBezTo>
                      <a:pt x="37978" y="-210"/>
                      <a:pt x="36537" y="367"/>
                      <a:pt x="35385" y="655"/>
                    </a:cubicBezTo>
                    <a:cubicBezTo>
                      <a:pt x="28181" y="-1362"/>
                      <a:pt x="25300" y="7570"/>
                      <a:pt x="18961" y="7282"/>
                    </a:cubicBezTo>
                    <a:cubicBezTo>
                      <a:pt x="11181" y="3536"/>
                      <a:pt x="6571" y="10163"/>
                      <a:pt x="1096" y="13045"/>
                    </a:cubicBezTo>
                    <a:cubicBezTo>
                      <a:pt x="232" y="13621"/>
                      <a:pt x="-344" y="16790"/>
                      <a:pt x="232" y="18519"/>
                    </a:cubicBezTo>
                    <a:cubicBezTo>
                      <a:pt x="1096" y="21113"/>
                      <a:pt x="3690" y="19960"/>
                      <a:pt x="5130" y="1909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94161D8-95BC-45E7-8AA6-F60871B57649}"/>
                  </a:ext>
                </a:extLst>
              </p:cNvPr>
              <p:cNvSpPr/>
              <p:nvPr/>
            </p:nvSpPr>
            <p:spPr>
              <a:xfrm>
                <a:off x="2744508" y="4675171"/>
                <a:ext cx="23475" cy="13830"/>
              </a:xfrm>
              <a:custGeom>
                <a:avLst/>
                <a:gdLst>
                  <a:gd name="connsiteX0" fmla="*/ 18729 w 23475"/>
                  <a:gd name="connsiteY0" fmla="*/ 7492 h 13830"/>
                  <a:gd name="connsiteX1" fmla="*/ 23339 w 23475"/>
                  <a:gd name="connsiteY1" fmla="*/ 3170 h 13830"/>
                  <a:gd name="connsiteX2" fmla="*/ 16712 w 23475"/>
                  <a:gd name="connsiteY2" fmla="*/ 2593 h 13830"/>
                  <a:gd name="connsiteX3" fmla="*/ 2593 w 23475"/>
                  <a:gd name="connsiteY3" fmla="*/ 0 h 13830"/>
                  <a:gd name="connsiteX4" fmla="*/ 0 w 23475"/>
                  <a:gd name="connsiteY4" fmla="*/ 13831 h 13830"/>
                  <a:gd name="connsiteX5" fmla="*/ 18729 w 23475"/>
                  <a:gd name="connsiteY5" fmla="*/ 7492 h 1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75" h="13830">
                    <a:moveTo>
                      <a:pt x="18729" y="7492"/>
                    </a:moveTo>
                    <a:cubicBezTo>
                      <a:pt x="20746" y="6627"/>
                      <a:pt x="24204" y="6339"/>
                      <a:pt x="23339" y="3170"/>
                    </a:cubicBezTo>
                    <a:cubicBezTo>
                      <a:pt x="21898" y="-1441"/>
                      <a:pt x="18729" y="2017"/>
                      <a:pt x="16712" y="2593"/>
                    </a:cubicBezTo>
                    <a:cubicBezTo>
                      <a:pt x="11525" y="4034"/>
                      <a:pt x="5475" y="10373"/>
                      <a:pt x="2593" y="0"/>
                    </a:cubicBezTo>
                    <a:cubicBezTo>
                      <a:pt x="1153" y="4322"/>
                      <a:pt x="4034" y="9797"/>
                      <a:pt x="0" y="13831"/>
                    </a:cubicBezTo>
                    <a:cubicBezTo>
                      <a:pt x="6627" y="13831"/>
                      <a:pt x="12390" y="10085"/>
                      <a:pt x="18729" y="749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E0124CA-5B5D-4C67-8554-91191D9E097B}"/>
                  </a:ext>
                </a:extLst>
              </p:cNvPr>
              <p:cNvSpPr/>
              <p:nvPr/>
            </p:nvSpPr>
            <p:spPr>
              <a:xfrm>
                <a:off x="3711209" y="4386745"/>
                <a:ext cx="30276" cy="8512"/>
              </a:xfrm>
              <a:custGeom>
                <a:avLst/>
                <a:gdLst>
                  <a:gd name="connsiteX0" fmla="*/ 29390 w 30276"/>
                  <a:gd name="connsiteY0" fmla="*/ 4610 h 8512"/>
                  <a:gd name="connsiteX1" fmla="*/ 26220 w 30276"/>
                  <a:gd name="connsiteY1" fmla="*/ 0 h 8512"/>
                  <a:gd name="connsiteX2" fmla="*/ 10085 w 30276"/>
                  <a:gd name="connsiteY2" fmla="*/ 576 h 8512"/>
                  <a:gd name="connsiteX3" fmla="*/ 0 w 30276"/>
                  <a:gd name="connsiteY3" fmla="*/ 7203 h 8512"/>
                  <a:gd name="connsiteX4" fmla="*/ 9797 w 30276"/>
                  <a:gd name="connsiteY4" fmla="*/ 5186 h 8512"/>
                  <a:gd name="connsiteX5" fmla="*/ 29390 w 30276"/>
                  <a:gd name="connsiteY5" fmla="*/ 4610 h 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76" h="8512">
                    <a:moveTo>
                      <a:pt x="29390" y="4610"/>
                    </a:moveTo>
                    <a:cubicBezTo>
                      <a:pt x="31695" y="4898"/>
                      <a:pt x="29102" y="0"/>
                      <a:pt x="26220" y="0"/>
                    </a:cubicBezTo>
                    <a:cubicBezTo>
                      <a:pt x="20746" y="0"/>
                      <a:pt x="15559" y="288"/>
                      <a:pt x="10085" y="576"/>
                    </a:cubicBezTo>
                    <a:cubicBezTo>
                      <a:pt x="6051" y="864"/>
                      <a:pt x="2881" y="2017"/>
                      <a:pt x="0" y="7203"/>
                    </a:cubicBezTo>
                    <a:cubicBezTo>
                      <a:pt x="4034" y="6339"/>
                      <a:pt x="6915" y="5763"/>
                      <a:pt x="9797" y="5186"/>
                    </a:cubicBezTo>
                    <a:cubicBezTo>
                      <a:pt x="16424" y="13254"/>
                      <a:pt x="22763" y="4034"/>
                      <a:pt x="29390" y="461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261F29E-85CF-4DC9-9188-8B03D25A5FC3}"/>
                  </a:ext>
                </a:extLst>
              </p:cNvPr>
              <p:cNvSpPr/>
              <p:nvPr/>
            </p:nvSpPr>
            <p:spPr>
              <a:xfrm>
                <a:off x="3897633" y="4328179"/>
                <a:ext cx="21359" cy="13654"/>
              </a:xfrm>
              <a:custGeom>
                <a:avLst/>
                <a:gdLst>
                  <a:gd name="connsiteX0" fmla="*/ 16424 w 21359"/>
                  <a:gd name="connsiteY0" fmla="*/ 75 h 13654"/>
                  <a:gd name="connsiteX1" fmla="*/ 0 w 21359"/>
                  <a:gd name="connsiteY1" fmla="*/ 13617 h 13654"/>
                  <a:gd name="connsiteX2" fmla="*/ 19882 w 21359"/>
                  <a:gd name="connsiteY2" fmla="*/ 5261 h 13654"/>
                  <a:gd name="connsiteX3" fmla="*/ 20746 w 21359"/>
                  <a:gd name="connsiteY3" fmla="*/ 1228 h 13654"/>
                  <a:gd name="connsiteX4" fmla="*/ 16424 w 21359"/>
                  <a:gd name="connsiteY4" fmla="*/ 75 h 1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59" h="13654">
                    <a:moveTo>
                      <a:pt x="16424" y="75"/>
                    </a:moveTo>
                    <a:cubicBezTo>
                      <a:pt x="10661" y="3533"/>
                      <a:pt x="3458" y="5550"/>
                      <a:pt x="0" y="13617"/>
                    </a:cubicBezTo>
                    <a:cubicBezTo>
                      <a:pt x="8644" y="14194"/>
                      <a:pt x="13543" y="7855"/>
                      <a:pt x="19882" y="5261"/>
                    </a:cubicBezTo>
                    <a:cubicBezTo>
                      <a:pt x="21322" y="4685"/>
                      <a:pt x="21899" y="2380"/>
                      <a:pt x="20746" y="1228"/>
                    </a:cubicBezTo>
                    <a:cubicBezTo>
                      <a:pt x="19593" y="363"/>
                      <a:pt x="17288" y="-213"/>
                      <a:pt x="16424" y="7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10EE41C-A712-4BC3-8AF4-56E6C475BD73}"/>
                  </a:ext>
                </a:extLst>
              </p:cNvPr>
              <p:cNvSpPr/>
              <p:nvPr/>
            </p:nvSpPr>
            <p:spPr>
              <a:xfrm>
                <a:off x="3735412" y="4353321"/>
                <a:ext cx="38033" cy="14406"/>
              </a:xfrm>
              <a:custGeom>
                <a:avLst/>
                <a:gdLst>
                  <a:gd name="connsiteX0" fmla="*/ 30831 w 38033"/>
                  <a:gd name="connsiteY0" fmla="*/ 5186 h 14406"/>
                  <a:gd name="connsiteX1" fmla="*/ 38034 w 38033"/>
                  <a:gd name="connsiteY1" fmla="*/ 0 h 14406"/>
                  <a:gd name="connsiteX2" fmla="*/ 27661 w 38033"/>
                  <a:gd name="connsiteY2" fmla="*/ 2593 h 14406"/>
                  <a:gd name="connsiteX3" fmla="*/ 27661 w 38033"/>
                  <a:gd name="connsiteY3" fmla="*/ 2593 h 14406"/>
                  <a:gd name="connsiteX4" fmla="*/ 0 w 38033"/>
                  <a:gd name="connsiteY4" fmla="*/ 11237 h 14406"/>
                  <a:gd name="connsiteX5" fmla="*/ 1153 w 38033"/>
                  <a:gd name="connsiteY5" fmla="*/ 14407 h 14406"/>
                  <a:gd name="connsiteX6" fmla="*/ 30831 w 38033"/>
                  <a:gd name="connsiteY6" fmla="*/ 5186 h 1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33" h="14406">
                    <a:moveTo>
                      <a:pt x="30831" y="5186"/>
                    </a:moveTo>
                    <a:cubicBezTo>
                      <a:pt x="33424" y="4610"/>
                      <a:pt x="36305" y="4322"/>
                      <a:pt x="38034" y="0"/>
                    </a:cubicBezTo>
                    <a:cubicBezTo>
                      <a:pt x="34000" y="864"/>
                      <a:pt x="30254" y="-576"/>
                      <a:pt x="27661" y="2593"/>
                    </a:cubicBezTo>
                    <a:cubicBezTo>
                      <a:pt x="27661" y="2593"/>
                      <a:pt x="27661" y="2593"/>
                      <a:pt x="27661" y="2593"/>
                    </a:cubicBezTo>
                    <a:cubicBezTo>
                      <a:pt x="17864" y="4322"/>
                      <a:pt x="8644" y="6627"/>
                      <a:pt x="0" y="11237"/>
                    </a:cubicBezTo>
                    <a:cubicBezTo>
                      <a:pt x="288" y="12390"/>
                      <a:pt x="576" y="13254"/>
                      <a:pt x="1153" y="14407"/>
                    </a:cubicBezTo>
                    <a:cubicBezTo>
                      <a:pt x="10949" y="11237"/>
                      <a:pt x="20746" y="8356"/>
                      <a:pt x="30831" y="518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8889926-781E-4828-97C3-3EDEBF3C86AB}"/>
                  </a:ext>
                </a:extLst>
              </p:cNvPr>
              <p:cNvSpPr/>
              <p:nvPr/>
            </p:nvSpPr>
            <p:spPr>
              <a:xfrm>
                <a:off x="3309257" y="4494466"/>
                <a:ext cx="26796" cy="7534"/>
              </a:xfrm>
              <a:custGeom>
                <a:avLst/>
                <a:gdLst>
                  <a:gd name="connsiteX0" fmla="*/ 26797 w 26796"/>
                  <a:gd name="connsiteY0" fmla="*/ 331 h 7534"/>
                  <a:gd name="connsiteX1" fmla="*/ 0 w 26796"/>
                  <a:gd name="connsiteY1" fmla="*/ 7535 h 7534"/>
                  <a:gd name="connsiteX2" fmla="*/ 26797 w 26796"/>
                  <a:gd name="connsiteY2" fmla="*/ 331 h 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796" h="7534">
                    <a:moveTo>
                      <a:pt x="26797" y="331"/>
                    </a:moveTo>
                    <a:cubicBezTo>
                      <a:pt x="16424" y="-821"/>
                      <a:pt x="9220" y="907"/>
                      <a:pt x="0" y="7535"/>
                    </a:cubicBezTo>
                    <a:cubicBezTo>
                      <a:pt x="10661" y="5806"/>
                      <a:pt x="19305" y="10128"/>
                      <a:pt x="26797" y="33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6A0BD6E-EB8E-4401-9E69-393DC56930A1}"/>
                  </a:ext>
                </a:extLst>
              </p:cNvPr>
              <p:cNvSpPr/>
              <p:nvPr/>
            </p:nvSpPr>
            <p:spPr>
              <a:xfrm>
                <a:off x="641105" y="5370783"/>
                <a:ext cx="23087" cy="10900"/>
              </a:xfrm>
              <a:custGeom>
                <a:avLst/>
                <a:gdLst>
                  <a:gd name="connsiteX0" fmla="*/ 10949 w 23087"/>
                  <a:gd name="connsiteY0" fmla="*/ 5426 h 10900"/>
                  <a:gd name="connsiteX1" fmla="*/ 17000 w 23087"/>
                  <a:gd name="connsiteY1" fmla="*/ 8596 h 10900"/>
                  <a:gd name="connsiteX2" fmla="*/ 21034 w 23087"/>
                  <a:gd name="connsiteY2" fmla="*/ 10901 h 10900"/>
                  <a:gd name="connsiteX3" fmla="*/ 20170 w 23087"/>
                  <a:gd name="connsiteY3" fmla="*/ 1104 h 10900"/>
                  <a:gd name="connsiteX4" fmla="*/ 0 w 23087"/>
                  <a:gd name="connsiteY4" fmla="*/ 6002 h 10900"/>
                  <a:gd name="connsiteX5" fmla="*/ 10949 w 23087"/>
                  <a:gd name="connsiteY5" fmla="*/ 5426 h 1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87" h="10900">
                    <a:moveTo>
                      <a:pt x="10949" y="5426"/>
                    </a:moveTo>
                    <a:cubicBezTo>
                      <a:pt x="14983" y="3121"/>
                      <a:pt x="16712" y="4562"/>
                      <a:pt x="17000" y="8596"/>
                    </a:cubicBezTo>
                    <a:cubicBezTo>
                      <a:pt x="18441" y="9460"/>
                      <a:pt x="19593" y="10036"/>
                      <a:pt x="21034" y="10901"/>
                    </a:cubicBezTo>
                    <a:cubicBezTo>
                      <a:pt x="20458" y="7731"/>
                      <a:pt x="26509" y="3121"/>
                      <a:pt x="20170" y="1104"/>
                    </a:cubicBezTo>
                    <a:cubicBezTo>
                      <a:pt x="12966" y="-1201"/>
                      <a:pt x="5763" y="-48"/>
                      <a:pt x="0" y="6002"/>
                    </a:cubicBezTo>
                    <a:cubicBezTo>
                      <a:pt x="4610" y="9460"/>
                      <a:pt x="7780" y="7443"/>
                      <a:pt x="10949" y="542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F68D2A3-1F1F-4658-880F-4E1937DAF83C}"/>
                  </a:ext>
                </a:extLst>
              </p:cNvPr>
              <p:cNvSpPr/>
              <p:nvPr/>
            </p:nvSpPr>
            <p:spPr>
              <a:xfrm>
                <a:off x="2888577" y="4607747"/>
                <a:ext cx="24203" cy="10372"/>
              </a:xfrm>
              <a:custGeom>
                <a:avLst/>
                <a:gdLst>
                  <a:gd name="connsiteX0" fmla="*/ 0 w 24203"/>
                  <a:gd name="connsiteY0" fmla="*/ 10373 h 10372"/>
                  <a:gd name="connsiteX1" fmla="*/ 24204 w 24203"/>
                  <a:gd name="connsiteY1" fmla="*/ 0 h 10372"/>
                  <a:gd name="connsiteX2" fmla="*/ 0 w 24203"/>
                  <a:gd name="connsiteY2" fmla="*/ 10373 h 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03" h="10372">
                    <a:moveTo>
                      <a:pt x="0" y="10373"/>
                    </a:moveTo>
                    <a:cubicBezTo>
                      <a:pt x="8356" y="7203"/>
                      <a:pt x="17288" y="7203"/>
                      <a:pt x="24204" y="0"/>
                    </a:cubicBezTo>
                    <a:cubicBezTo>
                      <a:pt x="7780" y="2017"/>
                      <a:pt x="4322" y="3458"/>
                      <a:pt x="0" y="1037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707FCEA-0B39-48BF-B09D-53E0D75465A7}"/>
                  </a:ext>
                </a:extLst>
              </p:cNvPr>
              <p:cNvSpPr/>
              <p:nvPr/>
            </p:nvSpPr>
            <p:spPr>
              <a:xfrm>
                <a:off x="399646" y="5444210"/>
                <a:ext cx="22474" cy="9508"/>
              </a:xfrm>
              <a:custGeom>
                <a:avLst/>
                <a:gdLst>
                  <a:gd name="connsiteX0" fmla="*/ 22475 w 22474"/>
                  <a:gd name="connsiteY0" fmla="*/ 0 h 9508"/>
                  <a:gd name="connsiteX1" fmla="*/ 0 w 22474"/>
                  <a:gd name="connsiteY1" fmla="*/ 9509 h 9508"/>
                  <a:gd name="connsiteX2" fmla="*/ 22475 w 22474"/>
                  <a:gd name="connsiteY2" fmla="*/ 0 h 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74" h="9508">
                    <a:moveTo>
                      <a:pt x="22475" y="0"/>
                    </a:moveTo>
                    <a:cubicBezTo>
                      <a:pt x="14695" y="2593"/>
                      <a:pt x="6051" y="2305"/>
                      <a:pt x="0" y="9509"/>
                    </a:cubicBezTo>
                    <a:cubicBezTo>
                      <a:pt x="7780" y="6627"/>
                      <a:pt x="17288" y="8356"/>
                      <a:pt x="22475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79FC47E-F983-4A50-AFF3-25F193B1264B}"/>
                  </a:ext>
                </a:extLst>
              </p:cNvPr>
              <p:cNvSpPr/>
              <p:nvPr/>
            </p:nvSpPr>
            <p:spPr>
              <a:xfrm>
                <a:off x="4160409" y="4231417"/>
                <a:ext cx="11819" cy="10463"/>
              </a:xfrm>
              <a:custGeom>
                <a:avLst/>
                <a:gdLst>
                  <a:gd name="connsiteX0" fmla="*/ 3175 w 11819"/>
                  <a:gd name="connsiteY0" fmla="*/ 10395 h 10463"/>
                  <a:gd name="connsiteX1" fmla="*/ 11819 w 11819"/>
                  <a:gd name="connsiteY1" fmla="*/ 5497 h 10463"/>
                  <a:gd name="connsiteX2" fmla="*/ 4616 w 11819"/>
                  <a:gd name="connsiteY2" fmla="*/ 22 h 10463"/>
                  <a:gd name="connsiteX3" fmla="*/ 6 w 11819"/>
                  <a:gd name="connsiteY3" fmla="*/ 5208 h 10463"/>
                  <a:gd name="connsiteX4" fmla="*/ 3175 w 11819"/>
                  <a:gd name="connsiteY4" fmla="*/ 10395 h 1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19" h="10463">
                    <a:moveTo>
                      <a:pt x="3175" y="10395"/>
                    </a:moveTo>
                    <a:cubicBezTo>
                      <a:pt x="6345" y="9819"/>
                      <a:pt x="10091" y="9242"/>
                      <a:pt x="11819" y="5497"/>
                    </a:cubicBezTo>
                    <a:cubicBezTo>
                      <a:pt x="10667" y="2039"/>
                      <a:pt x="8074" y="310"/>
                      <a:pt x="4616" y="22"/>
                    </a:cubicBezTo>
                    <a:cubicBezTo>
                      <a:pt x="1158" y="-266"/>
                      <a:pt x="6" y="2327"/>
                      <a:pt x="6" y="5208"/>
                    </a:cubicBezTo>
                    <a:cubicBezTo>
                      <a:pt x="6" y="7802"/>
                      <a:pt x="-282" y="10971"/>
                      <a:pt x="3175" y="1039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698C01E-D566-4DC4-AAFB-97FCB9919F0D}"/>
                  </a:ext>
                </a:extLst>
              </p:cNvPr>
              <p:cNvSpPr/>
              <p:nvPr/>
            </p:nvSpPr>
            <p:spPr>
              <a:xfrm>
                <a:off x="4152012" y="4176907"/>
                <a:ext cx="193403" cy="78928"/>
              </a:xfrm>
              <a:custGeom>
                <a:avLst/>
                <a:gdLst>
                  <a:gd name="connsiteX0" fmla="*/ 7251 w 193403"/>
                  <a:gd name="connsiteY0" fmla="*/ 77007 h 78928"/>
                  <a:gd name="connsiteX1" fmla="*/ 18488 w 193403"/>
                  <a:gd name="connsiteY1" fmla="*/ 74990 h 78928"/>
                  <a:gd name="connsiteX2" fmla="*/ 16759 w 193403"/>
                  <a:gd name="connsiteY2" fmla="*/ 73838 h 78928"/>
                  <a:gd name="connsiteX3" fmla="*/ 18488 w 193403"/>
                  <a:gd name="connsiteY3" fmla="*/ 74990 h 78928"/>
                  <a:gd name="connsiteX4" fmla="*/ 38946 w 193403"/>
                  <a:gd name="connsiteY4" fmla="*/ 68651 h 78928"/>
                  <a:gd name="connsiteX5" fmla="*/ 40675 w 193403"/>
                  <a:gd name="connsiteY5" fmla="*/ 68363 h 78928"/>
                  <a:gd name="connsiteX6" fmla="*/ 68912 w 193403"/>
                  <a:gd name="connsiteY6" fmla="*/ 58278 h 78928"/>
                  <a:gd name="connsiteX7" fmla="*/ 120489 w 193403"/>
                  <a:gd name="connsiteY7" fmla="*/ 39261 h 78928"/>
                  <a:gd name="connsiteX8" fmla="*/ 177828 w 193403"/>
                  <a:gd name="connsiteY8" fmla="*/ 22549 h 78928"/>
                  <a:gd name="connsiteX9" fmla="*/ 187337 w 193403"/>
                  <a:gd name="connsiteY9" fmla="*/ 20532 h 78928"/>
                  <a:gd name="connsiteX10" fmla="*/ 193387 w 193403"/>
                  <a:gd name="connsiteY10" fmla="*/ 17363 h 78928"/>
                  <a:gd name="connsiteX11" fmla="*/ 187625 w 193403"/>
                  <a:gd name="connsiteY11" fmla="*/ 15922 h 78928"/>
                  <a:gd name="connsiteX12" fmla="*/ 182438 w 193403"/>
                  <a:gd name="connsiteY12" fmla="*/ 17651 h 78928"/>
                  <a:gd name="connsiteX13" fmla="*/ 177828 w 193403"/>
                  <a:gd name="connsiteY13" fmla="*/ 20532 h 78928"/>
                  <a:gd name="connsiteX14" fmla="*/ 173218 w 193403"/>
                  <a:gd name="connsiteY14" fmla="*/ 17651 h 78928"/>
                  <a:gd name="connsiteX15" fmla="*/ 168608 w 193403"/>
                  <a:gd name="connsiteY15" fmla="*/ 13617 h 78928"/>
                  <a:gd name="connsiteX16" fmla="*/ 172642 w 193403"/>
                  <a:gd name="connsiteY16" fmla="*/ 11600 h 78928"/>
                  <a:gd name="connsiteX17" fmla="*/ 177540 w 193403"/>
                  <a:gd name="connsiteY17" fmla="*/ 2092 h 78928"/>
                  <a:gd name="connsiteX18" fmla="*/ 170048 w 193403"/>
                  <a:gd name="connsiteY18" fmla="*/ 4685 h 78928"/>
                  <a:gd name="connsiteX19" fmla="*/ 164574 w 193403"/>
                  <a:gd name="connsiteY19" fmla="*/ 6126 h 78928"/>
                  <a:gd name="connsiteX20" fmla="*/ 158235 w 193403"/>
                  <a:gd name="connsiteY20" fmla="*/ 17939 h 78928"/>
                  <a:gd name="connsiteX21" fmla="*/ 143828 w 193403"/>
                  <a:gd name="connsiteY21" fmla="*/ 17651 h 78928"/>
                  <a:gd name="connsiteX22" fmla="*/ 114726 w 193403"/>
                  <a:gd name="connsiteY22" fmla="*/ 27736 h 78928"/>
                  <a:gd name="connsiteX23" fmla="*/ 105506 w 193403"/>
                  <a:gd name="connsiteY23" fmla="*/ 36668 h 78928"/>
                  <a:gd name="connsiteX24" fmla="*/ 86489 w 193403"/>
                  <a:gd name="connsiteY24" fmla="*/ 43295 h 78928"/>
                  <a:gd name="connsiteX25" fmla="*/ 85336 w 193403"/>
                  <a:gd name="connsiteY25" fmla="*/ 43872 h 78928"/>
                  <a:gd name="connsiteX26" fmla="*/ 37793 w 193403"/>
                  <a:gd name="connsiteY26" fmla="*/ 66634 h 78928"/>
                  <a:gd name="connsiteX27" fmla="*/ 11573 w 193403"/>
                  <a:gd name="connsiteY27" fmla="*/ 70956 h 78928"/>
                  <a:gd name="connsiteX28" fmla="*/ 5810 w 193403"/>
                  <a:gd name="connsiteY28" fmla="*/ 71821 h 78928"/>
                  <a:gd name="connsiteX29" fmla="*/ 335 w 193403"/>
                  <a:gd name="connsiteY29" fmla="*/ 77872 h 78928"/>
                  <a:gd name="connsiteX30" fmla="*/ 7251 w 193403"/>
                  <a:gd name="connsiteY30" fmla="*/ 77007 h 7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3403" h="78928">
                    <a:moveTo>
                      <a:pt x="7251" y="77007"/>
                    </a:moveTo>
                    <a:cubicBezTo>
                      <a:pt x="10708" y="75279"/>
                      <a:pt x="14166" y="72973"/>
                      <a:pt x="18488" y="74990"/>
                    </a:cubicBezTo>
                    <a:cubicBezTo>
                      <a:pt x="17912" y="74702"/>
                      <a:pt x="17336" y="74126"/>
                      <a:pt x="16759" y="73838"/>
                    </a:cubicBezTo>
                    <a:cubicBezTo>
                      <a:pt x="17624" y="73838"/>
                      <a:pt x="18200" y="74126"/>
                      <a:pt x="18488" y="74990"/>
                    </a:cubicBezTo>
                    <a:cubicBezTo>
                      <a:pt x="26844" y="77872"/>
                      <a:pt x="32030" y="70668"/>
                      <a:pt x="38946" y="68651"/>
                    </a:cubicBezTo>
                    <a:cubicBezTo>
                      <a:pt x="39234" y="68651"/>
                      <a:pt x="39810" y="68651"/>
                      <a:pt x="40675" y="68363"/>
                    </a:cubicBezTo>
                    <a:cubicBezTo>
                      <a:pt x="51047" y="68075"/>
                      <a:pt x="59692" y="61736"/>
                      <a:pt x="68912" y="58278"/>
                    </a:cubicBezTo>
                    <a:cubicBezTo>
                      <a:pt x="86200" y="51939"/>
                      <a:pt x="102912" y="44736"/>
                      <a:pt x="120489" y="39261"/>
                    </a:cubicBezTo>
                    <a:cubicBezTo>
                      <a:pt x="139506" y="33210"/>
                      <a:pt x="158235" y="26583"/>
                      <a:pt x="177828" y="22549"/>
                    </a:cubicBezTo>
                    <a:cubicBezTo>
                      <a:pt x="181286" y="23702"/>
                      <a:pt x="184455" y="21397"/>
                      <a:pt x="187337" y="20532"/>
                    </a:cubicBezTo>
                    <a:cubicBezTo>
                      <a:pt x="189930" y="20244"/>
                      <a:pt x="193675" y="21397"/>
                      <a:pt x="193387" y="17363"/>
                    </a:cubicBezTo>
                    <a:cubicBezTo>
                      <a:pt x="193099" y="14770"/>
                      <a:pt x="189642" y="15634"/>
                      <a:pt x="187625" y="15922"/>
                    </a:cubicBezTo>
                    <a:cubicBezTo>
                      <a:pt x="185896" y="15922"/>
                      <a:pt x="184167" y="17075"/>
                      <a:pt x="182438" y="17651"/>
                    </a:cubicBezTo>
                    <a:cubicBezTo>
                      <a:pt x="180709" y="18227"/>
                      <a:pt x="178692" y="18227"/>
                      <a:pt x="177828" y="20532"/>
                    </a:cubicBezTo>
                    <a:cubicBezTo>
                      <a:pt x="176387" y="19668"/>
                      <a:pt x="174658" y="18515"/>
                      <a:pt x="173218" y="17651"/>
                    </a:cubicBezTo>
                    <a:cubicBezTo>
                      <a:pt x="171777" y="16210"/>
                      <a:pt x="170048" y="15058"/>
                      <a:pt x="168608" y="13617"/>
                    </a:cubicBezTo>
                    <a:cubicBezTo>
                      <a:pt x="170048" y="13041"/>
                      <a:pt x="171201" y="11888"/>
                      <a:pt x="172642" y="11600"/>
                    </a:cubicBezTo>
                    <a:cubicBezTo>
                      <a:pt x="178116" y="10159"/>
                      <a:pt x="180421" y="6414"/>
                      <a:pt x="177540" y="2092"/>
                    </a:cubicBezTo>
                    <a:cubicBezTo>
                      <a:pt x="174082" y="-2807"/>
                      <a:pt x="172354" y="2092"/>
                      <a:pt x="170048" y="4685"/>
                    </a:cubicBezTo>
                    <a:cubicBezTo>
                      <a:pt x="168896" y="5837"/>
                      <a:pt x="166591" y="6126"/>
                      <a:pt x="164574" y="6126"/>
                    </a:cubicBezTo>
                    <a:cubicBezTo>
                      <a:pt x="155642" y="6414"/>
                      <a:pt x="153336" y="10159"/>
                      <a:pt x="158235" y="17939"/>
                    </a:cubicBezTo>
                    <a:cubicBezTo>
                      <a:pt x="153336" y="19668"/>
                      <a:pt x="149303" y="21397"/>
                      <a:pt x="143828" y="17651"/>
                    </a:cubicBezTo>
                    <a:cubicBezTo>
                      <a:pt x="136625" y="13041"/>
                      <a:pt x="114438" y="20821"/>
                      <a:pt x="114726" y="27736"/>
                    </a:cubicBezTo>
                    <a:cubicBezTo>
                      <a:pt x="115302" y="36092"/>
                      <a:pt x="108963" y="37244"/>
                      <a:pt x="105506" y="36668"/>
                    </a:cubicBezTo>
                    <a:cubicBezTo>
                      <a:pt x="97438" y="35227"/>
                      <a:pt x="91675" y="38109"/>
                      <a:pt x="86489" y="43295"/>
                    </a:cubicBezTo>
                    <a:cubicBezTo>
                      <a:pt x="86200" y="43583"/>
                      <a:pt x="85912" y="43583"/>
                      <a:pt x="85336" y="43872"/>
                    </a:cubicBezTo>
                    <a:cubicBezTo>
                      <a:pt x="68624" y="49922"/>
                      <a:pt x="53353" y="58278"/>
                      <a:pt x="37793" y="66634"/>
                    </a:cubicBezTo>
                    <a:cubicBezTo>
                      <a:pt x="28861" y="66634"/>
                      <a:pt x="19641" y="66058"/>
                      <a:pt x="11573" y="70956"/>
                    </a:cubicBezTo>
                    <a:cubicBezTo>
                      <a:pt x="9556" y="71245"/>
                      <a:pt x="7539" y="71533"/>
                      <a:pt x="5810" y="71821"/>
                    </a:cubicBezTo>
                    <a:cubicBezTo>
                      <a:pt x="2353" y="72397"/>
                      <a:pt x="-1105" y="74126"/>
                      <a:pt x="335" y="77872"/>
                    </a:cubicBezTo>
                    <a:cubicBezTo>
                      <a:pt x="1200" y="80177"/>
                      <a:pt x="4657" y="78160"/>
                      <a:pt x="7251" y="77007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CC2C1F2-5202-47E3-AA6A-B56DEBFB0EE4}"/>
                  </a:ext>
                </a:extLst>
              </p:cNvPr>
              <p:cNvSpPr/>
              <p:nvPr/>
            </p:nvSpPr>
            <p:spPr>
              <a:xfrm>
                <a:off x="280645" y="5839915"/>
                <a:ext cx="16135" cy="8636"/>
              </a:xfrm>
              <a:custGeom>
                <a:avLst/>
                <a:gdLst>
                  <a:gd name="connsiteX0" fmla="*/ 16136 w 16135"/>
                  <a:gd name="connsiteY0" fmla="*/ 483 h 8636"/>
                  <a:gd name="connsiteX1" fmla="*/ 0 w 16135"/>
                  <a:gd name="connsiteY1" fmla="*/ 8551 h 8636"/>
                  <a:gd name="connsiteX2" fmla="*/ 16136 w 16135"/>
                  <a:gd name="connsiteY2" fmla="*/ 483 h 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35" h="8636">
                    <a:moveTo>
                      <a:pt x="16136" y="483"/>
                    </a:moveTo>
                    <a:cubicBezTo>
                      <a:pt x="8356" y="-1534"/>
                      <a:pt x="5186" y="3076"/>
                      <a:pt x="0" y="8551"/>
                    </a:cubicBezTo>
                    <a:cubicBezTo>
                      <a:pt x="8356" y="9127"/>
                      <a:pt x="12678" y="6822"/>
                      <a:pt x="16136" y="48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DB13616-8F0C-4830-82E1-7A287E6CC787}"/>
                  </a:ext>
                </a:extLst>
              </p:cNvPr>
              <p:cNvSpPr/>
              <p:nvPr/>
            </p:nvSpPr>
            <p:spPr>
              <a:xfrm>
                <a:off x="4027564" y="4249836"/>
                <a:ext cx="10104" cy="8440"/>
              </a:xfrm>
              <a:custGeom>
                <a:avLst/>
                <a:gdLst>
                  <a:gd name="connsiteX0" fmla="*/ 4630 w 10104"/>
                  <a:gd name="connsiteY0" fmla="*/ 8112 h 8440"/>
                  <a:gd name="connsiteX1" fmla="*/ 10105 w 10104"/>
                  <a:gd name="connsiteY1" fmla="*/ 2925 h 8440"/>
                  <a:gd name="connsiteX2" fmla="*/ 5783 w 10104"/>
                  <a:gd name="connsiteY2" fmla="*/ 44 h 8440"/>
                  <a:gd name="connsiteX3" fmla="*/ 20 w 10104"/>
                  <a:gd name="connsiteY3" fmla="*/ 5807 h 8440"/>
                  <a:gd name="connsiteX4" fmla="*/ 4630 w 10104"/>
                  <a:gd name="connsiteY4" fmla="*/ 8112 h 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4" h="8440">
                    <a:moveTo>
                      <a:pt x="4630" y="8112"/>
                    </a:moveTo>
                    <a:cubicBezTo>
                      <a:pt x="7223" y="7247"/>
                      <a:pt x="9528" y="6095"/>
                      <a:pt x="10105" y="2925"/>
                    </a:cubicBezTo>
                    <a:cubicBezTo>
                      <a:pt x="9240" y="908"/>
                      <a:pt x="7800" y="-244"/>
                      <a:pt x="5783" y="44"/>
                    </a:cubicBezTo>
                    <a:cubicBezTo>
                      <a:pt x="2613" y="620"/>
                      <a:pt x="-268" y="2061"/>
                      <a:pt x="20" y="5807"/>
                    </a:cubicBezTo>
                    <a:cubicBezTo>
                      <a:pt x="308" y="8112"/>
                      <a:pt x="2325" y="8976"/>
                      <a:pt x="4630" y="811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86F9C2F-A528-41AF-AC43-028F8BFD1F09}"/>
                  </a:ext>
                </a:extLst>
              </p:cNvPr>
              <p:cNvSpPr/>
              <p:nvPr/>
            </p:nvSpPr>
            <p:spPr>
              <a:xfrm>
                <a:off x="2758122" y="4665446"/>
                <a:ext cx="216" cy="216"/>
              </a:xfrm>
              <a:custGeom>
                <a:avLst/>
                <a:gdLst>
                  <a:gd name="connsiteX0" fmla="*/ 216 w 216"/>
                  <a:gd name="connsiteY0" fmla="*/ 216 h 216"/>
                  <a:gd name="connsiteX1" fmla="*/ 216 w 216"/>
                  <a:gd name="connsiteY1" fmla="*/ 216 h 216"/>
                  <a:gd name="connsiteX2" fmla="*/ 216 w 216"/>
                  <a:gd name="connsiteY2" fmla="*/ 216 h 216"/>
                  <a:gd name="connsiteX3" fmla="*/ 216 w 216"/>
                  <a:gd name="connsiteY3" fmla="*/ 216 h 216"/>
                  <a:gd name="connsiteX4" fmla="*/ 216 w 216"/>
                  <a:gd name="connsiteY4" fmla="*/ 216 h 216"/>
                  <a:gd name="connsiteX5" fmla="*/ 216 w 216"/>
                  <a:gd name="connsiteY5" fmla="*/ 216 h 216"/>
                  <a:gd name="connsiteX6" fmla="*/ 216 w 216"/>
                  <a:gd name="connsiteY6" fmla="*/ 216 h 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" h="216">
                    <a:moveTo>
                      <a:pt x="216" y="216"/>
                    </a:moveTo>
                    <a:cubicBezTo>
                      <a:pt x="216" y="216"/>
                      <a:pt x="216" y="216"/>
                      <a:pt x="216" y="216"/>
                    </a:cubicBezTo>
                    <a:cubicBezTo>
                      <a:pt x="216" y="-72"/>
                      <a:pt x="-72" y="-72"/>
                      <a:pt x="216" y="216"/>
                    </a:cubicBezTo>
                    <a:lnTo>
                      <a:pt x="216" y="216"/>
                    </a:lnTo>
                    <a:cubicBezTo>
                      <a:pt x="-72" y="216"/>
                      <a:pt x="-72" y="216"/>
                      <a:pt x="216" y="216"/>
                    </a:cubicBezTo>
                    <a:cubicBezTo>
                      <a:pt x="-72" y="216"/>
                      <a:pt x="-72" y="216"/>
                      <a:pt x="216" y="216"/>
                    </a:cubicBezTo>
                    <a:lnTo>
                      <a:pt x="216" y="216"/>
                    </a:ln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9E701DF-DA1A-4A72-B3B4-261CD0DDB99F}"/>
                  </a:ext>
                </a:extLst>
              </p:cNvPr>
              <p:cNvSpPr/>
              <p:nvPr/>
            </p:nvSpPr>
            <p:spPr>
              <a:xfrm>
                <a:off x="2743643" y="4665662"/>
                <a:ext cx="14406" cy="6915"/>
              </a:xfrm>
              <a:custGeom>
                <a:avLst/>
                <a:gdLst>
                  <a:gd name="connsiteX0" fmla="*/ 2593 w 14406"/>
                  <a:gd name="connsiteY0" fmla="*/ 6915 h 6915"/>
                  <a:gd name="connsiteX1" fmla="*/ 14407 w 14406"/>
                  <a:gd name="connsiteY1" fmla="*/ 0 h 6915"/>
                  <a:gd name="connsiteX2" fmla="*/ 0 w 14406"/>
                  <a:gd name="connsiteY2" fmla="*/ 2881 h 6915"/>
                  <a:gd name="connsiteX3" fmla="*/ 2593 w 14406"/>
                  <a:gd name="connsiteY3" fmla="*/ 6915 h 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06" h="6915">
                    <a:moveTo>
                      <a:pt x="2593" y="6915"/>
                    </a:moveTo>
                    <a:cubicBezTo>
                      <a:pt x="8068" y="6915"/>
                      <a:pt x="12966" y="6339"/>
                      <a:pt x="14407" y="0"/>
                    </a:cubicBezTo>
                    <a:cubicBezTo>
                      <a:pt x="9508" y="864"/>
                      <a:pt x="4898" y="2017"/>
                      <a:pt x="0" y="2881"/>
                    </a:cubicBezTo>
                    <a:cubicBezTo>
                      <a:pt x="0" y="4610"/>
                      <a:pt x="576" y="6339"/>
                      <a:pt x="2593" y="691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3DCCF1F-53C9-476E-87CF-E4A7CC8C556D}"/>
                  </a:ext>
                </a:extLst>
              </p:cNvPr>
              <p:cNvSpPr/>
              <p:nvPr/>
            </p:nvSpPr>
            <p:spPr>
              <a:xfrm>
                <a:off x="632749" y="5365191"/>
                <a:ext cx="14118" cy="5254"/>
              </a:xfrm>
              <a:custGeom>
                <a:avLst/>
                <a:gdLst>
                  <a:gd name="connsiteX0" fmla="*/ 0 w 14118"/>
                  <a:gd name="connsiteY0" fmla="*/ 5255 h 5254"/>
                  <a:gd name="connsiteX1" fmla="*/ 14119 w 14118"/>
                  <a:gd name="connsiteY1" fmla="*/ 2662 h 5254"/>
                  <a:gd name="connsiteX2" fmla="*/ 0 w 14118"/>
                  <a:gd name="connsiteY2" fmla="*/ 5255 h 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18" h="5254">
                    <a:moveTo>
                      <a:pt x="0" y="5255"/>
                    </a:moveTo>
                    <a:cubicBezTo>
                      <a:pt x="4610" y="4391"/>
                      <a:pt x="9220" y="3526"/>
                      <a:pt x="14119" y="2662"/>
                    </a:cubicBezTo>
                    <a:cubicBezTo>
                      <a:pt x="7780" y="-2813"/>
                      <a:pt x="4034" y="1221"/>
                      <a:pt x="0" y="525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C85B088-1642-48B7-B198-40DC4978BA6F}"/>
                  </a:ext>
                </a:extLst>
              </p:cNvPr>
              <p:cNvSpPr/>
              <p:nvPr/>
            </p:nvSpPr>
            <p:spPr>
              <a:xfrm>
                <a:off x="4222364" y="4211558"/>
                <a:ext cx="9508" cy="9508"/>
              </a:xfrm>
              <a:custGeom>
                <a:avLst/>
                <a:gdLst>
                  <a:gd name="connsiteX0" fmla="*/ 1729 w 9508"/>
                  <a:gd name="connsiteY0" fmla="*/ 9509 h 9508"/>
                  <a:gd name="connsiteX1" fmla="*/ 9508 w 9508"/>
                  <a:gd name="connsiteY1" fmla="*/ 0 h 9508"/>
                  <a:gd name="connsiteX2" fmla="*/ 0 w 9508"/>
                  <a:gd name="connsiteY2" fmla="*/ 7203 h 9508"/>
                  <a:gd name="connsiteX3" fmla="*/ 1729 w 9508"/>
                  <a:gd name="connsiteY3" fmla="*/ 9509 h 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8" h="9508">
                    <a:moveTo>
                      <a:pt x="1729" y="9509"/>
                    </a:moveTo>
                    <a:cubicBezTo>
                      <a:pt x="6627" y="8644"/>
                      <a:pt x="8068" y="4898"/>
                      <a:pt x="9508" y="0"/>
                    </a:cubicBezTo>
                    <a:cubicBezTo>
                      <a:pt x="3746" y="288"/>
                      <a:pt x="288" y="1729"/>
                      <a:pt x="0" y="7203"/>
                    </a:cubicBezTo>
                    <a:cubicBezTo>
                      <a:pt x="0" y="7780"/>
                      <a:pt x="1153" y="9509"/>
                      <a:pt x="1729" y="950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07C2F3C-569E-427D-B029-EC5D6FCC1B9E}"/>
                  </a:ext>
                </a:extLst>
              </p:cNvPr>
              <p:cNvSpPr/>
              <p:nvPr/>
            </p:nvSpPr>
            <p:spPr>
              <a:xfrm>
                <a:off x="3287647" y="4500848"/>
                <a:ext cx="12101" cy="5474"/>
              </a:xfrm>
              <a:custGeom>
                <a:avLst/>
                <a:gdLst>
                  <a:gd name="connsiteX0" fmla="*/ 12102 w 12101"/>
                  <a:gd name="connsiteY0" fmla="*/ 0 h 5474"/>
                  <a:gd name="connsiteX1" fmla="*/ 0 w 12101"/>
                  <a:gd name="connsiteY1" fmla="*/ 5475 h 5474"/>
                  <a:gd name="connsiteX2" fmla="*/ 12102 w 12101"/>
                  <a:gd name="connsiteY2" fmla="*/ 0 h 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01" h="5474">
                    <a:moveTo>
                      <a:pt x="12102" y="0"/>
                    </a:moveTo>
                    <a:cubicBezTo>
                      <a:pt x="6627" y="0"/>
                      <a:pt x="2593" y="864"/>
                      <a:pt x="0" y="5475"/>
                    </a:cubicBezTo>
                    <a:cubicBezTo>
                      <a:pt x="4034" y="4322"/>
                      <a:pt x="9797" y="6915"/>
                      <a:pt x="12102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A1E91E1-D3B2-4AE6-BE4A-CAB208E7C0FF}"/>
                  </a:ext>
                </a:extLst>
              </p:cNvPr>
              <p:cNvSpPr/>
              <p:nvPr/>
            </p:nvSpPr>
            <p:spPr>
              <a:xfrm>
                <a:off x="3424224" y="4477221"/>
                <a:ext cx="15847" cy="7203"/>
              </a:xfrm>
              <a:custGeom>
                <a:avLst/>
                <a:gdLst>
                  <a:gd name="connsiteX0" fmla="*/ 15848 w 15847"/>
                  <a:gd name="connsiteY0" fmla="*/ 0 h 7203"/>
                  <a:gd name="connsiteX1" fmla="*/ 0 w 15847"/>
                  <a:gd name="connsiteY1" fmla="*/ 7203 h 7203"/>
                  <a:gd name="connsiteX2" fmla="*/ 15848 w 15847"/>
                  <a:gd name="connsiteY2" fmla="*/ 0 h 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47" h="7203">
                    <a:moveTo>
                      <a:pt x="15848" y="0"/>
                    </a:moveTo>
                    <a:cubicBezTo>
                      <a:pt x="10949" y="576"/>
                      <a:pt x="5763" y="288"/>
                      <a:pt x="0" y="7203"/>
                    </a:cubicBezTo>
                    <a:cubicBezTo>
                      <a:pt x="7492" y="5186"/>
                      <a:pt x="12966" y="6051"/>
                      <a:pt x="15848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82488AE-EE6B-4B05-8C22-B025013E83B4}"/>
                  </a:ext>
                </a:extLst>
              </p:cNvPr>
              <p:cNvSpPr/>
              <p:nvPr/>
            </p:nvSpPr>
            <p:spPr>
              <a:xfrm>
                <a:off x="3962176" y="4304135"/>
                <a:ext cx="26265" cy="12621"/>
              </a:xfrm>
              <a:custGeom>
                <a:avLst/>
                <a:gdLst>
                  <a:gd name="connsiteX0" fmla="*/ 15271 w 26265"/>
                  <a:gd name="connsiteY0" fmla="*/ 3949 h 12621"/>
                  <a:gd name="connsiteX1" fmla="*/ 13543 w 26265"/>
                  <a:gd name="connsiteY1" fmla="*/ 5390 h 12621"/>
                  <a:gd name="connsiteX2" fmla="*/ 0 w 26265"/>
                  <a:gd name="connsiteY2" fmla="*/ 12017 h 12621"/>
                  <a:gd name="connsiteX3" fmla="*/ 17000 w 26265"/>
                  <a:gd name="connsiteY3" fmla="*/ 7983 h 12621"/>
                  <a:gd name="connsiteX4" fmla="*/ 17000 w 26265"/>
                  <a:gd name="connsiteY4" fmla="*/ 7983 h 12621"/>
                  <a:gd name="connsiteX5" fmla="*/ 26220 w 26265"/>
                  <a:gd name="connsiteY5" fmla="*/ 2796 h 12621"/>
                  <a:gd name="connsiteX6" fmla="*/ 24780 w 26265"/>
                  <a:gd name="connsiteY6" fmla="*/ 203 h 12621"/>
                  <a:gd name="connsiteX7" fmla="*/ 15271 w 26265"/>
                  <a:gd name="connsiteY7" fmla="*/ 3949 h 1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65" h="12621">
                    <a:moveTo>
                      <a:pt x="15271" y="3949"/>
                    </a:moveTo>
                    <a:cubicBezTo>
                      <a:pt x="14695" y="4525"/>
                      <a:pt x="14119" y="4813"/>
                      <a:pt x="13543" y="5390"/>
                    </a:cubicBezTo>
                    <a:cubicBezTo>
                      <a:pt x="9221" y="7118"/>
                      <a:pt x="3169" y="6254"/>
                      <a:pt x="0" y="12017"/>
                    </a:cubicBezTo>
                    <a:cubicBezTo>
                      <a:pt x="7203" y="14034"/>
                      <a:pt x="11814" y="10576"/>
                      <a:pt x="17000" y="7983"/>
                    </a:cubicBezTo>
                    <a:cubicBezTo>
                      <a:pt x="17000" y="7983"/>
                      <a:pt x="17000" y="7983"/>
                      <a:pt x="17000" y="7983"/>
                    </a:cubicBezTo>
                    <a:cubicBezTo>
                      <a:pt x="20458" y="7118"/>
                      <a:pt x="25068" y="7695"/>
                      <a:pt x="26220" y="2796"/>
                    </a:cubicBezTo>
                    <a:cubicBezTo>
                      <a:pt x="26509" y="1932"/>
                      <a:pt x="25356" y="203"/>
                      <a:pt x="24780" y="203"/>
                    </a:cubicBezTo>
                    <a:cubicBezTo>
                      <a:pt x="20458" y="-661"/>
                      <a:pt x="17865" y="1356"/>
                      <a:pt x="15271" y="394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8643A70-3C0B-424B-9D36-65C789D69E59}"/>
                  </a:ext>
                </a:extLst>
              </p:cNvPr>
              <p:cNvSpPr/>
              <p:nvPr/>
            </p:nvSpPr>
            <p:spPr>
              <a:xfrm>
                <a:off x="3358529" y="4482367"/>
                <a:ext cx="27084" cy="13985"/>
              </a:xfrm>
              <a:custGeom>
                <a:avLst/>
                <a:gdLst>
                  <a:gd name="connsiteX0" fmla="*/ 27085 w 27084"/>
                  <a:gd name="connsiteY0" fmla="*/ 6379 h 13985"/>
                  <a:gd name="connsiteX1" fmla="*/ 20170 w 27084"/>
                  <a:gd name="connsiteY1" fmla="*/ 4362 h 13985"/>
                  <a:gd name="connsiteX2" fmla="*/ 14983 w 27084"/>
                  <a:gd name="connsiteY2" fmla="*/ 328 h 13985"/>
                  <a:gd name="connsiteX3" fmla="*/ 12966 w 27084"/>
                  <a:gd name="connsiteY3" fmla="*/ 6667 h 13985"/>
                  <a:gd name="connsiteX4" fmla="*/ 11237 w 27084"/>
                  <a:gd name="connsiteY4" fmla="*/ 7531 h 13985"/>
                  <a:gd name="connsiteX5" fmla="*/ 11237 w 27084"/>
                  <a:gd name="connsiteY5" fmla="*/ 7531 h 13985"/>
                  <a:gd name="connsiteX6" fmla="*/ 0 w 27084"/>
                  <a:gd name="connsiteY6" fmla="*/ 11565 h 13985"/>
                  <a:gd name="connsiteX7" fmla="*/ 15271 w 27084"/>
                  <a:gd name="connsiteY7" fmla="*/ 12429 h 13985"/>
                  <a:gd name="connsiteX8" fmla="*/ 27085 w 27084"/>
                  <a:gd name="connsiteY8" fmla="*/ 6379 h 1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4" h="13985">
                    <a:moveTo>
                      <a:pt x="27085" y="6379"/>
                    </a:moveTo>
                    <a:cubicBezTo>
                      <a:pt x="24780" y="3209"/>
                      <a:pt x="22475" y="4650"/>
                      <a:pt x="20170" y="4362"/>
                    </a:cubicBezTo>
                    <a:cubicBezTo>
                      <a:pt x="19882" y="1192"/>
                      <a:pt x="18441" y="-825"/>
                      <a:pt x="14983" y="328"/>
                    </a:cubicBezTo>
                    <a:cubicBezTo>
                      <a:pt x="11525" y="1480"/>
                      <a:pt x="11237" y="3785"/>
                      <a:pt x="12966" y="6667"/>
                    </a:cubicBezTo>
                    <a:cubicBezTo>
                      <a:pt x="12390" y="6955"/>
                      <a:pt x="11814" y="7243"/>
                      <a:pt x="11237" y="7531"/>
                    </a:cubicBezTo>
                    <a:lnTo>
                      <a:pt x="11237" y="7531"/>
                    </a:lnTo>
                    <a:cubicBezTo>
                      <a:pt x="6915" y="7243"/>
                      <a:pt x="2881" y="6955"/>
                      <a:pt x="0" y="11565"/>
                    </a:cubicBezTo>
                    <a:cubicBezTo>
                      <a:pt x="5475" y="11853"/>
                      <a:pt x="10373" y="12141"/>
                      <a:pt x="15271" y="12429"/>
                    </a:cubicBezTo>
                    <a:cubicBezTo>
                      <a:pt x="23339" y="17904"/>
                      <a:pt x="22475" y="7243"/>
                      <a:pt x="27085" y="637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6EBA98F-B6B5-41FD-A542-CCDB4BDBC20A}"/>
                  </a:ext>
                </a:extLst>
              </p:cNvPr>
              <p:cNvSpPr/>
              <p:nvPr/>
            </p:nvSpPr>
            <p:spPr>
              <a:xfrm>
                <a:off x="762699" y="5326828"/>
                <a:ext cx="12101" cy="4998"/>
              </a:xfrm>
              <a:custGeom>
                <a:avLst/>
                <a:gdLst>
                  <a:gd name="connsiteX0" fmla="*/ 12102 w 12101"/>
                  <a:gd name="connsiteY0" fmla="*/ 109 h 4998"/>
                  <a:gd name="connsiteX1" fmla="*/ 0 w 12101"/>
                  <a:gd name="connsiteY1" fmla="*/ 4719 h 4998"/>
                  <a:gd name="connsiteX2" fmla="*/ 12102 w 12101"/>
                  <a:gd name="connsiteY2" fmla="*/ 109 h 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01" h="4998">
                    <a:moveTo>
                      <a:pt x="12102" y="109"/>
                    </a:moveTo>
                    <a:cubicBezTo>
                      <a:pt x="6627" y="-467"/>
                      <a:pt x="2881" y="1262"/>
                      <a:pt x="0" y="4719"/>
                    </a:cubicBezTo>
                    <a:cubicBezTo>
                      <a:pt x="4610" y="5872"/>
                      <a:pt x="8068" y="3279"/>
                      <a:pt x="12102" y="10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DA21E53-79FC-4B53-BF9F-F0C40245F9A5}"/>
                  </a:ext>
                </a:extLst>
              </p:cNvPr>
              <p:cNvSpPr/>
              <p:nvPr/>
            </p:nvSpPr>
            <p:spPr>
              <a:xfrm>
                <a:off x="3847498" y="4345542"/>
                <a:ext cx="11237" cy="5673"/>
              </a:xfrm>
              <a:custGeom>
                <a:avLst/>
                <a:gdLst>
                  <a:gd name="connsiteX0" fmla="*/ 0 w 11237"/>
                  <a:gd name="connsiteY0" fmla="*/ 4610 h 5673"/>
                  <a:gd name="connsiteX1" fmla="*/ 11237 w 11237"/>
                  <a:gd name="connsiteY1" fmla="*/ 0 h 5673"/>
                  <a:gd name="connsiteX2" fmla="*/ 0 w 11237"/>
                  <a:gd name="connsiteY2" fmla="*/ 4610 h 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37" h="5673">
                    <a:moveTo>
                      <a:pt x="0" y="4610"/>
                    </a:moveTo>
                    <a:cubicBezTo>
                      <a:pt x="5474" y="7492"/>
                      <a:pt x="7780" y="4034"/>
                      <a:pt x="11237" y="0"/>
                    </a:cubicBezTo>
                    <a:cubicBezTo>
                      <a:pt x="6051" y="288"/>
                      <a:pt x="2593" y="288"/>
                      <a:pt x="0" y="461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7934C74-10AE-41CA-922B-5FBEAA045F42}"/>
                  </a:ext>
                </a:extLst>
              </p:cNvPr>
              <p:cNvSpPr/>
              <p:nvPr/>
            </p:nvSpPr>
            <p:spPr>
              <a:xfrm>
                <a:off x="3780362" y="4343518"/>
                <a:ext cx="21272" cy="10091"/>
              </a:xfrm>
              <a:custGeom>
                <a:avLst/>
                <a:gdLst>
                  <a:gd name="connsiteX0" fmla="*/ 20458 w 21272"/>
                  <a:gd name="connsiteY0" fmla="*/ 1736 h 10091"/>
                  <a:gd name="connsiteX1" fmla="*/ 11814 w 21272"/>
                  <a:gd name="connsiteY1" fmla="*/ 3465 h 10091"/>
                  <a:gd name="connsiteX2" fmla="*/ 0 w 21272"/>
                  <a:gd name="connsiteY2" fmla="*/ 10092 h 10091"/>
                  <a:gd name="connsiteX3" fmla="*/ 17576 w 21272"/>
                  <a:gd name="connsiteY3" fmla="*/ 6346 h 10091"/>
                  <a:gd name="connsiteX4" fmla="*/ 20458 w 21272"/>
                  <a:gd name="connsiteY4" fmla="*/ 1736 h 1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2" h="10091">
                    <a:moveTo>
                      <a:pt x="20458" y="1736"/>
                    </a:moveTo>
                    <a:cubicBezTo>
                      <a:pt x="17288" y="-1722"/>
                      <a:pt x="14407" y="583"/>
                      <a:pt x="11814" y="3465"/>
                    </a:cubicBezTo>
                    <a:cubicBezTo>
                      <a:pt x="8356" y="5770"/>
                      <a:pt x="3169" y="4041"/>
                      <a:pt x="0" y="10092"/>
                    </a:cubicBezTo>
                    <a:cubicBezTo>
                      <a:pt x="6627" y="8651"/>
                      <a:pt x="12102" y="7499"/>
                      <a:pt x="17576" y="6346"/>
                    </a:cubicBezTo>
                    <a:cubicBezTo>
                      <a:pt x="20458" y="5770"/>
                      <a:pt x="22475" y="4041"/>
                      <a:pt x="20458" y="173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AF51B04-2EC1-4EA1-BEE3-04602CEF1A1C}"/>
                  </a:ext>
                </a:extLst>
              </p:cNvPr>
              <p:cNvSpPr/>
              <p:nvPr/>
            </p:nvSpPr>
            <p:spPr>
              <a:xfrm>
                <a:off x="2745372" y="4647510"/>
                <a:ext cx="10084" cy="5899"/>
              </a:xfrm>
              <a:custGeom>
                <a:avLst/>
                <a:gdLst>
                  <a:gd name="connsiteX0" fmla="*/ 10085 w 10084"/>
                  <a:gd name="connsiteY0" fmla="*/ 0 h 5899"/>
                  <a:gd name="connsiteX1" fmla="*/ 0 w 10084"/>
                  <a:gd name="connsiteY1" fmla="*/ 5186 h 5899"/>
                  <a:gd name="connsiteX2" fmla="*/ 10085 w 10084"/>
                  <a:gd name="connsiteY2" fmla="*/ 0 h 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4" h="5899">
                    <a:moveTo>
                      <a:pt x="10085" y="0"/>
                    </a:moveTo>
                    <a:cubicBezTo>
                      <a:pt x="6051" y="1441"/>
                      <a:pt x="2017" y="288"/>
                      <a:pt x="0" y="5186"/>
                    </a:cubicBezTo>
                    <a:cubicBezTo>
                      <a:pt x="4898" y="6627"/>
                      <a:pt x="8356" y="6339"/>
                      <a:pt x="10085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9363DE5-9161-4CD8-B90B-A2B624162F36}"/>
                  </a:ext>
                </a:extLst>
              </p:cNvPr>
              <p:cNvSpPr/>
              <p:nvPr/>
            </p:nvSpPr>
            <p:spPr>
              <a:xfrm>
                <a:off x="3587181" y="4429390"/>
                <a:ext cx="7952" cy="6627"/>
              </a:xfrm>
              <a:custGeom>
                <a:avLst/>
                <a:gdLst>
                  <a:gd name="connsiteX0" fmla="*/ 2722 w 7952"/>
                  <a:gd name="connsiteY0" fmla="*/ 6627 h 6627"/>
                  <a:gd name="connsiteX1" fmla="*/ 7909 w 7952"/>
                  <a:gd name="connsiteY1" fmla="*/ 3458 h 6627"/>
                  <a:gd name="connsiteX2" fmla="*/ 5316 w 7952"/>
                  <a:gd name="connsiteY2" fmla="*/ 0 h 6627"/>
                  <a:gd name="connsiteX3" fmla="*/ 129 w 7952"/>
                  <a:gd name="connsiteY3" fmla="*/ 3746 h 6627"/>
                  <a:gd name="connsiteX4" fmla="*/ 2722 w 7952"/>
                  <a:gd name="connsiteY4" fmla="*/ 6627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2" h="6627">
                    <a:moveTo>
                      <a:pt x="2722" y="6627"/>
                    </a:moveTo>
                    <a:cubicBezTo>
                      <a:pt x="5027" y="6339"/>
                      <a:pt x="7332" y="6051"/>
                      <a:pt x="7909" y="3458"/>
                    </a:cubicBezTo>
                    <a:cubicBezTo>
                      <a:pt x="8197" y="1153"/>
                      <a:pt x="7044" y="0"/>
                      <a:pt x="5316" y="0"/>
                    </a:cubicBezTo>
                    <a:cubicBezTo>
                      <a:pt x="2722" y="0"/>
                      <a:pt x="994" y="1729"/>
                      <a:pt x="129" y="3746"/>
                    </a:cubicBezTo>
                    <a:cubicBezTo>
                      <a:pt x="-447" y="5475"/>
                      <a:pt x="994" y="6627"/>
                      <a:pt x="2722" y="6627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96E4BE5-C520-4592-A0F7-DCFAAC818BFD}"/>
                  </a:ext>
                </a:extLst>
              </p:cNvPr>
              <p:cNvSpPr/>
              <p:nvPr/>
            </p:nvSpPr>
            <p:spPr>
              <a:xfrm>
                <a:off x="3547835" y="4425404"/>
                <a:ext cx="11525" cy="4697"/>
              </a:xfrm>
              <a:custGeom>
                <a:avLst/>
                <a:gdLst>
                  <a:gd name="connsiteX0" fmla="*/ 11525 w 11525"/>
                  <a:gd name="connsiteY0" fmla="*/ 2545 h 4697"/>
                  <a:gd name="connsiteX1" fmla="*/ 0 w 11525"/>
                  <a:gd name="connsiteY1" fmla="*/ 1393 h 4697"/>
                  <a:gd name="connsiteX2" fmla="*/ 11525 w 11525"/>
                  <a:gd name="connsiteY2" fmla="*/ 2545 h 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25" h="4697">
                    <a:moveTo>
                      <a:pt x="11525" y="2545"/>
                    </a:moveTo>
                    <a:cubicBezTo>
                      <a:pt x="7203" y="-624"/>
                      <a:pt x="4034" y="-624"/>
                      <a:pt x="0" y="1393"/>
                    </a:cubicBezTo>
                    <a:cubicBezTo>
                      <a:pt x="3458" y="5427"/>
                      <a:pt x="6339" y="5715"/>
                      <a:pt x="11525" y="254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2F69193-D962-4134-A13D-7F8CB4A079C1}"/>
                  </a:ext>
                </a:extLst>
              </p:cNvPr>
              <p:cNvSpPr/>
              <p:nvPr/>
            </p:nvSpPr>
            <p:spPr>
              <a:xfrm>
                <a:off x="481477" y="5788549"/>
                <a:ext cx="11525" cy="4957"/>
              </a:xfrm>
              <a:custGeom>
                <a:avLst/>
                <a:gdLst>
                  <a:gd name="connsiteX0" fmla="*/ 0 w 11525"/>
                  <a:gd name="connsiteY0" fmla="*/ 3442 h 4957"/>
                  <a:gd name="connsiteX1" fmla="*/ 11525 w 11525"/>
                  <a:gd name="connsiteY1" fmla="*/ 1137 h 4957"/>
                  <a:gd name="connsiteX2" fmla="*/ 0 w 11525"/>
                  <a:gd name="connsiteY2" fmla="*/ 3442 h 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25" h="4957">
                    <a:moveTo>
                      <a:pt x="0" y="3442"/>
                    </a:moveTo>
                    <a:cubicBezTo>
                      <a:pt x="5763" y="6611"/>
                      <a:pt x="8068" y="4306"/>
                      <a:pt x="11525" y="1137"/>
                    </a:cubicBezTo>
                    <a:cubicBezTo>
                      <a:pt x="6339" y="-1456"/>
                      <a:pt x="4034" y="849"/>
                      <a:pt x="0" y="344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D6A9EEC-4985-4209-95F8-8B634D5596F6}"/>
                  </a:ext>
                </a:extLst>
              </p:cNvPr>
              <p:cNvSpPr/>
              <p:nvPr/>
            </p:nvSpPr>
            <p:spPr>
              <a:xfrm>
                <a:off x="389513" y="5813069"/>
                <a:ext cx="10709" cy="5485"/>
              </a:xfrm>
              <a:custGeom>
                <a:avLst/>
                <a:gdLst>
                  <a:gd name="connsiteX0" fmla="*/ 10710 w 10709"/>
                  <a:gd name="connsiteY0" fmla="*/ 1109 h 5485"/>
                  <a:gd name="connsiteX1" fmla="*/ 913 w 10709"/>
                  <a:gd name="connsiteY1" fmla="*/ 1974 h 5485"/>
                  <a:gd name="connsiteX2" fmla="*/ 913 w 10709"/>
                  <a:gd name="connsiteY2" fmla="*/ 4855 h 5485"/>
                  <a:gd name="connsiteX3" fmla="*/ 10710 w 10709"/>
                  <a:gd name="connsiteY3" fmla="*/ 1109 h 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09" h="5485">
                    <a:moveTo>
                      <a:pt x="10710" y="1109"/>
                    </a:moveTo>
                    <a:cubicBezTo>
                      <a:pt x="6676" y="533"/>
                      <a:pt x="3506" y="-1484"/>
                      <a:pt x="913" y="1974"/>
                    </a:cubicBezTo>
                    <a:cubicBezTo>
                      <a:pt x="337" y="2838"/>
                      <a:pt x="-816" y="4279"/>
                      <a:pt x="913" y="4855"/>
                    </a:cubicBezTo>
                    <a:cubicBezTo>
                      <a:pt x="4659" y="6584"/>
                      <a:pt x="7540" y="4567"/>
                      <a:pt x="10710" y="110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5A6595E-0802-413B-8018-0508A3BBABF4}"/>
                  </a:ext>
                </a:extLst>
              </p:cNvPr>
              <p:cNvSpPr/>
              <p:nvPr/>
            </p:nvSpPr>
            <p:spPr>
              <a:xfrm>
                <a:off x="3573191" y="4435152"/>
                <a:ext cx="8356" cy="6627"/>
              </a:xfrm>
              <a:custGeom>
                <a:avLst/>
                <a:gdLst>
                  <a:gd name="connsiteX0" fmla="*/ 8356 w 8356"/>
                  <a:gd name="connsiteY0" fmla="*/ 0 h 6627"/>
                  <a:gd name="connsiteX1" fmla="*/ 0 w 8356"/>
                  <a:gd name="connsiteY1" fmla="*/ 6627 h 6627"/>
                  <a:gd name="connsiteX2" fmla="*/ 8356 w 8356"/>
                  <a:gd name="connsiteY2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56" h="6627">
                    <a:moveTo>
                      <a:pt x="8356" y="0"/>
                    </a:moveTo>
                    <a:cubicBezTo>
                      <a:pt x="3746" y="0"/>
                      <a:pt x="1441" y="1729"/>
                      <a:pt x="0" y="6627"/>
                    </a:cubicBezTo>
                    <a:cubicBezTo>
                      <a:pt x="4610" y="6627"/>
                      <a:pt x="7492" y="5475"/>
                      <a:pt x="8356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54DD654-669C-4CC6-B429-C04381E32FC1}"/>
                  </a:ext>
                </a:extLst>
              </p:cNvPr>
              <p:cNvSpPr/>
              <p:nvPr/>
            </p:nvSpPr>
            <p:spPr>
              <a:xfrm>
                <a:off x="4140035" y="4244406"/>
                <a:ext cx="7126" cy="6124"/>
              </a:xfrm>
              <a:custGeom>
                <a:avLst/>
                <a:gdLst>
                  <a:gd name="connsiteX0" fmla="*/ 2228 w 7126"/>
                  <a:gd name="connsiteY0" fmla="*/ 6051 h 6124"/>
                  <a:gd name="connsiteX1" fmla="*/ 7126 w 7126"/>
                  <a:gd name="connsiteY1" fmla="*/ 0 h 6124"/>
                  <a:gd name="connsiteX2" fmla="*/ 2804 w 7126"/>
                  <a:gd name="connsiteY2" fmla="*/ 1729 h 6124"/>
                  <a:gd name="connsiteX3" fmla="*/ 2228 w 7126"/>
                  <a:gd name="connsiteY3" fmla="*/ 6051 h 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" h="6124">
                    <a:moveTo>
                      <a:pt x="2228" y="6051"/>
                    </a:moveTo>
                    <a:cubicBezTo>
                      <a:pt x="4245" y="6627"/>
                      <a:pt x="5974" y="3746"/>
                      <a:pt x="7126" y="0"/>
                    </a:cubicBezTo>
                    <a:cubicBezTo>
                      <a:pt x="4821" y="864"/>
                      <a:pt x="3380" y="1153"/>
                      <a:pt x="2804" y="1729"/>
                    </a:cubicBezTo>
                    <a:cubicBezTo>
                      <a:pt x="1363" y="2881"/>
                      <a:pt x="-2383" y="4898"/>
                      <a:pt x="2228" y="605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4057D7C-BAB5-4C84-B301-045E672179F9}"/>
                  </a:ext>
                </a:extLst>
              </p:cNvPr>
              <p:cNvSpPr/>
              <p:nvPr/>
            </p:nvSpPr>
            <p:spPr>
              <a:xfrm>
                <a:off x="3627361" y="4403788"/>
                <a:ext cx="18728" cy="7599"/>
              </a:xfrm>
              <a:custGeom>
                <a:avLst/>
                <a:gdLst>
                  <a:gd name="connsiteX0" fmla="*/ 10373 w 18728"/>
                  <a:gd name="connsiteY0" fmla="*/ 4568 h 7599"/>
                  <a:gd name="connsiteX1" fmla="*/ 18729 w 18728"/>
                  <a:gd name="connsiteY1" fmla="*/ 822 h 7599"/>
                  <a:gd name="connsiteX2" fmla="*/ 10661 w 18728"/>
                  <a:gd name="connsiteY2" fmla="*/ 2839 h 7599"/>
                  <a:gd name="connsiteX3" fmla="*/ 10661 w 18728"/>
                  <a:gd name="connsiteY3" fmla="*/ 2839 h 7599"/>
                  <a:gd name="connsiteX4" fmla="*/ 0 w 18728"/>
                  <a:gd name="connsiteY4" fmla="*/ 6873 h 7599"/>
                  <a:gd name="connsiteX5" fmla="*/ 10373 w 18728"/>
                  <a:gd name="connsiteY5" fmla="*/ 4568 h 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28" h="7599">
                    <a:moveTo>
                      <a:pt x="10373" y="4568"/>
                    </a:moveTo>
                    <a:cubicBezTo>
                      <a:pt x="14119" y="5720"/>
                      <a:pt x="16712" y="4280"/>
                      <a:pt x="18729" y="822"/>
                    </a:cubicBezTo>
                    <a:cubicBezTo>
                      <a:pt x="15271" y="-907"/>
                      <a:pt x="12678" y="246"/>
                      <a:pt x="10661" y="2839"/>
                    </a:cubicBezTo>
                    <a:lnTo>
                      <a:pt x="10661" y="2839"/>
                    </a:lnTo>
                    <a:cubicBezTo>
                      <a:pt x="7492" y="5144"/>
                      <a:pt x="2017" y="1110"/>
                      <a:pt x="0" y="6873"/>
                    </a:cubicBezTo>
                    <a:cubicBezTo>
                      <a:pt x="3746" y="7737"/>
                      <a:pt x="7780" y="8602"/>
                      <a:pt x="10373" y="4568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D5687D2-0DF9-4971-B2BE-96F178DB8EEA}"/>
                  </a:ext>
                </a:extLst>
              </p:cNvPr>
              <p:cNvSpPr/>
              <p:nvPr/>
            </p:nvSpPr>
            <p:spPr>
              <a:xfrm>
                <a:off x="611139" y="5356616"/>
                <a:ext cx="7692" cy="8067"/>
              </a:xfrm>
              <a:custGeom>
                <a:avLst/>
                <a:gdLst>
                  <a:gd name="connsiteX0" fmla="*/ 6915 w 7692"/>
                  <a:gd name="connsiteY0" fmla="*/ 0 h 8067"/>
                  <a:gd name="connsiteX1" fmla="*/ 0 w 7692"/>
                  <a:gd name="connsiteY1" fmla="*/ 8068 h 8067"/>
                  <a:gd name="connsiteX2" fmla="*/ 6915 w 7692"/>
                  <a:gd name="connsiteY2" fmla="*/ 0 h 8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92" h="8067">
                    <a:moveTo>
                      <a:pt x="6915" y="0"/>
                    </a:moveTo>
                    <a:cubicBezTo>
                      <a:pt x="3746" y="1153"/>
                      <a:pt x="864" y="2881"/>
                      <a:pt x="0" y="8068"/>
                    </a:cubicBezTo>
                    <a:cubicBezTo>
                      <a:pt x="4034" y="5763"/>
                      <a:pt x="9797" y="6915"/>
                      <a:pt x="6915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D117690-330F-4B83-B268-0DE5B7B385B4}"/>
                  </a:ext>
                </a:extLst>
              </p:cNvPr>
              <p:cNvSpPr/>
              <p:nvPr/>
            </p:nvSpPr>
            <p:spPr>
              <a:xfrm>
                <a:off x="617766" y="5356328"/>
                <a:ext cx="216" cy="216"/>
              </a:xfrm>
              <a:custGeom>
                <a:avLst/>
                <a:gdLst>
                  <a:gd name="connsiteX0" fmla="*/ 0 w 216"/>
                  <a:gd name="connsiteY0" fmla="*/ 0 h 216"/>
                  <a:gd name="connsiteX1" fmla="*/ 0 w 216"/>
                  <a:gd name="connsiteY1" fmla="*/ 0 h 216"/>
                  <a:gd name="connsiteX2" fmla="*/ 0 w 216"/>
                  <a:gd name="connsiteY2" fmla="*/ 0 h 216"/>
                  <a:gd name="connsiteX3" fmla="*/ 0 w 216"/>
                  <a:gd name="connsiteY3" fmla="*/ 0 h 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" h="216">
                    <a:moveTo>
                      <a:pt x="0" y="0"/>
                    </a:moveTo>
                    <a:cubicBezTo>
                      <a:pt x="0" y="288"/>
                      <a:pt x="288" y="288"/>
                      <a:pt x="0" y="0"/>
                    </a:cubicBezTo>
                    <a:cubicBezTo>
                      <a:pt x="288" y="288"/>
                      <a:pt x="288" y="288"/>
                      <a:pt x="0" y="0"/>
                    </a:cubicBezTo>
                    <a:cubicBezTo>
                      <a:pt x="288" y="28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3DAC6BD-252C-4C7C-8E9A-69039F27050D}"/>
                  </a:ext>
                </a:extLst>
              </p:cNvPr>
              <p:cNvSpPr/>
              <p:nvPr/>
            </p:nvSpPr>
            <p:spPr>
              <a:xfrm>
                <a:off x="4100094" y="4218185"/>
                <a:ext cx="6727" cy="6383"/>
              </a:xfrm>
              <a:custGeom>
                <a:avLst/>
                <a:gdLst>
                  <a:gd name="connsiteX0" fmla="*/ 3270 w 6727"/>
                  <a:gd name="connsiteY0" fmla="*/ 6339 h 6383"/>
                  <a:gd name="connsiteX1" fmla="*/ 6728 w 6727"/>
                  <a:gd name="connsiteY1" fmla="*/ 2305 h 6383"/>
                  <a:gd name="connsiteX2" fmla="*/ 4134 w 6727"/>
                  <a:gd name="connsiteY2" fmla="*/ 0 h 6383"/>
                  <a:gd name="connsiteX3" fmla="*/ 100 w 6727"/>
                  <a:gd name="connsiteY3" fmla="*/ 4034 h 6383"/>
                  <a:gd name="connsiteX4" fmla="*/ 3270 w 6727"/>
                  <a:gd name="connsiteY4" fmla="*/ 6339 h 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7" h="6383">
                    <a:moveTo>
                      <a:pt x="3270" y="6339"/>
                    </a:moveTo>
                    <a:cubicBezTo>
                      <a:pt x="5287" y="6051"/>
                      <a:pt x="6728" y="4610"/>
                      <a:pt x="6728" y="2305"/>
                    </a:cubicBezTo>
                    <a:cubicBezTo>
                      <a:pt x="6728" y="1729"/>
                      <a:pt x="5287" y="1153"/>
                      <a:pt x="4134" y="0"/>
                    </a:cubicBezTo>
                    <a:cubicBezTo>
                      <a:pt x="2694" y="1441"/>
                      <a:pt x="677" y="2305"/>
                      <a:pt x="100" y="4034"/>
                    </a:cubicBezTo>
                    <a:cubicBezTo>
                      <a:pt x="-476" y="5475"/>
                      <a:pt x="1541" y="6627"/>
                      <a:pt x="3270" y="633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3C42AB6-D0B7-4C7B-8619-FBFB8339566E}"/>
                  </a:ext>
                </a:extLst>
              </p:cNvPr>
              <p:cNvSpPr/>
              <p:nvPr/>
            </p:nvSpPr>
            <p:spPr>
              <a:xfrm>
                <a:off x="3527377" y="4423388"/>
                <a:ext cx="9220" cy="4231"/>
              </a:xfrm>
              <a:custGeom>
                <a:avLst/>
                <a:gdLst>
                  <a:gd name="connsiteX0" fmla="*/ 9221 w 9220"/>
                  <a:gd name="connsiteY0" fmla="*/ 815 h 4231"/>
                  <a:gd name="connsiteX1" fmla="*/ 0 w 9220"/>
                  <a:gd name="connsiteY1" fmla="*/ 3696 h 4231"/>
                  <a:gd name="connsiteX2" fmla="*/ 9221 w 9220"/>
                  <a:gd name="connsiteY2" fmla="*/ 815 h 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20" h="4231">
                    <a:moveTo>
                      <a:pt x="9221" y="815"/>
                    </a:moveTo>
                    <a:cubicBezTo>
                      <a:pt x="5187" y="-1202"/>
                      <a:pt x="3170" y="815"/>
                      <a:pt x="0" y="3696"/>
                    </a:cubicBezTo>
                    <a:cubicBezTo>
                      <a:pt x="4610" y="4561"/>
                      <a:pt x="7492" y="4849"/>
                      <a:pt x="9221" y="81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CA29219-504F-46D3-9DFA-9E5C9BFECE58}"/>
                  </a:ext>
                </a:extLst>
              </p:cNvPr>
              <p:cNvSpPr/>
              <p:nvPr/>
            </p:nvSpPr>
            <p:spPr>
              <a:xfrm>
                <a:off x="3756158" y="4372627"/>
                <a:ext cx="10661" cy="7779"/>
              </a:xfrm>
              <a:custGeom>
                <a:avLst/>
                <a:gdLst>
                  <a:gd name="connsiteX0" fmla="*/ 0 w 10661"/>
                  <a:gd name="connsiteY0" fmla="*/ 7780 h 7779"/>
                  <a:gd name="connsiteX1" fmla="*/ 10661 w 10661"/>
                  <a:gd name="connsiteY1" fmla="*/ 0 h 7779"/>
                  <a:gd name="connsiteX2" fmla="*/ 0 w 10661"/>
                  <a:gd name="connsiteY2" fmla="*/ 7780 h 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" h="7779">
                    <a:moveTo>
                      <a:pt x="0" y="7780"/>
                    </a:moveTo>
                    <a:cubicBezTo>
                      <a:pt x="4899" y="5763"/>
                      <a:pt x="8356" y="4898"/>
                      <a:pt x="10661" y="0"/>
                    </a:cubicBezTo>
                    <a:cubicBezTo>
                      <a:pt x="5187" y="0"/>
                      <a:pt x="2017" y="1153"/>
                      <a:pt x="0" y="778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6AD8BBD-07E1-4A16-81E0-5B6EC7812B04}"/>
                  </a:ext>
                </a:extLst>
              </p:cNvPr>
              <p:cNvSpPr/>
              <p:nvPr/>
            </p:nvSpPr>
            <p:spPr>
              <a:xfrm>
                <a:off x="3395182" y="4482743"/>
                <a:ext cx="13941" cy="7278"/>
              </a:xfrm>
              <a:custGeom>
                <a:avLst/>
                <a:gdLst>
                  <a:gd name="connsiteX0" fmla="*/ 10025 w 13941"/>
                  <a:gd name="connsiteY0" fmla="*/ 4850 h 7278"/>
                  <a:gd name="connsiteX1" fmla="*/ 13771 w 13941"/>
                  <a:gd name="connsiteY1" fmla="*/ 1393 h 7278"/>
                  <a:gd name="connsiteX2" fmla="*/ 5126 w 13941"/>
                  <a:gd name="connsiteY2" fmla="*/ 2257 h 7278"/>
                  <a:gd name="connsiteX3" fmla="*/ 228 w 13941"/>
                  <a:gd name="connsiteY3" fmla="*/ 5138 h 7278"/>
                  <a:gd name="connsiteX4" fmla="*/ 10025 w 13941"/>
                  <a:gd name="connsiteY4" fmla="*/ 4850 h 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1" h="7278">
                    <a:moveTo>
                      <a:pt x="10025" y="4850"/>
                    </a:moveTo>
                    <a:cubicBezTo>
                      <a:pt x="12042" y="4274"/>
                      <a:pt x="14635" y="2545"/>
                      <a:pt x="13771" y="1393"/>
                    </a:cubicBezTo>
                    <a:cubicBezTo>
                      <a:pt x="10889" y="-2065"/>
                      <a:pt x="8008" y="1969"/>
                      <a:pt x="5126" y="2257"/>
                    </a:cubicBezTo>
                    <a:cubicBezTo>
                      <a:pt x="2533" y="1969"/>
                      <a:pt x="-924" y="3698"/>
                      <a:pt x="228" y="5138"/>
                    </a:cubicBezTo>
                    <a:cubicBezTo>
                      <a:pt x="2822" y="9172"/>
                      <a:pt x="6855" y="6579"/>
                      <a:pt x="10025" y="485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3891F4E-DE01-43BE-8CFC-A2BDDC18C5DA}"/>
                  </a:ext>
                </a:extLst>
              </p:cNvPr>
              <p:cNvSpPr/>
              <p:nvPr/>
            </p:nvSpPr>
            <p:spPr>
              <a:xfrm>
                <a:off x="4311399" y="4159079"/>
                <a:ext cx="6915" cy="3836"/>
              </a:xfrm>
              <a:custGeom>
                <a:avLst/>
                <a:gdLst>
                  <a:gd name="connsiteX0" fmla="*/ 864 w 6915"/>
                  <a:gd name="connsiteY0" fmla="*/ 3783 h 3836"/>
                  <a:gd name="connsiteX1" fmla="*/ 6915 w 6915"/>
                  <a:gd name="connsiteY1" fmla="*/ 614 h 3836"/>
                  <a:gd name="connsiteX2" fmla="*/ 0 w 6915"/>
                  <a:gd name="connsiteY2" fmla="*/ 2054 h 3836"/>
                  <a:gd name="connsiteX3" fmla="*/ 864 w 6915"/>
                  <a:gd name="connsiteY3" fmla="*/ 3783 h 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" h="3836">
                    <a:moveTo>
                      <a:pt x="864" y="3783"/>
                    </a:moveTo>
                    <a:cubicBezTo>
                      <a:pt x="3169" y="4071"/>
                      <a:pt x="5186" y="3207"/>
                      <a:pt x="6915" y="614"/>
                    </a:cubicBezTo>
                    <a:cubicBezTo>
                      <a:pt x="3746" y="-251"/>
                      <a:pt x="1441" y="-539"/>
                      <a:pt x="0" y="2054"/>
                    </a:cubicBezTo>
                    <a:cubicBezTo>
                      <a:pt x="0" y="2343"/>
                      <a:pt x="576" y="3783"/>
                      <a:pt x="864" y="378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186DED4-F610-439B-BA94-E29FD933F977}"/>
                  </a:ext>
                </a:extLst>
              </p:cNvPr>
              <p:cNvSpPr/>
              <p:nvPr/>
            </p:nvSpPr>
            <p:spPr>
              <a:xfrm>
                <a:off x="4414264" y="4154677"/>
                <a:ext cx="9220" cy="6457"/>
              </a:xfrm>
              <a:custGeom>
                <a:avLst/>
                <a:gdLst>
                  <a:gd name="connsiteX0" fmla="*/ 9220 w 9220"/>
                  <a:gd name="connsiteY0" fmla="*/ 118 h 6457"/>
                  <a:gd name="connsiteX1" fmla="*/ 0 w 9220"/>
                  <a:gd name="connsiteY1" fmla="*/ 6457 h 6457"/>
                  <a:gd name="connsiteX2" fmla="*/ 9220 w 9220"/>
                  <a:gd name="connsiteY2" fmla="*/ 118 h 6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20" h="6457">
                    <a:moveTo>
                      <a:pt x="9220" y="118"/>
                    </a:moveTo>
                    <a:cubicBezTo>
                      <a:pt x="4898" y="-458"/>
                      <a:pt x="2593" y="983"/>
                      <a:pt x="0" y="6457"/>
                    </a:cubicBezTo>
                    <a:cubicBezTo>
                      <a:pt x="4898" y="4440"/>
                      <a:pt x="7203" y="3000"/>
                      <a:pt x="9220" y="118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4CA55D6-9CCC-4C8E-BF18-3081C70ACE49}"/>
                  </a:ext>
                </a:extLst>
              </p:cNvPr>
              <p:cNvSpPr/>
              <p:nvPr/>
            </p:nvSpPr>
            <p:spPr>
              <a:xfrm>
                <a:off x="452663" y="5797221"/>
                <a:ext cx="7779" cy="4110"/>
              </a:xfrm>
              <a:custGeom>
                <a:avLst/>
                <a:gdLst>
                  <a:gd name="connsiteX0" fmla="*/ 7780 w 7779"/>
                  <a:gd name="connsiteY0" fmla="*/ 822 h 4110"/>
                  <a:gd name="connsiteX1" fmla="*/ 0 w 7779"/>
                  <a:gd name="connsiteY1" fmla="*/ 3415 h 4110"/>
                  <a:gd name="connsiteX2" fmla="*/ 7780 w 7779"/>
                  <a:gd name="connsiteY2" fmla="*/ 822 h 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9" h="4110">
                    <a:moveTo>
                      <a:pt x="7780" y="822"/>
                    </a:moveTo>
                    <a:cubicBezTo>
                      <a:pt x="4610" y="-1195"/>
                      <a:pt x="2593" y="822"/>
                      <a:pt x="0" y="3415"/>
                    </a:cubicBezTo>
                    <a:cubicBezTo>
                      <a:pt x="4034" y="5144"/>
                      <a:pt x="6051" y="3415"/>
                      <a:pt x="7780" y="82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15A5D2D-7981-4FAC-BC66-A67C759A2AA8}"/>
                  </a:ext>
                </a:extLst>
              </p:cNvPr>
              <p:cNvSpPr/>
              <p:nvPr/>
            </p:nvSpPr>
            <p:spPr>
              <a:xfrm>
                <a:off x="3547258" y="4446390"/>
                <a:ext cx="576" cy="288"/>
              </a:xfrm>
              <a:custGeom>
                <a:avLst/>
                <a:gdLst>
                  <a:gd name="connsiteX0" fmla="*/ 576 w 576"/>
                  <a:gd name="connsiteY0" fmla="*/ 0 h 288"/>
                  <a:gd name="connsiteX1" fmla="*/ 576 w 576"/>
                  <a:gd name="connsiteY1" fmla="*/ 0 h 288"/>
                  <a:gd name="connsiteX2" fmla="*/ 576 w 576"/>
                  <a:gd name="connsiteY2" fmla="*/ 0 h 288"/>
                  <a:gd name="connsiteX3" fmla="*/ 0 w 576"/>
                  <a:gd name="connsiteY3" fmla="*/ 288 h 288"/>
                  <a:gd name="connsiteX4" fmla="*/ 576 w 576"/>
                  <a:gd name="connsiteY4" fmla="*/ 0 h 288"/>
                  <a:gd name="connsiteX5" fmla="*/ 576 w 576"/>
                  <a:gd name="connsiteY5" fmla="*/ 0 h 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" h="288">
                    <a:moveTo>
                      <a:pt x="576" y="0"/>
                    </a:moveTo>
                    <a:cubicBezTo>
                      <a:pt x="288" y="0"/>
                      <a:pt x="288" y="0"/>
                      <a:pt x="576" y="0"/>
                    </a:cubicBezTo>
                    <a:lnTo>
                      <a:pt x="576" y="0"/>
                    </a:lnTo>
                    <a:cubicBezTo>
                      <a:pt x="288" y="0"/>
                      <a:pt x="288" y="288"/>
                      <a:pt x="0" y="288"/>
                    </a:cubicBezTo>
                    <a:cubicBezTo>
                      <a:pt x="0" y="288"/>
                      <a:pt x="288" y="288"/>
                      <a:pt x="576" y="0"/>
                    </a:cubicBezTo>
                    <a:cubicBezTo>
                      <a:pt x="288" y="288"/>
                      <a:pt x="576" y="288"/>
                      <a:pt x="576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E945632-11E6-46FB-A358-59FCC1C890CA}"/>
                  </a:ext>
                </a:extLst>
              </p:cNvPr>
              <p:cNvSpPr/>
              <p:nvPr/>
            </p:nvSpPr>
            <p:spPr>
              <a:xfrm>
                <a:off x="3547547" y="4441752"/>
                <a:ext cx="7363" cy="5468"/>
              </a:xfrm>
              <a:custGeom>
                <a:avLst/>
                <a:gdLst>
                  <a:gd name="connsiteX0" fmla="*/ 6915 w 7363"/>
                  <a:gd name="connsiteY0" fmla="*/ 3485 h 5468"/>
                  <a:gd name="connsiteX1" fmla="*/ 5187 w 7363"/>
                  <a:gd name="connsiteY1" fmla="*/ 27 h 5468"/>
                  <a:gd name="connsiteX2" fmla="*/ 0 w 7363"/>
                  <a:gd name="connsiteY2" fmla="*/ 4638 h 5468"/>
                  <a:gd name="connsiteX3" fmla="*/ 6915 w 7363"/>
                  <a:gd name="connsiteY3" fmla="*/ 3485 h 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" h="5468">
                    <a:moveTo>
                      <a:pt x="6915" y="3485"/>
                    </a:moveTo>
                    <a:cubicBezTo>
                      <a:pt x="7780" y="2044"/>
                      <a:pt x="7492" y="316"/>
                      <a:pt x="5187" y="27"/>
                    </a:cubicBezTo>
                    <a:cubicBezTo>
                      <a:pt x="2017" y="-261"/>
                      <a:pt x="576" y="1756"/>
                      <a:pt x="0" y="4638"/>
                    </a:cubicBezTo>
                    <a:cubicBezTo>
                      <a:pt x="2593" y="5502"/>
                      <a:pt x="5187" y="6366"/>
                      <a:pt x="6915" y="348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8712753-EB7B-4E7E-A0C6-804C6B7C1000}"/>
                  </a:ext>
                </a:extLst>
              </p:cNvPr>
              <p:cNvSpPr/>
              <p:nvPr/>
            </p:nvSpPr>
            <p:spPr>
              <a:xfrm>
                <a:off x="3632376" y="4414695"/>
                <a:ext cx="4839" cy="5186"/>
              </a:xfrm>
              <a:custGeom>
                <a:avLst/>
                <a:gdLst>
                  <a:gd name="connsiteX0" fmla="*/ 460 w 4839"/>
                  <a:gd name="connsiteY0" fmla="*/ 2881 h 5186"/>
                  <a:gd name="connsiteX1" fmla="*/ 1900 w 4839"/>
                  <a:gd name="connsiteY1" fmla="*/ 5186 h 5186"/>
                  <a:gd name="connsiteX2" fmla="*/ 4782 w 4839"/>
                  <a:gd name="connsiteY2" fmla="*/ 2593 h 5186"/>
                  <a:gd name="connsiteX3" fmla="*/ 3917 w 4839"/>
                  <a:gd name="connsiteY3" fmla="*/ 0 h 5186"/>
                  <a:gd name="connsiteX4" fmla="*/ 460 w 4839"/>
                  <a:gd name="connsiteY4" fmla="*/ 2881 h 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9" h="5186">
                    <a:moveTo>
                      <a:pt x="460" y="2881"/>
                    </a:moveTo>
                    <a:cubicBezTo>
                      <a:pt x="-405" y="3746"/>
                      <a:pt x="-117" y="4898"/>
                      <a:pt x="1900" y="5186"/>
                    </a:cubicBezTo>
                    <a:cubicBezTo>
                      <a:pt x="2764" y="4610"/>
                      <a:pt x="3917" y="3746"/>
                      <a:pt x="4782" y="2593"/>
                    </a:cubicBezTo>
                    <a:cubicBezTo>
                      <a:pt x="5070" y="2305"/>
                      <a:pt x="4205" y="864"/>
                      <a:pt x="3917" y="0"/>
                    </a:cubicBezTo>
                    <a:cubicBezTo>
                      <a:pt x="2764" y="1153"/>
                      <a:pt x="1324" y="2017"/>
                      <a:pt x="460" y="288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B7C5C4C-8BD3-4174-8535-9B17D21F9105}"/>
                  </a:ext>
                </a:extLst>
              </p:cNvPr>
              <p:cNvSpPr/>
              <p:nvPr/>
            </p:nvSpPr>
            <p:spPr>
              <a:xfrm>
                <a:off x="3621835" y="4397118"/>
                <a:ext cx="5006" cy="4033"/>
              </a:xfrm>
              <a:custGeom>
                <a:avLst/>
                <a:gdLst>
                  <a:gd name="connsiteX0" fmla="*/ 2068 w 5006"/>
                  <a:gd name="connsiteY0" fmla="*/ 4034 h 4033"/>
                  <a:gd name="connsiteX1" fmla="*/ 4661 w 5006"/>
                  <a:gd name="connsiteY1" fmla="*/ 2305 h 4033"/>
                  <a:gd name="connsiteX2" fmla="*/ 3220 w 5006"/>
                  <a:gd name="connsiteY2" fmla="*/ 0 h 4033"/>
                  <a:gd name="connsiteX3" fmla="*/ 339 w 5006"/>
                  <a:gd name="connsiteY3" fmla="*/ 1441 h 4033"/>
                  <a:gd name="connsiteX4" fmla="*/ 2068 w 5006"/>
                  <a:gd name="connsiteY4" fmla="*/ 4034 h 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6" h="4033">
                    <a:moveTo>
                      <a:pt x="2068" y="4034"/>
                    </a:moveTo>
                    <a:cubicBezTo>
                      <a:pt x="2644" y="3458"/>
                      <a:pt x="4085" y="3170"/>
                      <a:pt x="4661" y="2305"/>
                    </a:cubicBezTo>
                    <a:cubicBezTo>
                      <a:pt x="5526" y="1153"/>
                      <a:pt x="4661" y="0"/>
                      <a:pt x="3220" y="0"/>
                    </a:cubicBezTo>
                    <a:cubicBezTo>
                      <a:pt x="2356" y="0"/>
                      <a:pt x="916" y="576"/>
                      <a:pt x="339" y="1441"/>
                    </a:cubicBezTo>
                    <a:cubicBezTo>
                      <a:pt x="-525" y="2593"/>
                      <a:pt x="339" y="3458"/>
                      <a:pt x="2068" y="4034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A8CB120-AB5A-4F62-A775-0F48364321C0}"/>
                  </a:ext>
                </a:extLst>
              </p:cNvPr>
              <p:cNvSpPr/>
              <p:nvPr/>
            </p:nvSpPr>
            <p:spPr>
              <a:xfrm>
                <a:off x="3677370" y="4375106"/>
                <a:ext cx="11267" cy="7385"/>
              </a:xfrm>
              <a:custGeom>
                <a:avLst/>
                <a:gdLst>
                  <a:gd name="connsiteX0" fmla="*/ 5601 w 11267"/>
                  <a:gd name="connsiteY0" fmla="*/ 4724 h 7385"/>
                  <a:gd name="connsiteX1" fmla="*/ 11076 w 11267"/>
                  <a:gd name="connsiteY1" fmla="*/ 978 h 7385"/>
                  <a:gd name="connsiteX2" fmla="*/ 5313 w 11267"/>
                  <a:gd name="connsiteY2" fmla="*/ 2419 h 7385"/>
                  <a:gd name="connsiteX3" fmla="*/ 5313 w 11267"/>
                  <a:gd name="connsiteY3" fmla="*/ 2419 h 7385"/>
                  <a:gd name="connsiteX4" fmla="*/ 127 w 11267"/>
                  <a:gd name="connsiteY4" fmla="*/ 5876 h 7385"/>
                  <a:gd name="connsiteX5" fmla="*/ 5601 w 11267"/>
                  <a:gd name="connsiteY5" fmla="*/ 4724 h 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67" h="7385">
                    <a:moveTo>
                      <a:pt x="5601" y="4724"/>
                    </a:moveTo>
                    <a:cubicBezTo>
                      <a:pt x="7907" y="4147"/>
                      <a:pt x="12229" y="4436"/>
                      <a:pt x="11076" y="978"/>
                    </a:cubicBezTo>
                    <a:cubicBezTo>
                      <a:pt x="10212" y="-1327"/>
                      <a:pt x="7042" y="978"/>
                      <a:pt x="5313" y="2419"/>
                    </a:cubicBezTo>
                    <a:lnTo>
                      <a:pt x="5313" y="2419"/>
                    </a:lnTo>
                    <a:cubicBezTo>
                      <a:pt x="3008" y="2707"/>
                      <a:pt x="-737" y="3283"/>
                      <a:pt x="127" y="5876"/>
                    </a:cubicBezTo>
                    <a:cubicBezTo>
                      <a:pt x="1568" y="8758"/>
                      <a:pt x="4161" y="7029"/>
                      <a:pt x="5601" y="4724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9F0F912-C028-4F6F-9E69-CF4593E9094C}"/>
                  </a:ext>
                </a:extLst>
              </p:cNvPr>
              <p:cNvSpPr/>
              <p:nvPr/>
            </p:nvSpPr>
            <p:spPr>
              <a:xfrm>
                <a:off x="3798514" y="4313559"/>
                <a:ext cx="7203" cy="4711"/>
              </a:xfrm>
              <a:custGeom>
                <a:avLst/>
                <a:gdLst>
                  <a:gd name="connsiteX0" fmla="*/ 3169 w 7203"/>
                  <a:gd name="connsiteY0" fmla="*/ 4322 h 4711"/>
                  <a:gd name="connsiteX1" fmla="*/ 7203 w 7203"/>
                  <a:gd name="connsiteY1" fmla="*/ 864 h 4711"/>
                  <a:gd name="connsiteX2" fmla="*/ 3458 w 7203"/>
                  <a:gd name="connsiteY2" fmla="*/ 0 h 4711"/>
                  <a:gd name="connsiteX3" fmla="*/ 0 w 7203"/>
                  <a:gd name="connsiteY3" fmla="*/ 2593 h 4711"/>
                  <a:gd name="connsiteX4" fmla="*/ 3169 w 7203"/>
                  <a:gd name="connsiteY4" fmla="*/ 4322 h 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3" h="4711">
                    <a:moveTo>
                      <a:pt x="3169" y="4322"/>
                    </a:moveTo>
                    <a:cubicBezTo>
                      <a:pt x="4610" y="3458"/>
                      <a:pt x="5474" y="2305"/>
                      <a:pt x="7203" y="864"/>
                    </a:cubicBezTo>
                    <a:cubicBezTo>
                      <a:pt x="5474" y="576"/>
                      <a:pt x="4322" y="0"/>
                      <a:pt x="3458" y="0"/>
                    </a:cubicBezTo>
                    <a:cubicBezTo>
                      <a:pt x="1729" y="0"/>
                      <a:pt x="0" y="576"/>
                      <a:pt x="0" y="2593"/>
                    </a:cubicBezTo>
                    <a:cubicBezTo>
                      <a:pt x="0" y="4610"/>
                      <a:pt x="1441" y="5186"/>
                      <a:pt x="3169" y="432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5531836-595A-44A0-BF2D-21FE45D41CCB}"/>
                  </a:ext>
                </a:extLst>
              </p:cNvPr>
              <p:cNvSpPr/>
              <p:nvPr/>
            </p:nvSpPr>
            <p:spPr>
              <a:xfrm>
                <a:off x="4110567" y="4268566"/>
                <a:ext cx="6050" cy="5229"/>
              </a:xfrm>
              <a:custGeom>
                <a:avLst/>
                <a:gdLst>
                  <a:gd name="connsiteX0" fmla="*/ 2881 w 6050"/>
                  <a:gd name="connsiteY0" fmla="*/ 332 h 5229"/>
                  <a:gd name="connsiteX1" fmla="*/ 0 w 6050"/>
                  <a:gd name="connsiteY1" fmla="*/ 3501 h 5229"/>
                  <a:gd name="connsiteX2" fmla="*/ 3169 w 6050"/>
                  <a:gd name="connsiteY2" fmla="*/ 5230 h 5229"/>
                  <a:gd name="connsiteX3" fmla="*/ 6051 w 6050"/>
                  <a:gd name="connsiteY3" fmla="*/ 1772 h 5229"/>
                  <a:gd name="connsiteX4" fmla="*/ 2881 w 6050"/>
                  <a:gd name="connsiteY4" fmla="*/ 332 h 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0" h="5229">
                    <a:moveTo>
                      <a:pt x="2881" y="332"/>
                    </a:moveTo>
                    <a:cubicBezTo>
                      <a:pt x="1729" y="908"/>
                      <a:pt x="1153" y="2348"/>
                      <a:pt x="0" y="3501"/>
                    </a:cubicBezTo>
                    <a:cubicBezTo>
                      <a:pt x="865" y="4077"/>
                      <a:pt x="1729" y="4365"/>
                      <a:pt x="3169" y="5230"/>
                    </a:cubicBezTo>
                    <a:cubicBezTo>
                      <a:pt x="4322" y="3789"/>
                      <a:pt x="5763" y="2925"/>
                      <a:pt x="6051" y="1772"/>
                    </a:cubicBezTo>
                    <a:cubicBezTo>
                      <a:pt x="6051" y="-245"/>
                      <a:pt x="4034" y="-245"/>
                      <a:pt x="2881" y="33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3E6B9E6-8E7F-4AA8-9AD2-520E65EF825E}"/>
                  </a:ext>
                </a:extLst>
              </p:cNvPr>
              <p:cNvSpPr/>
              <p:nvPr/>
            </p:nvSpPr>
            <p:spPr>
              <a:xfrm>
                <a:off x="327103" y="5829161"/>
                <a:ext cx="5983" cy="4359"/>
              </a:xfrm>
              <a:custGeom>
                <a:avLst/>
                <a:gdLst>
                  <a:gd name="connsiteX0" fmla="*/ 5984 w 5983"/>
                  <a:gd name="connsiteY0" fmla="*/ 2593 h 4359"/>
                  <a:gd name="connsiteX1" fmla="*/ 3678 w 5983"/>
                  <a:gd name="connsiteY1" fmla="*/ 0 h 4359"/>
                  <a:gd name="connsiteX2" fmla="*/ 221 w 5983"/>
                  <a:gd name="connsiteY2" fmla="*/ 2305 h 4359"/>
                  <a:gd name="connsiteX3" fmla="*/ 1662 w 5983"/>
                  <a:gd name="connsiteY3" fmla="*/ 4322 h 4359"/>
                  <a:gd name="connsiteX4" fmla="*/ 5984 w 5983"/>
                  <a:gd name="connsiteY4" fmla="*/ 2593 h 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83" h="4359">
                    <a:moveTo>
                      <a:pt x="5984" y="2593"/>
                    </a:moveTo>
                    <a:cubicBezTo>
                      <a:pt x="4831" y="1441"/>
                      <a:pt x="3967" y="0"/>
                      <a:pt x="3678" y="0"/>
                    </a:cubicBezTo>
                    <a:cubicBezTo>
                      <a:pt x="2526" y="288"/>
                      <a:pt x="1085" y="1153"/>
                      <a:pt x="221" y="2305"/>
                    </a:cubicBezTo>
                    <a:cubicBezTo>
                      <a:pt x="-355" y="3169"/>
                      <a:pt x="221" y="4610"/>
                      <a:pt x="1662" y="4322"/>
                    </a:cubicBezTo>
                    <a:cubicBezTo>
                      <a:pt x="2814" y="4322"/>
                      <a:pt x="4255" y="3458"/>
                      <a:pt x="5984" y="259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1D4CF18-F4DD-4970-B275-B21C4FA8C4F9}"/>
                  </a:ext>
                </a:extLst>
              </p:cNvPr>
              <p:cNvSpPr/>
              <p:nvPr/>
            </p:nvSpPr>
            <p:spPr>
              <a:xfrm>
                <a:off x="3678808" y="4395895"/>
                <a:ext cx="6179" cy="4462"/>
              </a:xfrm>
              <a:custGeom>
                <a:avLst/>
                <a:gdLst>
                  <a:gd name="connsiteX0" fmla="*/ 2722 w 6179"/>
                  <a:gd name="connsiteY0" fmla="*/ 71 h 4462"/>
                  <a:gd name="connsiteX1" fmla="*/ 129 w 6179"/>
                  <a:gd name="connsiteY1" fmla="*/ 2088 h 4462"/>
                  <a:gd name="connsiteX2" fmla="*/ 2722 w 6179"/>
                  <a:gd name="connsiteY2" fmla="*/ 4393 h 4462"/>
                  <a:gd name="connsiteX3" fmla="*/ 6180 w 6179"/>
                  <a:gd name="connsiteY3" fmla="*/ 2088 h 4462"/>
                  <a:gd name="connsiteX4" fmla="*/ 2722 w 6179"/>
                  <a:gd name="connsiteY4" fmla="*/ 71 h 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9" h="4462">
                    <a:moveTo>
                      <a:pt x="2722" y="71"/>
                    </a:moveTo>
                    <a:cubicBezTo>
                      <a:pt x="1570" y="359"/>
                      <a:pt x="417" y="1223"/>
                      <a:pt x="129" y="2088"/>
                    </a:cubicBezTo>
                    <a:cubicBezTo>
                      <a:pt x="-447" y="4105"/>
                      <a:pt x="993" y="4681"/>
                      <a:pt x="2722" y="4393"/>
                    </a:cubicBezTo>
                    <a:cubicBezTo>
                      <a:pt x="4163" y="4393"/>
                      <a:pt x="5892" y="4105"/>
                      <a:pt x="6180" y="2088"/>
                    </a:cubicBezTo>
                    <a:cubicBezTo>
                      <a:pt x="5603" y="359"/>
                      <a:pt x="4451" y="-217"/>
                      <a:pt x="2722" y="7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C02A16E-0707-4A54-9389-F71C233E7601}"/>
                  </a:ext>
                </a:extLst>
              </p:cNvPr>
              <p:cNvSpPr/>
              <p:nvPr/>
            </p:nvSpPr>
            <p:spPr>
              <a:xfrm>
                <a:off x="4103364" y="5423945"/>
                <a:ext cx="21610" cy="9121"/>
              </a:xfrm>
              <a:custGeom>
                <a:avLst/>
                <a:gdLst>
                  <a:gd name="connsiteX0" fmla="*/ 288 w 21610"/>
                  <a:gd name="connsiteY0" fmla="*/ 7298 h 9121"/>
                  <a:gd name="connsiteX1" fmla="*/ 0 w 21610"/>
                  <a:gd name="connsiteY1" fmla="*/ 9027 h 9121"/>
                  <a:gd name="connsiteX2" fmla="*/ 21610 w 21610"/>
                  <a:gd name="connsiteY2" fmla="*/ 1823 h 9121"/>
                  <a:gd name="connsiteX3" fmla="*/ 288 w 21610"/>
                  <a:gd name="connsiteY3" fmla="*/ 7298 h 9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10" h="9121">
                    <a:moveTo>
                      <a:pt x="288" y="7298"/>
                    </a:moveTo>
                    <a:cubicBezTo>
                      <a:pt x="288" y="7874"/>
                      <a:pt x="288" y="8451"/>
                      <a:pt x="0" y="9027"/>
                    </a:cubicBezTo>
                    <a:cubicBezTo>
                      <a:pt x="7780" y="9603"/>
                      <a:pt x="14695" y="7586"/>
                      <a:pt x="21610" y="1823"/>
                    </a:cubicBezTo>
                    <a:cubicBezTo>
                      <a:pt x="11814" y="-3075"/>
                      <a:pt x="6339" y="2976"/>
                      <a:pt x="288" y="7298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3C39FBC-8455-4F29-915E-A4CC3F7ADEC2}"/>
                  </a:ext>
                </a:extLst>
              </p:cNvPr>
              <p:cNvSpPr/>
              <p:nvPr/>
            </p:nvSpPr>
            <p:spPr>
              <a:xfrm>
                <a:off x="2908746" y="5753381"/>
                <a:ext cx="91627" cy="38898"/>
              </a:xfrm>
              <a:custGeom>
                <a:avLst/>
                <a:gdLst>
                  <a:gd name="connsiteX0" fmla="*/ 91628 w 91627"/>
                  <a:gd name="connsiteY0" fmla="*/ 3169 h 38898"/>
                  <a:gd name="connsiteX1" fmla="*/ 90475 w 91627"/>
                  <a:gd name="connsiteY1" fmla="*/ 0 h 38898"/>
                  <a:gd name="connsiteX2" fmla="*/ 70882 w 91627"/>
                  <a:gd name="connsiteY2" fmla="*/ 6051 h 38898"/>
                  <a:gd name="connsiteX3" fmla="*/ 70882 w 91627"/>
                  <a:gd name="connsiteY3" fmla="*/ 6051 h 38898"/>
                  <a:gd name="connsiteX4" fmla="*/ 60509 w 91627"/>
                  <a:gd name="connsiteY4" fmla="*/ 9797 h 38898"/>
                  <a:gd name="connsiteX5" fmla="*/ 53305 w 91627"/>
                  <a:gd name="connsiteY5" fmla="*/ 14695 h 38898"/>
                  <a:gd name="connsiteX6" fmla="*/ 31407 w 91627"/>
                  <a:gd name="connsiteY6" fmla="*/ 24203 h 38898"/>
                  <a:gd name="connsiteX7" fmla="*/ 19593 w 91627"/>
                  <a:gd name="connsiteY7" fmla="*/ 31695 h 38898"/>
                  <a:gd name="connsiteX8" fmla="*/ 15848 w 91627"/>
                  <a:gd name="connsiteY8" fmla="*/ 31695 h 38898"/>
                  <a:gd name="connsiteX9" fmla="*/ 0 w 91627"/>
                  <a:gd name="connsiteY9" fmla="*/ 36305 h 38898"/>
                  <a:gd name="connsiteX10" fmla="*/ 12390 w 91627"/>
                  <a:gd name="connsiteY10" fmla="*/ 36305 h 38898"/>
                  <a:gd name="connsiteX11" fmla="*/ 22187 w 91627"/>
                  <a:gd name="connsiteY11" fmla="*/ 38610 h 38898"/>
                  <a:gd name="connsiteX12" fmla="*/ 30831 w 91627"/>
                  <a:gd name="connsiteY12" fmla="*/ 35729 h 38898"/>
                  <a:gd name="connsiteX13" fmla="*/ 34000 w 91627"/>
                  <a:gd name="connsiteY13" fmla="*/ 38899 h 38898"/>
                  <a:gd name="connsiteX14" fmla="*/ 41204 w 91627"/>
                  <a:gd name="connsiteY14" fmla="*/ 34288 h 38898"/>
                  <a:gd name="connsiteX15" fmla="*/ 58204 w 91627"/>
                  <a:gd name="connsiteY15" fmla="*/ 17865 h 38898"/>
                  <a:gd name="connsiteX16" fmla="*/ 63390 w 91627"/>
                  <a:gd name="connsiteY16" fmla="*/ 10373 h 38898"/>
                  <a:gd name="connsiteX17" fmla="*/ 70018 w 91627"/>
                  <a:gd name="connsiteY17" fmla="*/ 7780 h 38898"/>
                  <a:gd name="connsiteX18" fmla="*/ 70018 w 91627"/>
                  <a:gd name="connsiteY18" fmla="*/ 7780 h 38898"/>
                  <a:gd name="connsiteX19" fmla="*/ 91628 w 91627"/>
                  <a:gd name="connsiteY19" fmla="*/ 3169 h 38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627" h="38898">
                    <a:moveTo>
                      <a:pt x="91628" y="3169"/>
                    </a:moveTo>
                    <a:cubicBezTo>
                      <a:pt x="91339" y="2017"/>
                      <a:pt x="91051" y="864"/>
                      <a:pt x="90475" y="0"/>
                    </a:cubicBezTo>
                    <a:cubicBezTo>
                      <a:pt x="83848" y="2017"/>
                      <a:pt x="77221" y="4034"/>
                      <a:pt x="70882" y="6051"/>
                    </a:cubicBezTo>
                    <a:lnTo>
                      <a:pt x="70882" y="6051"/>
                    </a:lnTo>
                    <a:cubicBezTo>
                      <a:pt x="66848" y="6051"/>
                      <a:pt x="63678" y="7203"/>
                      <a:pt x="60509" y="9797"/>
                    </a:cubicBezTo>
                    <a:cubicBezTo>
                      <a:pt x="58204" y="11525"/>
                      <a:pt x="55611" y="13254"/>
                      <a:pt x="53305" y="14695"/>
                    </a:cubicBezTo>
                    <a:cubicBezTo>
                      <a:pt x="44085" y="13254"/>
                      <a:pt x="36305" y="14983"/>
                      <a:pt x="31407" y="24203"/>
                    </a:cubicBezTo>
                    <a:cubicBezTo>
                      <a:pt x="26509" y="25068"/>
                      <a:pt x="23627" y="29102"/>
                      <a:pt x="19593" y="31695"/>
                    </a:cubicBezTo>
                    <a:cubicBezTo>
                      <a:pt x="18441" y="31695"/>
                      <a:pt x="17000" y="31695"/>
                      <a:pt x="15848" y="31695"/>
                    </a:cubicBezTo>
                    <a:cubicBezTo>
                      <a:pt x="12390" y="27085"/>
                      <a:pt x="8644" y="27949"/>
                      <a:pt x="0" y="36305"/>
                    </a:cubicBezTo>
                    <a:cubicBezTo>
                      <a:pt x="4034" y="38034"/>
                      <a:pt x="8356" y="36593"/>
                      <a:pt x="12390" y="36305"/>
                    </a:cubicBezTo>
                    <a:cubicBezTo>
                      <a:pt x="15559" y="37170"/>
                      <a:pt x="19593" y="35441"/>
                      <a:pt x="22187" y="38610"/>
                    </a:cubicBezTo>
                    <a:cubicBezTo>
                      <a:pt x="25068" y="37746"/>
                      <a:pt x="27949" y="36882"/>
                      <a:pt x="30831" y="35729"/>
                    </a:cubicBezTo>
                    <a:cubicBezTo>
                      <a:pt x="34576" y="34288"/>
                      <a:pt x="34576" y="36305"/>
                      <a:pt x="34000" y="38899"/>
                    </a:cubicBezTo>
                    <a:cubicBezTo>
                      <a:pt x="36305" y="37458"/>
                      <a:pt x="38899" y="36017"/>
                      <a:pt x="41204" y="34288"/>
                    </a:cubicBezTo>
                    <a:cubicBezTo>
                      <a:pt x="51865" y="34000"/>
                      <a:pt x="55611" y="26797"/>
                      <a:pt x="58204" y="17865"/>
                    </a:cubicBezTo>
                    <a:cubicBezTo>
                      <a:pt x="61373" y="16424"/>
                      <a:pt x="62238" y="13254"/>
                      <a:pt x="63390" y="10373"/>
                    </a:cubicBezTo>
                    <a:cubicBezTo>
                      <a:pt x="65695" y="9508"/>
                      <a:pt x="67712" y="8644"/>
                      <a:pt x="70018" y="7780"/>
                    </a:cubicBezTo>
                    <a:cubicBezTo>
                      <a:pt x="70018" y="7780"/>
                      <a:pt x="70018" y="7780"/>
                      <a:pt x="70018" y="7780"/>
                    </a:cubicBezTo>
                    <a:cubicBezTo>
                      <a:pt x="79526" y="11814"/>
                      <a:pt x="86153" y="9220"/>
                      <a:pt x="91628" y="316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8CA4EDF-FCFA-457A-B35A-224C28D538BA}"/>
                  </a:ext>
                </a:extLst>
              </p:cNvPr>
              <p:cNvSpPr/>
              <p:nvPr/>
            </p:nvSpPr>
            <p:spPr>
              <a:xfrm>
                <a:off x="2862068" y="5786229"/>
                <a:ext cx="22186" cy="9562"/>
              </a:xfrm>
              <a:custGeom>
                <a:avLst/>
                <a:gdLst>
                  <a:gd name="connsiteX0" fmla="*/ 22187 w 22186"/>
                  <a:gd name="connsiteY0" fmla="*/ 0 h 9562"/>
                  <a:gd name="connsiteX1" fmla="*/ 0 w 22186"/>
                  <a:gd name="connsiteY1" fmla="*/ 9220 h 9562"/>
                  <a:gd name="connsiteX2" fmla="*/ 22187 w 22186"/>
                  <a:gd name="connsiteY2" fmla="*/ 0 h 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86" h="9562">
                    <a:moveTo>
                      <a:pt x="22187" y="0"/>
                    </a:moveTo>
                    <a:cubicBezTo>
                      <a:pt x="13831" y="3458"/>
                      <a:pt x="6915" y="6339"/>
                      <a:pt x="0" y="9220"/>
                    </a:cubicBezTo>
                    <a:cubicBezTo>
                      <a:pt x="14119" y="10373"/>
                      <a:pt x="17000" y="8932"/>
                      <a:pt x="22187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5AF4D5B-F3C0-44CA-95AC-F3322930571B}"/>
                  </a:ext>
                </a:extLst>
              </p:cNvPr>
              <p:cNvSpPr/>
              <p:nvPr/>
            </p:nvSpPr>
            <p:spPr>
              <a:xfrm>
                <a:off x="3129289" y="5728889"/>
                <a:ext cx="39368" cy="30956"/>
              </a:xfrm>
              <a:custGeom>
                <a:avLst/>
                <a:gdLst>
                  <a:gd name="connsiteX0" fmla="*/ 23221 w 39368"/>
                  <a:gd name="connsiteY0" fmla="*/ 15559 h 30956"/>
                  <a:gd name="connsiteX1" fmla="*/ 23221 w 39368"/>
                  <a:gd name="connsiteY1" fmla="*/ 15559 h 30956"/>
                  <a:gd name="connsiteX2" fmla="*/ 4204 w 39368"/>
                  <a:gd name="connsiteY2" fmla="*/ 24203 h 30956"/>
                  <a:gd name="connsiteX3" fmla="*/ 170 w 39368"/>
                  <a:gd name="connsiteY3" fmla="*/ 28525 h 30956"/>
                  <a:gd name="connsiteX4" fmla="*/ 6221 w 39368"/>
                  <a:gd name="connsiteY4" fmla="*/ 30831 h 30956"/>
                  <a:gd name="connsiteX5" fmla="*/ 26967 w 39368"/>
                  <a:gd name="connsiteY5" fmla="*/ 16136 h 30956"/>
                  <a:gd name="connsiteX6" fmla="*/ 38493 w 39368"/>
                  <a:gd name="connsiteY6" fmla="*/ 0 h 30956"/>
                  <a:gd name="connsiteX7" fmla="*/ 23221 w 39368"/>
                  <a:gd name="connsiteY7" fmla="*/ 15559 h 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368" h="30956">
                    <a:moveTo>
                      <a:pt x="23221" y="15559"/>
                    </a:moveTo>
                    <a:cubicBezTo>
                      <a:pt x="23221" y="15559"/>
                      <a:pt x="23221" y="15559"/>
                      <a:pt x="23221" y="15559"/>
                    </a:cubicBezTo>
                    <a:cubicBezTo>
                      <a:pt x="16306" y="17000"/>
                      <a:pt x="11696" y="23627"/>
                      <a:pt x="4204" y="24203"/>
                    </a:cubicBezTo>
                    <a:cubicBezTo>
                      <a:pt x="1899" y="24492"/>
                      <a:pt x="-694" y="25644"/>
                      <a:pt x="170" y="28525"/>
                    </a:cubicBezTo>
                    <a:cubicBezTo>
                      <a:pt x="1035" y="31119"/>
                      <a:pt x="3916" y="31119"/>
                      <a:pt x="6221" y="30831"/>
                    </a:cubicBezTo>
                    <a:cubicBezTo>
                      <a:pt x="15154" y="28814"/>
                      <a:pt x="24374" y="27085"/>
                      <a:pt x="26967" y="16136"/>
                    </a:cubicBezTo>
                    <a:cubicBezTo>
                      <a:pt x="31577" y="12390"/>
                      <a:pt x="42527" y="14407"/>
                      <a:pt x="38493" y="0"/>
                    </a:cubicBezTo>
                    <a:cubicBezTo>
                      <a:pt x="34747" y="8644"/>
                      <a:pt x="27255" y="10085"/>
                      <a:pt x="23221" y="1555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8440D79-D0C7-48F1-ABF1-4711398972E2}"/>
                  </a:ext>
                </a:extLst>
              </p:cNvPr>
              <p:cNvSpPr/>
              <p:nvPr/>
            </p:nvSpPr>
            <p:spPr>
              <a:xfrm>
                <a:off x="3087391" y="5738686"/>
                <a:ext cx="21898" cy="9220"/>
              </a:xfrm>
              <a:custGeom>
                <a:avLst/>
                <a:gdLst>
                  <a:gd name="connsiteX0" fmla="*/ 21898 w 21898"/>
                  <a:gd name="connsiteY0" fmla="*/ 0 h 9220"/>
                  <a:gd name="connsiteX1" fmla="*/ 0 w 21898"/>
                  <a:gd name="connsiteY1" fmla="*/ 9220 h 9220"/>
                  <a:gd name="connsiteX2" fmla="*/ 21898 w 21898"/>
                  <a:gd name="connsiteY2" fmla="*/ 0 h 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98" h="9220">
                    <a:moveTo>
                      <a:pt x="21898" y="0"/>
                    </a:moveTo>
                    <a:cubicBezTo>
                      <a:pt x="12390" y="2305"/>
                      <a:pt x="5763" y="4610"/>
                      <a:pt x="0" y="9220"/>
                    </a:cubicBezTo>
                    <a:cubicBezTo>
                      <a:pt x="7203" y="8356"/>
                      <a:pt x="14983" y="8644"/>
                      <a:pt x="21898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3117B4C-7107-4A7C-A2F7-FDA35E2C506F}"/>
                  </a:ext>
                </a:extLst>
              </p:cNvPr>
              <p:cNvSpPr/>
              <p:nvPr/>
            </p:nvSpPr>
            <p:spPr>
              <a:xfrm>
                <a:off x="2839762" y="5828985"/>
                <a:ext cx="10793" cy="8531"/>
              </a:xfrm>
              <a:custGeom>
                <a:avLst/>
                <a:gdLst>
                  <a:gd name="connsiteX0" fmla="*/ 9339 w 10793"/>
                  <a:gd name="connsiteY0" fmla="*/ 464 h 8531"/>
                  <a:gd name="connsiteX1" fmla="*/ 695 w 10793"/>
                  <a:gd name="connsiteY1" fmla="*/ 2193 h 8531"/>
                  <a:gd name="connsiteX2" fmla="*/ 3865 w 10793"/>
                  <a:gd name="connsiteY2" fmla="*/ 8532 h 8531"/>
                  <a:gd name="connsiteX3" fmla="*/ 9051 w 10793"/>
                  <a:gd name="connsiteY3" fmla="*/ 8532 h 8531"/>
                  <a:gd name="connsiteX4" fmla="*/ 9339 w 10793"/>
                  <a:gd name="connsiteY4" fmla="*/ 464 h 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3" h="8531">
                    <a:moveTo>
                      <a:pt x="9339" y="464"/>
                    </a:moveTo>
                    <a:cubicBezTo>
                      <a:pt x="7034" y="-689"/>
                      <a:pt x="2424" y="464"/>
                      <a:pt x="695" y="2193"/>
                    </a:cubicBezTo>
                    <a:cubicBezTo>
                      <a:pt x="-1898" y="5074"/>
                      <a:pt x="3577" y="5939"/>
                      <a:pt x="3865" y="8532"/>
                    </a:cubicBezTo>
                    <a:cubicBezTo>
                      <a:pt x="5594" y="8532"/>
                      <a:pt x="7322" y="8532"/>
                      <a:pt x="9051" y="8532"/>
                    </a:cubicBezTo>
                    <a:cubicBezTo>
                      <a:pt x="6746" y="5362"/>
                      <a:pt x="13661" y="2193"/>
                      <a:pt x="9339" y="464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DF608E3-7027-4510-B95F-0508FA6C0573}"/>
                  </a:ext>
                </a:extLst>
              </p:cNvPr>
              <p:cNvSpPr/>
              <p:nvPr/>
            </p:nvSpPr>
            <p:spPr>
              <a:xfrm>
                <a:off x="3091425" y="5756380"/>
                <a:ext cx="26508" cy="5767"/>
              </a:xfrm>
              <a:custGeom>
                <a:avLst/>
                <a:gdLst>
                  <a:gd name="connsiteX0" fmla="*/ 11814 w 26508"/>
                  <a:gd name="connsiteY0" fmla="*/ 2476 h 5767"/>
                  <a:gd name="connsiteX1" fmla="*/ 0 w 26508"/>
                  <a:gd name="connsiteY1" fmla="*/ 3052 h 5767"/>
                  <a:gd name="connsiteX2" fmla="*/ 11237 w 26508"/>
                  <a:gd name="connsiteY2" fmla="*/ 4781 h 5767"/>
                  <a:gd name="connsiteX3" fmla="*/ 11237 w 26508"/>
                  <a:gd name="connsiteY3" fmla="*/ 4781 h 5767"/>
                  <a:gd name="connsiteX4" fmla="*/ 11237 w 26508"/>
                  <a:gd name="connsiteY4" fmla="*/ 4781 h 5767"/>
                  <a:gd name="connsiteX5" fmla="*/ 26508 w 26508"/>
                  <a:gd name="connsiteY5" fmla="*/ 1900 h 5767"/>
                  <a:gd name="connsiteX6" fmla="*/ 11814 w 26508"/>
                  <a:gd name="connsiteY6" fmla="*/ 2476 h 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08" h="5767">
                    <a:moveTo>
                      <a:pt x="11814" y="2476"/>
                    </a:moveTo>
                    <a:cubicBezTo>
                      <a:pt x="7203" y="-2999"/>
                      <a:pt x="4610" y="2188"/>
                      <a:pt x="0" y="3052"/>
                    </a:cubicBezTo>
                    <a:cubicBezTo>
                      <a:pt x="4610" y="7663"/>
                      <a:pt x="8068" y="5069"/>
                      <a:pt x="11237" y="4781"/>
                    </a:cubicBezTo>
                    <a:cubicBezTo>
                      <a:pt x="11237" y="4781"/>
                      <a:pt x="11237" y="4781"/>
                      <a:pt x="11237" y="4781"/>
                    </a:cubicBezTo>
                    <a:cubicBezTo>
                      <a:pt x="11237" y="4781"/>
                      <a:pt x="11237" y="4781"/>
                      <a:pt x="11237" y="4781"/>
                    </a:cubicBezTo>
                    <a:cubicBezTo>
                      <a:pt x="16424" y="3917"/>
                      <a:pt x="21322" y="3052"/>
                      <a:pt x="26508" y="1900"/>
                    </a:cubicBezTo>
                    <a:cubicBezTo>
                      <a:pt x="21034" y="-694"/>
                      <a:pt x="16136" y="-117"/>
                      <a:pt x="11814" y="247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953CAB3-C4DB-4BBD-832B-755CA41FDF30}"/>
                  </a:ext>
                </a:extLst>
              </p:cNvPr>
              <p:cNvSpPr/>
              <p:nvPr/>
            </p:nvSpPr>
            <p:spPr>
              <a:xfrm>
                <a:off x="4132465" y="5427498"/>
                <a:ext cx="14406" cy="6050"/>
              </a:xfrm>
              <a:custGeom>
                <a:avLst/>
                <a:gdLst>
                  <a:gd name="connsiteX0" fmla="*/ 0 w 14406"/>
                  <a:gd name="connsiteY0" fmla="*/ 6051 h 6050"/>
                  <a:gd name="connsiteX1" fmla="*/ 14407 w 14406"/>
                  <a:gd name="connsiteY1" fmla="*/ 0 h 6050"/>
                  <a:gd name="connsiteX2" fmla="*/ 0 w 14406"/>
                  <a:gd name="connsiteY2" fmla="*/ 6051 h 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" h="6050">
                    <a:moveTo>
                      <a:pt x="0" y="6051"/>
                    </a:moveTo>
                    <a:cubicBezTo>
                      <a:pt x="6339" y="5186"/>
                      <a:pt x="10949" y="4322"/>
                      <a:pt x="14407" y="0"/>
                    </a:cubicBezTo>
                    <a:cubicBezTo>
                      <a:pt x="10085" y="1729"/>
                      <a:pt x="4322" y="-576"/>
                      <a:pt x="0" y="605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2166CB1-A310-4D6F-BEBD-908CA3765300}"/>
                  </a:ext>
                </a:extLst>
              </p:cNvPr>
              <p:cNvSpPr/>
              <p:nvPr/>
            </p:nvSpPr>
            <p:spPr>
              <a:xfrm>
                <a:off x="3225985" y="5706362"/>
                <a:ext cx="17724" cy="9849"/>
              </a:xfrm>
              <a:custGeom>
                <a:avLst/>
                <a:gdLst>
                  <a:gd name="connsiteX0" fmla="*/ 7492 w 17724"/>
                  <a:gd name="connsiteY0" fmla="*/ 4951 h 9849"/>
                  <a:gd name="connsiteX1" fmla="*/ 0 w 17724"/>
                  <a:gd name="connsiteY1" fmla="*/ 9849 h 9849"/>
                  <a:gd name="connsiteX2" fmla="*/ 10661 w 17724"/>
                  <a:gd name="connsiteY2" fmla="*/ 9273 h 9849"/>
                  <a:gd name="connsiteX3" fmla="*/ 10661 w 17724"/>
                  <a:gd name="connsiteY3" fmla="*/ 9273 h 9849"/>
                  <a:gd name="connsiteX4" fmla="*/ 16712 w 17724"/>
                  <a:gd name="connsiteY4" fmla="*/ 1205 h 9849"/>
                  <a:gd name="connsiteX5" fmla="*/ 7492 w 17724"/>
                  <a:gd name="connsiteY5" fmla="*/ 4951 h 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24" h="9849">
                    <a:moveTo>
                      <a:pt x="7492" y="4951"/>
                    </a:moveTo>
                    <a:cubicBezTo>
                      <a:pt x="4610" y="5815"/>
                      <a:pt x="1729" y="6104"/>
                      <a:pt x="0" y="9849"/>
                    </a:cubicBezTo>
                    <a:cubicBezTo>
                      <a:pt x="3746" y="9561"/>
                      <a:pt x="7203" y="9561"/>
                      <a:pt x="10661" y="9273"/>
                    </a:cubicBezTo>
                    <a:cubicBezTo>
                      <a:pt x="10661" y="9273"/>
                      <a:pt x="10661" y="9273"/>
                      <a:pt x="10661" y="9273"/>
                    </a:cubicBezTo>
                    <a:cubicBezTo>
                      <a:pt x="14983" y="8121"/>
                      <a:pt x="19882" y="5527"/>
                      <a:pt x="16712" y="1205"/>
                    </a:cubicBezTo>
                    <a:cubicBezTo>
                      <a:pt x="13543" y="-2541"/>
                      <a:pt x="10661" y="3510"/>
                      <a:pt x="7492" y="495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4770D4F-EFF0-4354-BD5D-169ABB664B09}"/>
                  </a:ext>
                </a:extLst>
              </p:cNvPr>
              <p:cNvSpPr/>
              <p:nvPr/>
            </p:nvSpPr>
            <p:spPr>
              <a:xfrm>
                <a:off x="3943735" y="5523735"/>
                <a:ext cx="9220" cy="6629"/>
              </a:xfrm>
              <a:custGeom>
                <a:avLst/>
                <a:gdLst>
                  <a:gd name="connsiteX0" fmla="*/ 0 w 9220"/>
                  <a:gd name="connsiteY0" fmla="*/ 6339 h 6629"/>
                  <a:gd name="connsiteX1" fmla="*/ 9221 w 9220"/>
                  <a:gd name="connsiteY1" fmla="*/ 0 h 6629"/>
                  <a:gd name="connsiteX2" fmla="*/ 0 w 9220"/>
                  <a:gd name="connsiteY2" fmla="*/ 6339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20" h="6629">
                    <a:moveTo>
                      <a:pt x="0" y="6339"/>
                    </a:moveTo>
                    <a:cubicBezTo>
                      <a:pt x="4899" y="7492"/>
                      <a:pt x="7203" y="5186"/>
                      <a:pt x="9221" y="0"/>
                    </a:cubicBezTo>
                    <a:cubicBezTo>
                      <a:pt x="3746" y="288"/>
                      <a:pt x="1153" y="2017"/>
                      <a:pt x="0" y="633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9242D8F-9ABF-4005-B97E-C1C65F9D85A3}"/>
                  </a:ext>
                </a:extLst>
              </p:cNvPr>
              <p:cNvSpPr/>
              <p:nvPr/>
            </p:nvSpPr>
            <p:spPr>
              <a:xfrm>
                <a:off x="3519021" y="5595482"/>
                <a:ext cx="8644" cy="6338"/>
              </a:xfrm>
              <a:custGeom>
                <a:avLst/>
                <a:gdLst>
                  <a:gd name="connsiteX0" fmla="*/ 8644 w 8644"/>
                  <a:gd name="connsiteY0" fmla="*/ 0 h 6338"/>
                  <a:gd name="connsiteX1" fmla="*/ 0 w 8644"/>
                  <a:gd name="connsiteY1" fmla="*/ 6339 h 6338"/>
                  <a:gd name="connsiteX2" fmla="*/ 8644 w 8644"/>
                  <a:gd name="connsiteY2" fmla="*/ 0 h 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4" h="6338">
                    <a:moveTo>
                      <a:pt x="8644" y="0"/>
                    </a:moveTo>
                    <a:cubicBezTo>
                      <a:pt x="5186" y="576"/>
                      <a:pt x="2305" y="576"/>
                      <a:pt x="0" y="6339"/>
                    </a:cubicBezTo>
                    <a:cubicBezTo>
                      <a:pt x="4610" y="5186"/>
                      <a:pt x="7780" y="5475"/>
                      <a:pt x="8644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1F673D3-0389-4124-927F-5C3DE379E539}"/>
                  </a:ext>
                </a:extLst>
              </p:cNvPr>
              <p:cNvSpPr/>
              <p:nvPr/>
            </p:nvSpPr>
            <p:spPr>
              <a:xfrm>
                <a:off x="2894411" y="5786719"/>
                <a:ext cx="10300" cy="6733"/>
              </a:xfrm>
              <a:custGeom>
                <a:avLst/>
                <a:gdLst>
                  <a:gd name="connsiteX0" fmla="*/ 216 w 10300"/>
                  <a:gd name="connsiteY0" fmla="*/ 2968 h 6733"/>
                  <a:gd name="connsiteX1" fmla="*/ 1945 w 10300"/>
                  <a:gd name="connsiteY1" fmla="*/ 6713 h 6733"/>
                  <a:gd name="connsiteX2" fmla="*/ 10301 w 10300"/>
                  <a:gd name="connsiteY2" fmla="*/ 86 h 6733"/>
                  <a:gd name="connsiteX3" fmla="*/ 216 w 10300"/>
                  <a:gd name="connsiteY3" fmla="*/ 2968 h 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0" h="6733">
                    <a:moveTo>
                      <a:pt x="216" y="2968"/>
                    </a:moveTo>
                    <a:cubicBezTo>
                      <a:pt x="-360" y="4696"/>
                      <a:pt x="216" y="6425"/>
                      <a:pt x="1945" y="6713"/>
                    </a:cubicBezTo>
                    <a:cubicBezTo>
                      <a:pt x="5403" y="7002"/>
                      <a:pt x="6843" y="4120"/>
                      <a:pt x="10301" y="86"/>
                    </a:cubicBezTo>
                    <a:cubicBezTo>
                      <a:pt x="5114" y="86"/>
                      <a:pt x="1945" y="-778"/>
                      <a:pt x="216" y="2968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885D38E-ABD2-43BB-BED3-56299E80B58E}"/>
                  </a:ext>
                </a:extLst>
              </p:cNvPr>
              <p:cNvSpPr/>
              <p:nvPr/>
            </p:nvSpPr>
            <p:spPr>
              <a:xfrm>
                <a:off x="2643877" y="5914162"/>
                <a:ext cx="4969" cy="5832"/>
              </a:xfrm>
              <a:custGeom>
                <a:avLst/>
                <a:gdLst>
                  <a:gd name="connsiteX0" fmla="*/ 2088 w 4969"/>
                  <a:gd name="connsiteY0" fmla="*/ 0 h 5832"/>
                  <a:gd name="connsiteX1" fmla="*/ 71 w 4969"/>
                  <a:gd name="connsiteY1" fmla="*/ 3458 h 5832"/>
                  <a:gd name="connsiteX2" fmla="*/ 3240 w 4969"/>
                  <a:gd name="connsiteY2" fmla="*/ 5763 h 5832"/>
                  <a:gd name="connsiteX3" fmla="*/ 4969 w 4969"/>
                  <a:gd name="connsiteY3" fmla="*/ 3169 h 5832"/>
                  <a:gd name="connsiteX4" fmla="*/ 2088 w 4969"/>
                  <a:gd name="connsiteY4" fmla="*/ 0 h 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9" h="5832">
                    <a:moveTo>
                      <a:pt x="2088" y="0"/>
                    </a:moveTo>
                    <a:cubicBezTo>
                      <a:pt x="359" y="576"/>
                      <a:pt x="-217" y="1729"/>
                      <a:pt x="71" y="3458"/>
                    </a:cubicBezTo>
                    <a:cubicBezTo>
                      <a:pt x="359" y="5475"/>
                      <a:pt x="1800" y="6051"/>
                      <a:pt x="3240" y="5763"/>
                    </a:cubicBezTo>
                    <a:cubicBezTo>
                      <a:pt x="4105" y="5475"/>
                      <a:pt x="4969" y="4034"/>
                      <a:pt x="4969" y="3169"/>
                    </a:cubicBezTo>
                    <a:cubicBezTo>
                      <a:pt x="4969" y="1441"/>
                      <a:pt x="4105" y="0"/>
                      <a:pt x="2088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2E25846-A631-45DA-8EF0-6E13468340BE}"/>
                  </a:ext>
                </a:extLst>
              </p:cNvPr>
              <p:cNvSpPr/>
              <p:nvPr/>
            </p:nvSpPr>
            <p:spPr>
              <a:xfrm>
                <a:off x="3113511" y="5741567"/>
                <a:ext cx="5318" cy="5398"/>
              </a:xfrm>
              <a:custGeom>
                <a:avLst/>
                <a:gdLst>
                  <a:gd name="connsiteX0" fmla="*/ 3270 w 5318"/>
                  <a:gd name="connsiteY0" fmla="*/ 0 h 5398"/>
                  <a:gd name="connsiteX1" fmla="*/ 100 w 5318"/>
                  <a:gd name="connsiteY1" fmla="*/ 3170 h 5398"/>
                  <a:gd name="connsiteX2" fmla="*/ 2406 w 5318"/>
                  <a:gd name="connsiteY2" fmla="*/ 5187 h 5398"/>
                  <a:gd name="connsiteX3" fmla="*/ 5287 w 5318"/>
                  <a:gd name="connsiteY3" fmla="*/ 3170 h 5398"/>
                  <a:gd name="connsiteX4" fmla="*/ 3270 w 5318"/>
                  <a:gd name="connsiteY4" fmla="*/ 0 h 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8" h="5398">
                    <a:moveTo>
                      <a:pt x="3270" y="0"/>
                    </a:moveTo>
                    <a:cubicBezTo>
                      <a:pt x="1541" y="865"/>
                      <a:pt x="-476" y="1153"/>
                      <a:pt x="100" y="3170"/>
                    </a:cubicBezTo>
                    <a:cubicBezTo>
                      <a:pt x="388" y="4034"/>
                      <a:pt x="1253" y="4898"/>
                      <a:pt x="2406" y="5187"/>
                    </a:cubicBezTo>
                    <a:cubicBezTo>
                      <a:pt x="3846" y="5763"/>
                      <a:pt x="5575" y="5187"/>
                      <a:pt x="5287" y="3170"/>
                    </a:cubicBezTo>
                    <a:cubicBezTo>
                      <a:pt x="5287" y="2305"/>
                      <a:pt x="4134" y="1153"/>
                      <a:pt x="3270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1470235-9CBB-4096-9956-4760D35AE0BB}"/>
                  </a:ext>
                </a:extLst>
              </p:cNvPr>
              <p:cNvSpPr/>
              <p:nvPr/>
            </p:nvSpPr>
            <p:spPr>
              <a:xfrm>
                <a:off x="2724786" y="5889183"/>
                <a:ext cx="9060" cy="5385"/>
              </a:xfrm>
              <a:custGeom>
                <a:avLst/>
                <a:gdLst>
                  <a:gd name="connsiteX0" fmla="*/ 128 w 9060"/>
                  <a:gd name="connsiteY0" fmla="*/ 3369 h 5385"/>
                  <a:gd name="connsiteX1" fmla="*/ 128 w 9060"/>
                  <a:gd name="connsiteY1" fmla="*/ 5386 h 5385"/>
                  <a:gd name="connsiteX2" fmla="*/ 9060 w 9060"/>
                  <a:gd name="connsiteY2" fmla="*/ 487 h 5385"/>
                  <a:gd name="connsiteX3" fmla="*/ 128 w 9060"/>
                  <a:gd name="connsiteY3" fmla="*/ 3369 h 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0" h="5385">
                    <a:moveTo>
                      <a:pt x="128" y="3369"/>
                    </a:moveTo>
                    <a:cubicBezTo>
                      <a:pt x="-160" y="3945"/>
                      <a:pt x="128" y="4521"/>
                      <a:pt x="128" y="5386"/>
                    </a:cubicBezTo>
                    <a:cubicBezTo>
                      <a:pt x="2721" y="3369"/>
                      <a:pt x="7043" y="4233"/>
                      <a:pt x="9060" y="487"/>
                    </a:cubicBezTo>
                    <a:cubicBezTo>
                      <a:pt x="5315" y="-665"/>
                      <a:pt x="2433" y="199"/>
                      <a:pt x="128" y="336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F6F15FED-A105-4B1F-8223-F44FD8B58F2E}"/>
                  </a:ext>
                </a:extLst>
              </p:cNvPr>
              <p:cNvSpPr/>
              <p:nvPr/>
            </p:nvSpPr>
            <p:spPr>
              <a:xfrm>
                <a:off x="2683741" y="5900619"/>
                <a:ext cx="6309" cy="5832"/>
              </a:xfrm>
              <a:custGeom>
                <a:avLst/>
                <a:gdLst>
                  <a:gd name="connsiteX0" fmla="*/ 4292 w 6309"/>
                  <a:gd name="connsiteY0" fmla="*/ 0 h 5832"/>
                  <a:gd name="connsiteX1" fmla="*/ 258 w 6309"/>
                  <a:gd name="connsiteY1" fmla="*/ 3458 h 5832"/>
                  <a:gd name="connsiteX2" fmla="*/ 2563 w 6309"/>
                  <a:gd name="connsiteY2" fmla="*/ 5763 h 5832"/>
                  <a:gd name="connsiteX3" fmla="*/ 6309 w 6309"/>
                  <a:gd name="connsiteY3" fmla="*/ 1729 h 5832"/>
                  <a:gd name="connsiteX4" fmla="*/ 4292 w 6309"/>
                  <a:gd name="connsiteY4" fmla="*/ 0 h 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9" h="5832">
                    <a:moveTo>
                      <a:pt x="4292" y="0"/>
                    </a:moveTo>
                    <a:cubicBezTo>
                      <a:pt x="1987" y="0"/>
                      <a:pt x="835" y="1441"/>
                      <a:pt x="258" y="3458"/>
                    </a:cubicBezTo>
                    <a:cubicBezTo>
                      <a:pt x="-606" y="5475"/>
                      <a:pt x="835" y="6051"/>
                      <a:pt x="2563" y="5763"/>
                    </a:cubicBezTo>
                    <a:cubicBezTo>
                      <a:pt x="4580" y="5475"/>
                      <a:pt x="6021" y="4610"/>
                      <a:pt x="6309" y="1729"/>
                    </a:cubicBezTo>
                    <a:cubicBezTo>
                      <a:pt x="5733" y="1153"/>
                      <a:pt x="4868" y="0"/>
                      <a:pt x="4292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4F38942-2E36-467D-BB37-893FAD1D5F69}"/>
                  </a:ext>
                </a:extLst>
              </p:cNvPr>
              <p:cNvSpPr/>
              <p:nvPr/>
            </p:nvSpPr>
            <p:spPr>
              <a:xfrm>
                <a:off x="2917923" y="5808703"/>
                <a:ext cx="5518" cy="4379"/>
              </a:xfrm>
              <a:custGeom>
                <a:avLst/>
                <a:gdLst>
                  <a:gd name="connsiteX0" fmla="*/ 44 w 5518"/>
                  <a:gd name="connsiteY0" fmla="*/ 3169 h 4379"/>
                  <a:gd name="connsiteX1" fmla="*/ 2637 w 5518"/>
                  <a:gd name="connsiteY1" fmla="*/ 4322 h 4379"/>
                  <a:gd name="connsiteX2" fmla="*/ 5518 w 5518"/>
                  <a:gd name="connsiteY2" fmla="*/ 1152 h 4379"/>
                  <a:gd name="connsiteX3" fmla="*/ 2925 w 5518"/>
                  <a:gd name="connsiteY3" fmla="*/ 0 h 4379"/>
                  <a:gd name="connsiteX4" fmla="*/ 44 w 5518"/>
                  <a:gd name="connsiteY4" fmla="*/ 3169 h 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8" h="4379">
                    <a:moveTo>
                      <a:pt x="44" y="3169"/>
                    </a:moveTo>
                    <a:cubicBezTo>
                      <a:pt x="44" y="3746"/>
                      <a:pt x="2061" y="4610"/>
                      <a:pt x="2637" y="4322"/>
                    </a:cubicBezTo>
                    <a:cubicBezTo>
                      <a:pt x="3790" y="3746"/>
                      <a:pt x="4654" y="2305"/>
                      <a:pt x="5518" y="1152"/>
                    </a:cubicBezTo>
                    <a:cubicBezTo>
                      <a:pt x="4654" y="576"/>
                      <a:pt x="3502" y="288"/>
                      <a:pt x="2925" y="0"/>
                    </a:cubicBezTo>
                    <a:cubicBezTo>
                      <a:pt x="908" y="576"/>
                      <a:pt x="-244" y="1441"/>
                      <a:pt x="44" y="316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779FC5E-6AA4-4B90-9FEB-13C5FF9BF1E0}"/>
                  </a:ext>
                </a:extLst>
              </p:cNvPr>
              <p:cNvSpPr/>
              <p:nvPr/>
            </p:nvSpPr>
            <p:spPr>
              <a:xfrm>
                <a:off x="3357908" y="5670109"/>
                <a:ext cx="4844" cy="4134"/>
              </a:xfrm>
              <a:custGeom>
                <a:avLst/>
                <a:gdLst>
                  <a:gd name="connsiteX0" fmla="*/ 2062 w 4844"/>
                  <a:gd name="connsiteY0" fmla="*/ 0 h 4134"/>
                  <a:gd name="connsiteX1" fmla="*/ 45 w 4844"/>
                  <a:gd name="connsiteY1" fmla="*/ 2593 h 4134"/>
                  <a:gd name="connsiteX2" fmla="*/ 2062 w 4844"/>
                  <a:gd name="connsiteY2" fmla="*/ 4034 h 4134"/>
                  <a:gd name="connsiteX3" fmla="*/ 4655 w 4844"/>
                  <a:gd name="connsiteY3" fmla="*/ 1153 h 4134"/>
                  <a:gd name="connsiteX4" fmla="*/ 2062 w 4844"/>
                  <a:gd name="connsiteY4" fmla="*/ 0 h 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4" h="4134">
                    <a:moveTo>
                      <a:pt x="2062" y="0"/>
                    </a:moveTo>
                    <a:cubicBezTo>
                      <a:pt x="1197" y="288"/>
                      <a:pt x="333" y="1441"/>
                      <a:pt x="45" y="2593"/>
                    </a:cubicBezTo>
                    <a:cubicBezTo>
                      <a:pt x="-243" y="4034"/>
                      <a:pt x="909" y="4322"/>
                      <a:pt x="2062" y="4034"/>
                    </a:cubicBezTo>
                    <a:cubicBezTo>
                      <a:pt x="3214" y="3170"/>
                      <a:pt x="5519" y="3170"/>
                      <a:pt x="4655" y="1153"/>
                    </a:cubicBezTo>
                    <a:cubicBezTo>
                      <a:pt x="4655" y="576"/>
                      <a:pt x="2926" y="0"/>
                      <a:pt x="2062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C30BE70-8F56-48D4-AF30-49DA5CBBC2D6}"/>
                  </a:ext>
                </a:extLst>
              </p:cNvPr>
              <p:cNvSpPr/>
              <p:nvPr/>
            </p:nvSpPr>
            <p:spPr>
              <a:xfrm>
                <a:off x="3253568" y="5706920"/>
                <a:ext cx="5502" cy="4447"/>
              </a:xfrm>
              <a:custGeom>
                <a:avLst/>
                <a:gdLst>
                  <a:gd name="connsiteX0" fmla="*/ 3824 w 5502"/>
                  <a:gd name="connsiteY0" fmla="*/ 71 h 4447"/>
                  <a:gd name="connsiteX1" fmla="*/ 78 w 5502"/>
                  <a:gd name="connsiteY1" fmla="*/ 1800 h 4447"/>
                  <a:gd name="connsiteX2" fmla="*/ 655 w 5502"/>
                  <a:gd name="connsiteY2" fmla="*/ 4393 h 4447"/>
                  <a:gd name="connsiteX3" fmla="*/ 5265 w 5502"/>
                  <a:gd name="connsiteY3" fmla="*/ 2088 h 4447"/>
                  <a:gd name="connsiteX4" fmla="*/ 3824 w 5502"/>
                  <a:gd name="connsiteY4" fmla="*/ 71 h 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2" h="4447">
                    <a:moveTo>
                      <a:pt x="3824" y="71"/>
                    </a:moveTo>
                    <a:cubicBezTo>
                      <a:pt x="2384" y="359"/>
                      <a:pt x="943" y="935"/>
                      <a:pt x="78" y="1800"/>
                    </a:cubicBezTo>
                    <a:cubicBezTo>
                      <a:pt x="-210" y="2088"/>
                      <a:pt x="367" y="4393"/>
                      <a:pt x="655" y="4393"/>
                    </a:cubicBezTo>
                    <a:cubicBezTo>
                      <a:pt x="2672" y="4681"/>
                      <a:pt x="4401" y="3817"/>
                      <a:pt x="5265" y="2088"/>
                    </a:cubicBezTo>
                    <a:cubicBezTo>
                      <a:pt x="6130" y="359"/>
                      <a:pt x="4401" y="-217"/>
                      <a:pt x="3824" y="7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3E56ACA-6321-44EE-81FB-6FDB2397C56E}"/>
                  </a:ext>
                </a:extLst>
              </p:cNvPr>
              <p:cNvSpPr/>
              <p:nvPr/>
            </p:nvSpPr>
            <p:spPr>
              <a:xfrm>
                <a:off x="873920" y="5272424"/>
                <a:ext cx="87305" cy="38665"/>
              </a:xfrm>
              <a:custGeom>
                <a:avLst/>
                <a:gdLst>
                  <a:gd name="connsiteX0" fmla="*/ 4322 w 87305"/>
                  <a:gd name="connsiteY0" fmla="*/ 29734 h 38665"/>
                  <a:gd name="connsiteX1" fmla="*/ 11525 w 87305"/>
                  <a:gd name="connsiteY1" fmla="*/ 27717 h 38665"/>
                  <a:gd name="connsiteX2" fmla="*/ 2305 w 87305"/>
                  <a:gd name="connsiteY2" fmla="*/ 38666 h 38665"/>
                  <a:gd name="connsiteX3" fmla="*/ 20458 w 87305"/>
                  <a:gd name="connsiteY3" fmla="*/ 31463 h 38665"/>
                  <a:gd name="connsiteX4" fmla="*/ 23339 w 87305"/>
                  <a:gd name="connsiteY4" fmla="*/ 24259 h 38665"/>
                  <a:gd name="connsiteX5" fmla="*/ 80102 w 87305"/>
                  <a:gd name="connsiteY5" fmla="*/ 7547 h 38665"/>
                  <a:gd name="connsiteX6" fmla="*/ 87306 w 87305"/>
                  <a:gd name="connsiteY6" fmla="*/ 1784 h 38665"/>
                  <a:gd name="connsiteX7" fmla="*/ 87306 w 87305"/>
                  <a:gd name="connsiteY7" fmla="*/ 1784 h 38665"/>
                  <a:gd name="connsiteX8" fmla="*/ 74916 w 87305"/>
                  <a:gd name="connsiteY8" fmla="*/ 632 h 38665"/>
                  <a:gd name="connsiteX9" fmla="*/ 24780 w 87305"/>
                  <a:gd name="connsiteY9" fmla="*/ 17632 h 38665"/>
                  <a:gd name="connsiteX10" fmla="*/ 0 w 87305"/>
                  <a:gd name="connsiteY10" fmla="*/ 29157 h 38665"/>
                  <a:gd name="connsiteX11" fmla="*/ 4322 w 87305"/>
                  <a:gd name="connsiteY11" fmla="*/ 29734 h 3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305" h="38665">
                    <a:moveTo>
                      <a:pt x="4322" y="29734"/>
                    </a:moveTo>
                    <a:cubicBezTo>
                      <a:pt x="6627" y="29157"/>
                      <a:pt x="8932" y="28293"/>
                      <a:pt x="11525" y="27717"/>
                    </a:cubicBezTo>
                    <a:cubicBezTo>
                      <a:pt x="8356" y="31174"/>
                      <a:pt x="4610" y="34056"/>
                      <a:pt x="2305" y="38666"/>
                    </a:cubicBezTo>
                    <a:cubicBezTo>
                      <a:pt x="8356" y="36361"/>
                      <a:pt x="14407" y="33768"/>
                      <a:pt x="20458" y="31463"/>
                    </a:cubicBezTo>
                    <a:cubicBezTo>
                      <a:pt x="23915" y="30022"/>
                      <a:pt x="25644" y="27429"/>
                      <a:pt x="23339" y="24259"/>
                    </a:cubicBezTo>
                    <a:cubicBezTo>
                      <a:pt x="42356" y="18784"/>
                      <a:pt x="61373" y="13022"/>
                      <a:pt x="80102" y="7547"/>
                    </a:cubicBezTo>
                    <a:cubicBezTo>
                      <a:pt x="83272" y="6683"/>
                      <a:pt x="85865" y="5242"/>
                      <a:pt x="87306" y="1784"/>
                    </a:cubicBezTo>
                    <a:lnTo>
                      <a:pt x="87306" y="1784"/>
                    </a:lnTo>
                    <a:cubicBezTo>
                      <a:pt x="82984" y="1208"/>
                      <a:pt x="77797" y="-1097"/>
                      <a:pt x="74916" y="632"/>
                    </a:cubicBezTo>
                    <a:cubicBezTo>
                      <a:pt x="59356" y="9564"/>
                      <a:pt x="41492" y="12157"/>
                      <a:pt x="24780" y="17632"/>
                    </a:cubicBezTo>
                    <a:cubicBezTo>
                      <a:pt x="16424" y="20225"/>
                      <a:pt x="7492" y="22242"/>
                      <a:pt x="0" y="29157"/>
                    </a:cubicBezTo>
                    <a:cubicBezTo>
                      <a:pt x="2305" y="29446"/>
                      <a:pt x="3458" y="30022"/>
                      <a:pt x="4322" y="29734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FA47494-C99A-491B-A74E-50C23DB8B3F9}"/>
                  </a:ext>
                </a:extLst>
              </p:cNvPr>
              <p:cNvSpPr/>
              <p:nvPr/>
            </p:nvSpPr>
            <p:spPr>
              <a:xfrm>
                <a:off x="961226" y="5249756"/>
                <a:ext cx="64702" cy="24164"/>
              </a:xfrm>
              <a:custGeom>
                <a:avLst/>
                <a:gdLst>
                  <a:gd name="connsiteX0" fmla="*/ 56475 w 64702"/>
                  <a:gd name="connsiteY0" fmla="*/ 10333 h 24164"/>
                  <a:gd name="connsiteX1" fmla="*/ 64255 w 64702"/>
                  <a:gd name="connsiteY1" fmla="*/ 2266 h 24164"/>
                  <a:gd name="connsiteX2" fmla="*/ 52729 w 64702"/>
                  <a:gd name="connsiteY2" fmla="*/ 2554 h 24164"/>
                  <a:gd name="connsiteX3" fmla="*/ 19593 w 64702"/>
                  <a:gd name="connsiteY3" fmla="*/ 12927 h 24164"/>
                  <a:gd name="connsiteX4" fmla="*/ 0 w 64702"/>
                  <a:gd name="connsiteY4" fmla="*/ 24164 h 24164"/>
                  <a:gd name="connsiteX5" fmla="*/ 0 w 64702"/>
                  <a:gd name="connsiteY5" fmla="*/ 24164 h 24164"/>
                  <a:gd name="connsiteX6" fmla="*/ 56475 w 64702"/>
                  <a:gd name="connsiteY6" fmla="*/ 10333 h 2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02" h="24164">
                    <a:moveTo>
                      <a:pt x="56475" y="10333"/>
                    </a:moveTo>
                    <a:cubicBezTo>
                      <a:pt x="61085" y="9181"/>
                      <a:pt x="66272" y="6876"/>
                      <a:pt x="64255" y="2266"/>
                    </a:cubicBezTo>
                    <a:cubicBezTo>
                      <a:pt x="62238" y="-2056"/>
                      <a:pt x="56763" y="825"/>
                      <a:pt x="52729" y="2554"/>
                    </a:cubicBezTo>
                    <a:cubicBezTo>
                      <a:pt x="42068" y="7740"/>
                      <a:pt x="31983" y="13215"/>
                      <a:pt x="19593" y="12927"/>
                    </a:cubicBezTo>
                    <a:cubicBezTo>
                      <a:pt x="12102" y="12927"/>
                      <a:pt x="4034" y="16096"/>
                      <a:pt x="0" y="24164"/>
                    </a:cubicBezTo>
                    <a:cubicBezTo>
                      <a:pt x="0" y="24164"/>
                      <a:pt x="0" y="24164"/>
                      <a:pt x="0" y="24164"/>
                    </a:cubicBezTo>
                    <a:cubicBezTo>
                      <a:pt x="19881" y="24164"/>
                      <a:pt x="37746" y="15232"/>
                      <a:pt x="56475" y="1033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7753BE1-AEB6-49FE-BEB7-94C7D84BC5CC}"/>
                  </a:ext>
                </a:extLst>
              </p:cNvPr>
              <p:cNvSpPr/>
              <p:nvPr/>
            </p:nvSpPr>
            <p:spPr>
              <a:xfrm>
                <a:off x="2372811" y="4769807"/>
                <a:ext cx="42086" cy="17161"/>
              </a:xfrm>
              <a:custGeom>
                <a:avLst/>
                <a:gdLst>
                  <a:gd name="connsiteX0" fmla="*/ 41780 w 42086"/>
                  <a:gd name="connsiteY0" fmla="*/ 2178 h 17161"/>
                  <a:gd name="connsiteX1" fmla="*/ 35729 w 42086"/>
                  <a:gd name="connsiteY1" fmla="*/ 738 h 17161"/>
                  <a:gd name="connsiteX2" fmla="*/ 0 w 42086"/>
                  <a:gd name="connsiteY2" fmla="*/ 17161 h 17161"/>
                  <a:gd name="connsiteX3" fmla="*/ 38322 w 42086"/>
                  <a:gd name="connsiteY3" fmla="*/ 7077 h 17161"/>
                  <a:gd name="connsiteX4" fmla="*/ 41780 w 42086"/>
                  <a:gd name="connsiteY4" fmla="*/ 2178 h 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86" h="17161">
                    <a:moveTo>
                      <a:pt x="41780" y="2178"/>
                    </a:moveTo>
                    <a:cubicBezTo>
                      <a:pt x="40627" y="-415"/>
                      <a:pt x="37458" y="-415"/>
                      <a:pt x="35729" y="738"/>
                    </a:cubicBezTo>
                    <a:cubicBezTo>
                      <a:pt x="24780" y="8229"/>
                      <a:pt x="10949" y="9958"/>
                      <a:pt x="0" y="17161"/>
                    </a:cubicBezTo>
                    <a:cubicBezTo>
                      <a:pt x="13831" y="17161"/>
                      <a:pt x="25356" y="9958"/>
                      <a:pt x="38322" y="7077"/>
                    </a:cubicBezTo>
                    <a:cubicBezTo>
                      <a:pt x="40627" y="6500"/>
                      <a:pt x="42933" y="5060"/>
                      <a:pt x="41780" y="2178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3298960-9F4E-4373-9285-2099B2A93EDD}"/>
                  </a:ext>
                </a:extLst>
              </p:cNvPr>
              <p:cNvSpPr/>
              <p:nvPr/>
            </p:nvSpPr>
            <p:spPr>
              <a:xfrm>
                <a:off x="2426672" y="4763110"/>
                <a:ext cx="14426" cy="8586"/>
              </a:xfrm>
              <a:custGeom>
                <a:avLst/>
                <a:gdLst>
                  <a:gd name="connsiteX0" fmla="*/ 6071 w 14426"/>
                  <a:gd name="connsiteY0" fmla="*/ 8586 h 8586"/>
                  <a:gd name="connsiteX1" fmla="*/ 14427 w 14426"/>
                  <a:gd name="connsiteY1" fmla="*/ 3112 h 8586"/>
                  <a:gd name="connsiteX2" fmla="*/ 6647 w 14426"/>
                  <a:gd name="connsiteY2" fmla="*/ 231 h 8586"/>
                  <a:gd name="connsiteX3" fmla="*/ 20 w 14426"/>
                  <a:gd name="connsiteY3" fmla="*/ 2824 h 8586"/>
                  <a:gd name="connsiteX4" fmla="*/ 6071 w 14426"/>
                  <a:gd name="connsiteY4" fmla="*/ 8586 h 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6" h="8586">
                    <a:moveTo>
                      <a:pt x="6071" y="8586"/>
                    </a:moveTo>
                    <a:cubicBezTo>
                      <a:pt x="9528" y="8298"/>
                      <a:pt x="12986" y="6858"/>
                      <a:pt x="14427" y="3112"/>
                    </a:cubicBezTo>
                    <a:cubicBezTo>
                      <a:pt x="12986" y="-1210"/>
                      <a:pt x="9240" y="231"/>
                      <a:pt x="6647" y="231"/>
                    </a:cubicBezTo>
                    <a:cubicBezTo>
                      <a:pt x="4054" y="231"/>
                      <a:pt x="20" y="-922"/>
                      <a:pt x="20" y="2824"/>
                    </a:cubicBezTo>
                    <a:cubicBezTo>
                      <a:pt x="-268" y="5705"/>
                      <a:pt x="2613" y="8586"/>
                      <a:pt x="6071" y="858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8929673-743A-46AA-BA94-D147CEFA15E7}"/>
                  </a:ext>
                </a:extLst>
              </p:cNvPr>
              <p:cNvSpPr/>
              <p:nvPr/>
            </p:nvSpPr>
            <p:spPr>
              <a:xfrm>
                <a:off x="2454002" y="4755152"/>
                <a:ext cx="21674" cy="5689"/>
              </a:xfrm>
              <a:custGeom>
                <a:avLst/>
                <a:gdLst>
                  <a:gd name="connsiteX0" fmla="*/ 4962 w 21674"/>
                  <a:gd name="connsiteY0" fmla="*/ 5596 h 5689"/>
                  <a:gd name="connsiteX1" fmla="*/ 21674 w 21674"/>
                  <a:gd name="connsiteY1" fmla="*/ 986 h 5689"/>
                  <a:gd name="connsiteX2" fmla="*/ 64 w 21674"/>
                  <a:gd name="connsiteY2" fmla="*/ 4155 h 5689"/>
                  <a:gd name="connsiteX3" fmla="*/ 4962 w 21674"/>
                  <a:gd name="connsiteY3" fmla="*/ 5596 h 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74" h="5689">
                    <a:moveTo>
                      <a:pt x="4962" y="5596"/>
                    </a:moveTo>
                    <a:cubicBezTo>
                      <a:pt x="10725" y="4731"/>
                      <a:pt x="17640" y="8189"/>
                      <a:pt x="21674" y="986"/>
                    </a:cubicBezTo>
                    <a:cubicBezTo>
                      <a:pt x="18217" y="-1319"/>
                      <a:pt x="1216" y="697"/>
                      <a:pt x="64" y="4155"/>
                    </a:cubicBezTo>
                    <a:cubicBezTo>
                      <a:pt x="-512" y="5596"/>
                      <a:pt x="2945" y="5020"/>
                      <a:pt x="4962" y="559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F09DB76-7BA5-44CB-B6B3-8AD518883209}"/>
                  </a:ext>
                </a:extLst>
              </p:cNvPr>
              <p:cNvSpPr/>
              <p:nvPr/>
            </p:nvSpPr>
            <p:spPr>
              <a:xfrm>
                <a:off x="863259" y="5300717"/>
                <a:ext cx="8067" cy="6670"/>
              </a:xfrm>
              <a:custGeom>
                <a:avLst/>
                <a:gdLst>
                  <a:gd name="connsiteX0" fmla="*/ 3746 w 8067"/>
                  <a:gd name="connsiteY0" fmla="*/ 6627 h 6670"/>
                  <a:gd name="connsiteX1" fmla="*/ 8068 w 8067"/>
                  <a:gd name="connsiteY1" fmla="*/ 3170 h 6670"/>
                  <a:gd name="connsiteX2" fmla="*/ 4034 w 8067"/>
                  <a:gd name="connsiteY2" fmla="*/ 0 h 6670"/>
                  <a:gd name="connsiteX3" fmla="*/ 0 w 8067"/>
                  <a:gd name="connsiteY3" fmla="*/ 3170 h 6670"/>
                  <a:gd name="connsiteX4" fmla="*/ 3746 w 8067"/>
                  <a:gd name="connsiteY4" fmla="*/ 6627 h 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7" h="6670">
                    <a:moveTo>
                      <a:pt x="3746" y="6627"/>
                    </a:moveTo>
                    <a:cubicBezTo>
                      <a:pt x="6051" y="6339"/>
                      <a:pt x="7203" y="5186"/>
                      <a:pt x="8068" y="3170"/>
                    </a:cubicBezTo>
                    <a:cubicBezTo>
                      <a:pt x="7780" y="576"/>
                      <a:pt x="6051" y="0"/>
                      <a:pt x="4034" y="0"/>
                    </a:cubicBezTo>
                    <a:cubicBezTo>
                      <a:pt x="1729" y="0"/>
                      <a:pt x="0" y="864"/>
                      <a:pt x="0" y="3170"/>
                    </a:cubicBezTo>
                    <a:cubicBezTo>
                      <a:pt x="0" y="5763"/>
                      <a:pt x="1441" y="6915"/>
                      <a:pt x="3746" y="6627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A27FF1C-9C5C-4E9D-A88D-7428ADA43199}"/>
                  </a:ext>
                </a:extLst>
              </p:cNvPr>
              <p:cNvSpPr/>
              <p:nvPr/>
            </p:nvSpPr>
            <p:spPr>
              <a:xfrm>
                <a:off x="2205979" y="4818534"/>
                <a:ext cx="43157" cy="31467"/>
              </a:xfrm>
              <a:custGeom>
                <a:avLst/>
                <a:gdLst>
                  <a:gd name="connsiteX0" fmla="*/ 7203 w 43157"/>
                  <a:gd name="connsiteY0" fmla="*/ 28655 h 31467"/>
                  <a:gd name="connsiteX1" fmla="*/ 29390 w 43157"/>
                  <a:gd name="connsiteY1" fmla="*/ 20587 h 31467"/>
                  <a:gd name="connsiteX2" fmla="*/ 27373 w 43157"/>
                  <a:gd name="connsiteY2" fmla="*/ 24621 h 31467"/>
                  <a:gd name="connsiteX3" fmla="*/ 34288 w 43157"/>
                  <a:gd name="connsiteY3" fmla="*/ 20587 h 31467"/>
                  <a:gd name="connsiteX4" fmla="*/ 34288 w 43157"/>
                  <a:gd name="connsiteY4" fmla="*/ 20587 h 31467"/>
                  <a:gd name="connsiteX5" fmla="*/ 34288 w 43157"/>
                  <a:gd name="connsiteY5" fmla="*/ 20587 h 31467"/>
                  <a:gd name="connsiteX6" fmla="*/ 40916 w 43157"/>
                  <a:gd name="connsiteY6" fmla="*/ 12807 h 31467"/>
                  <a:gd name="connsiteX7" fmla="*/ 40916 w 43157"/>
                  <a:gd name="connsiteY7" fmla="*/ 2146 h 31467"/>
                  <a:gd name="connsiteX8" fmla="*/ 33424 w 43157"/>
                  <a:gd name="connsiteY8" fmla="*/ 3011 h 31467"/>
                  <a:gd name="connsiteX9" fmla="*/ 0 w 43157"/>
                  <a:gd name="connsiteY9" fmla="*/ 30960 h 31467"/>
                  <a:gd name="connsiteX10" fmla="*/ 7203 w 43157"/>
                  <a:gd name="connsiteY10" fmla="*/ 28655 h 3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157" h="31467">
                    <a:moveTo>
                      <a:pt x="7203" y="28655"/>
                    </a:moveTo>
                    <a:cubicBezTo>
                      <a:pt x="14695" y="25774"/>
                      <a:pt x="20746" y="19146"/>
                      <a:pt x="29390" y="20587"/>
                    </a:cubicBezTo>
                    <a:cubicBezTo>
                      <a:pt x="29102" y="22316"/>
                      <a:pt x="25068" y="23469"/>
                      <a:pt x="27373" y="24621"/>
                    </a:cubicBezTo>
                    <a:cubicBezTo>
                      <a:pt x="30543" y="26350"/>
                      <a:pt x="32848" y="23469"/>
                      <a:pt x="34288" y="20587"/>
                    </a:cubicBezTo>
                    <a:cubicBezTo>
                      <a:pt x="34288" y="20587"/>
                      <a:pt x="34288" y="20587"/>
                      <a:pt x="34288" y="20587"/>
                    </a:cubicBezTo>
                    <a:cubicBezTo>
                      <a:pt x="34288" y="20587"/>
                      <a:pt x="34288" y="20587"/>
                      <a:pt x="34288" y="20587"/>
                    </a:cubicBezTo>
                    <a:cubicBezTo>
                      <a:pt x="34288" y="15977"/>
                      <a:pt x="38322" y="15113"/>
                      <a:pt x="40916" y="12807"/>
                    </a:cubicBezTo>
                    <a:cubicBezTo>
                      <a:pt x="44950" y="9062"/>
                      <a:pt x="42644" y="5316"/>
                      <a:pt x="40916" y="2146"/>
                    </a:cubicBezTo>
                    <a:cubicBezTo>
                      <a:pt x="38322" y="-2752"/>
                      <a:pt x="35729" y="2146"/>
                      <a:pt x="33424" y="3011"/>
                    </a:cubicBezTo>
                    <a:cubicBezTo>
                      <a:pt x="19593" y="9062"/>
                      <a:pt x="11525" y="22028"/>
                      <a:pt x="0" y="30960"/>
                    </a:cubicBezTo>
                    <a:cubicBezTo>
                      <a:pt x="3170" y="32689"/>
                      <a:pt x="4610" y="29519"/>
                      <a:pt x="7203" y="2865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739A61B-DE95-439A-AC63-D28E797DF4D5}"/>
                  </a:ext>
                </a:extLst>
              </p:cNvPr>
              <p:cNvSpPr/>
              <p:nvPr/>
            </p:nvSpPr>
            <p:spPr>
              <a:xfrm>
                <a:off x="2297031" y="4794748"/>
                <a:ext cx="40915" cy="15559"/>
              </a:xfrm>
              <a:custGeom>
                <a:avLst/>
                <a:gdLst>
                  <a:gd name="connsiteX0" fmla="*/ 0 w 40915"/>
                  <a:gd name="connsiteY0" fmla="*/ 15559 h 15559"/>
                  <a:gd name="connsiteX1" fmla="*/ 40916 w 40915"/>
                  <a:gd name="connsiteY1" fmla="*/ 0 h 15559"/>
                  <a:gd name="connsiteX2" fmla="*/ 0 w 40915"/>
                  <a:gd name="connsiteY2" fmla="*/ 15559 h 15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15" h="15559">
                    <a:moveTo>
                      <a:pt x="0" y="15559"/>
                    </a:moveTo>
                    <a:cubicBezTo>
                      <a:pt x="15559" y="15271"/>
                      <a:pt x="29102" y="10085"/>
                      <a:pt x="40916" y="0"/>
                    </a:cubicBezTo>
                    <a:cubicBezTo>
                      <a:pt x="25932" y="1153"/>
                      <a:pt x="12966" y="8068"/>
                      <a:pt x="0" y="1555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D01421F-3045-431C-AB1C-A83FEC15BEC2}"/>
                  </a:ext>
                </a:extLst>
              </p:cNvPr>
              <p:cNvSpPr/>
              <p:nvPr/>
            </p:nvSpPr>
            <p:spPr>
              <a:xfrm>
                <a:off x="2273691" y="4846386"/>
                <a:ext cx="24889" cy="16362"/>
              </a:xfrm>
              <a:custGeom>
                <a:avLst/>
                <a:gdLst>
                  <a:gd name="connsiteX0" fmla="*/ 24204 w 24889"/>
                  <a:gd name="connsiteY0" fmla="*/ 1379 h 16362"/>
                  <a:gd name="connsiteX1" fmla="*/ 16712 w 24889"/>
                  <a:gd name="connsiteY1" fmla="*/ 2243 h 16362"/>
                  <a:gd name="connsiteX2" fmla="*/ 0 w 24889"/>
                  <a:gd name="connsiteY2" fmla="*/ 12328 h 16362"/>
                  <a:gd name="connsiteX3" fmla="*/ 8932 w 24889"/>
                  <a:gd name="connsiteY3" fmla="*/ 16362 h 16362"/>
                  <a:gd name="connsiteX4" fmla="*/ 19882 w 24889"/>
                  <a:gd name="connsiteY4" fmla="*/ 8294 h 16362"/>
                  <a:gd name="connsiteX5" fmla="*/ 24204 w 24889"/>
                  <a:gd name="connsiteY5" fmla="*/ 1379 h 1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89" h="16362">
                    <a:moveTo>
                      <a:pt x="24204" y="1379"/>
                    </a:moveTo>
                    <a:cubicBezTo>
                      <a:pt x="22187" y="-1503"/>
                      <a:pt x="19017" y="803"/>
                      <a:pt x="16712" y="2243"/>
                    </a:cubicBezTo>
                    <a:cubicBezTo>
                      <a:pt x="10949" y="5413"/>
                      <a:pt x="5763" y="8870"/>
                      <a:pt x="0" y="12328"/>
                    </a:cubicBezTo>
                    <a:cubicBezTo>
                      <a:pt x="2593" y="16074"/>
                      <a:pt x="5763" y="16362"/>
                      <a:pt x="8932" y="16362"/>
                    </a:cubicBezTo>
                    <a:cubicBezTo>
                      <a:pt x="11814" y="12904"/>
                      <a:pt x="16136" y="10887"/>
                      <a:pt x="19882" y="8294"/>
                    </a:cubicBezTo>
                    <a:cubicBezTo>
                      <a:pt x="22475" y="6853"/>
                      <a:pt x="26509" y="5125"/>
                      <a:pt x="24204" y="137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1D1F19A-A08E-4DC8-99F5-C0DA63B1642E}"/>
                  </a:ext>
                </a:extLst>
              </p:cNvPr>
              <p:cNvSpPr/>
              <p:nvPr/>
            </p:nvSpPr>
            <p:spPr>
              <a:xfrm>
                <a:off x="1104375" y="5201373"/>
                <a:ext cx="27139" cy="9939"/>
              </a:xfrm>
              <a:custGeom>
                <a:avLst/>
                <a:gdLst>
                  <a:gd name="connsiteX0" fmla="*/ 2360 w 27139"/>
                  <a:gd name="connsiteY0" fmla="*/ 9734 h 9939"/>
                  <a:gd name="connsiteX1" fmla="*/ 27140 w 27139"/>
                  <a:gd name="connsiteY1" fmla="*/ 1666 h 9939"/>
                  <a:gd name="connsiteX2" fmla="*/ 4089 w 27139"/>
                  <a:gd name="connsiteY2" fmla="*/ 1378 h 9939"/>
                  <a:gd name="connsiteX3" fmla="*/ 55 w 27139"/>
                  <a:gd name="connsiteY3" fmla="*/ 6564 h 9939"/>
                  <a:gd name="connsiteX4" fmla="*/ 2360 w 27139"/>
                  <a:gd name="connsiteY4" fmla="*/ 9734 h 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39" h="9939">
                    <a:moveTo>
                      <a:pt x="2360" y="9734"/>
                    </a:moveTo>
                    <a:cubicBezTo>
                      <a:pt x="9563" y="6564"/>
                      <a:pt x="18784" y="11174"/>
                      <a:pt x="27140" y="1666"/>
                    </a:cubicBezTo>
                    <a:cubicBezTo>
                      <a:pt x="17631" y="4547"/>
                      <a:pt x="11580" y="-2944"/>
                      <a:pt x="4089" y="1378"/>
                    </a:cubicBezTo>
                    <a:cubicBezTo>
                      <a:pt x="2072" y="2530"/>
                      <a:pt x="343" y="3971"/>
                      <a:pt x="55" y="6564"/>
                    </a:cubicBezTo>
                    <a:cubicBezTo>
                      <a:pt x="-233" y="8581"/>
                      <a:pt x="631" y="10598"/>
                      <a:pt x="2360" y="9734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7D38E2D-E333-4593-B232-DBF9DD1FDD0A}"/>
                  </a:ext>
                </a:extLst>
              </p:cNvPr>
              <p:cNvSpPr/>
              <p:nvPr/>
            </p:nvSpPr>
            <p:spPr>
              <a:xfrm>
                <a:off x="2154475" y="4872257"/>
                <a:ext cx="216" cy="2881"/>
              </a:xfrm>
              <a:custGeom>
                <a:avLst/>
                <a:gdLst>
                  <a:gd name="connsiteX0" fmla="*/ 216 w 216"/>
                  <a:gd name="connsiteY0" fmla="*/ 0 h 2881"/>
                  <a:gd name="connsiteX1" fmla="*/ 216 w 216"/>
                  <a:gd name="connsiteY1" fmla="*/ 0 h 2881"/>
                  <a:gd name="connsiteX2" fmla="*/ 216 w 216"/>
                  <a:gd name="connsiteY2" fmla="*/ 0 h 2881"/>
                  <a:gd name="connsiteX3" fmla="*/ 216 w 216"/>
                  <a:gd name="connsiteY3" fmla="*/ 0 h 2881"/>
                  <a:gd name="connsiteX4" fmla="*/ 216 w 216"/>
                  <a:gd name="connsiteY4" fmla="*/ 0 h 2881"/>
                  <a:gd name="connsiteX5" fmla="*/ 216 w 216"/>
                  <a:gd name="connsiteY5" fmla="*/ 0 h 2881"/>
                  <a:gd name="connsiteX6" fmla="*/ 216 w 216"/>
                  <a:gd name="connsiteY6" fmla="*/ 0 h 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" h="2881">
                    <a:moveTo>
                      <a:pt x="216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cubicBezTo>
                      <a:pt x="-72" y="0"/>
                      <a:pt x="-72" y="0"/>
                      <a:pt x="216" y="0"/>
                    </a:cubicBezTo>
                    <a:cubicBezTo>
                      <a:pt x="-72" y="0"/>
                      <a:pt x="-72" y="0"/>
                      <a:pt x="216" y="0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DC76CA9-6381-4EEC-9BBB-9744519C2151}"/>
                  </a:ext>
                </a:extLst>
              </p:cNvPr>
              <p:cNvSpPr/>
              <p:nvPr/>
            </p:nvSpPr>
            <p:spPr>
              <a:xfrm>
                <a:off x="2116945" y="4872257"/>
                <a:ext cx="37457" cy="15271"/>
              </a:xfrm>
              <a:custGeom>
                <a:avLst/>
                <a:gdLst>
                  <a:gd name="connsiteX0" fmla="*/ 37458 w 37457"/>
                  <a:gd name="connsiteY0" fmla="*/ 0 h 15271"/>
                  <a:gd name="connsiteX1" fmla="*/ 23339 w 37457"/>
                  <a:gd name="connsiteY1" fmla="*/ 2305 h 15271"/>
                  <a:gd name="connsiteX2" fmla="*/ 11525 w 37457"/>
                  <a:gd name="connsiteY2" fmla="*/ 6915 h 15271"/>
                  <a:gd name="connsiteX3" fmla="*/ 0 w 37457"/>
                  <a:gd name="connsiteY3" fmla="*/ 15271 h 15271"/>
                  <a:gd name="connsiteX4" fmla="*/ 37458 w 37457"/>
                  <a:gd name="connsiteY4" fmla="*/ 0 h 1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7" h="15271">
                    <a:moveTo>
                      <a:pt x="37458" y="0"/>
                    </a:moveTo>
                    <a:cubicBezTo>
                      <a:pt x="32848" y="864"/>
                      <a:pt x="27949" y="1729"/>
                      <a:pt x="23339" y="2305"/>
                    </a:cubicBezTo>
                    <a:cubicBezTo>
                      <a:pt x="19881" y="5475"/>
                      <a:pt x="15559" y="6051"/>
                      <a:pt x="11525" y="6915"/>
                    </a:cubicBezTo>
                    <a:cubicBezTo>
                      <a:pt x="8644" y="9509"/>
                      <a:pt x="3169" y="8068"/>
                      <a:pt x="0" y="15271"/>
                    </a:cubicBezTo>
                    <a:cubicBezTo>
                      <a:pt x="12966" y="7203"/>
                      <a:pt x="28237" y="11525"/>
                      <a:pt x="37458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E2BF77B-D1B1-4D40-BE44-19030047D5F9}"/>
                  </a:ext>
                </a:extLst>
              </p:cNvPr>
              <p:cNvSpPr/>
              <p:nvPr/>
            </p:nvSpPr>
            <p:spPr>
              <a:xfrm>
                <a:off x="2154979" y="4847199"/>
                <a:ext cx="90938" cy="33699"/>
              </a:xfrm>
              <a:custGeom>
                <a:avLst/>
                <a:gdLst>
                  <a:gd name="connsiteX0" fmla="*/ 23051 w 90938"/>
                  <a:gd name="connsiteY0" fmla="*/ 24769 h 33699"/>
                  <a:gd name="connsiteX1" fmla="*/ 23051 w 90938"/>
                  <a:gd name="connsiteY1" fmla="*/ 24769 h 33699"/>
                  <a:gd name="connsiteX2" fmla="*/ 18441 w 90938"/>
                  <a:gd name="connsiteY2" fmla="*/ 31396 h 33699"/>
                  <a:gd name="connsiteX3" fmla="*/ 26797 w 90938"/>
                  <a:gd name="connsiteY3" fmla="*/ 32837 h 33699"/>
                  <a:gd name="connsiteX4" fmla="*/ 59068 w 90938"/>
                  <a:gd name="connsiteY4" fmla="*/ 20159 h 33699"/>
                  <a:gd name="connsiteX5" fmla="*/ 59068 w 90938"/>
                  <a:gd name="connsiteY5" fmla="*/ 20159 h 33699"/>
                  <a:gd name="connsiteX6" fmla="*/ 73763 w 90938"/>
                  <a:gd name="connsiteY6" fmla="*/ 15837 h 33699"/>
                  <a:gd name="connsiteX7" fmla="*/ 73763 w 90938"/>
                  <a:gd name="connsiteY7" fmla="*/ 15837 h 33699"/>
                  <a:gd name="connsiteX8" fmla="*/ 73763 w 90938"/>
                  <a:gd name="connsiteY8" fmla="*/ 15837 h 33699"/>
                  <a:gd name="connsiteX9" fmla="*/ 90187 w 90938"/>
                  <a:gd name="connsiteY9" fmla="*/ 10651 h 33699"/>
                  <a:gd name="connsiteX10" fmla="*/ 90187 w 90938"/>
                  <a:gd name="connsiteY10" fmla="*/ 10651 h 33699"/>
                  <a:gd name="connsiteX11" fmla="*/ 82984 w 90938"/>
                  <a:gd name="connsiteY11" fmla="*/ 1430 h 33699"/>
                  <a:gd name="connsiteX12" fmla="*/ 46966 w 90938"/>
                  <a:gd name="connsiteY12" fmla="*/ 9498 h 33699"/>
                  <a:gd name="connsiteX13" fmla="*/ 49559 w 90938"/>
                  <a:gd name="connsiteY13" fmla="*/ 17566 h 33699"/>
                  <a:gd name="connsiteX14" fmla="*/ 28525 w 90938"/>
                  <a:gd name="connsiteY14" fmla="*/ 22752 h 33699"/>
                  <a:gd name="connsiteX15" fmla="*/ 19881 w 90938"/>
                  <a:gd name="connsiteY15" fmla="*/ 16701 h 33699"/>
                  <a:gd name="connsiteX16" fmla="*/ 0 w 90938"/>
                  <a:gd name="connsiteY16" fmla="*/ 24769 h 33699"/>
                  <a:gd name="connsiteX17" fmla="*/ 23051 w 90938"/>
                  <a:gd name="connsiteY17" fmla="*/ 24769 h 3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938" h="33699">
                    <a:moveTo>
                      <a:pt x="23051" y="24769"/>
                    </a:moveTo>
                    <a:cubicBezTo>
                      <a:pt x="23051" y="24769"/>
                      <a:pt x="23051" y="24769"/>
                      <a:pt x="23051" y="24769"/>
                    </a:cubicBezTo>
                    <a:cubicBezTo>
                      <a:pt x="20746" y="26498"/>
                      <a:pt x="16424" y="27939"/>
                      <a:pt x="18441" y="31396"/>
                    </a:cubicBezTo>
                    <a:cubicBezTo>
                      <a:pt x="19881" y="33990"/>
                      <a:pt x="23627" y="34278"/>
                      <a:pt x="26797" y="32837"/>
                    </a:cubicBezTo>
                    <a:cubicBezTo>
                      <a:pt x="37458" y="28515"/>
                      <a:pt x="48119" y="24481"/>
                      <a:pt x="59068" y="20159"/>
                    </a:cubicBezTo>
                    <a:lnTo>
                      <a:pt x="59068" y="20159"/>
                    </a:lnTo>
                    <a:cubicBezTo>
                      <a:pt x="64255" y="20159"/>
                      <a:pt x="69153" y="18430"/>
                      <a:pt x="73763" y="15837"/>
                    </a:cubicBezTo>
                    <a:cubicBezTo>
                      <a:pt x="73763" y="15837"/>
                      <a:pt x="73763" y="15837"/>
                      <a:pt x="73763" y="15837"/>
                    </a:cubicBezTo>
                    <a:lnTo>
                      <a:pt x="73763" y="15837"/>
                    </a:lnTo>
                    <a:cubicBezTo>
                      <a:pt x="79238" y="14108"/>
                      <a:pt x="84712" y="12379"/>
                      <a:pt x="90187" y="10651"/>
                    </a:cubicBezTo>
                    <a:lnTo>
                      <a:pt x="90187" y="10651"/>
                    </a:lnTo>
                    <a:cubicBezTo>
                      <a:pt x="93068" y="3447"/>
                      <a:pt x="87017" y="2871"/>
                      <a:pt x="82984" y="1430"/>
                    </a:cubicBezTo>
                    <a:cubicBezTo>
                      <a:pt x="68577" y="-3468"/>
                      <a:pt x="57916" y="5464"/>
                      <a:pt x="46966" y="9498"/>
                    </a:cubicBezTo>
                    <a:cubicBezTo>
                      <a:pt x="45237" y="14396"/>
                      <a:pt x="57051" y="10939"/>
                      <a:pt x="49559" y="17566"/>
                    </a:cubicBezTo>
                    <a:cubicBezTo>
                      <a:pt x="42644" y="19295"/>
                      <a:pt x="35441" y="21023"/>
                      <a:pt x="28525" y="22752"/>
                    </a:cubicBezTo>
                    <a:cubicBezTo>
                      <a:pt x="25356" y="21312"/>
                      <a:pt x="26220" y="12379"/>
                      <a:pt x="19881" y="16701"/>
                    </a:cubicBezTo>
                    <a:cubicBezTo>
                      <a:pt x="13542" y="21023"/>
                      <a:pt x="5763" y="20447"/>
                      <a:pt x="0" y="24769"/>
                    </a:cubicBezTo>
                    <a:cubicBezTo>
                      <a:pt x="7492" y="27939"/>
                      <a:pt x="14983" y="18718"/>
                      <a:pt x="23051" y="2476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290A1D7-2979-492D-BDA8-3AAE52D143F7}"/>
                  </a:ext>
                </a:extLst>
              </p:cNvPr>
              <p:cNvSpPr/>
              <p:nvPr/>
            </p:nvSpPr>
            <p:spPr>
              <a:xfrm>
                <a:off x="1213346" y="5148533"/>
                <a:ext cx="17576" cy="8980"/>
              </a:xfrm>
              <a:custGeom>
                <a:avLst/>
                <a:gdLst>
                  <a:gd name="connsiteX0" fmla="*/ 6915 w 17576"/>
                  <a:gd name="connsiteY0" fmla="*/ 8980 h 8980"/>
                  <a:gd name="connsiteX1" fmla="*/ 17576 w 17576"/>
                  <a:gd name="connsiteY1" fmla="*/ 48 h 8980"/>
                  <a:gd name="connsiteX2" fmla="*/ 0 w 17576"/>
                  <a:gd name="connsiteY2" fmla="*/ 6675 h 8980"/>
                  <a:gd name="connsiteX3" fmla="*/ 6915 w 17576"/>
                  <a:gd name="connsiteY3" fmla="*/ 8980 h 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6" h="8980">
                    <a:moveTo>
                      <a:pt x="6915" y="8980"/>
                    </a:moveTo>
                    <a:cubicBezTo>
                      <a:pt x="12102" y="8404"/>
                      <a:pt x="15271" y="5234"/>
                      <a:pt x="17576" y="48"/>
                    </a:cubicBezTo>
                    <a:cubicBezTo>
                      <a:pt x="10373" y="-240"/>
                      <a:pt x="4034" y="624"/>
                      <a:pt x="0" y="6675"/>
                    </a:cubicBezTo>
                    <a:cubicBezTo>
                      <a:pt x="2593" y="6675"/>
                      <a:pt x="5186" y="6099"/>
                      <a:pt x="6915" y="898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E13D011-135F-4FCE-A837-6F04B601798D}"/>
                  </a:ext>
                </a:extLst>
              </p:cNvPr>
              <p:cNvSpPr/>
              <p:nvPr/>
            </p:nvSpPr>
            <p:spPr>
              <a:xfrm>
                <a:off x="1077633" y="5195725"/>
                <a:ext cx="23915" cy="6408"/>
              </a:xfrm>
              <a:custGeom>
                <a:avLst/>
                <a:gdLst>
                  <a:gd name="connsiteX0" fmla="*/ 23915 w 23915"/>
                  <a:gd name="connsiteY0" fmla="*/ 1263 h 6408"/>
                  <a:gd name="connsiteX1" fmla="*/ 0 w 23915"/>
                  <a:gd name="connsiteY1" fmla="*/ 5585 h 6408"/>
                  <a:gd name="connsiteX2" fmla="*/ 23915 w 23915"/>
                  <a:gd name="connsiteY2" fmla="*/ 1263 h 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5" h="6408">
                    <a:moveTo>
                      <a:pt x="23915" y="1263"/>
                    </a:moveTo>
                    <a:cubicBezTo>
                      <a:pt x="14983" y="-1618"/>
                      <a:pt x="8932" y="687"/>
                      <a:pt x="0" y="5585"/>
                    </a:cubicBezTo>
                    <a:cubicBezTo>
                      <a:pt x="10373" y="7890"/>
                      <a:pt x="16424" y="5009"/>
                      <a:pt x="23915" y="126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DECCAE6-8E76-46A9-A527-75F2EA7C507D}"/>
                  </a:ext>
                </a:extLst>
              </p:cNvPr>
              <p:cNvSpPr/>
              <p:nvPr/>
            </p:nvSpPr>
            <p:spPr>
              <a:xfrm>
                <a:off x="1267516" y="5128699"/>
                <a:ext cx="22474" cy="8355"/>
              </a:xfrm>
              <a:custGeom>
                <a:avLst/>
                <a:gdLst>
                  <a:gd name="connsiteX0" fmla="*/ 0 w 22474"/>
                  <a:gd name="connsiteY0" fmla="*/ 8356 h 8355"/>
                  <a:gd name="connsiteX1" fmla="*/ 22475 w 22474"/>
                  <a:gd name="connsiteY1" fmla="*/ 0 h 8355"/>
                  <a:gd name="connsiteX2" fmla="*/ 0 w 22474"/>
                  <a:gd name="connsiteY2" fmla="*/ 8356 h 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74" h="8355">
                    <a:moveTo>
                      <a:pt x="0" y="8356"/>
                    </a:moveTo>
                    <a:cubicBezTo>
                      <a:pt x="7780" y="6627"/>
                      <a:pt x="16136" y="5475"/>
                      <a:pt x="22475" y="0"/>
                    </a:cubicBezTo>
                    <a:cubicBezTo>
                      <a:pt x="14983" y="2305"/>
                      <a:pt x="6339" y="1729"/>
                      <a:pt x="0" y="835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908479D-4040-4DE4-9BD3-CCD66E80E374}"/>
                  </a:ext>
                </a:extLst>
              </p:cNvPr>
              <p:cNvSpPr/>
              <p:nvPr/>
            </p:nvSpPr>
            <p:spPr>
              <a:xfrm>
                <a:off x="2226437" y="4863037"/>
                <a:ext cx="25067" cy="7228"/>
              </a:xfrm>
              <a:custGeom>
                <a:avLst/>
                <a:gdLst>
                  <a:gd name="connsiteX0" fmla="*/ 25068 w 25067"/>
                  <a:gd name="connsiteY0" fmla="*/ 0 h 7228"/>
                  <a:gd name="connsiteX1" fmla="*/ 0 w 25067"/>
                  <a:gd name="connsiteY1" fmla="*/ 6915 h 7228"/>
                  <a:gd name="connsiteX2" fmla="*/ 25068 w 25067"/>
                  <a:gd name="connsiteY2" fmla="*/ 0 h 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67" h="7228">
                    <a:moveTo>
                      <a:pt x="25068" y="0"/>
                    </a:moveTo>
                    <a:cubicBezTo>
                      <a:pt x="16712" y="288"/>
                      <a:pt x="8644" y="1153"/>
                      <a:pt x="0" y="6915"/>
                    </a:cubicBezTo>
                    <a:cubicBezTo>
                      <a:pt x="10661" y="8356"/>
                      <a:pt x="18153" y="4610"/>
                      <a:pt x="25068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CA283018-A70D-4E74-A1BE-FF895A36D9F5}"/>
                  </a:ext>
                </a:extLst>
              </p:cNvPr>
              <p:cNvSpPr/>
              <p:nvPr/>
            </p:nvSpPr>
            <p:spPr>
              <a:xfrm>
                <a:off x="2271098" y="4811460"/>
                <a:ext cx="17576" cy="7314"/>
              </a:xfrm>
              <a:custGeom>
                <a:avLst/>
                <a:gdLst>
                  <a:gd name="connsiteX0" fmla="*/ 17576 w 17576"/>
                  <a:gd name="connsiteY0" fmla="*/ 0 h 7314"/>
                  <a:gd name="connsiteX1" fmla="*/ 0 w 17576"/>
                  <a:gd name="connsiteY1" fmla="*/ 4322 h 7314"/>
                  <a:gd name="connsiteX2" fmla="*/ 17576 w 17576"/>
                  <a:gd name="connsiteY2" fmla="*/ 0 h 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76" h="7314">
                    <a:moveTo>
                      <a:pt x="17576" y="0"/>
                    </a:moveTo>
                    <a:cubicBezTo>
                      <a:pt x="10949" y="1729"/>
                      <a:pt x="6339" y="2881"/>
                      <a:pt x="0" y="4322"/>
                    </a:cubicBezTo>
                    <a:cubicBezTo>
                      <a:pt x="8356" y="10085"/>
                      <a:pt x="12390" y="6915"/>
                      <a:pt x="17576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89BDB56-DDF2-4BE9-BE4A-69DC48F6922E}"/>
                  </a:ext>
                </a:extLst>
              </p:cNvPr>
              <p:cNvSpPr/>
              <p:nvPr/>
            </p:nvSpPr>
            <p:spPr>
              <a:xfrm>
                <a:off x="2349760" y="4788985"/>
                <a:ext cx="12966" cy="6627"/>
              </a:xfrm>
              <a:custGeom>
                <a:avLst/>
                <a:gdLst>
                  <a:gd name="connsiteX0" fmla="*/ 12966 w 12966"/>
                  <a:gd name="connsiteY0" fmla="*/ 0 h 6627"/>
                  <a:gd name="connsiteX1" fmla="*/ 0 w 12966"/>
                  <a:gd name="connsiteY1" fmla="*/ 6627 h 6627"/>
                  <a:gd name="connsiteX2" fmla="*/ 12966 w 12966"/>
                  <a:gd name="connsiteY2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66" h="6627">
                    <a:moveTo>
                      <a:pt x="12966" y="0"/>
                    </a:moveTo>
                    <a:cubicBezTo>
                      <a:pt x="8644" y="1441"/>
                      <a:pt x="2305" y="-1729"/>
                      <a:pt x="0" y="6627"/>
                    </a:cubicBezTo>
                    <a:cubicBezTo>
                      <a:pt x="5763" y="5475"/>
                      <a:pt x="10373" y="5475"/>
                      <a:pt x="12966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B5B1EE-0625-43AE-ACC4-16FABB6C4F2B}"/>
                  </a:ext>
                </a:extLst>
              </p:cNvPr>
              <p:cNvSpPr/>
              <p:nvPr/>
            </p:nvSpPr>
            <p:spPr>
              <a:xfrm>
                <a:off x="2135385" y="4889833"/>
                <a:ext cx="17576" cy="8932"/>
              </a:xfrm>
              <a:custGeom>
                <a:avLst/>
                <a:gdLst>
                  <a:gd name="connsiteX0" fmla="*/ 0 w 17576"/>
                  <a:gd name="connsiteY0" fmla="*/ 8932 h 8932"/>
                  <a:gd name="connsiteX1" fmla="*/ 17576 w 17576"/>
                  <a:gd name="connsiteY1" fmla="*/ 0 h 8932"/>
                  <a:gd name="connsiteX2" fmla="*/ 0 w 17576"/>
                  <a:gd name="connsiteY2" fmla="*/ 8932 h 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76" h="8932">
                    <a:moveTo>
                      <a:pt x="0" y="8932"/>
                    </a:moveTo>
                    <a:cubicBezTo>
                      <a:pt x="6915" y="6915"/>
                      <a:pt x="12966" y="7492"/>
                      <a:pt x="17576" y="0"/>
                    </a:cubicBezTo>
                    <a:cubicBezTo>
                      <a:pt x="10373" y="1729"/>
                      <a:pt x="4898" y="1729"/>
                      <a:pt x="0" y="8932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00B26BFD-25A8-4829-9F6A-56FAD08DCBD5}"/>
                  </a:ext>
                </a:extLst>
              </p:cNvPr>
              <p:cNvSpPr/>
              <p:nvPr/>
            </p:nvSpPr>
            <p:spPr>
              <a:xfrm>
                <a:off x="1032972" y="5222726"/>
                <a:ext cx="12966" cy="5956"/>
              </a:xfrm>
              <a:custGeom>
                <a:avLst/>
                <a:gdLst>
                  <a:gd name="connsiteX0" fmla="*/ 0 w 12966"/>
                  <a:gd name="connsiteY0" fmla="*/ 5956 h 5956"/>
                  <a:gd name="connsiteX1" fmla="*/ 12966 w 12966"/>
                  <a:gd name="connsiteY1" fmla="*/ 2211 h 5956"/>
                  <a:gd name="connsiteX2" fmla="*/ 0 w 12966"/>
                  <a:gd name="connsiteY2" fmla="*/ 5956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66" h="5956">
                    <a:moveTo>
                      <a:pt x="0" y="5956"/>
                    </a:moveTo>
                    <a:cubicBezTo>
                      <a:pt x="5475" y="4516"/>
                      <a:pt x="9220" y="3363"/>
                      <a:pt x="12966" y="2211"/>
                    </a:cubicBezTo>
                    <a:cubicBezTo>
                      <a:pt x="7780" y="-1535"/>
                      <a:pt x="3746" y="-671"/>
                      <a:pt x="0" y="595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B6D640A-43FA-43D4-9B63-6129713AD48E}"/>
                  </a:ext>
                </a:extLst>
              </p:cNvPr>
              <p:cNvSpPr/>
              <p:nvPr/>
            </p:nvSpPr>
            <p:spPr>
              <a:xfrm>
                <a:off x="1181363" y="5190611"/>
                <a:ext cx="12678" cy="4817"/>
              </a:xfrm>
              <a:custGeom>
                <a:avLst/>
                <a:gdLst>
                  <a:gd name="connsiteX0" fmla="*/ 12678 w 12678"/>
                  <a:gd name="connsiteY0" fmla="*/ 2343 h 4817"/>
                  <a:gd name="connsiteX1" fmla="*/ 12678 w 12678"/>
                  <a:gd name="connsiteY1" fmla="*/ 37 h 4817"/>
                  <a:gd name="connsiteX2" fmla="*/ 0 w 12678"/>
                  <a:gd name="connsiteY2" fmla="*/ 4071 h 4817"/>
                  <a:gd name="connsiteX3" fmla="*/ 12678 w 12678"/>
                  <a:gd name="connsiteY3" fmla="*/ 2343 h 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78" h="4817">
                    <a:moveTo>
                      <a:pt x="12678" y="2343"/>
                    </a:moveTo>
                    <a:cubicBezTo>
                      <a:pt x="12678" y="1478"/>
                      <a:pt x="12678" y="614"/>
                      <a:pt x="12678" y="37"/>
                    </a:cubicBezTo>
                    <a:cubicBezTo>
                      <a:pt x="8644" y="1478"/>
                      <a:pt x="2593" y="-2844"/>
                      <a:pt x="0" y="4071"/>
                    </a:cubicBezTo>
                    <a:cubicBezTo>
                      <a:pt x="4898" y="6376"/>
                      <a:pt x="8644" y="2631"/>
                      <a:pt x="12678" y="234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EB2471C-4ABC-49CE-A759-F09F1FCA96B9}"/>
                  </a:ext>
                </a:extLst>
              </p:cNvPr>
              <p:cNvSpPr/>
              <p:nvPr/>
            </p:nvSpPr>
            <p:spPr>
              <a:xfrm>
                <a:off x="2251505" y="4862748"/>
                <a:ext cx="576" cy="288"/>
              </a:xfrm>
              <a:custGeom>
                <a:avLst/>
                <a:gdLst>
                  <a:gd name="connsiteX0" fmla="*/ 576 w 576"/>
                  <a:gd name="connsiteY0" fmla="*/ 0 h 288"/>
                  <a:gd name="connsiteX1" fmla="*/ 576 w 576"/>
                  <a:gd name="connsiteY1" fmla="*/ 0 h 288"/>
                  <a:gd name="connsiteX2" fmla="*/ 576 w 576"/>
                  <a:gd name="connsiteY2" fmla="*/ 0 h 288"/>
                  <a:gd name="connsiteX3" fmla="*/ 0 w 576"/>
                  <a:gd name="connsiteY3" fmla="*/ 288 h 288"/>
                  <a:gd name="connsiteX4" fmla="*/ 576 w 576"/>
                  <a:gd name="connsiteY4" fmla="*/ 0 h 288"/>
                  <a:gd name="connsiteX5" fmla="*/ 576 w 576"/>
                  <a:gd name="connsiteY5" fmla="*/ 0 h 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" h="288">
                    <a:moveTo>
                      <a:pt x="576" y="0"/>
                    </a:moveTo>
                    <a:cubicBezTo>
                      <a:pt x="576" y="0"/>
                      <a:pt x="576" y="0"/>
                      <a:pt x="576" y="0"/>
                    </a:cubicBezTo>
                    <a:lnTo>
                      <a:pt x="576" y="0"/>
                    </a:lnTo>
                    <a:cubicBezTo>
                      <a:pt x="288" y="0"/>
                      <a:pt x="288" y="0"/>
                      <a:pt x="0" y="288"/>
                    </a:cubicBezTo>
                    <a:cubicBezTo>
                      <a:pt x="288" y="288"/>
                      <a:pt x="288" y="0"/>
                      <a:pt x="576" y="0"/>
                    </a:cubicBezTo>
                    <a:cubicBezTo>
                      <a:pt x="576" y="0"/>
                      <a:pt x="576" y="0"/>
                      <a:pt x="576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F7DF4E2-3D08-4786-B55A-F787FBC5CCAA}"/>
                  </a:ext>
                </a:extLst>
              </p:cNvPr>
              <p:cNvSpPr/>
              <p:nvPr/>
            </p:nvSpPr>
            <p:spPr>
              <a:xfrm>
                <a:off x="2252081" y="4856121"/>
                <a:ext cx="9220" cy="6807"/>
              </a:xfrm>
              <a:custGeom>
                <a:avLst/>
                <a:gdLst>
                  <a:gd name="connsiteX0" fmla="*/ 9220 w 9220"/>
                  <a:gd name="connsiteY0" fmla="*/ 0 h 6807"/>
                  <a:gd name="connsiteX1" fmla="*/ 0 w 9220"/>
                  <a:gd name="connsiteY1" fmla="*/ 6627 h 6807"/>
                  <a:gd name="connsiteX2" fmla="*/ 9220 w 9220"/>
                  <a:gd name="connsiteY2" fmla="*/ 0 h 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20" h="6807">
                    <a:moveTo>
                      <a:pt x="9220" y="0"/>
                    </a:moveTo>
                    <a:cubicBezTo>
                      <a:pt x="4898" y="1441"/>
                      <a:pt x="1441" y="2593"/>
                      <a:pt x="0" y="6627"/>
                    </a:cubicBezTo>
                    <a:cubicBezTo>
                      <a:pt x="4322" y="6915"/>
                      <a:pt x="9220" y="7780"/>
                      <a:pt x="9220" y="0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A3B4ADA-13EE-44EC-8D83-9FF791CCAADC}"/>
                  </a:ext>
                </a:extLst>
              </p:cNvPr>
              <p:cNvSpPr/>
              <p:nvPr/>
            </p:nvSpPr>
            <p:spPr>
              <a:xfrm>
                <a:off x="2183581" y="4858138"/>
                <a:ext cx="5443" cy="6163"/>
              </a:xfrm>
              <a:custGeom>
                <a:avLst/>
                <a:gdLst>
                  <a:gd name="connsiteX0" fmla="*/ 2229 w 5443"/>
                  <a:gd name="connsiteY0" fmla="*/ 6051 h 6163"/>
                  <a:gd name="connsiteX1" fmla="*/ 5398 w 5443"/>
                  <a:gd name="connsiteY1" fmla="*/ 3170 h 6163"/>
                  <a:gd name="connsiteX2" fmla="*/ 3958 w 5443"/>
                  <a:gd name="connsiteY2" fmla="*/ 0 h 6163"/>
                  <a:gd name="connsiteX3" fmla="*/ 212 w 5443"/>
                  <a:gd name="connsiteY3" fmla="*/ 3170 h 6163"/>
                  <a:gd name="connsiteX4" fmla="*/ 2229 w 5443"/>
                  <a:gd name="connsiteY4" fmla="*/ 6051 h 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3" h="6163">
                    <a:moveTo>
                      <a:pt x="2229" y="6051"/>
                    </a:moveTo>
                    <a:cubicBezTo>
                      <a:pt x="3381" y="5763"/>
                      <a:pt x="4822" y="4322"/>
                      <a:pt x="5398" y="3170"/>
                    </a:cubicBezTo>
                    <a:cubicBezTo>
                      <a:pt x="5686" y="2881"/>
                      <a:pt x="4534" y="1441"/>
                      <a:pt x="3958" y="0"/>
                    </a:cubicBezTo>
                    <a:cubicBezTo>
                      <a:pt x="2229" y="1441"/>
                      <a:pt x="788" y="2017"/>
                      <a:pt x="212" y="3170"/>
                    </a:cubicBezTo>
                    <a:cubicBezTo>
                      <a:pt x="-364" y="4898"/>
                      <a:pt x="212" y="6627"/>
                      <a:pt x="2229" y="6051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6E29299-658C-41D0-BC44-6B5A007B0905}"/>
                  </a:ext>
                </a:extLst>
              </p:cNvPr>
              <p:cNvSpPr/>
              <p:nvPr/>
            </p:nvSpPr>
            <p:spPr>
              <a:xfrm>
                <a:off x="1123159" y="5187360"/>
                <a:ext cx="12389" cy="3871"/>
              </a:xfrm>
              <a:custGeom>
                <a:avLst/>
                <a:gdLst>
                  <a:gd name="connsiteX0" fmla="*/ 12390 w 12389"/>
                  <a:gd name="connsiteY0" fmla="*/ 696 h 3871"/>
                  <a:gd name="connsiteX1" fmla="*/ 0 w 12389"/>
                  <a:gd name="connsiteY1" fmla="*/ 3289 h 3871"/>
                  <a:gd name="connsiteX2" fmla="*/ 12390 w 12389"/>
                  <a:gd name="connsiteY2" fmla="*/ 696 h 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9" h="3871">
                    <a:moveTo>
                      <a:pt x="12390" y="696"/>
                    </a:moveTo>
                    <a:cubicBezTo>
                      <a:pt x="7203" y="-1033"/>
                      <a:pt x="4322" y="696"/>
                      <a:pt x="0" y="3289"/>
                    </a:cubicBezTo>
                    <a:cubicBezTo>
                      <a:pt x="4610" y="3865"/>
                      <a:pt x="8068" y="5018"/>
                      <a:pt x="12390" y="69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CEA3811-1011-4CD1-AF83-7AEFD576D138}"/>
                  </a:ext>
                </a:extLst>
              </p:cNvPr>
              <p:cNvSpPr/>
              <p:nvPr/>
            </p:nvSpPr>
            <p:spPr>
              <a:xfrm>
                <a:off x="1139981" y="5196356"/>
                <a:ext cx="5799" cy="4929"/>
              </a:xfrm>
              <a:custGeom>
                <a:avLst/>
                <a:gdLst>
                  <a:gd name="connsiteX0" fmla="*/ 2195 w 5799"/>
                  <a:gd name="connsiteY0" fmla="*/ 4666 h 4929"/>
                  <a:gd name="connsiteX1" fmla="*/ 5652 w 5799"/>
                  <a:gd name="connsiteY1" fmla="*/ 1785 h 4929"/>
                  <a:gd name="connsiteX2" fmla="*/ 2771 w 5799"/>
                  <a:gd name="connsiteY2" fmla="*/ 56 h 4929"/>
                  <a:gd name="connsiteX3" fmla="*/ 178 w 5799"/>
                  <a:gd name="connsiteY3" fmla="*/ 2937 h 4929"/>
                  <a:gd name="connsiteX4" fmla="*/ 2195 w 5799"/>
                  <a:gd name="connsiteY4" fmla="*/ 4666 h 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9" h="4929">
                    <a:moveTo>
                      <a:pt x="2195" y="4666"/>
                    </a:moveTo>
                    <a:cubicBezTo>
                      <a:pt x="3635" y="4090"/>
                      <a:pt x="5076" y="2937"/>
                      <a:pt x="5652" y="1785"/>
                    </a:cubicBezTo>
                    <a:cubicBezTo>
                      <a:pt x="6229" y="632"/>
                      <a:pt x="5076" y="-232"/>
                      <a:pt x="2771" y="56"/>
                    </a:cubicBezTo>
                    <a:cubicBezTo>
                      <a:pt x="2195" y="632"/>
                      <a:pt x="754" y="1785"/>
                      <a:pt x="178" y="2937"/>
                    </a:cubicBezTo>
                    <a:cubicBezTo>
                      <a:pt x="-398" y="4090"/>
                      <a:pt x="466" y="5530"/>
                      <a:pt x="2195" y="4666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DB650A0-1D82-4573-92B0-C4995E2BFB75}"/>
                  </a:ext>
                </a:extLst>
              </p:cNvPr>
              <p:cNvSpPr/>
              <p:nvPr/>
            </p:nvSpPr>
            <p:spPr>
              <a:xfrm>
                <a:off x="1034413" y="5210291"/>
                <a:ext cx="7266" cy="4560"/>
              </a:xfrm>
              <a:custGeom>
                <a:avLst/>
                <a:gdLst>
                  <a:gd name="connsiteX0" fmla="*/ 6339 w 7266"/>
                  <a:gd name="connsiteY0" fmla="*/ 815 h 4560"/>
                  <a:gd name="connsiteX1" fmla="*/ 0 w 7266"/>
                  <a:gd name="connsiteY1" fmla="*/ 3696 h 4560"/>
                  <a:gd name="connsiteX2" fmla="*/ 3458 w 7266"/>
                  <a:gd name="connsiteY2" fmla="*/ 4561 h 4560"/>
                  <a:gd name="connsiteX3" fmla="*/ 6339 w 7266"/>
                  <a:gd name="connsiteY3" fmla="*/ 815 h 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66" h="4560">
                    <a:moveTo>
                      <a:pt x="6339" y="815"/>
                    </a:moveTo>
                    <a:cubicBezTo>
                      <a:pt x="4322" y="-1202"/>
                      <a:pt x="1441" y="815"/>
                      <a:pt x="0" y="3696"/>
                    </a:cubicBezTo>
                    <a:cubicBezTo>
                      <a:pt x="1153" y="3985"/>
                      <a:pt x="2305" y="4561"/>
                      <a:pt x="3458" y="4561"/>
                    </a:cubicBezTo>
                    <a:cubicBezTo>
                      <a:pt x="5475" y="4273"/>
                      <a:pt x="8932" y="3408"/>
                      <a:pt x="6339" y="815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F1757D2-5A9F-4B34-A160-12577BCB66E3}"/>
                  </a:ext>
                </a:extLst>
              </p:cNvPr>
              <p:cNvSpPr/>
              <p:nvPr/>
            </p:nvSpPr>
            <p:spPr>
              <a:xfrm>
                <a:off x="1669179" y="5012003"/>
                <a:ext cx="9508" cy="9508"/>
              </a:xfrm>
              <a:custGeom>
                <a:avLst/>
                <a:gdLst>
                  <a:gd name="connsiteX0" fmla="*/ 1729 w 9508"/>
                  <a:gd name="connsiteY0" fmla="*/ 9509 h 9508"/>
                  <a:gd name="connsiteX1" fmla="*/ 9508 w 9508"/>
                  <a:gd name="connsiteY1" fmla="*/ 0 h 9508"/>
                  <a:gd name="connsiteX2" fmla="*/ 0 w 9508"/>
                  <a:gd name="connsiteY2" fmla="*/ 7203 h 9508"/>
                  <a:gd name="connsiteX3" fmla="*/ 1729 w 9508"/>
                  <a:gd name="connsiteY3" fmla="*/ 9509 h 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8" h="9508">
                    <a:moveTo>
                      <a:pt x="1729" y="9509"/>
                    </a:moveTo>
                    <a:cubicBezTo>
                      <a:pt x="6627" y="8644"/>
                      <a:pt x="8068" y="4898"/>
                      <a:pt x="9508" y="0"/>
                    </a:cubicBezTo>
                    <a:cubicBezTo>
                      <a:pt x="3746" y="288"/>
                      <a:pt x="288" y="1729"/>
                      <a:pt x="0" y="7203"/>
                    </a:cubicBezTo>
                    <a:cubicBezTo>
                      <a:pt x="0" y="7780"/>
                      <a:pt x="1153" y="9509"/>
                      <a:pt x="1729" y="9509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650919F-461A-4966-AEF4-455813AA6416}"/>
                  </a:ext>
                </a:extLst>
              </p:cNvPr>
              <p:cNvSpPr/>
              <p:nvPr/>
            </p:nvSpPr>
            <p:spPr>
              <a:xfrm>
                <a:off x="1758214" y="4959525"/>
                <a:ext cx="6915" cy="3836"/>
              </a:xfrm>
              <a:custGeom>
                <a:avLst/>
                <a:gdLst>
                  <a:gd name="connsiteX0" fmla="*/ 864 w 6915"/>
                  <a:gd name="connsiteY0" fmla="*/ 3783 h 3836"/>
                  <a:gd name="connsiteX1" fmla="*/ 6915 w 6915"/>
                  <a:gd name="connsiteY1" fmla="*/ 614 h 3836"/>
                  <a:gd name="connsiteX2" fmla="*/ 0 w 6915"/>
                  <a:gd name="connsiteY2" fmla="*/ 2054 h 3836"/>
                  <a:gd name="connsiteX3" fmla="*/ 864 w 6915"/>
                  <a:gd name="connsiteY3" fmla="*/ 3783 h 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" h="3836">
                    <a:moveTo>
                      <a:pt x="864" y="3783"/>
                    </a:moveTo>
                    <a:cubicBezTo>
                      <a:pt x="3169" y="4071"/>
                      <a:pt x="5186" y="3207"/>
                      <a:pt x="6915" y="614"/>
                    </a:cubicBezTo>
                    <a:cubicBezTo>
                      <a:pt x="3746" y="-251"/>
                      <a:pt x="1441" y="-539"/>
                      <a:pt x="0" y="2054"/>
                    </a:cubicBezTo>
                    <a:cubicBezTo>
                      <a:pt x="0" y="2343"/>
                      <a:pt x="576" y="3783"/>
                      <a:pt x="864" y="3783"/>
                    </a:cubicBezTo>
                    <a:close/>
                  </a:path>
                </a:pathLst>
              </a:custGeom>
              <a:solidFill>
                <a:srgbClr val="CD7E7E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F105EB-CFE5-4766-9362-A125681D6EF5}"/>
                </a:ext>
              </a:extLst>
            </p:cNvPr>
            <p:cNvSpPr/>
            <p:nvPr/>
          </p:nvSpPr>
          <p:spPr>
            <a:xfrm>
              <a:off x="1807909" y="4522280"/>
              <a:ext cx="3550584" cy="1477406"/>
            </a:xfrm>
            <a:custGeom>
              <a:avLst/>
              <a:gdLst>
                <a:gd name="connsiteX0" fmla="*/ 468666 w 3550584"/>
                <a:gd name="connsiteY0" fmla="*/ 1251464 h 1477406"/>
                <a:gd name="connsiteX1" fmla="*/ 481344 w 3550584"/>
                <a:gd name="connsiteY1" fmla="*/ 1308227 h 1477406"/>
                <a:gd name="connsiteX2" fmla="*/ 413344 w 3550584"/>
                <a:gd name="connsiteY2" fmla="*/ 1428092 h 1477406"/>
                <a:gd name="connsiteX3" fmla="*/ 409310 w 3550584"/>
                <a:gd name="connsiteY3" fmla="*/ 1432126 h 1477406"/>
                <a:gd name="connsiteX4" fmla="*/ 368971 w 3550584"/>
                <a:gd name="connsiteY4" fmla="*/ 1458058 h 1477406"/>
                <a:gd name="connsiteX5" fmla="*/ 354564 w 3550584"/>
                <a:gd name="connsiteY5" fmla="*/ 1450855 h 1477406"/>
                <a:gd name="connsiteX6" fmla="*/ 346496 w 3550584"/>
                <a:gd name="connsiteY6" fmla="*/ 1423482 h 1477406"/>
                <a:gd name="connsiteX7" fmla="*/ 362056 w 3550584"/>
                <a:gd name="connsiteY7" fmla="*/ 1406194 h 1477406"/>
                <a:gd name="connsiteX8" fmla="*/ 434954 w 3550584"/>
                <a:gd name="connsiteY8" fmla="*/ 1285176 h 1477406"/>
                <a:gd name="connsiteX9" fmla="*/ 435242 w 3550584"/>
                <a:gd name="connsiteY9" fmla="*/ 1275667 h 1477406"/>
                <a:gd name="connsiteX10" fmla="*/ 468666 w 3550584"/>
                <a:gd name="connsiteY10" fmla="*/ 1251464 h 1477406"/>
                <a:gd name="connsiteX11" fmla="*/ 164106 w 3550584"/>
                <a:gd name="connsiteY11" fmla="*/ 914055 h 1477406"/>
                <a:gd name="connsiteX12" fmla="*/ 168427 w 3550584"/>
                <a:gd name="connsiteY12" fmla="*/ 922699 h 1477406"/>
                <a:gd name="connsiteX13" fmla="*/ 173038 w 3550584"/>
                <a:gd name="connsiteY13" fmla="*/ 937106 h 1477406"/>
                <a:gd name="connsiteX14" fmla="*/ 172461 w 3550584"/>
                <a:gd name="connsiteY14" fmla="*/ 959292 h 1477406"/>
                <a:gd name="connsiteX15" fmla="*/ 152868 w 3550584"/>
                <a:gd name="connsiteY15" fmla="*/ 1027293 h 1477406"/>
                <a:gd name="connsiteX16" fmla="*/ 215682 w 3550584"/>
                <a:gd name="connsiteY16" fmla="*/ 1242819 h 1477406"/>
                <a:gd name="connsiteX17" fmla="*/ 254581 w 3550584"/>
                <a:gd name="connsiteY17" fmla="*/ 1373922 h 1477406"/>
                <a:gd name="connsiteX18" fmla="*/ 267259 w 3550584"/>
                <a:gd name="connsiteY18" fmla="*/ 1399278 h 1477406"/>
                <a:gd name="connsiteX19" fmla="*/ 273886 w 3550584"/>
                <a:gd name="connsiteY19" fmla="*/ 1407634 h 1477406"/>
                <a:gd name="connsiteX20" fmla="*/ 309327 w 3550584"/>
                <a:gd name="connsiteY20" fmla="*/ 1422329 h 1477406"/>
                <a:gd name="connsiteX21" fmla="*/ 318835 w 3550584"/>
                <a:gd name="connsiteY21" fmla="*/ 1428092 h 1477406"/>
                <a:gd name="connsiteX22" fmla="*/ 328056 w 3550584"/>
                <a:gd name="connsiteY22" fmla="*/ 1464973 h 1477406"/>
                <a:gd name="connsiteX23" fmla="*/ 272157 w 3550584"/>
                <a:gd name="connsiteY23" fmla="*/ 1476787 h 1477406"/>
                <a:gd name="connsiteX24" fmla="*/ 75935 w 3550584"/>
                <a:gd name="connsiteY24" fmla="*/ 1385447 h 1477406"/>
                <a:gd name="connsiteX25" fmla="*/ 12257 w 3550584"/>
                <a:gd name="connsiteY25" fmla="*/ 1071378 h 1477406"/>
                <a:gd name="connsiteX26" fmla="*/ 153732 w 3550584"/>
                <a:gd name="connsiteY26" fmla="*/ 914919 h 1477406"/>
                <a:gd name="connsiteX27" fmla="*/ 164106 w 3550584"/>
                <a:gd name="connsiteY27" fmla="*/ 914055 h 1477406"/>
                <a:gd name="connsiteX28" fmla="*/ 341022 w 3550584"/>
                <a:gd name="connsiteY28" fmla="*/ 859596 h 1477406"/>
                <a:gd name="connsiteX29" fmla="*/ 364361 w 3550584"/>
                <a:gd name="connsiteY29" fmla="*/ 875732 h 1477406"/>
                <a:gd name="connsiteX30" fmla="*/ 385107 w 3550584"/>
                <a:gd name="connsiteY30" fmla="*/ 944885 h 1477406"/>
                <a:gd name="connsiteX31" fmla="*/ 392598 w 3550584"/>
                <a:gd name="connsiteY31" fmla="*/ 968512 h 1477406"/>
                <a:gd name="connsiteX32" fmla="*/ 401819 w 3550584"/>
                <a:gd name="connsiteY32" fmla="*/ 990123 h 1477406"/>
                <a:gd name="connsiteX33" fmla="*/ 418242 w 3550584"/>
                <a:gd name="connsiteY33" fmla="*/ 1048326 h 1477406"/>
                <a:gd name="connsiteX34" fmla="*/ 394039 w 3550584"/>
                <a:gd name="connsiteY34" fmla="*/ 1082615 h 1477406"/>
                <a:gd name="connsiteX35" fmla="*/ 366090 w 3550584"/>
                <a:gd name="connsiteY35" fmla="*/ 1067631 h 1477406"/>
                <a:gd name="connsiteX36" fmla="*/ 346208 w 3550584"/>
                <a:gd name="connsiteY36" fmla="*/ 1035360 h 1477406"/>
                <a:gd name="connsiteX37" fmla="*/ 284547 w 3550584"/>
                <a:gd name="connsiteY37" fmla="*/ 970529 h 1477406"/>
                <a:gd name="connsiteX38" fmla="*/ 272733 w 3550584"/>
                <a:gd name="connsiteY38" fmla="*/ 963326 h 1477406"/>
                <a:gd name="connsiteX39" fmla="*/ 228072 w 3550584"/>
                <a:gd name="connsiteY39" fmla="*/ 948054 h 1477406"/>
                <a:gd name="connsiteX40" fmla="*/ 199546 w 3550584"/>
                <a:gd name="connsiteY40" fmla="*/ 911173 h 1477406"/>
                <a:gd name="connsiteX41" fmla="*/ 212224 w 3550584"/>
                <a:gd name="connsiteY41" fmla="*/ 899359 h 1477406"/>
                <a:gd name="connsiteX42" fmla="*/ 253140 w 3550584"/>
                <a:gd name="connsiteY42" fmla="*/ 897054 h 1477406"/>
                <a:gd name="connsiteX43" fmla="*/ 314225 w 3550584"/>
                <a:gd name="connsiteY43" fmla="*/ 895325 h 1477406"/>
                <a:gd name="connsiteX44" fmla="*/ 320852 w 3550584"/>
                <a:gd name="connsiteY44" fmla="*/ 879478 h 1477406"/>
                <a:gd name="connsiteX45" fmla="*/ 341022 w 3550584"/>
                <a:gd name="connsiteY45" fmla="*/ 859596 h 1477406"/>
                <a:gd name="connsiteX46" fmla="*/ 624260 w 3550584"/>
                <a:gd name="connsiteY46" fmla="*/ 774813 h 1477406"/>
                <a:gd name="connsiteX47" fmla="*/ 629735 w 3550584"/>
                <a:gd name="connsiteY47" fmla="*/ 784393 h 1477406"/>
                <a:gd name="connsiteX48" fmla="*/ 633193 w 3550584"/>
                <a:gd name="connsiteY48" fmla="*/ 795631 h 1477406"/>
                <a:gd name="connsiteX49" fmla="*/ 627142 w 3550584"/>
                <a:gd name="connsiteY49" fmla="*/ 830495 h 1477406"/>
                <a:gd name="connsiteX50" fmla="*/ 620515 w 3550584"/>
                <a:gd name="connsiteY50" fmla="*/ 887835 h 1477406"/>
                <a:gd name="connsiteX51" fmla="*/ 691685 w 3550584"/>
                <a:gd name="connsiteY51" fmla="*/ 1129294 h 1477406"/>
                <a:gd name="connsiteX52" fmla="*/ 709261 w 3550584"/>
                <a:gd name="connsiteY52" fmla="*/ 1189803 h 1477406"/>
                <a:gd name="connsiteX53" fmla="*/ 713295 w 3550584"/>
                <a:gd name="connsiteY53" fmla="*/ 1203633 h 1477406"/>
                <a:gd name="connsiteX54" fmla="*/ 725973 w 3550584"/>
                <a:gd name="connsiteY54" fmla="*/ 1246566 h 1477406"/>
                <a:gd name="connsiteX55" fmla="*/ 763431 w 3550584"/>
                <a:gd name="connsiteY55" fmla="*/ 1286040 h 1477406"/>
                <a:gd name="connsiteX56" fmla="*/ 768041 w 3550584"/>
                <a:gd name="connsiteY56" fmla="*/ 1289210 h 1477406"/>
                <a:gd name="connsiteX57" fmla="*/ 777261 w 3550584"/>
                <a:gd name="connsiteY57" fmla="*/ 1298142 h 1477406"/>
                <a:gd name="connsiteX58" fmla="*/ 784753 w 3550584"/>
                <a:gd name="connsiteY58" fmla="*/ 1324075 h 1477406"/>
                <a:gd name="connsiteX59" fmla="*/ 778126 w 3550584"/>
                <a:gd name="connsiteY59" fmla="*/ 1334159 h 1477406"/>
                <a:gd name="connsiteX60" fmla="*/ 730007 w 3550584"/>
                <a:gd name="connsiteY60" fmla="*/ 1338770 h 1477406"/>
                <a:gd name="connsiteX61" fmla="*/ 684481 w 3550584"/>
                <a:gd name="connsiteY61" fmla="*/ 1333871 h 1477406"/>
                <a:gd name="connsiteX62" fmla="*/ 627718 w 3550584"/>
                <a:gd name="connsiteY62" fmla="*/ 1313702 h 1477406"/>
                <a:gd name="connsiteX63" fmla="*/ 591413 w 3550584"/>
                <a:gd name="connsiteY63" fmla="*/ 1290651 h 1477406"/>
                <a:gd name="connsiteX64" fmla="*/ 506700 w 3550584"/>
                <a:gd name="connsiteY64" fmla="*/ 1182887 h 1477406"/>
                <a:gd name="connsiteX65" fmla="*/ 496327 w 3550584"/>
                <a:gd name="connsiteY65" fmla="*/ 1165887 h 1477406"/>
                <a:gd name="connsiteX66" fmla="*/ 467802 w 3550584"/>
                <a:gd name="connsiteY66" fmla="*/ 1067344 h 1477406"/>
                <a:gd name="connsiteX67" fmla="*/ 462904 w 3550584"/>
                <a:gd name="connsiteY67" fmla="*/ 1024124 h 1477406"/>
                <a:gd name="connsiteX68" fmla="*/ 514768 w 3550584"/>
                <a:gd name="connsiteY68" fmla="*/ 850665 h 1477406"/>
                <a:gd name="connsiteX69" fmla="*/ 534938 w 3550584"/>
                <a:gd name="connsiteY69" fmla="*/ 829055 h 1477406"/>
                <a:gd name="connsiteX70" fmla="*/ 613599 w 3550584"/>
                <a:gd name="connsiteY70" fmla="*/ 776902 h 1477406"/>
                <a:gd name="connsiteX71" fmla="*/ 624260 w 3550584"/>
                <a:gd name="connsiteY71" fmla="*/ 774813 h 1477406"/>
                <a:gd name="connsiteX72" fmla="*/ 736346 w 3550584"/>
                <a:gd name="connsiteY72" fmla="*/ 759613 h 1477406"/>
                <a:gd name="connsiteX73" fmla="*/ 929974 w 3550584"/>
                <a:gd name="connsiteY73" fmla="*/ 899936 h 1477406"/>
                <a:gd name="connsiteX74" fmla="*/ 962246 w 3550584"/>
                <a:gd name="connsiteY74" fmla="*/ 978886 h 1477406"/>
                <a:gd name="connsiteX75" fmla="*/ 979246 w 3550584"/>
                <a:gd name="connsiteY75" fmla="*/ 1089819 h 1477406"/>
                <a:gd name="connsiteX76" fmla="*/ 967144 w 3550584"/>
                <a:gd name="connsiteY76" fmla="*/ 1170497 h 1477406"/>
                <a:gd name="connsiteX77" fmla="*/ 932569 w 3550584"/>
                <a:gd name="connsiteY77" fmla="*/ 1240514 h 1477406"/>
                <a:gd name="connsiteX78" fmla="*/ 921906 w 3550584"/>
                <a:gd name="connsiteY78" fmla="*/ 1252040 h 1477406"/>
                <a:gd name="connsiteX79" fmla="*/ 827397 w 3550584"/>
                <a:gd name="connsiteY79" fmla="*/ 1320041 h 1477406"/>
                <a:gd name="connsiteX80" fmla="*/ 816448 w 3550584"/>
                <a:gd name="connsiteY80" fmla="*/ 1314854 h 1477406"/>
                <a:gd name="connsiteX81" fmla="*/ 814143 w 3550584"/>
                <a:gd name="connsiteY81" fmla="*/ 1306786 h 1477406"/>
                <a:gd name="connsiteX82" fmla="*/ 821058 w 3550584"/>
                <a:gd name="connsiteY82" fmla="*/ 1266735 h 1477406"/>
                <a:gd name="connsiteX83" fmla="*/ 830279 w 3550584"/>
                <a:gd name="connsiteY83" fmla="*/ 1229277 h 1477406"/>
                <a:gd name="connsiteX84" fmla="*/ 817601 w 3550584"/>
                <a:gd name="connsiteY84" fmla="*/ 1187497 h 1477406"/>
                <a:gd name="connsiteX85" fmla="*/ 805499 w 3550584"/>
                <a:gd name="connsiteY85" fmla="*/ 1155226 h 1477406"/>
                <a:gd name="connsiteX86" fmla="*/ 741533 w 3550584"/>
                <a:gd name="connsiteY86" fmla="*/ 937682 h 1477406"/>
                <a:gd name="connsiteX87" fmla="*/ 714448 w 3550584"/>
                <a:gd name="connsiteY87" fmla="*/ 845478 h 1477406"/>
                <a:gd name="connsiteX88" fmla="*/ 680447 w 3550584"/>
                <a:gd name="connsiteY88" fmla="*/ 814071 h 1477406"/>
                <a:gd name="connsiteX89" fmla="*/ 660278 w 3550584"/>
                <a:gd name="connsiteY89" fmla="*/ 794190 h 1477406"/>
                <a:gd name="connsiteX90" fmla="*/ 655379 w 3550584"/>
                <a:gd name="connsiteY90" fmla="*/ 778342 h 1477406"/>
                <a:gd name="connsiteX91" fmla="*/ 665464 w 3550584"/>
                <a:gd name="connsiteY91" fmla="*/ 761918 h 1477406"/>
                <a:gd name="connsiteX92" fmla="*/ 736346 w 3550584"/>
                <a:gd name="connsiteY92" fmla="*/ 759613 h 1477406"/>
                <a:gd name="connsiteX93" fmla="*/ 1139738 w 3550584"/>
                <a:gd name="connsiteY93" fmla="*/ 634273 h 1477406"/>
                <a:gd name="connsiteX94" fmla="*/ 1169128 w 3550584"/>
                <a:gd name="connsiteY94" fmla="*/ 644070 h 1477406"/>
                <a:gd name="connsiteX95" fmla="*/ 1165959 w 3550584"/>
                <a:gd name="connsiteY95" fmla="*/ 677206 h 1477406"/>
                <a:gd name="connsiteX96" fmla="*/ 1163654 w 3550584"/>
                <a:gd name="connsiteY96" fmla="*/ 723308 h 1477406"/>
                <a:gd name="connsiteX97" fmla="*/ 1270553 w 3550584"/>
                <a:gd name="connsiteY97" fmla="*/ 892733 h 1477406"/>
                <a:gd name="connsiteX98" fmla="*/ 1276604 w 3550584"/>
                <a:gd name="connsiteY98" fmla="*/ 906563 h 1477406"/>
                <a:gd name="connsiteX99" fmla="*/ 1335672 w 3550584"/>
                <a:gd name="connsiteY99" fmla="*/ 1000784 h 1477406"/>
                <a:gd name="connsiteX100" fmla="*/ 1341434 w 3550584"/>
                <a:gd name="connsiteY100" fmla="*/ 1019513 h 1477406"/>
                <a:gd name="connsiteX101" fmla="*/ 1343451 w 3550584"/>
                <a:gd name="connsiteY101" fmla="*/ 1091836 h 1477406"/>
                <a:gd name="connsiteX102" fmla="*/ 1344028 w 3550584"/>
                <a:gd name="connsiteY102" fmla="*/ 1147446 h 1477406"/>
                <a:gd name="connsiteX103" fmla="*/ 1333655 w 3550584"/>
                <a:gd name="connsiteY103" fmla="*/ 1160700 h 1477406"/>
                <a:gd name="connsiteX104" fmla="*/ 1313485 w 3550584"/>
                <a:gd name="connsiteY104" fmla="*/ 1166751 h 1477406"/>
                <a:gd name="connsiteX105" fmla="*/ 1311468 w 3550584"/>
                <a:gd name="connsiteY105" fmla="*/ 1169633 h 1477406"/>
                <a:gd name="connsiteX106" fmla="*/ 1246637 w 3550584"/>
                <a:gd name="connsiteY106" fmla="*/ 1188938 h 1477406"/>
                <a:gd name="connsiteX107" fmla="*/ 1232519 w 3550584"/>
                <a:gd name="connsiteY107" fmla="*/ 1180582 h 1477406"/>
                <a:gd name="connsiteX108" fmla="*/ 1206874 w 3550584"/>
                <a:gd name="connsiteY108" fmla="*/ 1139378 h 1477406"/>
                <a:gd name="connsiteX109" fmla="*/ 1097382 w 3550584"/>
                <a:gd name="connsiteY109" fmla="*/ 971970 h 1477406"/>
                <a:gd name="connsiteX110" fmla="*/ 1093925 w 3550584"/>
                <a:gd name="connsiteY110" fmla="*/ 963614 h 1477406"/>
                <a:gd name="connsiteX111" fmla="*/ 1001721 w 3550584"/>
                <a:gd name="connsiteY111" fmla="*/ 820122 h 1477406"/>
                <a:gd name="connsiteX112" fmla="*/ 968585 w 3550584"/>
                <a:gd name="connsiteY112" fmla="*/ 768257 h 1477406"/>
                <a:gd name="connsiteX113" fmla="*/ 931991 w 3550584"/>
                <a:gd name="connsiteY113" fmla="*/ 743189 h 1477406"/>
                <a:gd name="connsiteX114" fmla="*/ 913839 w 3550584"/>
                <a:gd name="connsiteY114" fmla="*/ 728494 h 1477406"/>
                <a:gd name="connsiteX115" fmla="*/ 920178 w 3550584"/>
                <a:gd name="connsiteY115" fmla="*/ 706884 h 1477406"/>
                <a:gd name="connsiteX116" fmla="*/ 980687 w 3550584"/>
                <a:gd name="connsiteY116" fmla="*/ 683257 h 1477406"/>
                <a:gd name="connsiteX117" fmla="*/ 1001721 w 3550584"/>
                <a:gd name="connsiteY117" fmla="*/ 676341 h 1477406"/>
                <a:gd name="connsiteX118" fmla="*/ 1026500 w 3550584"/>
                <a:gd name="connsiteY118" fmla="*/ 666833 h 1477406"/>
                <a:gd name="connsiteX119" fmla="*/ 1063382 w 3550584"/>
                <a:gd name="connsiteY119" fmla="*/ 655884 h 1477406"/>
                <a:gd name="connsiteX120" fmla="*/ 1139738 w 3550584"/>
                <a:gd name="connsiteY120" fmla="*/ 634273 h 1477406"/>
                <a:gd name="connsiteX121" fmla="*/ 1371112 w 3550584"/>
                <a:gd name="connsiteY121" fmla="*/ 574053 h 1477406"/>
                <a:gd name="connsiteX122" fmla="*/ 1381773 w 3550584"/>
                <a:gd name="connsiteY122" fmla="*/ 583273 h 1477406"/>
                <a:gd name="connsiteX123" fmla="*/ 1372265 w 3550584"/>
                <a:gd name="connsiteY123" fmla="*/ 613815 h 1477406"/>
                <a:gd name="connsiteX124" fmla="*/ 1335383 w 3550584"/>
                <a:gd name="connsiteY124" fmla="*/ 695358 h 1477406"/>
                <a:gd name="connsiteX125" fmla="*/ 1338841 w 3550584"/>
                <a:gd name="connsiteY125" fmla="*/ 870834 h 1477406"/>
                <a:gd name="connsiteX126" fmla="*/ 1338841 w 3550584"/>
                <a:gd name="connsiteY126" fmla="*/ 951224 h 1477406"/>
                <a:gd name="connsiteX127" fmla="*/ 1301383 w 3550584"/>
                <a:gd name="connsiteY127" fmla="*/ 891868 h 1477406"/>
                <a:gd name="connsiteX128" fmla="*/ 1296197 w 3550584"/>
                <a:gd name="connsiteY128" fmla="*/ 870546 h 1477406"/>
                <a:gd name="connsiteX129" fmla="*/ 1293027 w 3550584"/>
                <a:gd name="connsiteY129" fmla="*/ 705731 h 1477406"/>
                <a:gd name="connsiteX130" fmla="*/ 1282366 w 3550584"/>
                <a:gd name="connsiteY130" fmla="*/ 668849 h 1477406"/>
                <a:gd name="connsiteX131" fmla="*/ 1245773 w 3550584"/>
                <a:gd name="connsiteY131" fmla="*/ 653002 h 1477406"/>
                <a:gd name="connsiteX132" fmla="*/ 1226468 w 3550584"/>
                <a:gd name="connsiteY132" fmla="*/ 645222 h 1477406"/>
                <a:gd name="connsiteX133" fmla="*/ 1229349 w 3550584"/>
                <a:gd name="connsiteY133" fmla="*/ 614680 h 1477406"/>
                <a:gd name="connsiteX134" fmla="*/ 1252688 w 3550584"/>
                <a:gd name="connsiteY134" fmla="*/ 603730 h 1477406"/>
                <a:gd name="connsiteX135" fmla="*/ 1348062 w 3550584"/>
                <a:gd name="connsiteY135" fmla="*/ 575781 h 1477406"/>
                <a:gd name="connsiteX136" fmla="*/ 1352672 w 3550584"/>
                <a:gd name="connsiteY136" fmla="*/ 574340 h 1477406"/>
                <a:gd name="connsiteX137" fmla="*/ 1371112 w 3550584"/>
                <a:gd name="connsiteY137" fmla="*/ 574053 h 1477406"/>
                <a:gd name="connsiteX138" fmla="*/ 1649165 w 3550584"/>
                <a:gd name="connsiteY138" fmla="*/ 485018 h 1477406"/>
                <a:gd name="connsiteX139" fmla="*/ 1658674 w 3550584"/>
                <a:gd name="connsiteY139" fmla="*/ 486170 h 1477406"/>
                <a:gd name="connsiteX140" fmla="*/ 1677403 w 3550584"/>
                <a:gd name="connsiteY140" fmla="*/ 504035 h 1477406"/>
                <a:gd name="connsiteX141" fmla="*/ 1669047 w 3550584"/>
                <a:gd name="connsiteY141" fmla="*/ 528239 h 1477406"/>
                <a:gd name="connsiteX142" fmla="*/ 1655504 w 3550584"/>
                <a:gd name="connsiteY142" fmla="*/ 577222 h 1477406"/>
                <a:gd name="connsiteX143" fmla="*/ 1711691 w 3550584"/>
                <a:gd name="connsiteY143" fmla="*/ 768257 h 1477406"/>
                <a:gd name="connsiteX144" fmla="*/ 1713996 w 3550584"/>
                <a:gd name="connsiteY144" fmla="*/ 785833 h 1477406"/>
                <a:gd name="connsiteX145" fmla="*/ 1749725 w 3550584"/>
                <a:gd name="connsiteY145" fmla="*/ 907427 h 1477406"/>
                <a:gd name="connsiteX146" fmla="*/ 1763844 w 3550584"/>
                <a:gd name="connsiteY146" fmla="*/ 946326 h 1477406"/>
                <a:gd name="connsiteX147" fmla="*/ 1786607 w 3550584"/>
                <a:gd name="connsiteY147" fmla="*/ 978597 h 1477406"/>
                <a:gd name="connsiteX148" fmla="*/ 1799285 w 3550584"/>
                <a:gd name="connsiteY148" fmla="*/ 980038 h 1477406"/>
                <a:gd name="connsiteX149" fmla="*/ 1818014 w 3550584"/>
                <a:gd name="connsiteY149" fmla="*/ 993580 h 1477406"/>
                <a:gd name="connsiteX150" fmla="*/ 1811675 w 3550584"/>
                <a:gd name="connsiteY150" fmla="*/ 1017208 h 1477406"/>
                <a:gd name="connsiteX151" fmla="*/ 1793810 w 3550584"/>
                <a:gd name="connsiteY151" fmla="*/ 1026140 h 1477406"/>
                <a:gd name="connsiteX152" fmla="*/ 1722928 w 3550584"/>
                <a:gd name="connsiteY152" fmla="*/ 1047462 h 1477406"/>
                <a:gd name="connsiteX153" fmla="*/ 1677114 w 3550584"/>
                <a:gd name="connsiteY153" fmla="*/ 1060717 h 1477406"/>
                <a:gd name="connsiteX154" fmla="*/ 1602487 w 3550584"/>
                <a:gd name="connsiteY154" fmla="*/ 1082327 h 1477406"/>
                <a:gd name="connsiteX155" fmla="*/ 1581453 w 3550584"/>
                <a:gd name="connsiteY155" fmla="*/ 1085208 h 1477406"/>
                <a:gd name="connsiteX156" fmla="*/ 1562724 w 3550584"/>
                <a:gd name="connsiteY156" fmla="*/ 1069649 h 1477406"/>
                <a:gd name="connsiteX157" fmla="*/ 1569927 w 3550584"/>
                <a:gd name="connsiteY157" fmla="*/ 1047462 h 1477406"/>
                <a:gd name="connsiteX158" fmla="*/ 1578571 w 3550584"/>
                <a:gd name="connsiteY158" fmla="*/ 1041123 h 1477406"/>
                <a:gd name="connsiteX159" fmla="*/ 1588368 w 3550584"/>
                <a:gd name="connsiteY159" fmla="*/ 1009716 h 1477406"/>
                <a:gd name="connsiteX160" fmla="*/ 1580300 w 3550584"/>
                <a:gd name="connsiteY160" fmla="*/ 992140 h 1477406"/>
                <a:gd name="connsiteX161" fmla="*/ 1567622 w 3550584"/>
                <a:gd name="connsiteY161" fmla="*/ 948343 h 1477406"/>
                <a:gd name="connsiteX162" fmla="*/ 1503656 w 3550584"/>
                <a:gd name="connsiteY162" fmla="*/ 731375 h 1477406"/>
                <a:gd name="connsiteX163" fmla="*/ 1470520 w 3550584"/>
                <a:gd name="connsiteY163" fmla="*/ 617273 h 1477406"/>
                <a:gd name="connsiteX164" fmla="*/ 1448333 w 3550584"/>
                <a:gd name="connsiteY164" fmla="*/ 597680 h 1477406"/>
                <a:gd name="connsiteX165" fmla="*/ 1436520 w 3550584"/>
                <a:gd name="connsiteY165" fmla="*/ 595663 h 1477406"/>
                <a:gd name="connsiteX166" fmla="*/ 1416350 w 3550584"/>
                <a:gd name="connsiteY166" fmla="*/ 576934 h 1477406"/>
                <a:gd name="connsiteX167" fmla="*/ 1428452 w 3550584"/>
                <a:gd name="connsiteY167" fmla="*/ 550425 h 1477406"/>
                <a:gd name="connsiteX168" fmla="*/ 1449486 w 3550584"/>
                <a:gd name="connsiteY168" fmla="*/ 542357 h 1477406"/>
                <a:gd name="connsiteX169" fmla="*/ 1635334 w 3550584"/>
                <a:gd name="connsiteY169" fmla="*/ 487899 h 1477406"/>
                <a:gd name="connsiteX170" fmla="*/ 1649165 w 3550584"/>
                <a:gd name="connsiteY170" fmla="*/ 485018 h 1477406"/>
                <a:gd name="connsiteX171" fmla="*/ 2584927 w 3550584"/>
                <a:gd name="connsiteY171" fmla="*/ 448172 h 1477406"/>
                <a:gd name="connsiteX172" fmla="*/ 2589069 w 3550584"/>
                <a:gd name="connsiteY172" fmla="*/ 454763 h 1477406"/>
                <a:gd name="connsiteX173" fmla="*/ 2615866 w 3550584"/>
                <a:gd name="connsiteY173" fmla="*/ 546679 h 1477406"/>
                <a:gd name="connsiteX174" fmla="*/ 2610679 w 3550584"/>
                <a:gd name="connsiteY174" fmla="*/ 557628 h 1477406"/>
                <a:gd name="connsiteX175" fmla="*/ 2374695 w 3550584"/>
                <a:gd name="connsiteY175" fmla="*/ 626493 h 1477406"/>
                <a:gd name="connsiteX176" fmla="*/ 2371525 w 3550584"/>
                <a:gd name="connsiteY176" fmla="*/ 627934 h 1477406"/>
                <a:gd name="connsiteX177" fmla="*/ 2366339 w 3550584"/>
                <a:gd name="connsiteY177" fmla="*/ 623324 h 1477406"/>
                <a:gd name="connsiteX178" fmla="*/ 2337525 w 3550584"/>
                <a:gd name="connsiteY178" fmla="*/ 525933 h 1477406"/>
                <a:gd name="connsiteX179" fmla="*/ 2345017 w 3550584"/>
                <a:gd name="connsiteY179" fmla="*/ 517289 h 1477406"/>
                <a:gd name="connsiteX180" fmla="*/ 2540085 w 3550584"/>
                <a:gd name="connsiteY180" fmla="*/ 459950 h 1477406"/>
                <a:gd name="connsiteX181" fmla="*/ 2577543 w 3550584"/>
                <a:gd name="connsiteY181" fmla="*/ 448712 h 1477406"/>
                <a:gd name="connsiteX182" fmla="*/ 2584927 w 3550584"/>
                <a:gd name="connsiteY182" fmla="*/ 448172 h 1477406"/>
                <a:gd name="connsiteX183" fmla="*/ 1932872 w 3550584"/>
                <a:gd name="connsiteY183" fmla="*/ 406356 h 1477406"/>
                <a:gd name="connsiteX184" fmla="*/ 1938167 w 3550584"/>
                <a:gd name="connsiteY184" fmla="*/ 417018 h 1477406"/>
                <a:gd name="connsiteX185" fmla="*/ 1948540 w 3550584"/>
                <a:gd name="connsiteY185" fmla="*/ 441797 h 1477406"/>
                <a:gd name="connsiteX186" fmla="*/ 1966404 w 3550584"/>
                <a:gd name="connsiteY186" fmla="*/ 502018 h 1477406"/>
                <a:gd name="connsiteX187" fmla="*/ 1976777 w 3550584"/>
                <a:gd name="connsiteY187" fmla="*/ 537459 h 1477406"/>
                <a:gd name="connsiteX188" fmla="*/ 1991184 w 3550584"/>
                <a:gd name="connsiteY188" fmla="*/ 587595 h 1477406"/>
                <a:gd name="connsiteX189" fmla="*/ 2064371 w 3550584"/>
                <a:gd name="connsiteY189" fmla="*/ 837410 h 1477406"/>
                <a:gd name="connsiteX190" fmla="*/ 2090015 w 3550584"/>
                <a:gd name="connsiteY190" fmla="*/ 925004 h 1477406"/>
                <a:gd name="connsiteX191" fmla="*/ 2079354 w 3550584"/>
                <a:gd name="connsiteY191" fmla="*/ 946038 h 1477406"/>
                <a:gd name="connsiteX192" fmla="*/ 2007896 w 3550584"/>
                <a:gd name="connsiteY192" fmla="*/ 967360 h 1477406"/>
                <a:gd name="connsiteX193" fmla="*/ 1993777 w 3550584"/>
                <a:gd name="connsiteY193" fmla="*/ 967936 h 1477406"/>
                <a:gd name="connsiteX194" fmla="*/ 1911946 w 3550584"/>
                <a:gd name="connsiteY194" fmla="*/ 991275 h 1477406"/>
                <a:gd name="connsiteX195" fmla="*/ 1888607 w 3550584"/>
                <a:gd name="connsiteY195" fmla="*/ 995309 h 1477406"/>
                <a:gd name="connsiteX196" fmla="*/ 1869590 w 3550584"/>
                <a:gd name="connsiteY196" fmla="*/ 982055 h 1477406"/>
                <a:gd name="connsiteX197" fmla="*/ 1874200 w 3550584"/>
                <a:gd name="connsiteY197" fmla="*/ 959004 h 1477406"/>
                <a:gd name="connsiteX198" fmla="*/ 1875929 w 3550584"/>
                <a:gd name="connsiteY198" fmla="*/ 957563 h 1477406"/>
                <a:gd name="connsiteX199" fmla="*/ 1890624 w 3550584"/>
                <a:gd name="connsiteY199" fmla="*/ 905987 h 1477406"/>
                <a:gd name="connsiteX200" fmla="*/ 1873048 w 3550584"/>
                <a:gd name="connsiteY200" fmla="*/ 849800 h 1477406"/>
                <a:gd name="connsiteX201" fmla="*/ 1853454 w 3550584"/>
                <a:gd name="connsiteY201" fmla="*/ 791884 h 1477406"/>
                <a:gd name="connsiteX202" fmla="*/ 1832708 w 3550584"/>
                <a:gd name="connsiteY202" fmla="*/ 721579 h 1477406"/>
                <a:gd name="connsiteX203" fmla="*/ 1804183 w 3550584"/>
                <a:gd name="connsiteY203" fmla="*/ 623900 h 1477406"/>
                <a:gd name="connsiteX204" fmla="*/ 1776233 w 3550584"/>
                <a:gd name="connsiteY204" fmla="*/ 528239 h 1477406"/>
                <a:gd name="connsiteX205" fmla="*/ 1750013 w 3550584"/>
                <a:gd name="connsiteY205" fmla="*/ 507781 h 1477406"/>
                <a:gd name="connsiteX206" fmla="*/ 1744250 w 3550584"/>
                <a:gd name="connsiteY206" fmla="*/ 507204 h 1477406"/>
                <a:gd name="connsiteX207" fmla="*/ 1720911 w 3550584"/>
                <a:gd name="connsiteY207" fmla="*/ 485306 h 1477406"/>
                <a:gd name="connsiteX208" fmla="*/ 1737911 w 3550584"/>
                <a:gd name="connsiteY208" fmla="*/ 459374 h 1477406"/>
                <a:gd name="connsiteX209" fmla="*/ 1771623 w 3550584"/>
                <a:gd name="connsiteY209" fmla="*/ 448136 h 1477406"/>
                <a:gd name="connsiteX210" fmla="*/ 1870742 w 3550584"/>
                <a:gd name="connsiteY210" fmla="*/ 419323 h 1477406"/>
                <a:gd name="connsiteX211" fmla="*/ 1909641 w 3550584"/>
                <a:gd name="connsiteY211" fmla="*/ 410967 h 1477406"/>
                <a:gd name="connsiteX212" fmla="*/ 1920878 w 3550584"/>
                <a:gd name="connsiteY212" fmla="*/ 407797 h 1477406"/>
                <a:gd name="connsiteX213" fmla="*/ 1932872 w 3550584"/>
                <a:gd name="connsiteY213" fmla="*/ 406356 h 1477406"/>
                <a:gd name="connsiteX214" fmla="*/ 3263727 w 3550584"/>
                <a:gd name="connsiteY214" fmla="*/ 398322 h 1477406"/>
                <a:gd name="connsiteX215" fmla="*/ 3291611 w 3550584"/>
                <a:gd name="connsiteY215" fmla="*/ 399023 h 1477406"/>
                <a:gd name="connsiteX216" fmla="*/ 3324972 w 3550584"/>
                <a:gd name="connsiteY216" fmla="*/ 416442 h 1477406"/>
                <a:gd name="connsiteX217" fmla="*/ 3341684 w 3550584"/>
                <a:gd name="connsiteY217" fmla="*/ 482713 h 1477406"/>
                <a:gd name="connsiteX218" fmla="*/ 3335921 w 3550584"/>
                <a:gd name="connsiteY218" fmla="*/ 496832 h 1477406"/>
                <a:gd name="connsiteX219" fmla="*/ 3360989 w 3550584"/>
                <a:gd name="connsiteY219" fmla="*/ 530256 h 1477406"/>
                <a:gd name="connsiteX220" fmla="*/ 3375684 w 3550584"/>
                <a:gd name="connsiteY220" fmla="*/ 540629 h 1477406"/>
                <a:gd name="connsiteX221" fmla="*/ 3379142 w 3550584"/>
                <a:gd name="connsiteY221" fmla="*/ 553307 h 1477406"/>
                <a:gd name="connsiteX222" fmla="*/ 3365599 w 3550584"/>
                <a:gd name="connsiteY222" fmla="*/ 575494 h 1477406"/>
                <a:gd name="connsiteX223" fmla="*/ 3334769 w 3550584"/>
                <a:gd name="connsiteY223" fmla="*/ 578663 h 1477406"/>
                <a:gd name="connsiteX224" fmla="*/ 3238531 w 3550584"/>
                <a:gd name="connsiteY224" fmla="*/ 552443 h 1477406"/>
                <a:gd name="connsiteX225" fmla="*/ 3199632 w 3550584"/>
                <a:gd name="connsiteY225" fmla="*/ 450442 h 1477406"/>
                <a:gd name="connsiteX226" fmla="*/ 3263727 w 3550584"/>
                <a:gd name="connsiteY226" fmla="*/ 398322 h 1477406"/>
                <a:gd name="connsiteX227" fmla="*/ 2038511 w 3550584"/>
                <a:gd name="connsiteY227" fmla="*/ 383661 h 1477406"/>
                <a:gd name="connsiteX228" fmla="*/ 2196050 w 3550584"/>
                <a:gd name="connsiteY228" fmla="*/ 455340 h 1477406"/>
                <a:gd name="connsiteX229" fmla="*/ 2293440 w 3550584"/>
                <a:gd name="connsiteY229" fmla="*/ 685273 h 1477406"/>
                <a:gd name="connsiteX230" fmla="*/ 2144473 w 3550584"/>
                <a:gd name="connsiteY230" fmla="*/ 921834 h 1477406"/>
                <a:gd name="connsiteX231" fmla="*/ 2137270 w 3550584"/>
                <a:gd name="connsiteY231" fmla="*/ 925580 h 1477406"/>
                <a:gd name="connsiteX232" fmla="*/ 2116812 w 3550584"/>
                <a:gd name="connsiteY232" fmla="*/ 920393 h 1477406"/>
                <a:gd name="connsiteX233" fmla="*/ 2112778 w 3550584"/>
                <a:gd name="connsiteY233" fmla="*/ 908004 h 1477406"/>
                <a:gd name="connsiteX234" fmla="*/ 2123439 w 3550584"/>
                <a:gd name="connsiteY234" fmla="*/ 876020 h 1477406"/>
                <a:gd name="connsiteX235" fmla="*/ 2137846 w 3550584"/>
                <a:gd name="connsiteY235" fmla="*/ 830495 h 1477406"/>
                <a:gd name="connsiteX236" fmla="*/ 2115083 w 3550584"/>
                <a:gd name="connsiteY236" fmla="*/ 745782 h 1477406"/>
                <a:gd name="connsiteX237" fmla="*/ 2038727 w 3550584"/>
                <a:gd name="connsiteY237" fmla="*/ 487323 h 1477406"/>
                <a:gd name="connsiteX238" fmla="*/ 2017116 w 3550584"/>
                <a:gd name="connsiteY238" fmla="*/ 449865 h 1477406"/>
                <a:gd name="connsiteX239" fmla="*/ 1991472 w 3550584"/>
                <a:gd name="connsiteY239" fmla="*/ 439492 h 1477406"/>
                <a:gd name="connsiteX240" fmla="*/ 1975336 w 3550584"/>
                <a:gd name="connsiteY240" fmla="*/ 429407 h 1477406"/>
                <a:gd name="connsiteX241" fmla="*/ 1968709 w 3550584"/>
                <a:gd name="connsiteY241" fmla="*/ 405492 h 1477406"/>
                <a:gd name="connsiteX242" fmla="*/ 1976489 w 3550584"/>
                <a:gd name="connsiteY242" fmla="*/ 391373 h 1477406"/>
                <a:gd name="connsiteX243" fmla="*/ 2038511 w 3550584"/>
                <a:gd name="connsiteY243" fmla="*/ 383661 h 1477406"/>
                <a:gd name="connsiteX244" fmla="*/ 2876558 w 3550584"/>
                <a:gd name="connsiteY244" fmla="*/ 129420 h 1477406"/>
                <a:gd name="connsiteX245" fmla="*/ 2880952 w 3550584"/>
                <a:gd name="connsiteY245" fmla="*/ 136660 h 1477406"/>
                <a:gd name="connsiteX246" fmla="*/ 2963936 w 3550584"/>
                <a:gd name="connsiteY246" fmla="*/ 420763 h 1477406"/>
                <a:gd name="connsiteX247" fmla="*/ 3013784 w 3550584"/>
                <a:gd name="connsiteY247" fmla="*/ 589900 h 1477406"/>
                <a:gd name="connsiteX248" fmla="*/ 3043173 w 3550584"/>
                <a:gd name="connsiteY248" fmla="*/ 612087 h 1477406"/>
                <a:gd name="connsiteX249" fmla="*/ 3057292 w 3550584"/>
                <a:gd name="connsiteY249" fmla="*/ 611799 h 1477406"/>
                <a:gd name="connsiteX250" fmla="*/ 3075157 w 3550584"/>
                <a:gd name="connsiteY250" fmla="*/ 623324 h 1477406"/>
                <a:gd name="connsiteX251" fmla="*/ 3071699 w 3550584"/>
                <a:gd name="connsiteY251" fmla="*/ 646375 h 1477406"/>
                <a:gd name="connsiteX252" fmla="*/ 3054411 w 3550584"/>
                <a:gd name="connsiteY252" fmla="*/ 656460 h 1477406"/>
                <a:gd name="connsiteX253" fmla="*/ 2864817 w 3550584"/>
                <a:gd name="connsiteY253" fmla="*/ 712070 h 1477406"/>
                <a:gd name="connsiteX254" fmla="*/ 2853579 w 3550584"/>
                <a:gd name="connsiteY254" fmla="*/ 713799 h 1477406"/>
                <a:gd name="connsiteX255" fmla="*/ 2829664 w 3550584"/>
                <a:gd name="connsiteY255" fmla="*/ 698240 h 1477406"/>
                <a:gd name="connsiteX256" fmla="*/ 2840901 w 3550584"/>
                <a:gd name="connsiteY256" fmla="*/ 673748 h 1477406"/>
                <a:gd name="connsiteX257" fmla="*/ 2844935 w 3550584"/>
                <a:gd name="connsiteY257" fmla="*/ 671443 h 1477406"/>
                <a:gd name="connsiteX258" fmla="*/ 2861359 w 3550584"/>
                <a:gd name="connsiteY258" fmla="*/ 629087 h 1477406"/>
                <a:gd name="connsiteX259" fmla="*/ 2755036 w 3550584"/>
                <a:gd name="connsiteY259" fmla="*/ 266898 h 1477406"/>
                <a:gd name="connsiteX260" fmla="*/ 2751867 w 3550584"/>
                <a:gd name="connsiteY260" fmla="*/ 256813 h 1477406"/>
                <a:gd name="connsiteX261" fmla="*/ 2713545 w 3550584"/>
                <a:gd name="connsiteY261" fmla="*/ 231745 h 1477406"/>
                <a:gd name="connsiteX262" fmla="*/ 2686748 w 3550584"/>
                <a:gd name="connsiteY262" fmla="*/ 217050 h 1477406"/>
                <a:gd name="connsiteX263" fmla="*/ 2704612 w 3550584"/>
                <a:gd name="connsiteY263" fmla="*/ 188813 h 1477406"/>
                <a:gd name="connsiteX264" fmla="*/ 2809206 w 3550584"/>
                <a:gd name="connsiteY264" fmla="*/ 151355 h 1477406"/>
                <a:gd name="connsiteX265" fmla="*/ 2868274 w 3550584"/>
                <a:gd name="connsiteY265" fmla="*/ 130609 h 1477406"/>
                <a:gd name="connsiteX266" fmla="*/ 2876558 w 3550584"/>
                <a:gd name="connsiteY266" fmla="*/ 129420 h 1477406"/>
                <a:gd name="connsiteX267" fmla="*/ 3220090 w 3550584"/>
                <a:gd name="connsiteY267" fmla="*/ 16975 h 1477406"/>
                <a:gd name="connsiteX268" fmla="*/ 3224124 w 3550584"/>
                <a:gd name="connsiteY268" fmla="*/ 25151 h 1477406"/>
                <a:gd name="connsiteX269" fmla="*/ 3227870 w 3550584"/>
                <a:gd name="connsiteY269" fmla="*/ 37541 h 1477406"/>
                <a:gd name="connsiteX270" fmla="*/ 3221242 w 3550584"/>
                <a:gd name="connsiteY270" fmla="*/ 67219 h 1477406"/>
                <a:gd name="connsiteX271" fmla="*/ 3214615 w 3550584"/>
                <a:gd name="connsiteY271" fmla="*/ 91999 h 1477406"/>
                <a:gd name="connsiteX272" fmla="*/ 3262446 w 3550584"/>
                <a:gd name="connsiteY272" fmla="*/ 254220 h 1477406"/>
                <a:gd name="connsiteX273" fmla="*/ 3316904 w 3550584"/>
                <a:gd name="connsiteY273" fmla="*/ 268627 h 1477406"/>
                <a:gd name="connsiteX274" fmla="*/ 3325548 w 3550584"/>
                <a:gd name="connsiteY274" fmla="*/ 258542 h 1477406"/>
                <a:gd name="connsiteX275" fmla="*/ 3337362 w 3550584"/>
                <a:gd name="connsiteY275" fmla="*/ 297153 h 1477406"/>
                <a:gd name="connsiteX276" fmla="*/ 3335057 w 3550584"/>
                <a:gd name="connsiteY276" fmla="*/ 305797 h 1477406"/>
                <a:gd name="connsiteX277" fmla="*/ 3114055 w 3550584"/>
                <a:gd name="connsiteY277" fmla="*/ 302915 h 1477406"/>
                <a:gd name="connsiteX278" fmla="*/ 3079190 w 3550584"/>
                <a:gd name="connsiteY278" fmla="*/ 186220 h 1477406"/>
                <a:gd name="connsiteX279" fmla="*/ 3210869 w 3550584"/>
                <a:gd name="connsiteY279" fmla="*/ 17659 h 1477406"/>
                <a:gd name="connsiteX280" fmla="*/ 3220090 w 3550584"/>
                <a:gd name="connsiteY280" fmla="*/ 16975 h 1477406"/>
                <a:gd name="connsiteX281" fmla="*/ 3325513 w 3550584"/>
                <a:gd name="connsiteY281" fmla="*/ 2604 h 1477406"/>
                <a:gd name="connsiteX282" fmla="*/ 3384329 w 3550584"/>
                <a:gd name="connsiteY282" fmla="*/ 23422 h 1477406"/>
                <a:gd name="connsiteX283" fmla="*/ 3506499 w 3550584"/>
                <a:gd name="connsiteY283" fmla="*/ 155389 h 1477406"/>
                <a:gd name="connsiteX284" fmla="*/ 3550584 w 3550584"/>
                <a:gd name="connsiteY284" fmla="*/ 341525 h 1477406"/>
                <a:gd name="connsiteX285" fmla="*/ 3499296 w 3550584"/>
                <a:gd name="connsiteY285" fmla="*/ 502594 h 1477406"/>
                <a:gd name="connsiteX286" fmla="*/ 3424668 w 3550584"/>
                <a:gd name="connsiteY286" fmla="*/ 559357 h 1477406"/>
                <a:gd name="connsiteX287" fmla="*/ 3413431 w 3550584"/>
                <a:gd name="connsiteY287" fmla="*/ 553883 h 1477406"/>
                <a:gd name="connsiteX288" fmla="*/ 3410549 w 3550584"/>
                <a:gd name="connsiteY288" fmla="*/ 543510 h 1477406"/>
                <a:gd name="connsiteX289" fmla="*/ 3418041 w 3550584"/>
                <a:gd name="connsiteY289" fmla="*/ 508069 h 1477406"/>
                <a:gd name="connsiteX290" fmla="*/ 3428990 w 3550584"/>
                <a:gd name="connsiteY290" fmla="*/ 462255 h 1477406"/>
                <a:gd name="connsiteX291" fmla="*/ 3387498 w 3550584"/>
                <a:gd name="connsiteY291" fmla="*/ 316746 h 1477406"/>
                <a:gd name="connsiteX292" fmla="*/ 3323532 w 3550584"/>
                <a:gd name="connsiteY292" fmla="*/ 98626 h 1477406"/>
                <a:gd name="connsiteX293" fmla="*/ 3313159 w 3550584"/>
                <a:gd name="connsiteY293" fmla="*/ 72405 h 1477406"/>
                <a:gd name="connsiteX294" fmla="*/ 3271955 w 3550584"/>
                <a:gd name="connsiteY294" fmla="*/ 47049 h 1477406"/>
                <a:gd name="connsiteX295" fmla="*/ 3263311 w 3550584"/>
                <a:gd name="connsiteY295" fmla="*/ 40422 h 1477406"/>
                <a:gd name="connsiteX296" fmla="*/ 3255820 w 3550584"/>
                <a:gd name="connsiteY296" fmla="*/ 15354 h 1477406"/>
                <a:gd name="connsiteX297" fmla="*/ 3263023 w 3550584"/>
                <a:gd name="connsiteY297" fmla="*/ 2964 h 1477406"/>
                <a:gd name="connsiteX298" fmla="*/ 3325513 w 3550584"/>
                <a:gd name="connsiteY298" fmla="*/ 2604 h 14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3550584" h="1477406">
                  <a:moveTo>
                    <a:pt x="468666" y="1251464"/>
                  </a:moveTo>
                  <a:cubicBezTo>
                    <a:pt x="487683" y="1267023"/>
                    <a:pt x="484802" y="1288346"/>
                    <a:pt x="481344" y="1308227"/>
                  </a:cubicBezTo>
                  <a:cubicBezTo>
                    <a:pt x="472988" y="1356058"/>
                    <a:pt x="448785" y="1395533"/>
                    <a:pt x="413344" y="1428092"/>
                  </a:cubicBezTo>
                  <a:cubicBezTo>
                    <a:pt x="411903" y="1429533"/>
                    <a:pt x="410751" y="1430974"/>
                    <a:pt x="409310" y="1432126"/>
                  </a:cubicBezTo>
                  <a:cubicBezTo>
                    <a:pt x="398937" y="1445380"/>
                    <a:pt x="383954" y="1452008"/>
                    <a:pt x="368971" y="1458058"/>
                  </a:cubicBezTo>
                  <a:cubicBezTo>
                    <a:pt x="361479" y="1461228"/>
                    <a:pt x="357157" y="1458347"/>
                    <a:pt x="354564" y="1450855"/>
                  </a:cubicBezTo>
                  <a:cubicBezTo>
                    <a:pt x="351683" y="1441923"/>
                    <a:pt x="349089" y="1432702"/>
                    <a:pt x="346496" y="1423482"/>
                  </a:cubicBezTo>
                  <a:cubicBezTo>
                    <a:pt x="343903" y="1414550"/>
                    <a:pt x="346496" y="1411956"/>
                    <a:pt x="362056" y="1406194"/>
                  </a:cubicBezTo>
                  <a:cubicBezTo>
                    <a:pt x="405852" y="1377380"/>
                    <a:pt x="430632" y="1337617"/>
                    <a:pt x="434954" y="1285176"/>
                  </a:cubicBezTo>
                  <a:cubicBezTo>
                    <a:pt x="435242" y="1282007"/>
                    <a:pt x="434954" y="1278837"/>
                    <a:pt x="435242" y="1275667"/>
                  </a:cubicBezTo>
                  <a:cubicBezTo>
                    <a:pt x="436395" y="1254633"/>
                    <a:pt x="448209" y="1246277"/>
                    <a:pt x="468666" y="1251464"/>
                  </a:cubicBezTo>
                  <a:close/>
                  <a:moveTo>
                    <a:pt x="164106" y="914055"/>
                  </a:moveTo>
                  <a:cubicBezTo>
                    <a:pt x="166339" y="915352"/>
                    <a:pt x="167563" y="918233"/>
                    <a:pt x="168427" y="922699"/>
                  </a:cubicBezTo>
                  <a:cubicBezTo>
                    <a:pt x="169292" y="927597"/>
                    <a:pt x="171309" y="932496"/>
                    <a:pt x="173038" y="937106"/>
                  </a:cubicBezTo>
                  <a:cubicBezTo>
                    <a:pt x="180241" y="947190"/>
                    <a:pt x="180817" y="952953"/>
                    <a:pt x="172461" y="959292"/>
                  </a:cubicBezTo>
                  <a:cubicBezTo>
                    <a:pt x="148834" y="977157"/>
                    <a:pt x="147682" y="1001072"/>
                    <a:pt x="152868" y="1027293"/>
                  </a:cubicBezTo>
                  <a:cubicBezTo>
                    <a:pt x="173038" y="1099327"/>
                    <a:pt x="194648" y="1171073"/>
                    <a:pt x="215682" y="1242819"/>
                  </a:cubicBezTo>
                  <a:cubicBezTo>
                    <a:pt x="228360" y="1286616"/>
                    <a:pt x="240750" y="1330413"/>
                    <a:pt x="254581" y="1373922"/>
                  </a:cubicBezTo>
                  <a:cubicBezTo>
                    <a:pt x="257462" y="1383142"/>
                    <a:pt x="261496" y="1391498"/>
                    <a:pt x="267259" y="1399278"/>
                  </a:cubicBezTo>
                  <a:cubicBezTo>
                    <a:pt x="269276" y="1402159"/>
                    <a:pt x="271004" y="1405329"/>
                    <a:pt x="273886" y="1407634"/>
                  </a:cubicBezTo>
                  <a:cubicBezTo>
                    <a:pt x="284259" y="1415990"/>
                    <a:pt x="295496" y="1421753"/>
                    <a:pt x="309327" y="1422329"/>
                  </a:cubicBezTo>
                  <a:cubicBezTo>
                    <a:pt x="313361" y="1422617"/>
                    <a:pt x="317395" y="1423770"/>
                    <a:pt x="318835" y="1428092"/>
                  </a:cubicBezTo>
                  <a:cubicBezTo>
                    <a:pt x="322869" y="1439905"/>
                    <a:pt x="328632" y="1451719"/>
                    <a:pt x="328056" y="1464973"/>
                  </a:cubicBezTo>
                  <a:cubicBezTo>
                    <a:pt x="310767" y="1474482"/>
                    <a:pt x="291174" y="1475635"/>
                    <a:pt x="272157" y="1476787"/>
                  </a:cubicBezTo>
                  <a:cubicBezTo>
                    <a:pt x="190326" y="1482262"/>
                    <a:pt x="123478" y="1451431"/>
                    <a:pt x="75935" y="1385447"/>
                  </a:cubicBezTo>
                  <a:cubicBezTo>
                    <a:pt x="7935" y="1290938"/>
                    <a:pt x="-17421" y="1185480"/>
                    <a:pt x="12257" y="1071378"/>
                  </a:cubicBezTo>
                  <a:cubicBezTo>
                    <a:pt x="31850" y="995886"/>
                    <a:pt x="80834" y="944021"/>
                    <a:pt x="153732" y="914919"/>
                  </a:cubicBezTo>
                  <a:cubicBezTo>
                    <a:pt x="158631" y="913046"/>
                    <a:pt x="161873" y="912758"/>
                    <a:pt x="164106" y="914055"/>
                  </a:cubicBezTo>
                  <a:close/>
                  <a:moveTo>
                    <a:pt x="341022" y="859596"/>
                  </a:moveTo>
                  <a:cubicBezTo>
                    <a:pt x="353123" y="858444"/>
                    <a:pt x="360903" y="864783"/>
                    <a:pt x="364361" y="875732"/>
                  </a:cubicBezTo>
                  <a:cubicBezTo>
                    <a:pt x="371852" y="898495"/>
                    <a:pt x="378191" y="921834"/>
                    <a:pt x="385107" y="944885"/>
                  </a:cubicBezTo>
                  <a:cubicBezTo>
                    <a:pt x="387412" y="952665"/>
                    <a:pt x="390005" y="960733"/>
                    <a:pt x="392598" y="968512"/>
                  </a:cubicBezTo>
                  <a:cubicBezTo>
                    <a:pt x="397496" y="974851"/>
                    <a:pt x="398937" y="982919"/>
                    <a:pt x="401819" y="990123"/>
                  </a:cubicBezTo>
                  <a:cubicBezTo>
                    <a:pt x="407005" y="1009428"/>
                    <a:pt x="414208" y="1028445"/>
                    <a:pt x="418242" y="1048326"/>
                  </a:cubicBezTo>
                  <a:cubicBezTo>
                    <a:pt x="422276" y="1067920"/>
                    <a:pt x="412480" y="1081462"/>
                    <a:pt x="394039" y="1082615"/>
                  </a:cubicBezTo>
                  <a:cubicBezTo>
                    <a:pt x="382225" y="1083191"/>
                    <a:pt x="372717" y="1077428"/>
                    <a:pt x="366090" y="1067631"/>
                  </a:cubicBezTo>
                  <a:cubicBezTo>
                    <a:pt x="358886" y="1057259"/>
                    <a:pt x="353412" y="1045733"/>
                    <a:pt x="346208" y="1035360"/>
                  </a:cubicBezTo>
                  <a:cubicBezTo>
                    <a:pt x="329784" y="1009716"/>
                    <a:pt x="309903" y="987529"/>
                    <a:pt x="284547" y="970529"/>
                  </a:cubicBezTo>
                  <a:cubicBezTo>
                    <a:pt x="280801" y="967936"/>
                    <a:pt x="277055" y="965343"/>
                    <a:pt x="272733" y="963326"/>
                  </a:cubicBezTo>
                  <a:cubicBezTo>
                    <a:pt x="258614" y="955834"/>
                    <a:pt x="243919" y="950360"/>
                    <a:pt x="228072" y="948054"/>
                  </a:cubicBezTo>
                  <a:cubicBezTo>
                    <a:pt x="205597" y="944885"/>
                    <a:pt x="197529" y="934512"/>
                    <a:pt x="199546" y="911173"/>
                  </a:cubicBezTo>
                  <a:cubicBezTo>
                    <a:pt x="194071" y="896766"/>
                    <a:pt x="206173" y="901088"/>
                    <a:pt x="212224" y="899359"/>
                  </a:cubicBezTo>
                  <a:cubicBezTo>
                    <a:pt x="225478" y="893597"/>
                    <a:pt x="239597" y="895613"/>
                    <a:pt x="253140" y="897054"/>
                  </a:cubicBezTo>
                  <a:cubicBezTo>
                    <a:pt x="273309" y="898783"/>
                    <a:pt x="293767" y="899647"/>
                    <a:pt x="314225" y="895325"/>
                  </a:cubicBezTo>
                  <a:cubicBezTo>
                    <a:pt x="319699" y="891580"/>
                    <a:pt x="320276" y="885241"/>
                    <a:pt x="320852" y="879478"/>
                  </a:cubicBezTo>
                  <a:cubicBezTo>
                    <a:pt x="322581" y="867376"/>
                    <a:pt x="329496" y="861037"/>
                    <a:pt x="341022" y="859596"/>
                  </a:cubicBezTo>
                  <a:close/>
                  <a:moveTo>
                    <a:pt x="624260" y="774813"/>
                  </a:moveTo>
                  <a:cubicBezTo>
                    <a:pt x="626565" y="775893"/>
                    <a:pt x="628006" y="778919"/>
                    <a:pt x="629735" y="784393"/>
                  </a:cubicBezTo>
                  <a:cubicBezTo>
                    <a:pt x="630888" y="788139"/>
                    <a:pt x="631464" y="792173"/>
                    <a:pt x="633193" y="795631"/>
                  </a:cubicBezTo>
                  <a:cubicBezTo>
                    <a:pt x="638667" y="808597"/>
                    <a:pt x="639532" y="818970"/>
                    <a:pt x="627142" y="830495"/>
                  </a:cubicBezTo>
                  <a:cubicBezTo>
                    <a:pt x="609566" y="846631"/>
                    <a:pt x="612735" y="867665"/>
                    <a:pt x="620515" y="887835"/>
                  </a:cubicBezTo>
                  <a:cubicBezTo>
                    <a:pt x="644430" y="968225"/>
                    <a:pt x="667769" y="1048903"/>
                    <a:pt x="691685" y="1129294"/>
                  </a:cubicBezTo>
                  <a:cubicBezTo>
                    <a:pt x="697159" y="1149463"/>
                    <a:pt x="703786" y="1169345"/>
                    <a:pt x="709261" y="1189803"/>
                  </a:cubicBezTo>
                  <a:cubicBezTo>
                    <a:pt x="710702" y="1194413"/>
                    <a:pt x="711566" y="1199023"/>
                    <a:pt x="713295" y="1203633"/>
                  </a:cubicBezTo>
                  <a:cubicBezTo>
                    <a:pt x="717905" y="1217752"/>
                    <a:pt x="721939" y="1232159"/>
                    <a:pt x="725973" y="1246566"/>
                  </a:cubicBezTo>
                  <a:cubicBezTo>
                    <a:pt x="731159" y="1266735"/>
                    <a:pt x="742109" y="1281142"/>
                    <a:pt x="763431" y="1286040"/>
                  </a:cubicBezTo>
                  <a:cubicBezTo>
                    <a:pt x="765160" y="1286905"/>
                    <a:pt x="766600" y="1287769"/>
                    <a:pt x="768041" y="1289210"/>
                  </a:cubicBezTo>
                  <a:cubicBezTo>
                    <a:pt x="773228" y="1290074"/>
                    <a:pt x="776109" y="1292956"/>
                    <a:pt x="777261" y="1298142"/>
                  </a:cubicBezTo>
                  <a:cubicBezTo>
                    <a:pt x="779278" y="1306786"/>
                    <a:pt x="781295" y="1315719"/>
                    <a:pt x="784753" y="1324075"/>
                  </a:cubicBezTo>
                  <a:cubicBezTo>
                    <a:pt x="787923" y="1331854"/>
                    <a:pt x="784465" y="1333583"/>
                    <a:pt x="778126" y="1334159"/>
                  </a:cubicBezTo>
                  <a:cubicBezTo>
                    <a:pt x="761990" y="1335600"/>
                    <a:pt x="746143" y="1337329"/>
                    <a:pt x="730007" y="1338770"/>
                  </a:cubicBezTo>
                  <a:cubicBezTo>
                    <a:pt x="714447" y="1341363"/>
                    <a:pt x="699176" y="1341939"/>
                    <a:pt x="684481" y="1333871"/>
                  </a:cubicBezTo>
                  <a:cubicBezTo>
                    <a:pt x="665176" y="1328397"/>
                    <a:pt x="645871" y="1322634"/>
                    <a:pt x="627718" y="1313702"/>
                  </a:cubicBezTo>
                  <a:cubicBezTo>
                    <a:pt x="612735" y="1310532"/>
                    <a:pt x="600345" y="1303041"/>
                    <a:pt x="591413" y="1290651"/>
                  </a:cubicBezTo>
                  <a:cubicBezTo>
                    <a:pt x="554819" y="1261261"/>
                    <a:pt x="528023" y="1224091"/>
                    <a:pt x="506700" y="1182887"/>
                  </a:cubicBezTo>
                  <a:cubicBezTo>
                    <a:pt x="500650" y="1178853"/>
                    <a:pt x="499209" y="1171938"/>
                    <a:pt x="496327" y="1165887"/>
                  </a:cubicBezTo>
                  <a:cubicBezTo>
                    <a:pt x="482209" y="1134480"/>
                    <a:pt x="474141" y="1101056"/>
                    <a:pt x="467802" y="1067344"/>
                  </a:cubicBezTo>
                  <a:cubicBezTo>
                    <a:pt x="465209" y="1052937"/>
                    <a:pt x="465209" y="1038530"/>
                    <a:pt x="462904" y="1024124"/>
                  </a:cubicBezTo>
                  <a:cubicBezTo>
                    <a:pt x="462039" y="961021"/>
                    <a:pt x="475582" y="901953"/>
                    <a:pt x="514768" y="850665"/>
                  </a:cubicBezTo>
                  <a:cubicBezTo>
                    <a:pt x="520819" y="842885"/>
                    <a:pt x="528023" y="836258"/>
                    <a:pt x="534938" y="829055"/>
                  </a:cubicBezTo>
                  <a:cubicBezTo>
                    <a:pt x="557413" y="806004"/>
                    <a:pt x="584498" y="790156"/>
                    <a:pt x="613599" y="776902"/>
                  </a:cubicBezTo>
                  <a:cubicBezTo>
                    <a:pt x="618786" y="774597"/>
                    <a:pt x="621955" y="773732"/>
                    <a:pt x="624260" y="774813"/>
                  </a:cubicBezTo>
                  <a:close/>
                  <a:moveTo>
                    <a:pt x="736346" y="759613"/>
                  </a:moveTo>
                  <a:cubicBezTo>
                    <a:pt x="826533" y="770851"/>
                    <a:pt x="887906" y="822715"/>
                    <a:pt x="929974" y="899936"/>
                  </a:cubicBezTo>
                  <a:cubicBezTo>
                    <a:pt x="943517" y="925004"/>
                    <a:pt x="954466" y="951513"/>
                    <a:pt x="962246" y="978886"/>
                  </a:cubicBezTo>
                  <a:cubicBezTo>
                    <a:pt x="973195" y="1015191"/>
                    <a:pt x="979534" y="1052073"/>
                    <a:pt x="979246" y="1089819"/>
                  </a:cubicBezTo>
                  <a:cubicBezTo>
                    <a:pt x="978958" y="1117192"/>
                    <a:pt x="975500" y="1144277"/>
                    <a:pt x="967144" y="1170497"/>
                  </a:cubicBezTo>
                  <a:cubicBezTo>
                    <a:pt x="958500" y="1195277"/>
                    <a:pt x="948415" y="1219192"/>
                    <a:pt x="932569" y="1240514"/>
                  </a:cubicBezTo>
                  <a:cubicBezTo>
                    <a:pt x="930552" y="1245413"/>
                    <a:pt x="927957" y="1250599"/>
                    <a:pt x="921906" y="1252040"/>
                  </a:cubicBezTo>
                  <a:cubicBezTo>
                    <a:pt x="895687" y="1282006"/>
                    <a:pt x="863991" y="1304193"/>
                    <a:pt x="827397" y="1320041"/>
                  </a:cubicBezTo>
                  <a:cubicBezTo>
                    <a:pt x="821058" y="1322922"/>
                    <a:pt x="817313" y="1322922"/>
                    <a:pt x="816448" y="1314854"/>
                  </a:cubicBezTo>
                  <a:cubicBezTo>
                    <a:pt x="816160" y="1312261"/>
                    <a:pt x="815296" y="1309379"/>
                    <a:pt x="814143" y="1306786"/>
                  </a:cubicBezTo>
                  <a:cubicBezTo>
                    <a:pt x="807804" y="1291803"/>
                    <a:pt x="805787" y="1279125"/>
                    <a:pt x="821058" y="1266735"/>
                  </a:cubicBezTo>
                  <a:cubicBezTo>
                    <a:pt x="831720" y="1258091"/>
                    <a:pt x="834025" y="1243684"/>
                    <a:pt x="830279" y="1229277"/>
                  </a:cubicBezTo>
                  <a:cubicBezTo>
                    <a:pt x="826821" y="1215158"/>
                    <a:pt x="823652" y="1201040"/>
                    <a:pt x="817601" y="1187497"/>
                  </a:cubicBezTo>
                  <a:cubicBezTo>
                    <a:pt x="809821" y="1177989"/>
                    <a:pt x="810397" y="1165599"/>
                    <a:pt x="805499" y="1155226"/>
                  </a:cubicBezTo>
                  <a:cubicBezTo>
                    <a:pt x="784465" y="1082615"/>
                    <a:pt x="762855" y="1010005"/>
                    <a:pt x="741533" y="937682"/>
                  </a:cubicBezTo>
                  <a:cubicBezTo>
                    <a:pt x="733176" y="906563"/>
                    <a:pt x="723956" y="876021"/>
                    <a:pt x="714448" y="845478"/>
                  </a:cubicBezTo>
                  <a:cubicBezTo>
                    <a:pt x="709261" y="828766"/>
                    <a:pt x="697736" y="817241"/>
                    <a:pt x="680447" y="814071"/>
                  </a:cubicBezTo>
                  <a:cubicBezTo>
                    <a:pt x="668346" y="812054"/>
                    <a:pt x="662295" y="805715"/>
                    <a:pt x="660278" y="794190"/>
                  </a:cubicBezTo>
                  <a:cubicBezTo>
                    <a:pt x="659413" y="788715"/>
                    <a:pt x="656820" y="783817"/>
                    <a:pt x="655379" y="778342"/>
                  </a:cubicBezTo>
                  <a:cubicBezTo>
                    <a:pt x="652498" y="766817"/>
                    <a:pt x="654227" y="763935"/>
                    <a:pt x="665464" y="761918"/>
                  </a:cubicBezTo>
                  <a:cubicBezTo>
                    <a:pt x="689092" y="757308"/>
                    <a:pt x="712719" y="756732"/>
                    <a:pt x="736346" y="759613"/>
                  </a:cubicBezTo>
                  <a:close/>
                  <a:moveTo>
                    <a:pt x="1139738" y="634273"/>
                  </a:moveTo>
                  <a:cubicBezTo>
                    <a:pt x="1151552" y="631680"/>
                    <a:pt x="1161925" y="633697"/>
                    <a:pt x="1169128" y="644070"/>
                  </a:cubicBezTo>
                  <a:cubicBezTo>
                    <a:pt x="1175467" y="653002"/>
                    <a:pt x="1173739" y="666833"/>
                    <a:pt x="1165959" y="677206"/>
                  </a:cubicBezTo>
                  <a:cubicBezTo>
                    <a:pt x="1150399" y="697664"/>
                    <a:pt x="1149823" y="701409"/>
                    <a:pt x="1163654" y="723308"/>
                  </a:cubicBezTo>
                  <a:cubicBezTo>
                    <a:pt x="1199095" y="779783"/>
                    <a:pt x="1234824" y="836258"/>
                    <a:pt x="1270553" y="892733"/>
                  </a:cubicBezTo>
                  <a:cubicBezTo>
                    <a:pt x="1273434" y="897055"/>
                    <a:pt x="1276315" y="901377"/>
                    <a:pt x="1276604" y="906563"/>
                  </a:cubicBezTo>
                  <a:cubicBezTo>
                    <a:pt x="1296197" y="937970"/>
                    <a:pt x="1315790" y="969665"/>
                    <a:pt x="1335672" y="1000784"/>
                  </a:cubicBezTo>
                  <a:cubicBezTo>
                    <a:pt x="1339418" y="1006547"/>
                    <a:pt x="1341146" y="1012310"/>
                    <a:pt x="1341434" y="1019513"/>
                  </a:cubicBezTo>
                  <a:cubicBezTo>
                    <a:pt x="1341723" y="1043717"/>
                    <a:pt x="1340570" y="1067632"/>
                    <a:pt x="1343451" y="1091836"/>
                  </a:cubicBezTo>
                  <a:cubicBezTo>
                    <a:pt x="1343451" y="1110276"/>
                    <a:pt x="1342875" y="1129005"/>
                    <a:pt x="1344028" y="1147446"/>
                  </a:cubicBezTo>
                  <a:cubicBezTo>
                    <a:pt x="1344604" y="1156378"/>
                    <a:pt x="1341146" y="1158972"/>
                    <a:pt x="1333655" y="1160700"/>
                  </a:cubicBezTo>
                  <a:cubicBezTo>
                    <a:pt x="1326740" y="1162141"/>
                    <a:pt x="1320112" y="1164734"/>
                    <a:pt x="1313485" y="1166751"/>
                  </a:cubicBezTo>
                  <a:cubicBezTo>
                    <a:pt x="1313197" y="1167904"/>
                    <a:pt x="1312621" y="1169056"/>
                    <a:pt x="1311468" y="1169633"/>
                  </a:cubicBezTo>
                  <a:cubicBezTo>
                    <a:pt x="1290146" y="1177124"/>
                    <a:pt x="1268536" y="1183175"/>
                    <a:pt x="1246637" y="1188938"/>
                  </a:cubicBezTo>
                  <a:cubicBezTo>
                    <a:pt x="1239722" y="1190667"/>
                    <a:pt x="1235688" y="1185768"/>
                    <a:pt x="1232519" y="1180582"/>
                  </a:cubicBezTo>
                  <a:cubicBezTo>
                    <a:pt x="1223874" y="1166751"/>
                    <a:pt x="1214366" y="1153785"/>
                    <a:pt x="1206874" y="1139378"/>
                  </a:cubicBezTo>
                  <a:cubicBezTo>
                    <a:pt x="1169128" y="1084344"/>
                    <a:pt x="1134552" y="1027581"/>
                    <a:pt x="1097382" y="971970"/>
                  </a:cubicBezTo>
                  <a:cubicBezTo>
                    <a:pt x="1094789" y="969665"/>
                    <a:pt x="1093060" y="967072"/>
                    <a:pt x="1093925" y="963614"/>
                  </a:cubicBezTo>
                  <a:cubicBezTo>
                    <a:pt x="1063094" y="915784"/>
                    <a:pt x="1032551" y="867953"/>
                    <a:pt x="1001721" y="820122"/>
                  </a:cubicBezTo>
                  <a:cubicBezTo>
                    <a:pt x="990483" y="802834"/>
                    <a:pt x="978381" y="786122"/>
                    <a:pt x="968585" y="768257"/>
                  </a:cubicBezTo>
                  <a:cubicBezTo>
                    <a:pt x="960229" y="752986"/>
                    <a:pt x="949856" y="743189"/>
                    <a:pt x="931991" y="743189"/>
                  </a:cubicBezTo>
                  <a:cubicBezTo>
                    <a:pt x="921330" y="743766"/>
                    <a:pt x="916432" y="737138"/>
                    <a:pt x="913839" y="728494"/>
                  </a:cubicBezTo>
                  <a:cubicBezTo>
                    <a:pt x="911245" y="720138"/>
                    <a:pt x="911534" y="712070"/>
                    <a:pt x="920178" y="706884"/>
                  </a:cubicBezTo>
                  <a:cubicBezTo>
                    <a:pt x="938042" y="692765"/>
                    <a:pt x="960229" y="690460"/>
                    <a:pt x="980687" y="683257"/>
                  </a:cubicBezTo>
                  <a:cubicBezTo>
                    <a:pt x="987602" y="680952"/>
                    <a:pt x="994517" y="678647"/>
                    <a:pt x="1001721" y="676341"/>
                  </a:cubicBezTo>
                  <a:cubicBezTo>
                    <a:pt x="1008636" y="669714"/>
                    <a:pt x="1018144" y="669714"/>
                    <a:pt x="1026500" y="666833"/>
                  </a:cubicBezTo>
                  <a:cubicBezTo>
                    <a:pt x="1038602" y="662799"/>
                    <a:pt x="1050992" y="659053"/>
                    <a:pt x="1063382" y="655884"/>
                  </a:cubicBezTo>
                  <a:cubicBezTo>
                    <a:pt x="1088738" y="648680"/>
                    <a:pt x="1113806" y="639748"/>
                    <a:pt x="1139738" y="634273"/>
                  </a:cubicBezTo>
                  <a:close/>
                  <a:moveTo>
                    <a:pt x="1371112" y="574053"/>
                  </a:moveTo>
                  <a:cubicBezTo>
                    <a:pt x="1375866" y="575493"/>
                    <a:pt x="1379324" y="578519"/>
                    <a:pt x="1381773" y="583273"/>
                  </a:cubicBezTo>
                  <a:cubicBezTo>
                    <a:pt x="1387536" y="594510"/>
                    <a:pt x="1385519" y="604307"/>
                    <a:pt x="1372265" y="613815"/>
                  </a:cubicBezTo>
                  <a:cubicBezTo>
                    <a:pt x="1343739" y="633985"/>
                    <a:pt x="1334807" y="662799"/>
                    <a:pt x="1335383" y="695358"/>
                  </a:cubicBezTo>
                  <a:cubicBezTo>
                    <a:pt x="1336248" y="753850"/>
                    <a:pt x="1337688" y="812342"/>
                    <a:pt x="1338841" y="870834"/>
                  </a:cubicBezTo>
                  <a:cubicBezTo>
                    <a:pt x="1338841" y="897054"/>
                    <a:pt x="1338841" y="923275"/>
                    <a:pt x="1338841" y="951224"/>
                  </a:cubicBezTo>
                  <a:cubicBezTo>
                    <a:pt x="1326163" y="931054"/>
                    <a:pt x="1313773" y="911461"/>
                    <a:pt x="1301383" y="891868"/>
                  </a:cubicBezTo>
                  <a:cubicBezTo>
                    <a:pt x="1297061" y="885241"/>
                    <a:pt x="1296485" y="878037"/>
                    <a:pt x="1296197" y="870546"/>
                  </a:cubicBezTo>
                  <a:cubicBezTo>
                    <a:pt x="1295332" y="815511"/>
                    <a:pt x="1294180" y="760765"/>
                    <a:pt x="1293027" y="705731"/>
                  </a:cubicBezTo>
                  <a:cubicBezTo>
                    <a:pt x="1292739" y="692477"/>
                    <a:pt x="1289858" y="679799"/>
                    <a:pt x="1282366" y="668849"/>
                  </a:cubicBezTo>
                  <a:cubicBezTo>
                    <a:pt x="1273722" y="655883"/>
                    <a:pt x="1259891" y="653866"/>
                    <a:pt x="1245773" y="653002"/>
                  </a:cubicBezTo>
                  <a:cubicBezTo>
                    <a:pt x="1238569" y="652426"/>
                    <a:pt x="1231654" y="651273"/>
                    <a:pt x="1226468" y="645222"/>
                  </a:cubicBezTo>
                  <a:cubicBezTo>
                    <a:pt x="1218688" y="636002"/>
                    <a:pt x="1219840" y="622459"/>
                    <a:pt x="1229349" y="614680"/>
                  </a:cubicBezTo>
                  <a:cubicBezTo>
                    <a:pt x="1236264" y="608917"/>
                    <a:pt x="1244332" y="606324"/>
                    <a:pt x="1252688" y="603730"/>
                  </a:cubicBezTo>
                  <a:cubicBezTo>
                    <a:pt x="1284383" y="594510"/>
                    <a:pt x="1316078" y="585001"/>
                    <a:pt x="1348062" y="575781"/>
                  </a:cubicBezTo>
                  <a:cubicBezTo>
                    <a:pt x="1349502" y="575205"/>
                    <a:pt x="1350943" y="574629"/>
                    <a:pt x="1352672" y="574340"/>
                  </a:cubicBezTo>
                  <a:cubicBezTo>
                    <a:pt x="1360307" y="572756"/>
                    <a:pt x="1366358" y="572612"/>
                    <a:pt x="1371112" y="574053"/>
                  </a:cubicBezTo>
                  <a:close/>
                  <a:moveTo>
                    <a:pt x="1649165" y="485018"/>
                  </a:moveTo>
                  <a:cubicBezTo>
                    <a:pt x="1652335" y="484730"/>
                    <a:pt x="1655504" y="485306"/>
                    <a:pt x="1658674" y="486170"/>
                  </a:cubicBezTo>
                  <a:cubicBezTo>
                    <a:pt x="1668182" y="488476"/>
                    <a:pt x="1674809" y="494238"/>
                    <a:pt x="1677403" y="504035"/>
                  </a:cubicBezTo>
                  <a:cubicBezTo>
                    <a:pt x="1680284" y="514120"/>
                    <a:pt x="1677403" y="523340"/>
                    <a:pt x="1669047" y="528239"/>
                  </a:cubicBezTo>
                  <a:cubicBezTo>
                    <a:pt x="1648013" y="540628"/>
                    <a:pt x="1649453" y="557052"/>
                    <a:pt x="1655504" y="577222"/>
                  </a:cubicBezTo>
                  <a:cubicBezTo>
                    <a:pt x="1674809" y="640612"/>
                    <a:pt x="1692962" y="704579"/>
                    <a:pt x="1711691" y="768257"/>
                  </a:cubicBezTo>
                  <a:cubicBezTo>
                    <a:pt x="1713420" y="774020"/>
                    <a:pt x="1714572" y="779782"/>
                    <a:pt x="1713996" y="785833"/>
                  </a:cubicBezTo>
                  <a:cubicBezTo>
                    <a:pt x="1725810" y="826461"/>
                    <a:pt x="1737623" y="866800"/>
                    <a:pt x="1749725" y="907427"/>
                  </a:cubicBezTo>
                  <a:cubicBezTo>
                    <a:pt x="1756928" y="919529"/>
                    <a:pt x="1760386" y="933072"/>
                    <a:pt x="1763844" y="946326"/>
                  </a:cubicBezTo>
                  <a:cubicBezTo>
                    <a:pt x="1767301" y="959868"/>
                    <a:pt x="1772200" y="972258"/>
                    <a:pt x="1786607" y="978597"/>
                  </a:cubicBezTo>
                  <a:cubicBezTo>
                    <a:pt x="1790929" y="979173"/>
                    <a:pt x="1794963" y="979750"/>
                    <a:pt x="1799285" y="980038"/>
                  </a:cubicBezTo>
                  <a:cubicBezTo>
                    <a:pt x="1808505" y="980614"/>
                    <a:pt x="1815420" y="984648"/>
                    <a:pt x="1818014" y="993580"/>
                  </a:cubicBezTo>
                  <a:cubicBezTo>
                    <a:pt x="1820607" y="1002224"/>
                    <a:pt x="1819454" y="1010581"/>
                    <a:pt x="1811675" y="1017208"/>
                  </a:cubicBezTo>
                  <a:cubicBezTo>
                    <a:pt x="1806488" y="1021530"/>
                    <a:pt x="1800437" y="1024123"/>
                    <a:pt x="1793810" y="1026140"/>
                  </a:cubicBezTo>
                  <a:cubicBezTo>
                    <a:pt x="1770183" y="1033055"/>
                    <a:pt x="1746556" y="1040259"/>
                    <a:pt x="1722928" y="1047462"/>
                  </a:cubicBezTo>
                  <a:cubicBezTo>
                    <a:pt x="1708809" y="1056106"/>
                    <a:pt x="1693538" y="1060140"/>
                    <a:pt x="1677114" y="1060717"/>
                  </a:cubicBezTo>
                  <a:cubicBezTo>
                    <a:pt x="1652335" y="1067920"/>
                    <a:pt x="1627267" y="1075123"/>
                    <a:pt x="1602487" y="1082327"/>
                  </a:cubicBezTo>
                  <a:cubicBezTo>
                    <a:pt x="1595571" y="1084344"/>
                    <a:pt x="1588944" y="1086073"/>
                    <a:pt x="1581453" y="1085208"/>
                  </a:cubicBezTo>
                  <a:cubicBezTo>
                    <a:pt x="1571944" y="1084056"/>
                    <a:pt x="1565605" y="1079157"/>
                    <a:pt x="1562724" y="1069649"/>
                  </a:cubicBezTo>
                  <a:cubicBezTo>
                    <a:pt x="1559554" y="1060428"/>
                    <a:pt x="1563300" y="1053513"/>
                    <a:pt x="1569927" y="1047462"/>
                  </a:cubicBezTo>
                  <a:cubicBezTo>
                    <a:pt x="1572520" y="1045157"/>
                    <a:pt x="1575690" y="1043428"/>
                    <a:pt x="1578571" y="1041123"/>
                  </a:cubicBezTo>
                  <a:cubicBezTo>
                    <a:pt x="1591826" y="1031326"/>
                    <a:pt x="1592978" y="1026716"/>
                    <a:pt x="1588368" y="1009716"/>
                  </a:cubicBezTo>
                  <a:cubicBezTo>
                    <a:pt x="1582605" y="1005106"/>
                    <a:pt x="1582317" y="998191"/>
                    <a:pt x="1580300" y="992140"/>
                  </a:cubicBezTo>
                  <a:cubicBezTo>
                    <a:pt x="1575978" y="977445"/>
                    <a:pt x="1571080" y="963326"/>
                    <a:pt x="1567622" y="948343"/>
                  </a:cubicBezTo>
                  <a:cubicBezTo>
                    <a:pt x="1546012" y="876020"/>
                    <a:pt x="1525266" y="803698"/>
                    <a:pt x="1503656" y="731375"/>
                  </a:cubicBezTo>
                  <a:cubicBezTo>
                    <a:pt x="1492995" y="693341"/>
                    <a:pt x="1481469" y="655307"/>
                    <a:pt x="1470520" y="617273"/>
                  </a:cubicBezTo>
                  <a:cubicBezTo>
                    <a:pt x="1467062" y="605748"/>
                    <a:pt x="1460723" y="598544"/>
                    <a:pt x="1448333" y="597680"/>
                  </a:cubicBezTo>
                  <a:cubicBezTo>
                    <a:pt x="1444299" y="597392"/>
                    <a:pt x="1440554" y="596527"/>
                    <a:pt x="1436520" y="595663"/>
                  </a:cubicBezTo>
                  <a:cubicBezTo>
                    <a:pt x="1424706" y="593358"/>
                    <a:pt x="1418079" y="587019"/>
                    <a:pt x="1416350" y="576934"/>
                  </a:cubicBezTo>
                  <a:cubicBezTo>
                    <a:pt x="1414621" y="566273"/>
                    <a:pt x="1418943" y="556476"/>
                    <a:pt x="1428452" y="550425"/>
                  </a:cubicBezTo>
                  <a:cubicBezTo>
                    <a:pt x="1434791" y="546391"/>
                    <a:pt x="1442282" y="544374"/>
                    <a:pt x="1449486" y="542357"/>
                  </a:cubicBezTo>
                  <a:cubicBezTo>
                    <a:pt x="1511435" y="523917"/>
                    <a:pt x="1573385" y="506340"/>
                    <a:pt x="1635334" y="487899"/>
                  </a:cubicBezTo>
                  <a:cubicBezTo>
                    <a:pt x="1639945" y="486459"/>
                    <a:pt x="1644555" y="485306"/>
                    <a:pt x="1649165" y="485018"/>
                  </a:cubicBezTo>
                  <a:close/>
                  <a:moveTo>
                    <a:pt x="2584927" y="448172"/>
                  </a:moveTo>
                  <a:cubicBezTo>
                    <a:pt x="2586764" y="449000"/>
                    <a:pt x="2588061" y="451017"/>
                    <a:pt x="2589069" y="454763"/>
                  </a:cubicBezTo>
                  <a:cubicBezTo>
                    <a:pt x="2597425" y="485594"/>
                    <a:pt x="2606645" y="516137"/>
                    <a:pt x="2615866" y="546679"/>
                  </a:cubicBezTo>
                  <a:cubicBezTo>
                    <a:pt x="2617594" y="552442"/>
                    <a:pt x="2618171" y="555611"/>
                    <a:pt x="2610679" y="557628"/>
                  </a:cubicBezTo>
                  <a:cubicBezTo>
                    <a:pt x="2532018" y="580391"/>
                    <a:pt x="2453356" y="603442"/>
                    <a:pt x="2374695" y="626493"/>
                  </a:cubicBezTo>
                  <a:cubicBezTo>
                    <a:pt x="2373542" y="626781"/>
                    <a:pt x="2372390" y="627358"/>
                    <a:pt x="2371525" y="627934"/>
                  </a:cubicBezTo>
                  <a:cubicBezTo>
                    <a:pt x="2366915" y="629375"/>
                    <a:pt x="2367203" y="625341"/>
                    <a:pt x="2366339" y="623324"/>
                  </a:cubicBezTo>
                  <a:cubicBezTo>
                    <a:pt x="2356542" y="590764"/>
                    <a:pt x="2347321" y="558205"/>
                    <a:pt x="2337525" y="525933"/>
                  </a:cubicBezTo>
                  <a:cubicBezTo>
                    <a:pt x="2335220" y="517865"/>
                    <a:pt x="2340983" y="518442"/>
                    <a:pt x="2345017" y="517289"/>
                  </a:cubicBezTo>
                  <a:cubicBezTo>
                    <a:pt x="2410136" y="497984"/>
                    <a:pt x="2474966" y="479255"/>
                    <a:pt x="2540085" y="459950"/>
                  </a:cubicBezTo>
                  <a:cubicBezTo>
                    <a:pt x="2552476" y="456204"/>
                    <a:pt x="2565154" y="452746"/>
                    <a:pt x="2577543" y="448712"/>
                  </a:cubicBezTo>
                  <a:cubicBezTo>
                    <a:pt x="2580713" y="447703"/>
                    <a:pt x="2583090" y="447343"/>
                    <a:pt x="2584927" y="448172"/>
                  </a:cubicBezTo>
                  <a:close/>
                  <a:moveTo>
                    <a:pt x="1932872" y="406356"/>
                  </a:moveTo>
                  <a:cubicBezTo>
                    <a:pt x="1935790" y="407797"/>
                    <a:pt x="1937591" y="411255"/>
                    <a:pt x="1938167" y="417018"/>
                  </a:cubicBezTo>
                  <a:cubicBezTo>
                    <a:pt x="1945082" y="423645"/>
                    <a:pt x="1945946" y="433153"/>
                    <a:pt x="1948540" y="441797"/>
                  </a:cubicBezTo>
                  <a:cubicBezTo>
                    <a:pt x="1954302" y="461967"/>
                    <a:pt x="1960641" y="481848"/>
                    <a:pt x="1966404" y="502018"/>
                  </a:cubicBezTo>
                  <a:cubicBezTo>
                    <a:pt x="1969286" y="514120"/>
                    <a:pt x="1973608" y="525357"/>
                    <a:pt x="1976777" y="537459"/>
                  </a:cubicBezTo>
                  <a:cubicBezTo>
                    <a:pt x="1981099" y="554171"/>
                    <a:pt x="1986862" y="570883"/>
                    <a:pt x="1991184" y="587595"/>
                  </a:cubicBezTo>
                  <a:cubicBezTo>
                    <a:pt x="2015964" y="670867"/>
                    <a:pt x="2040167" y="754138"/>
                    <a:pt x="2064371" y="837410"/>
                  </a:cubicBezTo>
                  <a:cubicBezTo>
                    <a:pt x="2073303" y="866512"/>
                    <a:pt x="2081371" y="895614"/>
                    <a:pt x="2090015" y="925004"/>
                  </a:cubicBezTo>
                  <a:cubicBezTo>
                    <a:pt x="2094049" y="939123"/>
                    <a:pt x="2092608" y="942004"/>
                    <a:pt x="2079354" y="946038"/>
                  </a:cubicBezTo>
                  <a:cubicBezTo>
                    <a:pt x="2055727" y="953529"/>
                    <a:pt x="2031523" y="960157"/>
                    <a:pt x="2007896" y="967360"/>
                  </a:cubicBezTo>
                  <a:cubicBezTo>
                    <a:pt x="2003286" y="968224"/>
                    <a:pt x="1998676" y="969377"/>
                    <a:pt x="1993777" y="967936"/>
                  </a:cubicBezTo>
                  <a:cubicBezTo>
                    <a:pt x="1966404" y="975716"/>
                    <a:pt x="1939319" y="983496"/>
                    <a:pt x="1911946" y="991275"/>
                  </a:cubicBezTo>
                  <a:cubicBezTo>
                    <a:pt x="1904455" y="993580"/>
                    <a:pt x="1896675" y="995309"/>
                    <a:pt x="1888607" y="995309"/>
                  </a:cubicBezTo>
                  <a:cubicBezTo>
                    <a:pt x="1879099" y="995309"/>
                    <a:pt x="1872759" y="990987"/>
                    <a:pt x="1869590" y="982055"/>
                  </a:cubicBezTo>
                  <a:cubicBezTo>
                    <a:pt x="1866420" y="973699"/>
                    <a:pt x="1867573" y="965631"/>
                    <a:pt x="1874200" y="959004"/>
                  </a:cubicBezTo>
                  <a:cubicBezTo>
                    <a:pt x="1874776" y="958428"/>
                    <a:pt x="1875353" y="957851"/>
                    <a:pt x="1875929" y="957563"/>
                  </a:cubicBezTo>
                  <a:cubicBezTo>
                    <a:pt x="1900421" y="945750"/>
                    <a:pt x="1898980" y="927597"/>
                    <a:pt x="1890624" y="905987"/>
                  </a:cubicBezTo>
                  <a:cubicBezTo>
                    <a:pt x="1883709" y="887546"/>
                    <a:pt x="1878810" y="868529"/>
                    <a:pt x="1873048" y="849800"/>
                  </a:cubicBezTo>
                  <a:cubicBezTo>
                    <a:pt x="1862098" y="831935"/>
                    <a:pt x="1859793" y="811189"/>
                    <a:pt x="1853454" y="791884"/>
                  </a:cubicBezTo>
                  <a:cubicBezTo>
                    <a:pt x="1845963" y="768545"/>
                    <a:pt x="1839624" y="744918"/>
                    <a:pt x="1832708" y="721579"/>
                  </a:cubicBezTo>
                  <a:cubicBezTo>
                    <a:pt x="1823488" y="689019"/>
                    <a:pt x="1813979" y="656460"/>
                    <a:pt x="1804183" y="623900"/>
                  </a:cubicBezTo>
                  <a:cubicBezTo>
                    <a:pt x="1795250" y="591917"/>
                    <a:pt x="1785454" y="560222"/>
                    <a:pt x="1776233" y="528239"/>
                  </a:cubicBezTo>
                  <a:cubicBezTo>
                    <a:pt x="1772488" y="514984"/>
                    <a:pt x="1764708" y="506916"/>
                    <a:pt x="1750013" y="507781"/>
                  </a:cubicBezTo>
                  <a:cubicBezTo>
                    <a:pt x="1747996" y="507781"/>
                    <a:pt x="1745979" y="507493"/>
                    <a:pt x="1744250" y="507204"/>
                  </a:cubicBezTo>
                  <a:cubicBezTo>
                    <a:pt x="1730996" y="504611"/>
                    <a:pt x="1722640" y="496832"/>
                    <a:pt x="1720911" y="485306"/>
                  </a:cubicBezTo>
                  <a:cubicBezTo>
                    <a:pt x="1719470" y="475221"/>
                    <a:pt x="1726097" y="464848"/>
                    <a:pt x="1737911" y="459374"/>
                  </a:cubicBezTo>
                  <a:cubicBezTo>
                    <a:pt x="1748572" y="454187"/>
                    <a:pt x="1760386" y="451306"/>
                    <a:pt x="1771623" y="448136"/>
                  </a:cubicBezTo>
                  <a:cubicBezTo>
                    <a:pt x="1804759" y="438628"/>
                    <a:pt x="1837607" y="428831"/>
                    <a:pt x="1870742" y="419323"/>
                  </a:cubicBezTo>
                  <a:cubicBezTo>
                    <a:pt x="1883709" y="416153"/>
                    <a:pt x="1895810" y="409526"/>
                    <a:pt x="1909641" y="410967"/>
                  </a:cubicBezTo>
                  <a:cubicBezTo>
                    <a:pt x="1913387" y="409814"/>
                    <a:pt x="1917421" y="409238"/>
                    <a:pt x="1920878" y="407797"/>
                  </a:cubicBezTo>
                  <a:cubicBezTo>
                    <a:pt x="1925921" y="405492"/>
                    <a:pt x="1929955" y="404916"/>
                    <a:pt x="1932872" y="406356"/>
                  </a:cubicBezTo>
                  <a:close/>
                  <a:moveTo>
                    <a:pt x="3263727" y="398322"/>
                  </a:moveTo>
                  <a:cubicBezTo>
                    <a:pt x="3273014" y="396903"/>
                    <a:pt x="3282487" y="397088"/>
                    <a:pt x="3291611" y="399023"/>
                  </a:cubicBezTo>
                  <a:cubicBezTo>
                    <a:pt x="3303776" y="401602"/>
                    <a:pt x="3315319" y="407293"/>
                    <a:pt x="3324972" y="416442"/>
                  </a:cubicBezTo>
                  <a:cubicBezTo>
                    <a:pt x="3344277" y="434883"/>
                    <a:pt x="3349463" y="457357"/>
                    <a:pt x="3341684" y="482713"/>
                  </a:cubicBezTo>
                  <a:cubicBezTo>
                    <a:pt x="3340243" y="487612"/>
                    <a:pt x="3337650" y="492222"/>
                    <a:pt x="3335921" y="496832"/>
                  </a:cubicBezTo>
                  <a:cubicBezTo>
                    <a:pt x="3327853" y="518154"/>
                    <a:pt x="3337650" y="532561"/>
                    <a:pt x="3360989" y="530256"/>
                  </a:cubicBezTo>
                  <a:cubicBezTo>
                    <a:pt x="3370786" y="529104"/>
                    <a:pt x="3374243" y="531985"/>
                    <a:pt x="3375684" y="540629"/>
                  </a:cubicBezTo>
                  <a:cubicBezTo>
                    <a:pt x="3376548" y="544951"/>
                    <a:pt x="3377701" y="548985"/>
                    <a:pt x="3379142" y="553307"/>
                  </a:cubicBezTo>
                  <a:cubicBezTo>
                    <a:pt x="3384905" y="572612"/>
                    <a:pt x="3384905" y="572900"/>
                    <a:pt x="3365599" y="575494"/>
                  </a:cubicBezTo>
                  <a:cubicBezTo>
                    <a:pt x="3354074" y="577222"/>
                    <a:pt x="3343125" y="577799"/>
                    <a:pt x="3334769" y="578663"/>
                  </a:cubicBezTo>
                  <a:cubicBezTo>
                    <a:pt x="3298751" y="577222"/>
                    <a:pt x="3266768" y="571460"/>
                    <a:pt x="3238531" y="552443"/>
                  </a:cubicBezTo>
                  <a:cubicBezTo>
                    <a:pt x="3202801" y="528527"/>
                    <a:pt x="3186954" y="487035"/>
                    <a:pt x="3199632" y="450442"/>
                  </a:cubicBezTo>
                  <a:cubicBezTo>
                    <a:pt x="3209681" y="421268"/>
                    <a:pt x="3235866" y="402578"/>
                    <a:pt x="3263727" y="398322"/>
                  </a:cubicBezTo>
                  <a:close/>
                  <a:moveTo>
                    <a:pt x="2038511" y="383661"/>
                  </a:moveTo>
                  <a:cubicBezTo>
                    <a:pt x="2098317" y="383647"/>
                    <a:pt x="2151316" y="406933"/>
                    <a:pt x="2196050" y="455340"/>
                  </a:cubicBezTo>
                  <a:cubicBezTo>
                    <a:pt x="2255694" y="519882"/>
                    <a:pt x="2288254" y="597680"/>
                    <a:pt x="2293440" y="685273"/>
                  </a:cubicBezTo>
                  <a:cubicBezTo>
                    <a:pt x="2299491" y="787274"/>
                    <a:pt x="2238694" y="882359"/>
                    <a:pt x="2144473" y="921834"/>
                  </a:cubicBezTo>
                  <a:cubicBezTo>
                    <a:pt x="2141880" y="922987"/>
                    <a:pt x="2139575" y="924427"/>
                    <a:pt x="2137270" y="925580"/>
                  </a:cubicBezTo>
                  <a:cubicBezTo>
                    <a:pt x="2127185" y="933071"/>
                    <a:pt x="2121422" y="931631"/>
                    <a:pt x="2116812" y="920393"/>
                  </a:cubicBezTo>
                  <a:cubicBezTo>
                    <a:pt x="2115083" y="916359"/>
                    <a:pt x="2113931" y="912326"/>
                    <a:pt x="2112778" y="908004"/>
                  </a:cubicBezTo>
                  <a:cubicBezTo>
                    <a:pt x="2107304" y="888122"/>
                    <a:pt x="2107304" y="888122"/>
                    <a:pt x="2123439" y="876020"/>
                  </a:cubicBezTo>
                  <a:cubicBezTo>
                    <a:pt x="2136693" y="863630"/>
                    <a:pt x="2140439" y="847783"/>
                    <a:pt x="2137846" y="830495"/>
                  </a:cubicBezTo>
                  <a:cubicBezTo>
                    <a:pt x="2133524" y="801393"/>
                    <a:pt x="2123439" y="773731"/>
                    <a:pt x="2115083" y="745782"/>
                  </a:cubicBezTo>
                  <a:cubicBezTo>
                    <a:pt x="2089727" y="659629"/>
                    <a:pt x="2065235" y="573188"/>
                    <a:pt x="2038727" y="487323"/>
                  </a:cubicBezTo>
                  <a:cubicBezTo>
                    <a:pt x="2034405" y="473204"/>
                    <a:pt x="2028642" y="459950"/>
                    <a:pt x="2017116" y="449865"/>
                  </a:cubicBezTo>
                  <a:cubicBezTo>
                    <a:pt x="2009625" y="443238"/>
                    <a:pt x="2001557" y="439204"/>
                    <a:pt x="1991472" y="439492"/>
                  </a:cubicBezTo>
                  <a:cubicBezTo>
                    <a:pt x="1984557" y="438628"/>
                    <a:pt x="1975625" y="440933"/>
                    <a:pt x="1975336" y="429407"/>
                  </a:cubicBezTo>
                  <a:cubicBezTo>
                    <a:pt x="1973320" y="421339"/>
                    <a:pt x="1971879" y="413272"/>
                    <a:pt x="1968709" y="405492"/>
                  </a:cubicBezTo>
                  <a:cubicBezTo>
                    <a:pt x="1965252" y="396560"/>
                    <a:pt x="1967557" y="393390"/>
                    <a:pt x="1976489" y="391373"/>
                  </a:cubicBezTo>
                  <a:cubicBezTo>
                    <a:pt x="1997883" y="386258"/>
                    <a:pt x="2018575" y="383665"/>
                    <a:pt x="2038511" y="383661"/>
                  </a:cubicBezTo>
                  <a:close/>
                  <a:moveTo>
                    <a:pt x="2876558" y="129420"/>
                  </a:moveTo>
                  <a:cubicBezTo>
                    <a:pt x="2878503" y="130249"/>
                    <a:pt x="2879800" y="132482"/>
                    <a:pt x="2880952" y="136660"/>
                  </a:cubicBezTo>
                  <a:cubicBezTo>
                    <a:pt x="2908325" y="231457"/>
                    <a:pt x="2936275" y="325966"/>
                    <a:pt x="2963936" y="420763"/>
                  </a:cubicBezTo>
                  <a:cubicBezTo>
                    <a:pt x="2980360" y="477238"/>
                    <a:pt x="2997072" y="533425"/>
                    <a:pt x="3013784" y="589900"/>
                  </a:cubicBezTo>
                  <a:cubicBezTo>
                    <a:pt x="3019258" y="608629"/>
                    <a:pt x="3023292" y="611799"/>
                    <a:pt x="3043173" y="612087"/>
                  </a:cubicBezTo>
                  <a:cubicBezTo>
                    <a:pt x="3047784" y="612087"/>
                    <a:pt x="3052682" y="611799"/>
                    <a:pt x="3057292" y="611799"/>
                  </a:cubicBezTo>
                  <a:cubicBezTo>
                    <a:pt x="3065936" y="611510"/>
                    <a:pt x="3071699" y="615544"/>
                    <a:pt x="3075157" y="623324"/>
                  </a:cubicBezTo>
                  <a:cubicBezTo>
                    <a:pt x="3078903" y="631680"/>
                    <a:pt x="3078326" y="639460"/>
                    <a:pt x="3071699" y="646375"/>
                  </a:cubicBezTo>
                  <a:cubicBezTo>
                    <a:pt x="3066801" y="651273"/>
                    <a:pt x="3060750" y="654443"/>
                    <a:pt x="3054411" y="656460"/>
                  </a:cubicBezTo>
                  <a:cubicBezTo>
                    <a:pt x="2991309" y="675189"/>
                    <a:pt x="2927919" y="693630"/>
                    <a:pt x="2864817" y="712070"/>
                  </a:cubicBezTo>
                  <a:cubicBezTo>
                    <a:pt x="2861071" y="712935"/>
                    <a:pt x="2856749" y="713223"/>
                    <a:pt x="2853579" y="713799"/>
                  </a:cubicBezTo>
                  <a:cubicBezTo>
                    <a:pt x="2841477" y="713511"/>
                    <a:pt x="2832833" y="709477"/>
                    <a:pt x="2829664" y="698240"/>
                  </a:cubicBezTo>
                  <a:cubicBezTo>
                    <a:pt x="2826494" y="687002"/>
                    <a:pt x="2830816" y="678935"/>
                    <a:pt x="2840901" y="673748"/>
                  </a:cubicBezTo>
                  <a:cubicBezTo>
                    <a:pt x="2842342" y="673172"/>
                    <a:pt x="2843783" y="672307"/>
                    <a:pt x="2844935" y="671443"/>
                  </a:cubicBezTo>
                  <a:cubicBezTo>
                    <a:pt x="2867410" y="657612"/>
                    <a:pt x="2868850" y="654155"/>
                    <a:pt x="2861359" y="629087"/>
                  </a:cubicBezTo>
                  <a:cubicBezTo>
                    <a:pt x="2825918" y="508357"/>
                    <a:pt x="2790477" y="387628"/>
                    <a:pt x="2755036" y="266898"/>
                  </a:cubicBezTo>
                  <a:cubicBezTo>
                    <a:pt x="2754172" y="263441"/>
                    <a:pt x="2753019" y="259983"/>
                    <a:pt x="2751867" y="256813"/>
                  </a:cubicBezTo>
                  <a:cubicBezTo>
                    <a:pt x="2742934" y="231457"/>
                    <a:pt x="2740341" y="229728"/>
                    <a:pt x="2713545" y="231745"/>
                  </a:cubicBezTo>
                  <a:cubicBezTo>
                    <a:pt x="2696256" y="232898"/>
                    <a:pt x="2689917" y="229440"/>
                    <a:pt x="2686748" y="217050"/>
                  </a:cubicBezTo>
                  <a:cubicBezTo>
                    <a:pt x="2683866" y="205237"/>
                    <a:pt x="2689629" y="194576"/>
                    <a:pt x="2704612" y="188813"/>
                  </a:cubicBezTo>
                  <a:cubicBezTo>
                    <a:pt x="2739189" y="175847"/>
                    <a:pt x="2774342" y="163745"/>
                    <a:pt x="2809206" y="151355"/>
                  </a:cubicBezTo>
                  <a:cubicBezTo>
                    <a:pt x="2828800" y="144440"/>
                    <a:pt x="2848969" y="137813"/>
                    <a:pt x="2868274" y="130609"/>
                  </a:cubicBezTo>
                  <a:cubicBezTo>
                    <a:pt x="2872020" y="129168"/>
                    <a:pt x="2874613" y="128592"/>
                    <a:pt x="2876558" y="129420"/>
                  </a:cubicBezTo>
                  <a:close/>
                  <a:moveTo>
                    <a:pt x="3220090" y="16975"/>
                  </a:moveTo>
                  <a:cubicBezTo>
                    <a:pt x="3222323" y="17947"/>
                    <a:pt x="3223692" y="20396"/>
                    <a:pt x="3224124" y="25151"/>
                  </a:cubicBezTo>
                  <a:cubicBezTo>
                    <a:pt x="3224700" y="29473"/>
                    <a:pt x="3226429" y="33507"/>
                    <a:pt x="3227870" y="37541"/>
                  </a:cubicBezTo>
                  <a:cubicBezTo>
                    <a:pt x="3232192" y="48778"/>
                    <a:pt x="3235073" y="58863"/>
                    <a:pt x="3221242" y="67219"/>
                  </a:cubicBezTo>
                  <a:cubicBezTo>
                    <a:pt x="3213174" y="72117"/>
                    <a:pt x="3212022" y="82490"/>
                    <a:pt x="3214615" y="91999"/>
                  </a:cubicBezTo>
                  <a:cubicBezTo>
                    <a:pt x="3230463" y="146169"/>
                    <a:pt x="3246022" y="200338"/>
                    <a:pt x="3262446" y="254220"/>
                  </a:cubicBezTo>
                  <a:cubicBezTo>
                    <a:pt x="3271090" y="283034"/>
                    <a:pt x="3294429" y="288797"/>
                    <a:pt x="3316904" y="268627"/>
                  </a:cubicBezTo>
                  <a:cubicBezTo>
                    <a:pt x="3319497" y="266322"/>
                    <a:pt x="3321514" y="263152"/>
                    <a:pt x="3325548" y="258542"/>
                  </a:cubicBezTo>
                  <a:cubicBezTo>
                    <a:pt x="3329870" y="273237"/>
                    <a:pt x="3333616" y="285339"/>
                    <a:pt x="3337362" y="297153"/>
                  </a:cubicBezTo>
                  <a:cubicBezTo>
                    <a:pt x="3338226" y="300322"/>
                    <a:pt x="3337650" y="303203"/>
                    <a:pt x="3335057" y="305797"/>
                  </a:cubicBezTo>
                  <a:cubicBezTo>
                    <a:pt x="3268497" y="374085"/>
                    <a:pt x="3169378" y="372068"/>
                    <a:pt x="3114055" y="302915"/>
                  </a:cubicBezTo>
                  <a:cubicBezTo>
                    <a:pt x="3086682" y="268915"/>
                    <a:pt x="3077750" y="228576"/>
                    <a:pt x="3079190" y="186220"/>
                  </a:cubicBezTo>
                  <a:cubicBezTo>
                    <a:pt x="3082072" y="105541"/>
                    <a:pt x="3133360" y="40710"/>
                    <a:pt x="3210869" y="17659"/>
                  </a:cubicBezTo>
                  <a:cubicBezTo>
                    <a:pt x="3214759" y="16506"/>
                    <a:pt x="3217857" y="16002"/>
                    <a:pt x="3220090" y="16975"/>
                  </a:cubicBezTo>
                  <a:close/>
                  <a:moveTo>
                    <a:pt x="3325513" y="2604"/>
                  </a:moveTo>
                  <a:cubicBezTo>
                    <a:pt x="3345719" y="6133"/>
                    <a:pt x="3365312" y="13193"/>
                    <a:pt x="3384329" y="23422"/>
                  </a:cubicBezTo>
                  <a:cubicBezTo>
                    <a:pt x="3440227" y="53388"/>
                    <a:pt x="3477973" y="100066"/>
                    <a:pt x="3506499" y="155389"/>
                  </a:cubicBezTo>
                  <a:cubicBezTo>
                    <a:pt x="3535889" y="212152"/>
                    <a:pt x="3549720" y="272372"/>
                    <a:pt x="3550584" y="341525"/>
                  </a:cubicBezTo>
                  <a:cubicBezTo>
                    <a:pt x="3549720" y="396272"/>
                    <a:pt x="3537042" y="453323"/>
                    <a:pt x="3499296" y="502594"/>
                  </a:cubicBezTo>
                  <a:cubicBezTo>
                    <a:pt x="3479702" y="528239"/>
                    <a:pt x="3454922" y="547256"/>
                    <a:pt x="3424668" y="559357"/>
                  </a:cubicBezTo>
                  <a:cubicBezTo>
                    <a:pt x="3418329" y="561951"/>
                    <a:pt x="3414583" y="561662"/>
                    <a:pt x="3413431" y="553883"/>
                  </a:cubicBezTo>
                  <a:cubicBezTo>
                    <a:pt x="3413142" y="550425"/>
                    <a:pt x="3411702" y="546967"/>
                    <a:pt x="3410549" y="543510"/>
                  </a:cubicBezTo>
                  <a:cubicBezTo>
                    <a:pt x="3405363" y="529967"/>
                    <a:pt x="3402482" y="519018"/>
                    <a:pt x="3418041" y="508069"/>
                  </a:cubicBezTo>
                  <a:cubicBezTo>
                    <a:pt x="3432736" y="497696"/>
                    <a:pt x="3433312" y="478679"/>
                    <a:pt x="3428990" y="462255"/>
                  </a:cubicBezTo>
                  <a:cubicBezTo>
                    <a:pt x="3415736" y="413560"/>
                    <a:pt x="3401617" y="365153"/>
                    <a:pt x="3387498" y="316746"/>
                  </a:cubicBezTo>
                  <a:cubicBezTo>
                    <a:pt x="3366464" y="244135"/>
                    <a:pt x="3344854" y="171524"/>
                    <a:pt x="3323532" y="98626"/>
                  </a:cubicBezTo>
                  <a:cubicBezTo>
                    <a:pt x="3320939" y="89405"/>
                    <a:pt x="3317769" y="80473"/>
                    <a:pt x="3313159" y="72405"/>
                  </a:cubicBezTo>
                  <a:cubicBezTo>
                    <a:pt x="3304227" y="56269"/>
                    <a:pt x="3290684" y="47049"/>
                    <a:pt x="3271955" y="47049"/>
                  </a:cubicBezTo>
                  <a:cubicBezTo>
                    <a:pt x="3266480" y="47049"/>
                    <a:pt x="3264464" y="45608"/>
                    <a:pt x="3263311" y="40422"/>
                  </a:cubicBezTo>
                  <a:cubicBezTo>
                    <a:pt x="3261294" y="32066"/>
                    <a:pt x="3259277" y="23422"/>
                    <a:pt x="3255820" y="15354"/>
                  </a:cubicBezTo>
                  <a:cubicBezTo>
                    <a:pt x="3252362" y="6998"/>
                    <a:pt x="3254955" y="4405"/>
                    <a:pt x="3263023" y="2964"/>
                  </a:cubicBezTo>
                  <a:cubicBezTo>
                    <a:pt x="3284490" y="-926"/>
                    <a:pt x="3305308" y="-926"/>
                    <a:pt x="3325513" y="2604"/>
                  </a:cubicBezTo>
                  <a:close/>
                </a:path>
              </a:pathLst>
            </a:custGeom>
            <a:solidFill>
              <a:schemeClr val="bg1"/>
            </a:solidFill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2178732-46DF-40E6-A3E1-8E0E4ACD83D8}"/>
              </a:ext>
            </a:extLst>
          </p:cNvPr>
          <p:cNvGrpSpPr/>
          <p:nvPr/>
        </p:nvGrpSpPr>
        <p:grpSpPr>
          <a:xfrm>
            <a:off x="408705" y="4182331"/>
            <a:ext cx="2320452" cy="2347607"/>
            <a:chOff x="4894428" y="662225"/>
            <a:chExt cx="4382397" cy="4433682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4621B828-6CC6-47C2-AF91-84A96D1FC30B}"/>
                </a:ext>
              </a:extLst>
            </p:cNvPr>
            <p:cNvGrpSpPr/>
            <p:nvPr/>
          </p:nvGrpSpPr>
          <p:grpSpPr>
            <a:xfrm>
              <a:off x="5575367" y="1358260"/>
              <a:ext cx="3027442" cy="3026664"/>
              <a:chOff x="4590628" y="1887594"/>
              <a:chExt cx="3027442" cy="3026664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E23FDD40-809D-492D-9A20-F41E8C25A7E1}"/>
                  </a:ext>
                </a:extLst>
              </p:cNvPr>
              <p:cNvSpPr/>
              <p:nvPr/>
            </p:nvSpPr>
            <p:spPr>
              <a:xfrm>
                <a:off x="4590628" y="1887594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97EB968E-C2ED-4626-BE1B-5B27CE57B5FE}"/>
                  </a:ext>
                </a:extLst>
              </p:cNvPr>
              <p:cNvSpPr/>
              <p:nvPr/>
            </p:nvSpPr>
            <p:spPr>
              <a:xfrm>
                <a:off x="4601198" y="1919762"/>
                <a:ext cx="3016872" cy="295123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9B7B1E5-767A-4513-A785-310B3697608B}"/>
                </a:ext>
              </a:extLst>
            </p:cNvPr>
            <p:cNvSpPr/>
            <p:nvPr/>
          </p:nvSpPr>
          <p:spPr>
            <a:xfrm>
              <a:off x="4894428" y="662225"/>
              <a:ext cx="4382397" cy="4433682"/>
            </a:xfrm>
            <a:custGeom>
              <a:avLst/>
              <a:gdLst>
                <a:gd name="connsiteX0" fmla="*/ 1200231 w 2444235"/>
                <a:gd name="connsiteY0" fmla="*/ 2430209 h 2472838"/>
                <a:gd name="connsiteX1" fmla="*/ 1200231 w 2444235"/>
                <a:gd name="connsiteY1" fmla="*/ 2087557 h 2472838"/>
                <a:gd name="connsiteX2" fmla="*/ 1026065 w 2444235"/>
                <a:gd name="connsiteY2" fmla="*/ 2065110 h 2472838"/>
                <a:gd name="connsiteX3" fmla="*/ 991719 w 2444235"/>
                <a:gd name="connsiteY3" fmla="*/ 2194923 h 2472838"/>
                <a:gd name="connsiteX4" fmla="*/ 1021738 w 2444235"/>
                <a:gd name="connsiteY4" fmla="*/ 2211150 h 2472838"/>
                <a:gd name="connsiteX5" fmla="*/ 1061764 w 2444235"/>
                <a:gd name="connsiteY5" fmla="*/ 2250364 h 2472838"/>
                <a:gd name="connsiteX6" fmla="*/ 1046348 w 2444235"/>
                <a:gd name="connsiteY6" fmla="*/ 2306346 h 2472838"/>
                <a:gd name="connsiteX7" fmla="*/ 993612 w 2444235"/>
                <a:gd name="connsiteY7" fmla="*/ 2320139 h 2472838"/>
                <a:gd name="connsiteX8" fmla="*/ 875428 w 2444235"/>
                <a:gd name="connsiteY8" fmla="*/ 2284981 h 2472838"/>
                <a:gd name="connsiteX9" fmla="*/ 850547 w 2444235"/>
                <a:gd name="connsiteY9" fmla="*/ 2260641 h 2472838"/>
                <a:gd name="connsiteX10" fmla="*/ 868126 w 2444235"/>
                <a:gd name="connsiteY10" fmla="*/ 2193030 h 2472838"/>
                <a:gd name="connsiteX11" fmla="*/ 907070 w 2444235"/>
                <a:gd name="connsiteY11" fmla="*/ 2183565 h 2472838"/>
                <a:gd name="connsiteX12" fmla="*/ 949259 w 2444235"/>
                <a:gd name="connsiteY12" fmla="*/ 2183294 h 2472838"/>
                <a:gd name="connsiteX13" fmla="*/ 983605 w 2444235"/>
                <a:gd name="connsiteY13" fmla="*/ 2054292 h 2472838"/>
                <a:gd name="connsiteX14" fmla="*/ 815930 w 2444235"/>
                <a:gd name="connsiteY14" fmla="*/ 1985059 h 2472838"/>
                <a:gd name="connsiteX15" fmla="*/ 645010 w 2444235"/>
                <a:gd name="connsiteY15" fmla="*/ 2281195 h 2472838"/>
                <a:gd name="connsiteX16" fmla="*/ 673947 w 2444235"/>
                <a:gd name="connsiteY16" fmla="*/ 2312025 h 2472838"/>
                <a:gd name="connsiteX17" fmla="*/ 676652 w 2444235"/>
                <a:gd name="connsiteY17" fmla="*/ 2325277 h 2472838"/>
                <a:gd name="connsiteX18" fmla="*/ 663941 w 2444235"/>
                <a:gd name="connsiteY18" fmla="*/ 2329875 h 2472838"/>
                <a:gd name="connsiteX19" fmla="*/ 635274 w 2444235"/>
                <a:gd name="connsiteY19" fmla="*/ 2323384 h 2472838"/>
                <a:gd name="connsiteX20" fmla="*/ 559549 w 2444235"/>
                <a:gd name="connsiteY20" fmla="*/ 2273081 h 2472838"/>
                <a:gd name="connsiteX21" fmla="*/ 552518 w 2444235"/>
                <a:gd name="connsiteY21" fmla="*/ 2253880 h 2472838"/>
                <a:gd name="connsiteX22" fmla="*/ 572260 w 2444235"/>
                <a:gd name="connsiteY22" fmla="*/ 2250364 h 2472838"/>
                <a:gd name="connsiteX23" fmla="*/ 606607 w 2444235"/>
                <a:gd name="connsiteY23" fmla="*/ 2259559 h 2472838"/>
                <a:gd name="connsiteX24" fmla="*/ 778609 w 2444235"/>
                <a:gd name="connsiteY24" fmla="*/ 1961800 h 2472838"/>
                <a:gd name="connsiteX25" fmla="*/ 664752 w 2444235"/>
                <a:gd name="connsiteY25" fmla="*/ 1878233 h 2472838"/>
                <a:gd name="connsiteX26" fmla="*/ 573612 w 2444235"/>
                <a:gd name="connsiteY26" fmla="*/ 1977486 h 2472838"/>
                <a:gd name="connsiteX27" fmla="*/ 600927 w 2444235"/>
                <a:gd name="connsiteY27" fmla="*/ 2024814 h 2472838"/>
                <a:gd name="connsiteX28" fmla="*/ 608500 w 2444235"/>
                <a:gd name="connsiteY28" fmla="*/ 2067814 h 2472838"/>
                <a:gd name="connsiteX29" fmla="*/ 574694 w 2444235"/>
                <a:gd name="connsiteY29" fmla="*/ 2101890 h 2472838"/>
                <a:gd name="connsiteX30" fmla="*/ 540077 w 2444235"/>
                <a:gd name="connsiteY30" fmla="*/ 2098915 h 2472838"/>
                <a:gd name="connsiteX31" fmla="*/ 418648 w 2444235"/>
                <a:gd name="connsiteY31" fmla="*/ 1977216 h 2472838"/>
                <a:gd name="connsiteX32" fmla="*/ 472196 w 2444235"/>
                <a:gd name="connsiteY32" fmla="*/ 1920422 h 2472838"/>
                <a:gd name="connsiteX33" fmla="*/ 542782 w 2444235"/>
                <a:gd name="connsiteY33" fmla="*/ 1945844 h 2472838"/>
                <a:gd name="connsiteX34" fmla="*/ 632028 w 2444235"/>
                <a:gd name="connsiteY34" fmla="*/ 1848484 h 2472838"/>
                <a:gd name="connsiteX35" fmla="*/ 538725 w 2444235"/>
                <a:gd name="connsiteY35" fmla="*/ 1742200 h 2472838"/>
                <a:gd name="connsiteX36" fmla="*/ 257193 w 2444235"/>
                <a:gd name="connsiteY36" fmla="*/ 1939353 h 2472838"/>
                <a:gd name="connsiteX37" fmla="*/ 269904 w 2444235"/>
                <a:gd name="connsiteY37" fmla="*/ 1976404 h 2472838"/>
                <a:gd name="connsiteX38" fmla="*/ 267470 w 2444235"/>
                <a:gd name="connsiteY38" fmla="*/ 1992901 h 2472838"/>
                <a:gd name="connsiteX39" fmla="*/ 250162 w 2444235"/>
                <a:gd name="connsiteY39" fmla="*/ 1989386 h 2472838"/>
                <a:gd name="connsiteX40" fmla="*/ 181739 w 2444235"/>
                <a:gd name="connsiteY40" fmla="*/ 1890403 h 2472838"/>
                <a:gd name="connsiteX41" fmla="*/ 184985 w 2444235"/>
                <a:gd name="connsiteY41" fmla="*/ 1876070 h 2472838"/>
                <a:gd name="connsiteX42" fmla="*/ 199589 w 2444235"/>
                <a:gd name="connsiteY42" fmla="*/ 1877692 h 2472838"/>
                <a:gd name="connsiteX43" fmla="*/ 231771 w 2444235"/>
                <a:gd name="connsiteY43" fmla="*/ 1903384 h 2472838"/>
                <a:gd name="connsiteX44" fmla="*/ 513303 w 2444235"/>
                <a:gd name="connsiteY44" fmla="*/ 1706231 h 2472838"/>
                <a:gd name="connsiteX45" fmla="*/ 445422 w 2444235"/>
                <a:gd name="connsiteY45" fmla="*/ 1582638 h 2472838"/>
                <a:gd name="connsiteX46" fmla="*/ 323181 w 2444235"/>
                <a:gd name="connsiteY46" fmla="*/ 1633211 h 2472838"/>
                <a:gd name="connsiteX47" fmla="*/ 323993 w 2444235"/>
                <a:gd name="connsiteY47" fmla="*/ 1705690 h 2472838"/>
                <a:gd name="connsiteX48" fmla="*/ 249080 w 2444235"/>
                <a:gd name="connsiteY48" fmla="*/ 1737873 h 2472838"/>
                <a:gd name="connsiteX49" fmla="*/ 181469 w 2444235"/>
                <a:gd name="connsiteY49" fmla="*/ 1625098 h 2472838"/>
                <a:gd name="connsiteX50" fmla="*/ 181739 w 2444235"/>
                <a:gd name="connsiteY50" fmla="*/ 1565059 h 2472838"/>
                <a:gd name="connsiteX51" fmla="*/ 248539 w 2444235"/>
                <a:gd name="connsiteY51" fmla="*/ 1536933 h 2472838"/>
                <a:gd name="connsiteX52" fmla="*/ 293703 w 2444235"/>
                <a:gd name="connsiteY52" fmla="*/ 1580745 h 2472838"/>
                <a:gd name="connsiteX53" fmla="*/ 302628 w 2444235"/>
                <a:gd name="connsiteY53" fmla="*/ 1594537 h 2472838"/>
                <a:gd name="connsiteX54" fmla="*/ 428655 w 2444235"/>
                <a:gd name="connsiteY54" fmla="*/ 1542342 h 2472838"/>
                <a:gd name="connsiteX55" fmla="*/ 388899 w 2444235"/>
                <a:gd name="connsiteY55" fmla="*/ 1406579 h 2472838"/>
                <a:gd name="connsiteX56" fmla="*/ 50303 w 2444235"/>
                <a:gd name="connsiteY56" fmla="*/ 1466347 h 2472838"/>
                <a:gd name="connsiteX57" fmla="*/ 45706 w 2444235"/>
                <a:gd name="connsiteY57" fmla="*/ 1507995 h 2472838"/>
                <a:gd name="connsiteX58" fmla="*/ 37322 w 2444235"/>
                <a:gd name="connsiteY58" fmla="*/ 1518543 h 2472838"/>
                <a:gd name="connsiteX59" fmla="*/ 24341 w 2444235"/>
                <a:gd name="connsiteY59" fmla="*/ 1511241 h 2472838"/>
                <a:gd name="connsiteX60" fmla="*/ 2976 w 2444235"/>
                <a:gd name="connsiteY60" fmla="*/ 1389000 h 2472838"/>
                <a:gd name="connsiteX61" fmla="*/ 11630 w 2444235"/>
                <a:gd name="connsiteY61" fmla="*/ 1378453 h 2472838"/>
                <a:gd name="connsiteX62" fmla="*/ 24341 w 2444235"/>
                <a:gd name="connsiteY62" fmla="*/ 1385755 h 2472838"/>
                <a:gd name="connsiteX63" fmla="*/ 42731 w 2444235"/>
                <a:gd name="connsiteY63" fmla="*/ 1422806 h 2472838"/>
                <a:gd name="connsiteX64" fmla="*/ 381056 w 2444235"/>
                <a:gd name="connsiteY64" fmla="*/ 1363308 h 2472838"/>
                <a:gd name="connsiteX65" fmla="*/ 371861 w 2444235"/>
                <a:gd name="connsiteY65" fmla="*/ 1222407 h 2472838"/>
                <a:gd name="connsiteX66" fmla="*/ 235828 w 2444235"/>
                <a:gd name="connsiteY66" fmla="*/ 1216457 h 2472838"/>
                <a:gd name="connsiteX67" fmla="*/ 229067 w 2444235"/>
                <a:gd name="connsiteY67" fmla="*/ 1241608 h 2472838"/>
                <a:gd name="connsiteX68" fmla="*/ 207431 w 2444235"/>
                <a:gd name="connsiteY68" fmla="*/ 1285961 h 2472838"/>
                <a:gd name="connsiteX69" fmla="*/ 130084 w 2444235"/>
                <a:gd name="connsiteY69" fmla="*/ 1283257 h 2472838"/>
                <a:gd name="connsiteX70" fmla="*/ 108449 w 2444235"/>
                <a:gd name="connsiteY70" fmla="*/ 1207532 h 2472838"/>
                <a:gd name="connsiteX71" fmla="*/ 123594 w 2444235"/>
                <a:gd name="connsiteY71" fmla="*/ 1122072 h 2472838"/>
                <a:gd name="connsiteX72" fmla="*/ 141173 w 2444235"/>
                <a:gd name="connsiteY72" fmla="*/ 1093405 h 2472838"/>
                <a:gd name="connsiteX73" fmla="*/ 213111 w 2444235"/>
                <a:gd name="connsiteY73" fmla="*/ 1097462 h 2472838"/>
                <a:gd name="connsiteX74" fmla="*/ 234746 w 2444235"/>
                <a:gd name="connsiteY74" fmla="*/ 1153443 h 2472838"/>
                <a:gd name="connsiteX75" fmla="*/ 237721 w 2444235"/>
                <a:gd name="connsiteY75" fmla="*/ 1172104 h 2472838"/>
                <a:gd name="connsiteX76" fmla="*/ 373754 w 2444235"/>
                <a:gd name="connsiteY76" fmla="*/ 1178324 h 2472838"/>
                <a:gd name="connsiteX77" fmla="*/ 395390 w 2444235"/>
                <a:gd name="connsiteY77" fmla="*/ 1038505 h 2472838"/>
                <a:gd name="connsiteX78" fmla="*/ 63555 w 2444235"/>
                <a:gd name="connsiteY78" fmla="*/ 949529 h 2472838"/>
                <a:gd name="connsiteX79" fmla="*/ 42461 w 2444235"/>
                <a:gd name="connsiteY79" fmla="*/ 984416 h 2472838"/>
                <a:gd name="connsiteX80" fmla="*/ 29479 w 2444235"/>
                <a:gd name="connsiteY80" fmla="*/ 991448 h 2472838"/>
                <a:gd name="connsiteX81" fmla="*/ 21366 w 2444235"/>
                <a:gd name="connsiteY81" fmla="*/ 979548 h 2472838"/>
                <a:gd name="connsiteX82" fmla="*/ 52467 w 2444235"/>
                <a:gd name="connsiteY82" fmla="*/ 861094 h 2472838"/>
                <a:gd name="connsiteX83" fmla="*/ 66801 w 2444235"/>
                <a:gd name="connsiteY83" fmla="*/ 854332 h 2472838"/>
                <a:gd name="connsiteX84" fmla="*/ 74373 w 2444235"/>
                <a:gd name="connsiteY84" fmla="*/ 867043 h 2472838"/>
                <a:gd name="connsiteX85" fmla="*/ 74643 w 2444235"/>
                <a:gd name="connsiteY85" fmla="*/ 907069 h 2472838"/>
                <a:gd name="connsiteX86" fmla="*/ 407019 w 2444235"/>
                <a:gd name="connsiteY86" fmla="*/ 995234 h 2472838"/>
                <a:gd name="connsiteX87" fmla="*/ 458133 w 2444235"/>
                <a:gd name="connsiteY87" fmla="*/ 863527 h 2472838"/>
                <a:gd name="connsiteX88" fmla="*/ 339949 w 2444235"/>
                <a:gd name="connsiteY88" fmla="*/ 801866 h 2472838"/>
                <a:gd name="connsiteX89" fmla="*/ 292892 w 2444235"/>
                <a:gd name="connsiteY89" fmla="*/ 845678 h 2472838"/>
                <a:gd name="connsiteX90" fmla="*/ 255570 w 2444235"/>
                <a:gd name="connsiteY90" fmla="*/ 859471 h 2472838"/>
                <a:gd name="connsiteX91" fmla="*/ 213652 w 2444235"/>
                <a:gd name="connsiteY91" fmla="*/ 815659 h 2472838"/>
                <a:gd name="connsiteX92" fmla="*/ 287212 w 2444235"/>
                <a:gd name="connsiteY92" fmla="*/ 658801 h 2472838"/>
                <a:gd name="connsiteX93" fmla="*/ 346169 w 2444235"/>
                <a:gd name="connsiteY93" fmla="*/ 649065 h 2472838"/>
                <a:gd name="connsiteX94" fmla="*/ 369157 w 2444235"/>
                <a:gd name="connsiteY94" fmla="*/ 706129 h 2472838"/>
                <a:gd name="connsiteX95" fmla="*/ 359421 w 2444235"/>
                <a:gd name="connsiteY95" fmla="*/ 762381 h 2472838"/>
                <a:gd name="connsiteX96" fmla="*/ 478416 w 2444235"/>
                <a:gd name="connsiteY96" fmla="*/ 824584 h 2472838"/>
                <a:gd name="connsiteX97" fmla="*/ 557115 w 2444235"/>
                <a:gd name="connsiteY97" fmla="*/ 706940 h 2472838"/>
                <a:gd name="connsiteX98" fmla="*/ 293703 w 2444235"/>
                <a:gd name="connsiteY98" fmla="*/ 485988 h 2472838"/>
                <a:gd name="connsiteX99" fmla="*/ 263143 w 2444235"/>
                <a:gd name="connsiteY99" fmla="*/ 507353 h 2472838"/>
                <a:gd name="connsiteX100" fmla="*/ 244212 w 2444235"/>
                <a:gd name="connsiteY100" fmla="*/ 509787 h 2472838"/>
                <a:gd name="connsiteX101" fmla="*/ 243671 w 2444235"/>
                <a:gd name="connsiteY101" fmla="*/ 491938 h 2472838"/>
                <a:gd name="connsiteX102" fmla="*/ 319666 w 2444235"/>
                <a:gd name="connsiteY102" fmla="*/ 401880 h 2472838"/>
                <a:gd name="connsiteX103" fmla="*/ 337244 w 2444235"/>
                <a:gd name="connsiteY103" fmla="*/ 399987 h 2472838"/>
                <a:gd name="connsiteX104" fmla="*/ 337515 w 2444235"/>
                <a:gd name="connsiteY104" fmla="*/ 417565 h 2472838"/>
                <a:gd name="connsiteX105" fmla="*/ 321829 w 2444235"/>
                <a:gd name="connsiteY105" fmla="*/ 452182 h 2472838"/>
                <a:gd name="connsiteX106" fmla="*/ 585242 w 2444235"/>
                <a:gd name="connsiteY106" fmla="*/ 673135 h 2472838"/>
                <a:gd name="connsiteX107" fmla="*/ 687199 w 2444235"/>
                <a:gd name="connsiteY107" fmla="*/ 575505 h 2472838"/>
                <a:gd name="connsiteX108" fmla="*/ 605525 w 2444235"/>
                <a:gd name="connsiteY108" fmla="*/ 468950 h 2472838"/>
                <a:gd name="connsiteX109" fmla="*/ 552788 w 2444235"/>
                <a:gd name="connsiteY109" fmla="*/ 487881 h 2472838"/>
                <a:gd name="connsiteX110" fmla="*/ 516549 w 2444235"/>
                <a:gd name="connsiteY110" fmla="*/ 489504 h 2472838"/>
                <a:gd name="connsiteX111" fmla="*/ 482202 w 2444235"/>
                <a:gd name="connsiteY111" fmla="*/ 444069 h 2472838"/>
                <a:gd name="connsiteX112" fmla="*/ 506542 w 2444235"/>
                <a:gd name="connsiteY112" fmla="*/ 389169 h 2472838"/>
                <a:gd name="connsiteX113" fmla="*/ 629594 w 2444235"/>
                <a:gd name="connsiteY113" fmla="*/ 316419 h 2472838"/>
                <a:gd name="connsiteX114" fmla="*/ 678274 w 2444235"/>
                <a:gd name="connsiteY114" fmla="*/ 381326 h 2472838"/>
                <a:gd name="connsiteX115" fmla="*/ 641494 w 2444235"/>
                <a:gd name="connsiteY115" fmla="*/ 443528 h 2472838"/>
                <a:gd name="connsiteX116" fmla="*/ 721816 w 2444235"/>
                <a:gd name="connsiteY116" fmla="*/ 548460 h 2472838"/>
                <a:gd name="connsiteX117" fmla="*/ 842434 w 2444235"/>
                <a:gd name="connsiteY117" fmla="*/ 474900 h 2472838"/>
                <a:gd name="connsiteX118" fmla="*/ 697205 w 2444235"/>
                <a:gd name="connsiteY118" fmla="*/ 163619 h 2472838"/>
                <a:gd name="connsiteX119" fmla="*/ 657991 w 2444235"/>
                <a:gd name="connsiteY119" fmla="*/ 170380 h 2472838"/>
                <a:gd name="connsiteX120" fmla="*/ 643387 w 2444235"/>
                <a:gd name="connsiteY120" fmla="*/ 164430 h 2472838"/>
                <a:gd name="connsiteX121" fmla="*/ 648255 w 2444235"/>
                <a:gd name="connsiteY121" fmla="*/ 149285 h 2472838"/>
                <a:gd name="connsiteX122" fmla="*/ 739935 w 2444235"/>
                <a:gd name="connsiteY122" fmla="*/ 100605 h 2472838"/>
                <a:gd name="connsiteX123" fmla="*/ 761301 w 2444235"/>
                <a:gd name="connsiteY123" fmla="*/ 98171 h 2472838"/>
                <a:gd name="connsiteX124" fmla="*/ 769414 w 2444235"/>
                <a:gd name="connsiteY124" fmla="*/ 116020 h 2472838"/>
                <a:gd name="connsiteX125" fmla="*/ 737231 w 2444235"/>
                <a:gd name="connsiteY125" fmla="*/ 145499 h 2472838"/>
                <a:gd name="connsiteX126" fmla="*/ 882189 w 2444235"/>
                <a:gd name="connsiteY126" fmla="*/ 456239 h 2472838"/>
                <a:gd name="connsiteX127" fmla="*/ 1016059 w 2444235"/>
                <a:gd name="connsiteY127" fmla="*/ 410804 h 2472838"/>
                <a:gd name="connsiteX128" fmla="*/ 987121 w 2444235"/>
                <a:gd name="connsiteY128" fmla="*/ 280721 h 2472838"/>
                <a:gd name="connsiteX129" fmla="*/ 926271 w 2444235"/>
                <a:gd name="connsiteY129" fmla="*/ 273960 h 2472838"/>
                <a:gd name="connsiteX130" fmla="*/ 914642 w 2444235"/>
                <a:gd name="connsiteY130" fmla="*/ 270444 h 2472838"/>
                <a:gd name="connsiteX131" fmla="*/ 897063 w 2444235"/>
                <a:gd name="connsiteY131" fmla="*/ 190933 h 2472838"/>
                <a:gd name="connsiteX132" fmla="*/ 990367 w 2444235"/>
                <a:gd name="connsiteY132" fmla="*/ 146310 h 2472838"/>
                <a:gd name="connsiteX133" fmla="*/ 1071770 w 2444235"/>
                <a:gd name="connsiteY133" fmla="*/ 150908 h 2472838"/>
                <a:gd name="connsiteX134" fmla="*/ 1089620 w 2444235"/>
                <a:gd name="connsiteY134" fmla="*/ 232041 h 2472838"/>
                <a:gd name="connsiteX135" fmla="*/ 1030392 w 2444235"/>
                <a:gd name="connsiteY135" fmla="*/ 272067 h 2472838"/>
                <a:gd name="connsiteX136" fmla="*/ 1059059 w 2444235"/>
                <a:gd name="connsiteY136" fmla="*/ 401068 h 2472838"/>
                <a:gd name="connsiteX137" fmla="*/ 1199149 w 2444235"/>
                <a:gd name="connsiteY137" fmla="*/ 385924 h 2472838"/>
                <a:gd name="connsiteX138" fmla="*/ 1199149 w 2444235"/>
                <a:gd name="connsiteY138" fmla="*/ 42189 h 2472838"/>
                <a:gd name="connsiteX139" fmla="*/ 1160746 w 2444235"/>
                <a:gd name="connsiteY139" fmla="*/ 31371 h 2472838"/>
                <a:gd name="connsiteX140" fmla="*/ 1149928 w 2444235"/>
                <a:gd name="connsiteY140" fmla="*/ 19472 h 2472838"/>
                <a:gd name="connsiteX141" fmla="*/ 1160476 w 2444235"/>
                <a:gd name="connsiteY141" fmla="*/ 9195 h 2472838"/>
                <a:gd name="connsiteX142" fmla="*/ 1216728 w 2444235"/>
                <a:gd name="connsiteY142" fmla="*/ 0 h 2472838"/>
                <a:gd name="connsiteX143" fmla="*/ 1281635 w 2444235"/>
                <a:gd name="connsiteY143" fmla="*/ 8925 h 2472838"/>
                <a:gd name="connsiteX144" fmla="*/ 1294886 w 2444235"/>
                <a:gd name="connsiteY144" fmla="*/ 20554 h 2472838"/>
                <a:gd name="connsiteX145" fmla="*/ 1281635 w 2444235"/>
                <a:gd name="connsiteY145" fmla="*/ 32724 h 2472838"/>
                <a:gd name="connsiteX146" fmla="*/ 1245666 w 2444235"/>
                <a:gd name="connsiteY146" fmla="*/ 42730 h 2472838"/>
                <a:gd name="connsiteX147" fmla="*/ 1245666 w 2444235"/>
                <a:gd name="connsiteY147" fmla="*/ 385653 h 2472838"/>
                <a:gd name="connsiteX148" fmla="*/ 1417938 w 2444235"/>
                <a:gd name="connsiteY148" fmla="*/ 407829 h 2472838"/>
                <a:gd name="connsiteX149" fmla="*/ 1452555 w 2444235"/>
                <a:gd name="connsiteY149" fmla="*/ 277475 h 2472838"/>
                <a:gd name="connsiteX150" fmla="*/ 1440926 w 2444235"/>
                <a:gd name="connsiteY150" fmla="*/ 271526 h 2472838"/>
                <a:gd name="connsiteX151" fmla="*/ 1389001 w 2444235"/>
                <a:gd name="connsiteY151" fmla="*/ 232041 h 2472838"/>
                <a:gd name="connsiteX152" fmla="*/ 1408202 w 2444235"/>
                <a:gd name="connsiteY152" fmla="*/ 161455 h 2472838"/>
                <a:gd name="connsiteX153" fmla="*/ 1471757 w 2444235"/>
                <a:gd name="connsiteY153" fmla="*/ 153342 h 2472838"/>
                <a:gd name="connsiteX154" fmla="*/ 1558299 w 2444235"/>
                <a:gd name="connsiteY154" fmla="*/ 180657 h 2472838"/>
                <a:gd name="connsiteX155" fmla="*/ 1585614 w 2444235"/>
                <a:gd name="connsiteY155" fmla="*/ 202292 h 2472838"/>
                <a:gd name="connsiteX156" fmla="*/ 1563167 w 2444235"/>
                <a:gd name="connsiteY156" fmla="*/ 284507 h 2472838"/>
                <a:gd name="connsiteX157" fmla="*/ 1494474 w 2444235"/>
                <a:gd name="connsiteY157" fmla="*/ 292079 h 2472838"/>
                <a:gd name="connsiteX158" fmla="*/ 1460128 w 2444235"/>
                <a:gd name="connsiteY158" fmla="*/ 420811 h 2472838"/>
                <a:gd name="connsiteX159" fmla="*/ 1544236 w 2444235"/>
                <a:gd name="connsiteY159" fmla="*/ 451912 h 2472838"/>
                <a:gd name="connsiteX160" fmla="*/ 1627803 w 2444235"/>
                <a:gd name="connsiteY160" fmla="*/ 489774 h 2472838"/>
                <a:gd name="connsiteX161" fmla="*/ 1798453 w 2444235"/>
                <a:gd name="connsiteY161" fmla="*/ 194449 h 2472838"/>
                <a:gd name="connsiteX162" fmla="*/ 1772490 w 2444235"/>
                <a:gd name="connsiteY162" fmla="*/ 164159 h 2472838"/>
                <a:gd name="connsiteX163" fmla="*/ 1767352 w 2444235"/>
                <a:gd name="connsiteY163" fmla="*/ 148474 h 2472838"/>
                <a:gd name="connsiteX164" fmla="*/ 1783038 w 2444235"/>
                <a:gd name="connsiteY164" fmla="*/ 143876 h 2472838"/>
                <a:gd name="connsiteX165" fmla="*/ 1889322 w 2444235"/>
                <a:gd name="connsiteY165" fmla="*/ 205267 h 2472838"/>
                <a:gd name="connsiteX166" fmla="*/ 1891756 w 2444235"/>
                <a:gd name="connsiteY166" fmla="*/ 219871 h 2472838"/>
                <a:gd name="connsiteX167" fmla="*/ 1877423 w 2444235"/>
                <a:gd name="connsiteY167" fmla="*/ 224198 h 2472838"/>
                <a:gd name="connsiteX168" fmla="*/ 1838208 w 2444235"/>
                <a:gd name="connsiteY168" fmla="*/ 213921 h 2472838"/>
                <a:gd name="connsiteX169" fmla="*/ 1666476 w 2444235"/>
                <a:gd name="connsiteY169" fmla="*/ 511139 h 2472838"/>
                <a:gd name="connsiteX170" fmla="*/ 1780604 w 2444235"/>
                <a:gd name="connsiteY170" fmla="*/ 594706 h 2472838"/>
                <a:gd name="connsiteX171" fmla="*/ 1871202 w 2444235"/>
                <a:gd name="connsiteY171" fmla="*/ 495994 h 2472838"/>
                <a:gd name="connsiteX172" fmla="*/ 1844158 w 2444235"/>
                <a:gd name="connsiteY172" fmla="*/ 448396 h 2472838"/>
                <a:gd name="connsiteX173" fmla="*/ 1836315 w 2444235"/>
                <a:gd name="connsiteY173" fmla="*/ 407829 h 2472838"/>
                <a:gd name="connsiteX174" fmla="*/ 1871743 w 2444235"/>
                <a:gd name="connsiteY174" fmla="*/ 371049 h 2472838"/>
                <a:gd name="connsiteX175" fmla="*/ 1903656 w 2444235"/>
                <a:gd name="connsiteY175" fmla="*/ 373754 h 2472838"/>
                <a:gd name="connsiteX176" fmla="*/ 2026167 w 2444235"/>
                <a:gd name="connsiteY176" fmla="*/ 495994 h 2472838"/>
                <a:gd name="connsiteX177" fmla="*/ 1970996 w 2444235"/>
                <a:gd name="connsiteY177" fmla="*/ 553328 h 2472838"/>
                <a:gd name="connsiteX178" fmla="*/ 1936379 w 2444235"/>
                <a:gd name="connsiteY178" fmla="*/ 542240 h 2472838"/>
                <a:gd name="connsiteX179" fmla="*/ 1904467 w 2444235"/>
                <a:gd name="connsiteY179" fmla="*/ 524391 h 2472838"/>
                <a:gd name="connsiteX180" fmla="*/ 1813057 w 2444235"/>
                <a:gd name="connsiteY180" fmla="*/ 624185 h 2472838"/>
                <a:gd name="connsiteX181" fmla="*/ 1906360 w 2444235"/>
                <a:gd name="connsiteY181" fmla="*/ 730199 h 2472838"/>
                <a:gd name="connsiteX182" fmla="*/ 2187892 w 2444235"/>
                <a:gd name="connsiteY182" fmla="*/ 533045 h 2472838"/>
                <a:gd name="connsiteX183" fmla="*/ 2175452 w 2444235"/>
                <a:gd name="connsiteY183" fmla="*/ 500592 h 2472838"/>
                <a:gd name="connsiteX184" fmla="*/ 2176804 w 2444235"/>
                <a:gd name="connsiteY184" fmla="*/ 480038 h 2472838"/>
                <a:gd name="connsiteX185" fmla="*/ 2197628 w 2444235"/>
                <a:gd name="connsiteY185" fmla="*/ 485447 h 2472838"/>
                <a:gd name="connsiteX186" fmla="*/ 2261723 w 2444235"/>
                <a:gd name="connsiteY186" fmla="*/ 578209 h 2472838"/>
                <a:gd name="connsiteX187" fmla="*/ 2260371 w 2444235"/>
                <a:gd name="connsiteY187" fmla="*/ 597140 h 2472838"/>
                <a:gd name="connsiteX188" fmla="*/ 2240629 w 2444235"/>
                <a:gd name="connsiteY188" fmla="*/ 592272 h 2472838"/>
                <a:gd name="connsiteX189" fmla="*/ 2213314 w 2444235"/>
                <a:gd name="connsiteY189" fmla="*/ 569014 h 2472838"/>
                <a:gd name="connsiteX190" fmla="*/ 1931782 w 2444235"/>
                <a:gd name="connsiteY190" fmla="*/ 766168 h 2472838"/>
                <a:gd name="connsiteX191" fmla="*/ 1999934 w 2444235"/>
                <a:gd name="connsiteY191" fmla="*/ 890031 h 2472838"/>
                <a:gd name="connsiteX192" fmla="*/ 2121634 w 2444235"/>
                <a:gd name="connsiteY192" fmla="*/ 839728 h 2472838"/>
                <a:gd name="connsiteX193" fmla="*/ 2120822 w 2444235"/>
                <a:gd name="connsiteY193" fmla="*/ 766979 h 2472838"/>
                <a:gd name="connsiteX194" fmla="*/ 2193842 w 2444235"/>
                <a:gd name="connsiteY194" fmla="*/ 734255 h 2472838"/>
                <a:gd name="connsiteX195" fmla="*/ 2263076 w 2444235"/>
                <a:gd name="connsiteY195" fmla="*/ 847571 h 2472838"/>
                <a:gd name="connsiteX196" fmla="*/ 2262805 w 2444235"/>
                <a:gd name="connsiteY196" fmla="*/ 908962 h 2472838"/>
                <a:gd name="connsiteX197" fmla="*/ 2196276 w 2444235"/>
                <a:gd name="connsiteY197" fmla="*/ 937900 h 2472838"/>
                <a:gd name="connsiteX198" fmla="*/ 2141917 w 2444235"/>
                <a:gd name="connsiteY198" fmla="*/ 879213 h 2472838"/>
                <a:gd name="connsiteX199" fmla="*/ 2016701 w 2444235"/>
                <a:gd name="connsiteY199" fmla="*/ 931138 h 2472838"/>
                <a:gd name="connsiteX200" fmla="*/ 2056186 w 2444235"/>
                <a:gd name="connsiteY200" fmla="*/ 1066901 h 2472838"/>
                <a:gd name="connsiteX201" fmla="*/ 2394782 w 2444235"/>
                <a:gd name="connsiteY201" fmla="*/ 1007133 h 2472838"/>
                <a:gd name="connsiteX202" fmla="*/ 2397216 w 2444235"/>
                <a:gd name="connsiteY202" fmla="*/ 970353 h 2472838"/>
                <a:gd name="connsiteX203" fmla="*/ 2407222 w 2444235"/>
                <a:gd name="connsiteY203" fmla="*/ 954397 h 2472838"/>
                <a:gd name="connsiteX204" fmla="*/ 2422097 w 2444235"/>
                <a:gd name="connsiteY204" fmla="*/ 966296 h 2472838"/>
                <a:gd name="connsiteX205" fmla="*/ 2441839 w 2444235"/>
                <a:gd name="connsiteY205" fmla="*/ 1081235 h 2472838"/>
                <a:gd name="connsiteX206" fmla="*/ 2432374 w 2444235"/>
                <a:gd name="connsiteY206" fmla="*/ 1096109 h 2472838"/>
                <a:gd name="connsiteX207" fmla="*/ 2418040 w 2444235"/>
                <a:gd name="connsiteY207" fmla="*/ 1085562 h 2472838"/>
                <a:gd name="connsiteX208" fmla="*/ 2401814 w 2444235"/>
                <a:gd name="connsiteY208" fmla="*/ 1050945 h 2472838"/>
                <a:gd name="connsiteX209" fmla="*/ 2063759 w 2444235"/>
                <a:gd name="connsiteY209" fmla="*/ 1110443 h 2472838"/>
                <a:gd name="connsiteX210" fmla="*/ 2072954 w 2444235"/>
                <a:gd name="connsiteY210" fmla="*/ 1251615 h 2472838"/>
                <a:gd name="connsiteX211" fmla="*/ 2207905 w 2444235"/>
                <a:gd name="connsiteY211" fmla="*/ 1257564 h 2472838"/>
                <a:gd name="connsiteX212" fmla="*/ 2217641 w 2444235"/>
                <a:gd name="connsiteY212" fmla="*/ 1224570 h 2472838"/>
                <a:gd name="connsiteX213" fmla="*/ 2240358 w 2444235"/>
                <a:gd name="connsiteY213" fmla="*/ 1183733 h 2472838"/>
                <a:gd name="connsiteX214" fmla="*/ 2310944 w 2444235"/>
                <a:gd name="connsiteY214" fmla="*/ 1186708 h 2472838"/>
                <a:gd name="connsiteX215" fmla="*/ 2335555 w 2444235"/>
                <a:gd name="connsiteY215" fmla="*/ 1274873 h 2472838"/>
                <a:gd name="connsiteX216" fmla="*/ 2317435 w 2444235"/>
                <a:gd name="connsiteY216" fmla="*/ 1358440 h 2472838"/>
                <a:gd name="connsiteX217" fmla="*/ 2302561 w 2444235"/>
                <a:gd name="connsiteY217" fmla="*/ 1380887 h 2472838"/>
                <a:gd name="connsiteX218" fmla="*/ 2231434 w 2444235"/>
                <a:gd name="connsiteY218" fmla="*/ 1377371 h 2472838"/>
                <a:gd name="connsiteX219" fmla="*/ 2209257 w 2444235"/>
                <a:gd name="connsiteY219" fmla="*/ 1320307 h 2472838"/>
                <a:gd name="connsiteX220" fmla="*/ 2206282 w 2444235"/>
                <a:gd name="connsiteY220" fmla="*/ 1301647 h 2472838"/>
                <a:gd name="connsiteX221" fmla="*/ 2070520 w 2444235"/>
                <a:gd name="connsiteY221" fmla="*/ 1295427 h 2472838"/>
                <a:gd name="connsiteX222" fmla="*/ 2049155 w 2444235"/>
                <a:gd name="connsiteY222" fmla="*/ 1434976 h 2472838"/>
                <a:gd name="connsiteX223" fmla="*/ 2121093 w 2444235"/>
                <a:gd name="connsiteY223" fmla="*/ 1454448 h 2472838"/>
                <a:gd name="connsiteX224" fmla="*/ 2368549 w 2444235"/>
                <a:gd name="connsiteY224" fmla="*/ 1520706 h 2472838"/>
                <a:gd name="connsiteX225" fmla="*/ 2387750 w 2444235"/>
                <a:gd name="connsiteY225" fmla="*/ 1512052 h 2472838"/>
                <a:gd name="connsiteX226" fmla="*/ 2402354 w 2444235"/>
                <a:gd name="connsiteY226" fmla="*/ 1487983 h 2472838"/>
                <a:gd name="connsiteX227" fmla="*/ 2415876 w 2444235"/>
                <a:gd name="connsiteY227" fmla="*/ 1482033 h 2472838"/>
                <a:gd name="connsiteX228" fmla="*/ 2422908 w 2444235"/>
                <a:gd name="connsiteY228" fmla="*/ 1493392 h 2472838"/>
                <a:gd name="connsiteX229" fmla="*/ 2417770 w 2444235"/>
                <a:gd name="connsiteY229" fmla="*/ 1552078 h 2472838"/>
                <a:gd name="connsiteX230" fmla="*/ 2394511 w 2444235"/>
                <a:gd name="connsiteY230" fmla="*/ 1608871 h 2472838"/>
                <a:gd name="connsiteX231" fmla="*/ 2377744 w 2444235"/>
                <a:gd name="connsiteY231" fmla="*/ 1619959 h 2472838"/>
                <a:gd name="connsiteX232" fmla="*/ 2369631 w 2444235"/>
                <a:gd name="connsiteY232" fmla="*/ 1601299 h 2472838"/>
                <a:gd name="connsiteX233" fmla="*/ 2369360 w 2444235"/>
                <a:gd name="connsiteY233" fmla="*/ 1566141 h 2472838"/>
                <a:gd name="connsiteX234" fmla="*/ 2038607 w 2444235"/>
                <a:gd name="connsiteY234" fmla="*/ 1477435 h 2472838"/>
                <a:gd name="connsiteX235" fmla="*/ 1987223 w 2444235"/>
                <a:gd name="connsiteY235" fmla="*/ 1609141 h 2472838"/>
                <a:gd name="connsiteX236" fmla="*/ 2106218 w 2444235"/>
                <a:gd name="connsiteY236" fmla="*/ 1671073 h 2472838"/>
                <a:gd name="connsiteX237" fmla="*/ 2143810 w 2444235"/>
                <a:gd name="connsiteY237" fmla="*/ 1632941 h 2472838"/>
                <a:gd name="connsiteX238" fmla="*/ 2167880 w 2444235"/>
                <a:gd name="connsiteY238" fmla="*/ 1618066 h 2472838"/>
                <a:gd name="connsiteX239" fmla="*/ 2231434 w 2444235"/>
                <a:gd name="connsiteY239" fmla="*/ 1653494 h 2472838"/>
                <a:gd name="connsiteX240" fmla="*/ 2148408 w 2444235"/>
                <a:gd name="connsiteY240" fmla="*/ 1820088 h 2472838"/>
                <a:gd name="connsiteX241" fmla="*/ 2076740 w 2444235"/>
                <a:gd name="connsiteY241" fmla="*/ 1783578 h 2472838"/>
                <a:gd name="connsiteX242" fmla="*/ 2077822 w 2444235"/>
                <a:gd name="connsiteY242" fmla="*/ 1747338 h 2472838"/>
                <a:gd name="connsiteX243" fmla="*/ 2087017 w 2444235"/>
                <a:gd name="connsiteY243" fmla="*/ 1710828 h 2472838"/>
                <a:gd name="connsiteX244" fmla="*/ 1966669 w 2444235"/>
                <a:gd name="connsiteY244" fmla="*/ 1648085 h 2472838"/>
                <a:gd name="connsiteX245" fmla="*/ 1888240 w 2444235"/>
                <a:gd name="connsiteY245" fmla="*/ 1765458 h 2472838"/>
                <a:gd name="connsiteX246" fmla="*/ 2151112 w 2444235"/>
                <a:gd name="connsiteY246" fmla="*/ 1986140 h 2472838"/>
                <a:gd name="connsiteX247" fmla="*/ 2184106 w 2444235"/>
                <a:gd name="connsiteY247" fmla="*/ 1963693 h 2472838"/>
                <a:gd name="connsiteX248" fmla="*/ 2200062 w 2444235"/>
                <a:gd name="connsiteY248" fmla="*/ 1963153 h 2472838"/>
                <a:gd name="connsiteX249" fmla="*/ 2201414 w 2444235"/>
                <a:gd name="connsiteY249" fmla="*/ 1977757 h 2472838"/>
                <a:gd name="connsiteX250" fmla="*/ 2122445 w 2444235"/>
                <a:gd name="connsiteY250" fmla="*/ 2071601 h 2472838"/>
                <a:gd name="connsiteX251" fmla="*/ 2107841 w 2444235"/>
                <a:gd name="connsiteY251" fmla="*/ 2071871 h 2472838"/>
                <a:gd name="connsiteX252" fmla="*/ 2105948 w 2444235"/>
                <a:gd name="connsiteY252" fmla="*/ 2057267 h 2472838"/>
                <a:gd name="connsiteX253" fmla="*/ 2122445 w 2444235"/>
                <a:gd name="connsiteY253" fmla="*/ 2019675 h 2472838"/>
                <a:gd name="connsiteX254" fmla="*/ 1859573 w 2444235"/>
                <a:gd name="connsiteY254" fmla="*/ 1798993 h 2472838"/>
                <a:gd name="connsiteX255" fmla="*/ 1757616 w 2444235"/>
                <a:gd name="connsiteY255" fmla="*/ 1896623 h 2472838"/>
                <a:gd name="connsiteX256" fmla="*/ 1839831 w 2444235"/>
                <a:gd name="connsiteY256" fmla="*/ 2003719 h 2472838"/>
                <a:gd name="connsiteX257" fmla="*/ 1881750 w 2444235"/>
                <a:gd name="connsiteY257" fmla="*/ 1986952 h 2472838"/>
                <a:gd name="connsiteX258" fmla="*/ 1924209 w 2444235"/>
                <a:gd name="connsiteY258" fmla="*/ 1982084 h 2472838"/>
                <a:gd name="connsiteX259" fmla="*/ 1962072 w 2444235"/>
                <a:gd name="connsiteY259" fmla="*/ 2029141 h 2472838"/>
                <a:gd name="connsiteX260" fmla="*/ 1956663 w 2444235"/>
                <a:gd name="connsiteY260" fmla="*/ 2049965 h 2472838"/>
                <a:gd name="connsiteX261" fmla="*/ 1816032 w 2444235"/>
                <a:gd name="connsiteY261" fmla="*/ 2155168 h 2472838"/>
                <a:gd name="connsiteX262" fmla="*/ 1766000 w 2444235"/>
                <a:gd name="connsiteY262" fmla="*/ 2090261 h 2472838"/>
                <a:gd name="connsiteX263" fmla="*/ 1802780 w 2444235"/>
                <a:gd name="connsiteY263" fmla="*/ 2028059 h 2472838"/>
                <a:gd name="connsiteX264" fmla="*/ 1722458 w 2444235"/>
                <a:gd name="connsiteY264" fmla="*/ 1923127 h 2472838"/>
                <a:gd name="connsiteX265" fmla="*/ 1601840 w 2444235"/>
                <a:gd name="connsiteY265" fmla="*/ 1996417 h 2472838"/>
                <a:gd name="connsiteX266" fmla="*/ 1747069 w 2444235"/>
                <a:gd name="connsiteY266" fmla="*/ 2307698 h 2472838"/>
                <a:gd name="connsiteX267" fmla="*/ 1786013 w 2444235"/>
                <a:gd name="connsiteY267" fmla="*/ 2300937 h 2472838"/>
                <a:gd name="connsiteX268" fmla="*/ 1800616 w 2444235"/>
                <a:gd name="connsiteY268" fmla="*/ 2306887 h 2472838"/>
                <a:gd name="connsiteX269" fmla="*/ 1795749 w 2444235"/>
                <a:gd name="connsiteY269" fmla="*/ 2322032 h 2472838"/>
                <a:gd name="connsiteX270" fmla="*/ 1704068 w 2444235"/>
                <a:gd name="connsiteY270" fmla="*/ 2370712 h 2472838"/>
                <a:gd name="connsiteX271" fmla="*/ 1682703 w 2444235"/>
                <a:gd name="connsiteY271" fmla="*/ 2373146 h 2472838"/>
                <a:gd name="connsiteX272" fmla="*/ 1674319 w 2444235"/>
                <a:gd name="connsiteY272" fmla="*/ 2355296 h 2472838"/>
                <a:gd name="connsiteX273" fmla="*/ 1706773 w 2444235"/>
                <a:gd name="connsiteY273" fmla="*/ 2325548 h 2472838"/>
                <a:gd name="connsiteX274" fmla="*/ 1561815 w 2444235"/>
                <a:gd name="connsiteY274" fmla="*/ 2014807 h 2472838"/>
                <a:gd name="connsiteX275" fmla="*/ 1427945 w 2444235"/>
                <a:gd name="connsiteY275" fmla="*/ 2060242 h 2472838"/>
                <a:gd name="connsiteX276" fmla="*/ 1456612 w 2444235"/>
                <a:gd name="connsiteY276" fmla="*/ 2190326 h 2472838"/>
                <a:gd name="connsiteX277" fmla="*/ 1518003 w 2444235"/>
                <a:gd name="connsiteY277" fmla="*/ 2197627 h 2472838"/>
                <a:gd name="connsiteX278" fmla="*/ 1530713 w 2444235"/>
                <a:gd name="connsiteY278" fmla="*/ 2201684 h 2472838"/>
                <a:gd name="connsiteX279" fmla="*/ 1547751 w 2444235"/>
                <a:gd name="connsiteY279" fmla="*/ 2278761 h 2472838"/>
                <a:gd name="connsiteX280" fmla="*/ 1433624 w 2444235"/>
                <a:gd name="connsiteY280" fmla="*/ 2326900 h 2472838"/>
                <a:gd name="connsiteX281" fmla="*/ 1370070 w 2444235"/>
                <a:gd name="connsiteY281" fmla="*/ 2319057 h 2472838"/>
                <a:gd name="connsiteX282" fmla="*/ 1352491 w 2444235"/>
                <a:gd name="connsiteY282" fmla="*/ 2240628 h 2472838"/>
                <a:gd name="connsiteX283" fmla="*/ 1413070 w 2444235"/>
                <a:gd name="connsiteY283" fmla="*/ 2198980 h 2472838"/>
                <a:gd name="connsiteX284" fmla="*/ 1384403 w 2444235"/>
                <a:gd name="connsiteY284" fmla="*/ 2069978 h 2472838"/>
                <a:gd name="connsiteX285" fmla="*/ 1245395 w 2444235"/>
                <a:gd name="connsiteY285" fmla="*/ 2084852 h 2472838"/>
                <a:gd name="connsiteX286" fmla="*/ 1245395 w 2444235"/>
                <a:gd name="connsiteY286" fmla="*/ 2428857 h 2472838"/>
                <a:gd name="connsiteX287" fmla="*/ 1282716 w 2444235"/>
                <a:gd name="connsiteY287" fmla="*/ 2439404 h 2472838"/>
                <a:gd name="connsiteX288" fmla="*/ 1294886 w 2444235"/>
                <a:gd name="connsiteY288" fmla="*/ 2450763 h 2472838"/>
                <a:gd name="connsiteX289" fmla="*/ 1282987 w 2444235"/>
                <a:gd name="connsiteY289" fmla="*/ 2462392 h 2472838"/>
                <a:gd name="connsiteX290" fmla="*/ 1161287 w 2444235"/>
                <a:gd name="connsiteY290" fmla="*/ 2462392 h 2472838"/>
                <a:gd name="connsiteX291" fmla="*/ 1150469 w 2444235"/>
                <a:gd name="connsiteY291" fmla="*/ 2450493 h 2472838"/>
                <a:gd name="connsiteX292" fmla="*/ 1161017 w 2444235"/>
                <a:gd name="connsiteY292" fmla="*/ 2439945 h 2472838"/>
                <a:gd name="connsiteX293" fmla="*/ 1200231 w 2444235"/>
                <a:gd name="connsiteY293" fmla="*/ 2430209 h 2472838"/>
                <a:gd name="connsiteX294" fmla="*/ 2028871 w 2444235"/>
                <a:gd name="connsiteY294" fmla="*/ 1236740 h 2472838"/>
                <a:gd name="connsiteX295" fmla="*/ 1224301 w 2444235"/>
                <a:gd name="connsiteY295" fmla="*/ 430006 h 2472838"/>
                <a:gd name="connsiteX296" fmla="*/ 415944 w 2444235"/>
                <a:gd name="connsiteY296" fmla="*/ 1236199 h 2472838"/>
                <a:gd name="connsiteX297" fmla="*/ 1220785 w 2444235"/>
                <a:gd name="connsiteY297" fmla="*/ 2042934 h 2472838"/>
                <a:gd name="connsiteX298" fmla="*/ 2028871 w 2444235"/>
                <a:gd name="connsiteY298" fmla="*/ 1236740 h 24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444235" h="2472838">
                  <a:moveTo>
                    <a:pt x="1200231" y="2430209"/>
                  </a:moveTo>
                  <a:cubicBezTo>
                    <a:pt x="1200231" y="2315541"/>
                    <a:pt x="1200231" y="2200873"/>
                    <a:pt x="1200231" y="2087557"/>
                  </a:cubicBezTo>
                  <a:cubicBezTo>
                    <a:pt x="1142086" y="2079984"/>
                    <a:pt x="1084751" y="2072682"/>
                    <a:pt x="1026065" y="2065110"/>
                  </a:cubicBezTo>
                  <a:cubicBezTo>
                    <a:pt x="1014977" y="2107029"/>
                    <a:pt x="1003348" y="2150841"/>
                    <a:pt x="991719" y="2194923"/>
                  </a:cubicBezTo>
                  <a:cubicBezTo>
                    <a:pt x="1002266" y="2200332"/>
                    <a:pt x="1013354" y="2204118"/>
                    <a:pt x="1021738" y="2211150"/>
                  </a:cubicBezTo>
                  <a:cubicBezTo>
                    <a:pt x="1036072" y="2223049"/>
                    <a:pt x="1051216" y="2235219"/>
                    <a:pt x="1061764" y="2250364"/>
                  </a:cubicBezTo>
                  <a:cubicBezTo>
                    <a:pt x="1075827" y="2270918"/>
                    <a:pt x="1069066" y="2295528"/>
                    <a:pt x="1046348" y="2306346"/>
                  </a:cubicBezTo>
                  <a:cubicBezTo>
                    <a:pt x="1030122" y="2314189"/>
                    <a:pt x="1011461" y="2319327"/>
                    <a:pt x="993612" y="2320139"/>
                  </a:cubicBezTo>
                  <a:cubicBezTo>
                    <a:pt x="950611" y="2322032"/>
                    <a:pt x="910586" y="2310132"/>
                    <a:pt x="875428" y="2284981"/>
                  </a:cubicBezTo>
                  <a:cubicBezTo>
                    <a:pt x="865962" y="2278220"/>
                    <a:pt x="857308" y="2269836"/>
                    <a:pt x="850547" y="2260641"/>
                  </a:cubicBezTo>
                  <a:cubicBezTo>
                    <a:pt x="830805" y="2233867"/>
                    <a:pt x="837836" y="2206282"/>
                    <a:pt x="868126" y="2193030"/>
                  </a:cubicBezTo>
                  <a:cubicBezTo>
                    <a:pt x="880296" y="2187621"/>
                    <a:pt x="893818" y="2185187"/>
                    <a:pt x="907070" y="2183565"/>
                  </a:cubicBezTo>
                  <a:cubicBezTo>
                    <a:pt x="920322" y="2181942"/>
                    <a:pt x="933844" y="2183294"/>
                    <a:pt x="949259" y="2183294"/>
                  </a:cubicBezTo>
                  <a:cubicBezTo>
                    <a:pt x="960618" y="2140293"/>
                    <a:pt x="972247" y="2096481"/>
                    <a:pt x="983605" y="2054292"/>
                  </a:cubicBezTo>
                  <a:cubicBezTo>
                    <a:pt x="928164" y="2031304"/>
                    <a:pt x="872994" y="2008858"/>
                    <a:pt x="815930" y="1985059"/>
                  </a:cubicBezTo>
                  <a:cubicBezTo>
                    <a:pt x="759678" y="2082418"/>
                    <a:pt x="702073" y="2182212"/>
                    <a:pt x="645010" y="2281195"/>
                  </a:cubicBezTo>
                  <a:cubicBezTo>
                    <a:pt x="655016" y="2291742"/>
                    <a:pt x="665023" y="2301478"/>
                    <a:pt x="673947" y="2312025"/>
                  </a:cubicBezTo>
                  <a:cubicBezTo>
                    <a:pt x="676652" y="2315271"/>
                    <a:pt x="678274" y="2322032"/>
                    <a:pt x="676652" y="2325277"/>
                  </a:cubicBezTo>
                  <a:cubicBezTo>
                    <a:pt x="675029" y="2328252"/>
                    <a:pt x="668268" y="2330416"/>
                    <a:pt x="663941" y="2329875"/>
                  </a:cubicBezTo>
                  <a:cubicBezTo>
                    <a:pt x="654205" y="2328793"/>
                    <a:pt x="644198" y="2326900"/>
                    <a:pt x="635274" y="2323384"/>
                  </a:cubicBezTo>
                  <a:cubicBezTo>
                    <a:pt x="606607" y="2312025"/>
                    <a:pt x="579833" y="2296880"/>
                    <a:pt x="559549" y="2273081"/>
                  </a:cubicBezTo>
                  <a:cubicBezTo>
                    <a:pt x="555493" y="2268213"/>
                    <a:pt x="554681" y="2260370"/>
                    <a:pt x="552518" y="2253880"/>
                  </a:cubicBezTo>
                  <a:cubicBezTo>
                    <a:pt x="559009" y="2252528"/>
                    <a:pt x="566040" y="2249553"/>
                    <a:pt x="572260" y="2250364"/>
                  </a:cubicBezTo>
                  <a:cubicBezTo>
                    <a:pt x="583348" y="2251987"/>
                    <a:pt x="593896" y="2256043"/>
                    <a:pt x="606607" y="2259559"/>
                  </a:cubicBezTo>
                  <a:cubicBezTo>
                    <a:pt x="663670" y="2160577"/>
                    <a:pt x="721545" y="2060783"/>
                    <a:pt x="778609" y="1961800"/>
                  </a:cubicBezTo>
                  <a:cubicBezTo>
                    <a:pt x="740747" y="1933945"/>
                    <a:pt x="703426" y="1906630"/>
                    <a:pt x="664752" y="1878233"/>
                  </a:cubicBezTo>
                  <a:cubicBezTo>
                    <a:pt x="634733" y="1910957"/>
                    <a:pt x="603902" y="1944492"/>
                    <a:pt x="573612" y="1977486"/>
                  </a:cubicBezTo>
                  <a:cubicBezTo>
                    <a:pt x="583348" y="1993983"/>
                    <a:pt x="594166" y="2008587"/>
                    <a:pt x="600927" y="2024814"/>
                  </a:cubicBezTo>
                  <a:cubicBezTo>
                    <a:pt x="606336" y="2038065"/>
                    <a:pt x="608500" y="2053481"/>
                    <a:pt x="608500" y="2067814"/>
                  </a:cubicBezTo>
                  <a:cubicBezTo>
                    <a:pt x="608229" y="2086745"/>
                    <a:pt x="593625" y="2100538"/>
                    <a:pt x="574694" y="2101890"/>
                  </a:cubicBezTo>
                  <a:cubicBezTo>
                    <a:pt x="563336" y="2102702"/>
                    <a:pt x="550625" y="2102702"/>
                    <a:pt x="540077" y="2098915"/>
                  </a:cubicBezTo>
                  <a:cubicBezTo>
                    <a:pt x="479768" y="2078362"/>
                    <a:pt x="436497" y="2039688"/>
                    <a:pt x="418648" y="1977216"/>
                  </a:cubicBezTo>
                  <a:cubicBezTo>
                    <a:pt x="407830" y="1938813"/>
                    <a:pt x="433523" y="1911498"/>
                    <a:pt x="472196" y="1920422"/>
                  </a:cubicBezTo>
                  <a:cubicBezTo>
                    <a:pt x="495454" y="1925561"/>
                    <a:pt x="517360" y="1936379"/>
                    <a:pt x="542782" y="1945844"/>
                  </a:cubicBezTo>
                  <a:cubicBezTo>
                    <a:pt x="570638" y="1915284"/>
                    <a:pt x="601739" y="1881749"/>
                    <a:pt x="632028" y="1848484"/>
                  </a:cubicBezTo>
                  <a:cubicBezTo>
                    <a:pt x="600927" y="1813056"/>
                    <a:pt x="570367" y="1778439"/>
                    <a:pt x="538725" y="1742200"/>
                  </a:cubicBezTo>
                  <a:cubicBezTo>
                    <a:pt x="445693" y="1807377"/>
                    <a:pt x="351308" y="1873365"/>
                    <a:pt x="257193" y="1939353"/>
                  </a:cubicBezTo>
                  <a:cubicBezTo>
                    <a:pt x="261791" y="1952064"/>
                    <a:pt x="266929" y="1963964"/>
                    <a:pt x="269904" y="1976404"/>
                  </a:cubicBezTo>
                  <a:cubicBezTo>
                    <a:pt x="271256" y="1981272"/>
                    <a:pt x="268552" y="1987493"/>
                    <a:pt x="267470" y="1992901"/>
                  </a:cubicBezTo>
                  <a:cubicBezTo>
                    <a:pt x="261520" y="1991820"/>
                    <a:pt x="254489" y="1992631"/>
                    <a:pt x="250162" y="1989386"/>
                  </a:cubicBezTo>
                  <a:cubicBezTo>
                    <a:pt x="216086" y="1964234"/>
                    <a:pt x="193098" y="1930970"/>
                    <a:pt x="181739" y="1890403"/>
                  </a:cubicBezTo>
                  <a:cubicBezTo>
                    <a:pt x="180387" y="1886076"/>
                    <a:pt x="182010" y="1878233"/>
                    <a:pt x="184985" y="1876070"/>
                  </a:cubicBezTo>
                  <a:cubicBezTo>
                    <a:pt x="187959" y="1873906"/>
                    <a:pt x="195802" y="1874988"/>
                    <a:pt x="199589" y="1877692"/>
                  </a:cubicBezTo>
                  <a:cubicBezTo>
                    <a:pt x="210677" y="1885265"/>
                    <a:pt x="220683" y="1894460"/>
                    <a:pt x="231771" y="1903384"/>
                  </a:cubicBezTo>
                  <a:cubicBezTo>
                    <a:pt x="325345" y="1837937"/>
                    <a:pt x="419730" y="1771949"/>
                    <a:pt x="513303" y="1706231"/>
                  </a:cubicBezTo>
                  <a:cubicBezTo>
                    <a:pt x="490586" y="1664853"/>
                    <a:pt x="468410" y="1624286"/>
                    <a:pt x="445422" y="1582638"/>
                  </a:cubicBezTo>
                  <a:cubicBezTo>
                    <a:pt x="404585" y="1599676"/>
                    <a:pt x="362396" y="1616984"/>
                    <a:pt x="323181" y="1633211"/>
                  </a:cubicBezTo>
                  <a:cubicBezTo>
                    <a:pt x="323722" y="1658633"/>
                    <a:pt x="326968" y="1682432"/>
                    <a:pt x="323993" y="1705690"/>
                  </a:cubicBezTo>
                  <a:cubicBezTo>
                    <a:pt x="318854" y="1748150"/>
                    <a:pt x="284237" y="1762483"/>
                    <a:pt x="249080" y="1737873"/>
                  </a:cubicBezTo>
                  <a:cubicBezTo>
                    <a:pt x="210136" y="1710558"/>
                    <a:pt x="189853" y="1670532"/>
                    <a:pt x="181469" y="1625098"/>
                  </a:cubicBezTo>
                  <a:cubicBezTo>
                    <a:pt x="177953" y="1605626"/>
                    <a:pt x="177953" y="1584531"/>
                    <a:pt x="181739" y="1565059"/>
                  </a:cubicBezTo>
                  <a:cubicBezTo>
                    <a:pt x="188500" y="1530442"/>
                    <a:pt x="218790" y="1517461"/>
                    <a:pt x="248539" y="1536933"/>
                  </a:cubicBezTo>
                  <a:cubicBezTo>
                    <a:pt x="265847" y="1548292"/>
                    <a:pt x="278829" y="1565600"/>
                    <a:pt x="293703" y="1580745"/>
                  </a:cubicBezTo>
                  <a:cubicBezTo>
                    <a:pt x="297219" y="1584531"/>
                    <a:pt x="299653" y="1589669"/>
                    <a:pt x="302628" y="1594537"/>
                  </a:cubicBezTo>
                  <a:cubicBezTo>
                    <a:pt x="345358" y="1576688"/>
                    <a:pt x="387547" y="1559380"/>
                    <a:pt x="428655" y="1542342"/>
                  </a:cubicBezTo>
                  <a:cubicBezTo>
                    <a:pt x="415403" y="1496907"/>
                    <a:pt x="402421" y="1452554"/>
                    <a:pt x="388899" y="1406579"/>
                  </a:cubicBezTo>
                  <a:cubicBezTo>
                    <a:pt x="276395" y="1426321"/>
                    <a:pt x="162808" y="1446334"/>
                    <a:pt x="50303" y="1466347"/>
                  </a:cubicBezTo>
                  <a:cubicBezTo>
                    <a:pt x="48681" y="1481222"/>
                    <a:pt x="48140" y="1494744"/>
                    <a:pt x="45706" y="1507995"/>
                  </a:cubicBezTo>
                  <a:cubicBezTo>
                    <a:pt x="44895" y="1512052"/>
                    <a:pt x="40297" y="1518272"/>
                    <a:pt x="37322" y="1518543"/>
                  </a:cubicBezTo>
                  <a:cubicBezTo>
                    <a:pt x="32995" y="1518813"/>
                    <a:pt x="26504" y="1515297"/>
                    <a:pt x="24341" y="1511241"/>
                  </a:cubicBezTo>
                  <a:cubicBezTo>
                    <a:pt x="2976" y="1473108"/>
                    <a:pt x="-4867" y="1432271"/>
                    <a:pt x="2976" y="1389000"/>
                  </a:cubicBezTo>
                  <a:cubicBezTo>
                    <a:pt x="3787" y="1384943"/>
                    <a:pt x="8385" y="1378723"/>
                    <a:pt x="11630" y="1378453"/>
                  </a:cubicBezTo>
                  <a:cubicBezTo>
                    <a:pt x="15957" y="1378182"/>
                    <a:pt x="22177" y="1381969"/>
                    <a:pt x="24341" y="1385755"/>
                  </a:cubicBezTo>
                  <a:cubicBezTo>
                    <a:pt x="31102" y="1397113"/>
                    <a:pt x="36240" y="1409554"/>
                    <a:pt x="42731" y="1422806"/>
                  </a:cubicBezTo>
                  <a:cubicBezTo>
                    <a:pt x="155236" y="1403063"/>
                    <a:pt x="268281" y="1383050"/>
                    <a:pt x="381056" y="1363308"/>
                  </a:cubicBezTo>
                  <a:cubicBezTo>
                    <a:pt x="378082" y="1316521"/>
                    <a:pt x="375107" y="1270546"/>
                    <a:pt x="371861" y="1222407"/>
                  </a:cubicBezTo>
                  <a:cubicBezTo>
                    <a:pt x="327779" y="1220514"/>
                    <a:pt x="282615" y="1218620"/>
                    <a:pt x="235828" y="1216457"/>
                  </a:cubicBezTo>
                  <a:cubicBezTo>
                    <a:pt x="233664" y="1224841"/>
                    <a:pt x="232583" y="1233765"/>
                    <a:pt x="229067" y="1241608"/>
                  </a:cubicBezTo>
                  <a:cubicBezTo>
                    <a:pt x="222576" y="1256753"/>
                    <a:pt x="216897" y="1272980"/>
                    <a:pt x="207431" y="1285961"/>
                  </a:cubicBezTo>
                  <a:cubicBezTo>
                    <a:pt x="184714" y="1317332"/>
                    <a:pt x="151179" y="1315439"/>
                    <a:pt x="130084" y="1283257"/>
                  </a:cubicBezTo>
                  <a:cubicBezTo>
                    <a:pt x="114940" y="1260269"/>
                    <a:pt x="109801" y="1234306"/>
                    <a:pt x="108449" y="1207532"/>
                  </a:cubicBezTo>
                  <a:cubicBezTo>
                    <a:pt x="106826" y="1178054"/>
                    <a:pt x="110883" y="1149116"/>
                    <a:pt x="123594" y="1122072"/>
                  </a:cubicBezTo>
                  <a:cubicBezTo>
                    <a:pt x="128191" y="1112066"/>
                    <a:pt x="134141" y="1102059"/>
                    <a:pt x="141173" y="1093405"/>
                  </a:cubicBezTo>
                  <a:cubicBezTo>
                    <a:pt x="163619" y="1066901"/>
                    <a:pt x="194721" y="1067713"/>
                    <a:pt x="213111" y="1097462"/>
                  </a:cubicBezTo>
                  <a:cubicBezTo>
                    <a:pt x="223388" y="1114229"/>
                    <a:pt x="228256" y="1134512"/>
                    <a:pt x="234746" y="1153443"/>
                  </a:cubicBezTo>
                  <a:cubicBezTo>
                    <a:pt x="236639" y="1158852"/>
                    <a:pt x="236639" y="1165072"/>
                    <a:pt x="237721" y="1172104"/>
                  </a:cubicBezTo>
                  <a:cubicBezTo>
                    <a:pt x="283426" y="1174268"/>
                    <a:pt x="328861" y="1176161"/>
                    <a:pt x="373754" y="1178324"/>
                  </a:cubicBezTo>
                  <a:cubicBezTo>
                    <a:pt x="381056" y="1130997"/>
                    <a:pt x="388088" y="1085562"/>
                    <a:pt x="395390" y="1038505"/>
                  </a:cubicBezTo>
                  <a:cubicBezTo>
                    <a:pt x="285319" y="1009026"/>
                    <a:pt x="173896" y="979278"/>
                    <a:pt x="63555" y="949529"/>
                  </a:cubicBezTo>
                  <a:cubicBezTo>
                    <a:pt x="55983" y="962240"/>
                    <a:pt x="50033" y="973869"/>
                    <a:pt x="42461" y="984416"/>
                  </a:cubicBezTo>
                  <a:cubicBezTo>
                    <a:pt x="39756" y="988202"/>
                    <a:pt x="33266" y="992259"/>
                    <a:pt x="29479" y="991448"/>
                  </a:cubicBezTo>
                  <a:cubicBezTo>
                    <a:pt x="25964" y="990636"/>
                    <a:pt x="21907" y="983875"/>
                    <a:pt x="21366" y="979548"/>
                  </a:cubicBezTo>
                  <a:cubicBezTo>
                    <a:pt x="17039" y="936277"/>
                    <a:pt x="28127" y="896792"/>
                    <a:pt x="52467" y="861094"/>
                  </a:cubicBezTo>
                  <a:cubicBezTo>
                    <a:pt x="55171" y="857037"/>
                    <a:pt x="62203" y="853792"/>
                    <a:pt x="66801" y="854332"/>
                  </a:cubicBezTo>
                  <a:cubicBezTo>
                    <a:pt x="70046" y="854873"/>
                    <a:pt x="73832" y="862446"/>
                    <a:pt x="74373" y="867043"/>
                  </a:cubicBezTo>
                  <a:cubicBezTo>
                    <a:pt x="75455" y="879484"/>
                    <a:pt x="74643" y="892195"/>
                    <a:pt x="74643" y="907069"/>
                  </a:cubicBezTo>
                  <a:cubicBezTo>
                    <a:pt x="184714" y="935736"/>
                    <a:pt x="295867" y="965485"/>
                    <a:pt x="407019" y="995234"/>
                  </a:cubicBezTo>
                  <a:cubicBezTo>
                    <a:pt x="424057" y="951422"/>
                    <a:pt x="440825" y="908151"/>
                    <a:pt x="458133" y="863527"/>
                  </a:cubicBezTo>
                  <a:cubicBezTo>
                    <a:pt x="418919" y="843244"/>
                    <a:pt x="378352" y="821879"/>
                    <a:pt x="339949" y="801866"/>
                  </a:cubicBezTo>
                  <a:cubicBezTo>
                    <a:pt x="323722" y="817282"/>
                    <a:pt x="309659" y="833238"/>
                    <a:pt x="292892" y="845678"/>
                  </a:cubicBezTo>
                  <a:cubicBezTo>
                    <a:pt x="282615" y="853251"/>
                    <a:pt x="268552" y="858119"/>
                    <a:pt x="255570" y="859471"/>
                  </a:cubicBezTo>
                  <a:cubicBezTo>
                    <a:pt x="233664" y="861905"/>
                    <a:pt x="215274" y="842433"/>
                    <a:pt x="213652" y="815659"/>
                  </a:cubicBezTo>
                  <a:cubicBezTo>
                    <a:pt x="209865" y="750211"/>
                    <a:pt x="236639" y="698557"/>
                    <a:pt x="287212" y="658801"/>
                  </a:cubicBezTo>
                  <a:cubicBezTo>
                    <a:pt x="304250" y="645279"/>
                    <a:pt x="324804" y="636895"/>
                    <a:pt x="346169" y="649065"/>
                  </a:cubicBezTo>
                  <a:cubicBezTo>
                    <a:pt x="367805" y="661506"/>
                    <a:pt x="370239" y="684223"/>
                    <a:pt x="369157" y="706129"/>
                  </a:cubicBezTo>
                  <a:cubicBezTo>
                    <a:pt x="368075" y="724249"/>
                    <a:pt x="363207" y="742369"/>
                    <a:pt x="359421" y="762381"/>
                  </a:cubicBezTo>
                  <a:cubicBezTo>
                    <a:pt x="397824" y="782394"/>
                    <a:pt x="438390" y="803759"/>
                    <a:pt x="478416" y="824584"/>
                  </a:cubicBezTo>
                  <a:cubicBezTo>
                    <a:pt x="504649" y="785369"/>
                    <a:pt x="530341" y="746696"/>
                    <a:pt x="557115" y="706940"/>
                  </a:cubicBezTo>
                  <a:cubicBezTo>
                    <a:pt x="470032" y="633650"/>
                    <a:pt x="382138" y="560089"/>
                    <a:pt x="293703" y="485988"/>
                  </a:cubicBezTo>
                  <a:cubicBezTo>
                    <a:pt x="283426" y="493290"/>
                    <a:pt x="273690" y="501403"/>
                    <a:pt x="263143" y="507353"/>
                  </a:cubicBezTo>
                  <a:cubicBezTo>
                    <a:pt x="258004" y="510328"/>
                    <a:pt x="250702" y="508975"/>
                    <a:pt x="244212" y="509787"/>
                  </a:cubicBezTo>
                  <a:cubicBezTo>
                    <a:pt x="243941" y="503837"/>
                    <a:pt x="241778" y="497076"/>
                    <a:pt x="243671" y="491938"/>
                  </a:cubicBezTo>
                  <a:cubicBezTo>
                    <a:pt x="259086" y="453534"/>
                    <a:pt x="284508" y="423245"/>
                    <a:pt x="319666" y="401880"/>
                  </a:cubicBezTo>
                  <a:cubicBezTo>
                    <a:pt x="324263" y="399175"/>
                    <a:pt x="331295" y="400527"/>
                    <a:pt x="337244" y="399987"/>
                  </a:cubicBezTo>
                  <a:cubicBezTo>
                    <a:pt x="337515" y="405936"/>
                    <a:pt x="339408" y="412427"/>
                    <a:pt x="337515" y="417565"/>
                  </a:cubicBezTo>
                  <a:cubicBezTo>
                    <a:pt x="333458" y="428924"/>
                    <a:pt x="327779" y="439471"/>
                    <a:pt x="321829" y="452182"/>
                  </a:cubicBezTo>
                  <a:cubicBezTo>
                    <a:pt x="409183" y="525473"/>
                    <a:pt x="497347" y="599574"/>
                    <a:pt x="585242" y="673135"/>
                  </a:cubicBezTo>
                  <a:cubicBezTo>
                    <a:pt x="618777" y="640952"/>
                    <a:pt x="652312" y="608769"/>
                    <a:pt x="687199" y="575505"/>
                  </a:cubicBezTo>
                  <a:cubicBezTo>
                    <a:pt x="660425" y="540617"/>
                    <a:pt x="632569" y="504107"/>
                    <a:pt x="605525" y="468950"/>
                  </a:cubicBezTo>
                  <a:cubicBezTo>
                    <a:pt x="587135" y="475711"/>
                    <a:pt x="570367" y="483283"/>
                    <a:pt x="552788" y="487881"/>
                  </a:cubicBezTo>
                  <a:cubicBezTo>
                    <a:pt x="541430" y="490856"/>
                    <a:pt x="528448" y="490856"/>
                    <a:pt x="516549" y="489504"/>
                  </a:cubicBezTo>
                  <a:cubicBezTo>
                    <a:pt x="493561" y="486799"/>
                    <a:pt x="479768" y="467327"/>
                    <a:pt x="482202" y="444069"/>
                  </a:cubicBezTo>
                  <a:cubicBezTo>
                    <a:pt x="484636" y="423245"/>
                    <a:pt x="493561" y="405125"/>
                    <a:pt x="506542" y="389169"/>
                  </a:cubicBezTo>
                  <a:cubicBezTo>
                    <a:pt x="538455" y="349684"/>
                    <a:pt x="577399" y="321017"/>
                    <a:pt x="629594" y="316419"/>
                  </a:cubicBezTo>
                  <a:cubicBezTo>
                    <a:pt x="673136" y="312633"/>
                    <a:pt x="694771" y="340759"/>
                    <a:pt x="678274" y="381326"/>
                  </a:cubicBezTo>
                  <a:cubicBezTo>
                    <a:pt x="669620" y="402421"/>
                    <a:pt x="655016" y="421352"/>
                    <a:pt x="641494" y="443528"/>
                  </a:cubicBezTo>
                  <a:cubicBezTo>
                    <a:pt x="666916" y="476793"/>
                    <a:pt x="694771" y="513032"/>
                    <a:pt x="721816" y="548460"/>
                  </a:cubicBezTo>
                  <a:cubicBezTo>
                    <a:pt x="762112" y="523850"/>
                    <a:pt x="801597" y="499780"/>
                    <a:pt x="842434" y="474900"/>
                  </a:cubicBezTo>
                  <a:cubicBezTo>
                    <a:pt x="794295" y="371860"/>
                    <a:pt x="745615" y="267469"/>
                    <a:pt x="697205" y="163619"/>
                  </a:cubicBezTo>
                  <a:cubicBezTo>
                    <a:pt x="683413" y="166053"/>
                    <a:pt x="670972" y="169298"/>
                    <a:pt x="657991" y="170380"/>
                  </a:cubicBezTo>
                  <a:cubicBezTo>
                    <a:pt x="653123" y="170921"/>
                    <a:pt x="645010" y="167946"/>
                    <a:pt x="643387" y="164430"/>
                  </a:cubicBezTo>
                  <a:cubicBezTo>
                    <a:pt x="641764" y="160644"/>
                    <a:pt x="644739" y="152801"/>
                    <a:pt x="648255" y="149285"/>
                  </a:cubicBezTo>
                  <a:cubicBezTo>
                    <a:pt x="673677" y="123322"/>
                    <a:pt x="705319" y="109259"/>
                    <a:pt x="739935" y="100605"/>
                  </a:cubicBezTo>
                  <a:cubicBezTo>
                    <a:pt x="746967" y="98982"/>
                    <a:pt x="754269" y="97901"/>
                    <a:pt x="761301" y="98171"/>
                  </a:cubicBezTo>
                  <a:cubicBezTo>
                    <a:pt x="773741" y="98982"/>
                    <a:pt x="777798" y="106825"/>
                    <a:pt x="769414" y="116020"/>
                  </a:cubicBezTo>
                  <a:cubicBezTo>
                    <a:pt x="760219" y="126297"/>
                    <a:pt x="749131" y="134952"/>
                    <a:pt x="737231" y="145499"/>
                  </a:cubicBezTo>
                  <a:cubicBezTo>
                    <a:pt x="785100" y="248268"/>
                    <a:pt x="833780" y="352659"/>
                    <a:pt x="882189" y="456239"/>
                  </a:cubicBezTo>
                  <a:cubicBezTo>
                    <a:pt x="927083" y="441094"/>
                    <a:pt x="970624" y="426220"/>
                    <a:pt x="1016059" y="410804"/>
                  </a:cubicBezTo>
                  <a:cubicBezTo>
                    <a:pt x="1006593" y="367804"/>
                    <a:pt x="996587" y="323181"/>
                    <a:pt x="987121" y="280721"/>
                  </a:cubicBezTo>
                  <a:cubicBezTo>
                    <a:pt x="965486" y="278287"/>
                    <a:pt x="945743" y="276394"/>
                    <a:pt x="926271" y="273960"/>
                  </a:cubicBezTo>
                  <a:cubicBezTo>
                    <a:pt x="922215" y="273419"/>
                    <a:pt x="918428" y="272067"/>
                    <a:pt x="914642" y="270444"/>
                  </a:cubicBezTo>
                  <a:cubicBezTo>
                    <a:pt x="875157" y="255029"/>
                    <a:pt x="867315" y="221223"/>
                    <a:pt x="897063" y="190933"/>
                  </a:cubicBezTo>
                  <a:cubicBezTo>
                    <a:pt x="922485" y="164700"/>
                    <a:pt x="955209" y="152530"/>
                    <a:pt x="990367" y="146310"/>
                  </a:cubicBezTo>
                  <a:cubicBezTo>
                    <a:pt x="1017681" y="141442"/>
                    <a:pt x="1044996" y="141442"/>
                    <a:pt x="1071770" y="150908"/>
                  </a:cubicBezTo>
                  <a:cubicBezTo>
                    <a:pt x="1113689" y="166323"/>
                    <a:pt x="1122614" y="201751"/>
                    <a:pt x="1089620" y="232041"/>
                  </a:cubicBezTo>
                  <a:cubicBezTo>
                    <a:pt x="1072852" y="247456"/>
                    <a:pt x="1051487" y="258004"/>
                    <a:pt x="1030392" y="272067"/>
                  </a:cubicBezTo>
                  <a:cubicBezTo>
                    <a:pt x="1039587" y="313445"/>
                    <a:pt x="1049323" y="357797"/>
                    <a:pt x="1059059" y="401068"/>
                  </a:cubicBezTo>
                  <a:cubicBezTo>
                    <a:pt x="1106387" y="395930"/>
                    <a:pt x="1152362" y="391062"/>
                    <a:pt x="1199149" y="385924"/>
                  </a:cubicBezTo>
                  <a:cubicBezTo>
                    <a:pt x="1199149" y="272067"/>
                    <a:pt x="1199149" y="157128"/>
                    <a:pt x="1199149" y="42189"/>
                  </a:cubicBezTo>
                  <a:cubicBezTo>
                    <a:pt x="1186438" y="38673"/>
                    <a:pt x="1173187" y="35969"/>
                    <a:pt x="1160746" y="31371"/>
                  </a:cubicBezTo>
                  <a:cubicBezTo>
                    <a:pt x="1156149" y="29749"/>
                    <a:pt x="1150740" y="24070"/>
                    <a:pt x="1149928" y="19472"/>
                  </a:cubicBezTo>
                  <a:cubicBezTo>
                    <a:pt x="1149388" y="16497"/>
                    <a:pt x="1156149" y="10006"/>
                    <a:pt x="1160476" y="9195"/>
                  </a:cubicBezTo>
                  <a:cubicBezTo>
                    <a:pt x="1179677" y="5409"/>
                    <a:pt x="1198338" y="0"/>
                    <a:pt x="1216728" y="0"/>
                  </a:cubicBezTo>
                  <a:cubicBezTo>
                    <a:pt x="1238364" y="0"/>
                    <a:pt x="1260270" y="4868"/>
                    <a:pt x="1281635" y="8925"/>
                  </a:cubicBezTo>
                  <a:cubicBezTo>
                    <a:pt x="1286773" y="10006"/>
                    <a:pt x="1290559" y="16497"/>
                    <a:pt x="1294886" y="20554"/>
                  </a:cubicBezTo>
                  <a:cubicBezTo>
                    <a:pt x="1290559" y="24610"/>
                    <a:pt x="1287044" y="30560"/>
                    <a:pt x="1281635" y="32724"/>
                  </a:cubicBezTo>
                  <a:cubicBezTo>
                    <a:pt x="1270276" y="37051"/>
                    <a:pt x="1258377" y="39485"/>
                    <a:pt x="1245666" y="42730"/>
                  </a:cubicBezTo>
                  <a:cubicBezTo>
                    <a:pt x="1245666" y="156587"/>
                    <a:pt x="1245666" y="271255"/>
                    <a:pt x="1245666" y="385653"/>
                  </a:cubicBezTo>
                  <a:cubicBezTo>
                    <a:pt x="1302188" y="392955"/>
                    <a:pt x="1358982" y="400257"/>
                    <a:pt x="1417938" y="407829"/>
                  </a:cubicBezTo>
                  <a:cubicBezTo>
                    <a:pt x="1429027" y="365911"/>
                    <a:pt x="1440656" y="322369"/>
                    <a:pt x="1452555" y="277475"/>
                  </a:cubicBezTo>
                  <a:cubicBezTo>
                    <a:pt x="1448499" y="275582"/>
                    <a:pt x="1444171" y="274230"/>
                    <a:pt x="1440926" y="271526"/>
                  </a:cubicBezTo>
                  <a:cubicBezTo>
                    <a:pt x="1423347" y="258544"/>
                    <a:pt x="1403064" y="247997"/>
                    <a:pt x="1389001" y="232041"/>
                  </a:cubicBezTo>
                  <a:cubicBezTo>
                    <a:pt x="1364931" y="204997"/>
                    <a:pt x="1373856" y="172814"/>
                    <a:pt x="1408202" y="161455"/>
                  </a:cubicBezTo>
                  <a:cubicBezTo>
                    <a:pt x="1428215" y="154964"/>
                    <a:pt x="1450662" y="152530"/>
                    <a:pt x="1471757" y="153342"/>
                  </a:cubicBezTo>
                  <a:cubicBezTo>
                    <a:pt x="1502587" y="154423"/>
                    <a:pt x="1531795" y="164159"/>
                    <a:pt x="1558299" y="180657"/>
                  </a:cubicBezTo>
                  <a:cubicBezTo>
                    <a:pt x="1568035" y="186877"/>
                    <a:pt x="1577771" y="194179"/>
                    <a:pt x="1585614" y="202292"/>
                  </a:cubicBezTo>
                  <a:cubicBezTo>
                    <a:pt x="1618067" y="235827"/>
                    <a:pt x="1608601" y="272878"/>
                    <a:pt x="1563167" y="284507"/>
                  </a:cubicBezTo>
                  <a:cubicBezTo>
                    <a:pt x="1542343" y="289916"/>
                    <a:pt x="1519896" y="289375"/>
                    <a:pt x="1494474" y="292079"/>
                  </a:cubicBezTo>
                  <a:cubicBezTo>
                    <a:pt x="1483927" y="331835"/>
                    <a:pt x="1472298" y="375917"/>
                    <a:pt x="1460128" y="420811"/>
                  </a:cubicBezTo>
                  <a:cubicBezTo>
                    <a:pt x="1488254" y="431088"/>
                    <a:pt x="1516650" y="440553"/>
                    <a:pt x="1544236" y="451912"/>
                  </a:cubicBezTo>
                  <a:cubicBezTo>
                    <a:pt x="1572091" y="463270"/>
                    <a:pt x="1599136" y="476793"/>
                    <a:pt x="1627803" y="489774"/>
                  </a:cubicBezTo>
                  <a:cubicBezTo>
                    <a:pt x="1684867" y="391062"/>
                    <a:pt x="1742471" y="291539"/>
                    <a:pt x="1798453" y="194449"/>
                  </a:cubicBezTo>
                  <a:cubicBezTo>
                    <a:pt x="1789258" y="183902"/>
                    <a:pt x="1780333" y="174707"/>
                    <a:pt x="1772490" y="164159"/>
                  </a:cubicBezTo>
                  <a:cubicBezTo>
                    <a:pt x="1769245" y="159832"/>
                    <a:pt x="1768975" y="153612"/>
                    <a:pt x="1767352" y="148474"/>
                  </a:cubicBezTo>
                  <a:cubicBezTo>
                    <a:pt x="1772490" y="146851"/>
                    <a:pt x="1778170" y="143065"/>
                    <a:pt x="1783038" y="143876"/>
                  </a:cubicBezTo>
                  <a:cubicBezTo>
                    <a:pt x="1825768" y="151178"/>
                    <a:pt x="1861196" y="172273"/>
                    <a:pt x="1889322" y="205267"/>
                  </a:cubicBezTo>
                  <a:cubicBezTo>
                    <a:pt x="1892297" y="208783"/>
                    <a:pt x="1893649" y="216626"/>
                    <a:pt x="1891756" y="219871"/>
                  </a:cubicBezTo>
                  <a:cubicBezTo>
                    <a:pt x="1889593" y="223116"/>
                    <a:pt x="1882020" y="225009"/>
                    <a:pt x="1877423" y="224198"/>
                  </a:cubicBezTo>
                  <a:cubicBezTo>
                    <a:pt x="1864712" y="221764"/>
                    <a:pt x="1852271" y="217707"/>
                    <a:pt x="1838208" y="213921"/>
                  </a:cubicBezTo>
                  <a:cubicBezTo>
                    <a:pt x="1781145" y="312904"/>
                    <a:pt x="1723540" y="412427"/>
                    <a:pt x="1666476" y="511139"/>
                  </a:cubicBezTo>
                  <a:cubicBezTo>
                    <a:pt x="1704339" y="538995"/>
                    <a:pt x="1741660" y="566310"/>
                    <a:pt x="1780604" y="594706"/>
                  </a:cubicBezTo>
                  <a:cubicBezTo>
                    <a:pt x="1810353" y="562523"/>
                    <a:pt x="1841183" y="528718"/>
                    <a:pt x="1871202" y="495994"/>
                  </a:cubicBezTo>
                  <a:cubicBezTo>
                    <a:pt x="1861466" y="479497"/>
                    <a:pt x="1850919" y="464893"/>
                    <a:pt x="1844158" y="448396"/>
                  </a:cubicBezTo>
                  <a:cubicBezTo>
                    <a:pt x="1839020" y="435956"/>
                    <a:pt x="1836586" y="421622"/>
                    <a:pt x="1836315" y="407829"/>
                  </a:cubicBezTo>
                  <a:cubicBezTo>
                    <a:pt x="1836045" y="387005"/>
                    <a:pt x="1850919" y="372131"/>
                    <a:pt x="1871743" y="371049"/>
                  </a:cubicBezTo>
                  <a:cubicBezTo>
                    <a:pt x="1882291" y="370508"/>
                    <a:pt x="1893920" y="370508"/>
                    <a:pt x="1903656" y="373754"/>
                  </a:cubicBezTo>
                  <a:cubicBezTo>
                    <a:pt x="1964506" y="394037"/>
                    <a:pt x="2008318" y="432981"/>
                    <a:pt x="2026167" y="495994"/>
                  </a:cubicBezTo>
                  <a:cubicBezTo>
                    <a:pt x="2036985" y="534668"/>
                    <a:pt x="2010751" y="561171"/>
                    <a:pt x="1970996" y="553328"/>
                  </a:cubicBezTo>
                  <a:cubicBezTo>
                    <a:pt x="1959097" y="550894"/>
                    <a:pt x="1947468" y="547108"/>
                    <a:pt x="1936379" y="542240"/>
                  </a:cubicBezTo>
                  <a:cubicBezTo>
                    <a:pt x="1925832" y="537643"/>
                    <a:pt x="1915826" y="531152"/>
                    <a:pt x="1904467" y="524391"/>
                  </a:cubicBezTo>
                  <a:cubicBezTo>
                    <a:pt x="1873907" y="557655"/>
                    <a:pt x="1843076" y="591461"/>
                    <a:pt x="1813057" y="624185"/>
                  </a:cubicBezTo>
                  <a:cubicBezTo>
                    <a:pt x="1844428" y="659883"/>
                    <a:pt x="1874989" y="694500"/>
                    <a:pt x="1906360" y="730199"/>
                  </a:cubicBezTo>
                  <a:cubicBezTo>
                    <a:pt x="1999393" y="665022"/>
                    <a:pt x="2093237" y="599304"/>
                    <a:pt x="2187892" y="533045"/>
                  </a:cubicBezTo>
                  <a:cubicBezTo>
                    <a:pt x="2183565" y="521957"/>
                    <a:pt x="2178156" y="511680"/>
                    <a:pt x="2175452" y="500592"/>
                  </a:cubicBezTo>
                  <a:cubicBezTo>
                    <a:pt x="2173829" y="494372"/>
                    <a:pt x="2176263" y="486799"/>
                    <a:pt x="2176804" y="480038"/>
                  </a:cubicBezTo>
                  <a:cubicBezTo>
                    <a:pt x="2183836" y="481661"/>
                    <a:pt x="2192490" y="481390"/>
                    <a:pt x="2197628" y="485447"/>
                  </a:cubicBezTo>
                  <a:cubicBezTo>
                    <a:pt x="2228459" y="509787"/>
                    <a:pt x="2250365" y="540617"/>
                    <a:pt x="2261723" y="578209"/>
                  </a:cubicBezTo>
                  <a:cubicBezTo>
                    <a:pt x="2263346" y="583888"/>
                    <a:pt x="2260912" y="590920"/>
                    <a:pt x="2260371" y="597140"/>
                  </a:cubicBezTo>
                  <a:cubicBezTo>
                    <a:pt x="2253881" y="595788"/>
                    <a:pt x="2246038" y="595788"/>
                    <a:pt x="2240629" y="592272"/>
                  </a:cubicBezTo>
                  <a:cubicBezTo>
                    <a:pt x="2230893" y="585782"/>
                    <a:pt x="2222780" y="577398"/>
                    <a:pt x="2213314" y="569014"/>
                  </a:cubicBezTo>
                  <a:cubicBezTo>
                    <a:pt x="2119470" y="634732"/>
                    <a:pt x="2025085" y="700720"/>
                    <a:pt x="1931782" y="766168"/>
                  </a:cubicBezTo>
                  <a:cubicBezTo>
                    <a:pt x="1954499" y="807546"/>
                    <a:pt x="1976676" y="848112"/>
                    <a:pt x="1999934" y="890031"/>
                  </a:cubicBezTo>
                  <a:cubicBezTo>
                    <a:pt x="2040771" y="873263"/>
                    <a:pt x="2082960" y="855685"/>
                    <a:pt x="2121634" y="839728"/>
                  </a:cubicBezTo>
                  <a:cubicBezTo>
                    <a:pt x="2121093" y="814036"/>
                    <a:pt x="2118118" y="789967"/>
                    <a:pt x="2120822" y="766979"/>
                  </a:cubicBezTo>
                  <a:cubicBezTo>
                    <a:pt x="2125690" y="725872"/>
                    <a:pt x="2159496" y="710997"/>
                    <a:pt x="2193842" y="734255"/>
                  </a:cubicBezTo>
                  <a:cubicBezTo>
                    <a:pt x="2233868" y="761300"/>
                    <a:pt x="2254422" y="801596"/>
                    <a:pt x="2263076" y="847571"/>
                  </a:cubicBezTo>
                  <a:cubicBezTo>
                    <a:pt x="2266862" y="867314"/>
                    <a:pt x="2266592" y="889220"/>
                    <a:pt x="2262805" y="908962"/>
                  </a:cubicBezTo>
                  <a:cubicBezTo>
                    <a:pt x="2256044" y="942768"/>
                    <a:pt x="2227107" y="954126"/>
                    <a:pt x="2196276" y="937900"/>
                  </a:cubicBezTo>
                  <a:cubicBezTo>
                    <a:pt x="2178697" y="928434"/>
                    <a:pt x="2164905" y="913830"/>
                    <a:pt x="2141917" y="879213"/>
                  </a:cubicBezTo>
                  <a:cubicBezTo>
                    <a:pt x="2099998" y="896522"/>
                    <a:pt x="2057809" y="914101"/>
                    <a:pt x="2016701" y="931138"/>
                  </a:cubicBezTo>
                  <a:cubicBezTo>
                    <a:pt x="2029953" y="976303"/>
                    <a:pt x="2042664" y="1020655"/>
                    <a:pt x="2056186" y="1066901"/>
                  </a:cubicBezTo>
                  <a:cubicBezTo>
                    <a:pt x="2168150" y="1047159"/>
                    <a:pt x="2281466" y="1027146"/>
                    <a:pt x="2394782" y="1007133"/>
                  </a:cubicBezTo>
                  <a:cubicBezTo>
                    <a:pt x="2395593" y="994422"/>
                    <a:pt x="2395052" y="982252"/>
                    <a:pt x="2397216" y="970353"/>
                  </a:cubicBezTo>
                  <a:cubicBezTo>
                    <a:pt x="2398298" y="964674"/>
                    <a:pt x="2403706" y="959535"/>
                    <a:pt x="2407222" y="954397"/>
                  </a:cubicBezTo>
                  <a:cubicBezTo>
                    <a:pt x="2412361" y="958183"/>
                    <a:pt x="2419392" y="961158"/>
                    <a:pt x="2422097" y="966296"/>
                  </a:cubicBezTo>
                  <a:cubicBezTo>
                    <a:pt x="2440757" y="1002265"/>
                    <a:pt x="2448600" y="1040668"/>
                    <a:pt x="2441839" y="1081235"/>
                  </a:cubicBezTo>
                  <a:cubicBezTo>
                    <a:pt x="2441028" y="1086644"/>
                    <a:pt x="2435619" y="1091241"/>
                    <a:pt x="2432374" y="1096109"/>
                  </a:cubicBezTo>
                  <a:cubicBezTo>
                    <a:pt x="2427506" y="1092594"/>
                    <a:pt x="2421015" y="1090160"/>
                    <a:pt x="2418040" y="1085562"/>
                  </a:cubicBezTo>
                  <a:cubicBezTo>
                    <a:pt x="2411820" y="1074744"/>
                    <a:pt x="2407222" y="1063115"/>
                    <a:pt x="2401814" y="1050945"/>
                  </a:cubicBezTo>
                  <a:cubicBezTo>
                    <a:pt x="2289309" y="1070688"/>
                    <a:pt x="2176534" y="1090700"/>
                    <a:pt x="2063759" y="1110443"/>
                  </a:cubicBezTo>
                  <a:cubicBezTo>
                    <a:pt x="2066733" y="1157500"/>
                    <a:pt x="2069979" y="1204016"/>
                    <a:pt x="2072954" y="1251615"/>
                  </a:cubicBezTo>
                  <a:cubicBezTo>
                    <a:pt x="2117306" y="1253508"/>
                    <a:pt x="2162200" y="1255671"/>
                    <a:pt x="2207905" y="1257564"/>
                  </a:cubicBezTo>
                  <a:cubicBezTo>
                    <a:pt x="2211151" y="1246476"/>
                    <a:pt x="2213044" y="1234847"/>
                    <a:pt x="2217641" y="1224570"/>
                  </a:cubicBezTo>
                  <a:cubicBezTo>
                    <a:pt x="2224132" y="1210237"/>
                    <a:pt x="2230622" y="1195633"/>
                    <a:pt x="2240358" y="1183733"/>
                  </a:cubicBezTo>
                  <a:cubicBezTo>
                    <a:pt x="2261453" y="1158041"/>
                    <a:pt x="2291472" y="1159934"/>
                    <a:pt x="2310944" y="1186708"/>
                  </a:cubicBezTo>
                  <a:cubicBezTo>
                    <a:pt x="2330146" y="1212941"/>
                    <a:pt x="2335284" y="1243501"/>
                    <a:pt x="2335555" y="1274873"/>
                  </a:cubicBezTo>
                  <a:cubicBezTo>
                    <a:pt x="2335825" y="1303810"/>
                    <a:pt x="2330957" y="1332207"/>
                    <a:pt x="2317435" y="1358440"/>
                  </a:cubicBezTo>
                  <a:cubicBezTo>
                    <a:pt x="2313378" y="1366283"/>
                    <a:pt x="2308510" y="1374126"/>
                    <a:pt x="2302561" y="1380887"/>
                  </a:cubicBezTo>
                  <a:cubicBezTo>
                    <a:pt x="2280384" y="1406579"/>
                    <a:pt x="2249283" y="1406309"/>
                    <a:pt x="2231434" y="1377371"/>
                  </a:cubicBezTo>
                  <a:cubicBezTo>
                    <a:pt x="2220886" y="1360333"/>
                    <a:pt x="2216019" y="1339509"/>
                    <a:pt x="2209257" y="1320307"/>
                  </a:cubicBezTo>
                  <a:cubicBezTo>
                    <a:pt x="2207364" y="1314899"/>
                    <a:pt x="2207364" y="1308678"/>
                    <a:pt x="2206282" y="1301647"/>
                  </a:cubicBezTo>
                  <a:cubicBezTo>
                    <a:pt x="2160848" y="1299483"/>
                    <a:pt x="2115684" y="1297590"/>
                    <a:pt x="2070520" y="1295427"/>
                  </a:cubicBezTo>
                  <a:cubicBezTo>
                    <a:pt x="2063488" y="1341943"/>
                    <a:pt x="2056457" y="1387648"/>
                    <a:pt x="2049155" y="1434976"/>
                  </a:cubicBezTo>
                  <a:cubicBezTo>
                    <a:pt x="2072142" y="1441196"/>
                    <a:pt x="2096482" y="1447957"/>
                    <a:pt x="2121093" y="1454448"/>
                  </a:cubicBezTo>
                  <a:cubicBezTo>
                    <a:pt x="2203578" y="1476624"/>
                    <a:pt x="2286063" y="1498259"/>
                    <a:pt x="2368549" y="1520706"/>
                  </a:cubicBezTo>
                  <a:cubicBezTo>
                    <a:pt x="2378826" y="1523411"/>
                    <a:pt x="2383694" y="1522870"/>
                    <a:pt x="2387750" y="1512052"/>
                  </a:cubicBezTo>
                  <a:cubicBezTo>
                    <a:pt x="2390996" y="1503398"/>
                    <a:pt x="2396405" y="1495285"/>
                    <a:pt x="2402354" y="1487983"/>
                  </a:cubicBezTo>
                  <a:cubicBezTo>
                    <a:pt x="2405329" y="1484467"/>
                    <a:pt x="2411549" y="1481492"/>
                    <a:pt x="2415876" y="1482033"/>
                  </a:cubicBezTo>
                  <a:cubicBezTo>
                    <a:pt x="2418851" y="1482574"/>
                    <a:pt x="2422908" y="1489605"/>
                    <a:pt x="2422908" y="1493392"/>
                  </a:cubicBezTo>
                  <a:cubicBezTo>
                    <a:pt x="2422097" y="1512863"/>
                    <a:pt x="2422367" y="1533147"/>
                    <a:pt x="2417770" y="1552078"/>
                  </a:cubicBezTo>
                  <a:cubicBezTo>
                    <a:pt x="2412902" y="1571820"/>
                    <a:pt x="2403436" y="1590481"/>
                    <a:pt x="2394511" y="1608871"/>
                  </a:cubicBezTo>
                  <a:cubicBezTo>
                    <a:pt x="2392077" y="1614009"/>
                    <a:pt x="2383423" y="1616173"/>
                    <a:pt x="2377744" y="1619959"/>
                  </a:cubicBezTo>
                  <a:cubicBezTo>
                    <a:pt x="2375040" y="1613739"/>
                    <a:pt x="2370442" y="1607789"/>
                    <a:pt x="2369631" y="1601299"/>
                  </a:cubicBezTo>
                  <a:cubicBezTo>
                    <a:pt x="2368278" y="1590210"/>
                    <a:pt x="2369360" y="1579122"/>
                    <a:pt x="2369360" y="1566141"/>
                  </a:cubicBezTo>
                  <a:cubicBezTo>
                    <a:pt x="2260101" y="1536933"/>
                    <a:pt x="2149219" y="1507184"/>
                    <a:pt x="2038607" y="1477435"/>
                  </a:cubicBezTo>
                  <a:cubicBezTo>
                    <a:pt x="2021569" y="1521247"/>
                    <a:pt x="2004531" y="1564789"/>
                    <a:pt x="1987223" y="1609141"/>
                  </a:cubicBezTo>
                  <a:cubicBezTo>
                    <a:pt x="2026437" y="1629425"/>
                    <a:pt x="2067004" y="1650790"/>
                    <a:pt x="2106218" y="1671073"/>
                  </a:cubicBezTo>
                  <a:cubicBezTo>
                    <a:pt x="2119200" y="1657821"/>
                    <a:pt x="2130829" y="1644570"/>
                    <a:pt x="2143810" y="1632941"/>
                  </a:cubicBezTo>
                  <a:cubicBezTo>
                    <a:pt x="2150571" y="1626720"/>
                    <a:pt x="2159225" y="1621852"/>
                    <a:pt x="2167880" y="1618066"/>
                  </a:cubicBezTo>
                  <a:cubicBezTo>
                    <a:pt x="2199521" y="1604274"/>
                    <a:pt x="2226025" y="1619418"/>
                    <a:pt x="2231434" y="1653494"/>
                  </a:cubicBezTo>
                  <a:cubicBezTo>
                    <a:pt x="2240358" y="1711369"/>
                    <a:pt x="2200062" y="1792232"/>
                    <a:pt x="2148408" y="1820088"/>
                  </a:cubicBezTo>
                  <a:cubicBezTo>
                    <a:pt x="2111357" y="1840101"/>
                    <a:pt x="2082149" y="1825497"/>
                    <a:pt x="2076740" y="1783578"/>
                  </a:cubicBezTo>
                  <a:cubicBezTo>
                    <a:pt x="2075117" y="1771678"/>
                    <a:pt x="2075929" y="1759238"/>
                    <a:pt x="2077822" y="1747338"/>
                  </a:cubicBezTo>
                  <a:cubicBezTo>
                    <a:pt x="2079444" y="1735439"/>
                    <a:pt x="2083771" y="1723810"/>
                    <a:pt x="2087017" y="1710828"/>
                  </a:cubicBezTo>
                  <a:cubicBezTo>
                    <a:pt x="2046991" y="1690004"/>
                    <a:pt x="2006424" y="1668910"/>
                    <a:pt x="1966669" y="1648085"/>
                  </a:cubicBezTo>
                  <a:cubicBezTo>
                    <a:pt x="1940436" y="1687300"/>
                    <a:pt x="1914744" y="1725703"/>
                    <a:pt x="1888240" y="1765458"/>
                  </a:cubicBezTo>
                  <a:cubicBezTo>
                    <a:pt x="1975323" y="1838748"/>
                    <a:pt x="2063488" y="1912580"/>
                    <a:pt x="2151112" y="1986140"/>
                  </a:cubicBezTo>
                  <a:cubicBezTo>
                    <a:pt x="2162741" y="1978027"/>
                    <a:pt x="2173018" y="1970184"/>
                    <a:pt x="2184106" y="1963693"/>
                  </a:cubicBezTo>
                  <a:cubicBezTo>
                    <a:pt x="2188433" y="1961260"/>
                    <a:pt x="2196006" y="1960989"/>
                    <a:pt x="2200062" y="1963153"/>
                  </a:cubicBezTo>
                  <a:cubicBezTo>
                    <a:pt x="2202496" y="1964505"/>
                    <a:pt x="2203037" y="1973429"/>
                    <a:pt x="2201414" y="1977757"/>
                  </a:cubicBezTo>
                  <a:cubicBezTo>
                    <a:pt x="2186540" y="2018594"/>
                    <a:pt x="2160037" y="2049965"/>
                    <a:pt x="2122445" y="2071601"/>
                  </a:cubicBezTo>
                  <a:cubicBezTo>
                    <a:pt x="2118388" y="2073764"/>
                    <a:pt x="2110545" y="2074305"/>
                    <a:pt x="2107841" y="2071871"/>
                  </a:cubicBezTo>
                  <a:cubicBezTo>
                    <a:pt x="2105137" y="2069437"/>
                    <a:pt x="2104596" y="2061594"/>
                    <a:pt x="2105948" y="2057267"/>
                  </a:cubicBezTo>
                  <a:cubicBezTo>
                    <a:pt x="2110275" y="2045097"/>
                    <a:pt x="2116225" y="2033468"/>
                    <a:pt x="2122445" y="2019675"/>
                  </a:cubicBezTo>
                  <a:cubicBezTo>
                    <a:pt x="2035362" y="1946655"/>
                    <a:pt x="1947197" y="1872554"/>
                    <a:pt x="1859573" y="1798993"/>
                  </a:cubicBezTo>
                  <a:cubicBezTo>
                    <a:pt x="1825768" y="1831176"/>
                    <a:pt x="1792503" y="1863359"/>
                    <a:pt x="1757616" y="1896623"/>
                  </a:cubicBezTo>
                  <a:cubicBezTo>
                    <a:pt x="1784390" y="1931511"/>
                    <a:pt x="1812246" y="1967750"/>
                    <a:pt x="1839831" y="2003719"/>
                  </a:cubicBezTo>
                  <a:cubicBezTo>
                    <a:pt x="1854435" y="1997769"/>
                    <a:pt x="1867687" y="1990738"/>
                    <a:pt x="1881750" y="1986952"/>
                  </a:cubicBezTo>
                  <a:cubicBezTo>
                    <a:pt x="1895542" y="1983436"/>
                    <a:pt x="1910146" y="1981543"/>
                    <a:pt x="1924209" y="1982084"/>
                  </a:cubicBezTo>
                  <a:cubicBezTo>
                    <a:pt x="1949902" y="1983165"/>
                    <a:pt x="1965858" y="2003719"/>
                    <a:pt x="1962072" y="2029141"/>
                  </a:cubicBezTo>
                  <a:cubicBezTo>
                    <a:pt x="1960990" y="2036173"/>
                    <a:pt x="1959908" y="2043745"/>
                    <a:pt x="1956663" y="2049965"/>
                  </a:cubicBezTo>
                  <a:cubicBezTo>
                    <a:pt x="1927725" y="2108922"/>
                    <a:pt x="1881750" y="2146243"/>
                    <a:pt x="1816032" y="2155168"/>
                  </a:cubicBezTo>
                  <a:cubicBezTo>
                    <a:pt x="1772761" y="2161118"/>
                    <a:pt x="1749503" y="2131098"/>
                    <a:pt x="1766000" y="2090261"/>
                  </a:cubicBezTo>
                  <a:cubicBezTo>
                    <a:pt x="1774654" y="2069167"/>
                    <a:pt x="1789258" y="2050235"/>
                    <a:pt x="1802780" y="2028059"/>
                  </a:cubicBezTo>
                  <a:cubicBezTo>
                    <a:pt x="1777358" y="1994794"/>
                    <a:pt x="1749503" y="1958555"/>
                    <a:pt x="1722458" y="1923127"/>
                  </a:cubicBezTo>
                  <a:cubicBezTo>
                    <a:pt x="1681892" y="1947737"/>
                    <a:pt x="1642136" y="1972077"/>
                    <a:pt x="1601840" y="1996417"/>
                  </a:cubicBezTo>
                  <a:cubicBezTo>
                    <a:pt x="1649979" y="2099997"/>
                    <a:pt x="1698659" y="2204118"/>
                    <a:pt x="1747069" y="2307698"/>
                  </a:cubicBezTo>
                  <a:cubicBezTo>
                    <a:pt x="1760591" y="2305264"/>
                    <a:pt x="1773302" y="2302019"/>
                    <a:pt x="1786013" y="2300937"/>
                  </a:cubicBezTo>
                  <a:cubicBezTo>
                    <a:pt x="1790881" y="2300396"/>
                    <a:pt x="1798994" y="2303371"/>
                    <a:pt x="1800616" y="2306887"/>
                  </a:cubicBezTo>
                  <a:cubicBezTo>
                    <a:pt x="1802239" y="2310673"/>
                    <a:pt x="1799264" y="2318516"/>
                    <a:pt x="1795749" y="2322032"/>
                  </a:cubicBezTo>
                  <a:cubicBezTo>
                    <a:pt x="1770327" y="2347994"/>
                    <a:pt x="1738685" y="2362058"/>
                    <a:pt x="1704068" y="2370712"/>
                  </a:cubicBezTo>
                  <a:cubicBezTo>
                    <a:pt x="1697037" y="2372334"/>
                    <a:pt x="1689734" y="2373416"/>
                    <a:pt x="1682703" y="2373146"/>
                  </a:cubicBezTo>
                  <a:cubicBezTo>
                    <a:pt x="1670263" y="2372334"/>
                    <a:pt x="1666206" y="2364491"/>
                    <a:pt x="1674319" y="2355296"/>
                  </a:cubicBezTo>
                  <a:cubicBezTo>
                    <a:pt x="1683514" y="2345019"/>
                    <a:pt x="1694603" y="2336365"/>
                    <a:pt x="1706773" y="2325548"/>
                  </a:cubicBezTo>
                  <a:cubicBezTo>
                    <a:pt x="1658904" y="2222779"/>
                    <a:pt x="1610224" y="2118387"/>
                    <a:pt x="1561815" y="2014807"/>
                  </a:cubicBezTo>
                  <a:cubicBezTo>
                    <a:pt x="1516921" y="2029952"/>
                    <a:pt x="1473379" y="2044827"/>
                    <a:pt x="1427945" y="2060242"/>
                  </a:cubicBezTo>
                  <a:cubicBezTo>
                    <a:pt x="1437410" y="2103243"/>
                    <a:pt x="1447417" y="2147866"/>
                    <a:pt x="1456612" y="2190326"/>
                  </a:cubicBezTo>
                  <a:cubicBezTo>
                    <a:pt x="1478247" y="2192760"/>
                    <a:pt x="1498260" y="2194923"/>
                    <a:pt x="1518003" y="2197627"/>
                  </a:cubicBezTo>
                  <a:cubicBezTo>
                    <a:pt x="1522330" y="2198168"/>
                    <a:pt x="1526657" y="2200062"/>
                    <a:pt x="1530713" y="2201684"/>
                  </a:cubicBezTo>
                  <a:cubicBezTo>
                    <a:pt x="1568035" y="2217099"/>
                    <a:pt x="1575607" y="2249553"/>
                    <a:pt x="1547751" y="2278761"/>
                  </a:cubicBezTo>
                  <a:cubicBezTo>
                    <a:pt x="1516921" y="2311214"/>
                    <a:pt x="1476625" y="2324466"/>
                    <a:pt x="1433624" y="2326900"/>
                  </a:cubicBezTo>
                  <a:cubicBezTo>
                    <a:pt x="1412529" y="2327981"/>
                    <a:pt x="1390083" y="2325548"/>
                    <a:pt x="1370070" y="2319057"/>
                  </a:cubicBezTo>
                  <a:cubicBezTo>
                    <a:pt x="1329774" y="2305805"/>
                    <a:pt x="1321660" y="2269566"/>
                    <a:pt x="1352491" y="2240628"/>
                  </a:cubicBezTo>
                  <a:cubicBezTo>
                    <a:pt x="1369529" y="2224672"/>
                    <a:pt x="1391165" y="2213854"/>
                    <a:pt x="1413070" y="2198980"/>
                  </a:cubicBezTo>
                  <a:cubicBezTo>
                    <a:pt x="1404146" y="2158413"/>
                    <a:pt x="1394139" y="2113790"/>
                    <a:pt x="1384403" y="2069978"/>
                  </a:cubicBezTo>
                  <a:cubicBezTo>
                    <a:pt x="1337617" y="2075116"/>
                    <a:pt x="1291912" y="2079984"/>
                    <a:pt x="1245395" y="2084852"/>
                  </a:cubicBezTo>
                  <a:cubicBezTo>
                    <a:pt x="1245395" y="2199250"/>
                    <a:pt x="1245395" y="2313918"/>
                    <a:pt x="1245395" y="2428857"/>
                  </a:cubicBezTo>
                  <a:cubicBezTo>
                    <a:pt x="1257836" y="2432373"/>
                    <a:pt x="1270547" y="2435077"/>
                    <a:pt x="1282716" y="2439404"/>
                  </a:cubicBezTo>
                  <a:cubicBezTo>
                    <a:pt x="1287584" y="2441298"/>
                    <a:pt x="1290830" y="2446977"/>
                    <a:pt x="1294886" y="2450763"/>
                  </a:cubicBezTo>
                  <a:cubicBezTo>
                    <a:pt x="1290830" y="2454820"/>
                    <a:pt x="1287855" y="2460770"/>
                    <a:pt x="1282987" y="2462392"/>
                  </a:cubicBezTo>
                  <a:cubicBezTo>
                    <a:pt x="1242420" y="2476185"/>
                    <a:pt x="1201854" y="2476455"/>
                    <a:pt x="1161287" y="2462392"/>
                  </a:cubicBezTo>
                  <a:cubicBezTo>
                    <a:pt x="1156690" y="2460770"/>
                    <a:pt x="1151281" y="2455090"/>
                    <a:pt x="1150469" y="2450493"/>
                  </a:cubicBezTo>
                  <a:cubicBezTo>
                    <a:pt x="1149928" y="2447788"/>
                    <a:pt x="1156419" y="2441568"/>
                    <a:pt x="1161017" y="2439945"/>
                  </a:cubicBezTo>
                  <a:cubicBezTo>
                    <a:pt x="1173457" y="2436970"/>
                    <a:pt x="1186438" y="2433996"/>
                    <a:pt x="1200231" y="2430209"/>
                  </a:cubicBezTo>
                  <a:close/>
                  <a:moveTo>
                    <a:pt x="2028871" y="1236740"/>
                  </a:moveTo>
                  <a:cubicBezTo>
                    <a:pt x="2028871" y="791049"/>
                    <a:pt x="1669181" y="430276"/>
                    <a:pt x="1224301" y="430006"/>
                  </a:cubicBezTo>
                  <a:cubicBezTo>
                    <a:pt x="777257" y="429735"/>
                    <a:pt x="415944" y="790237"/>
                    <a:pt x="415944" y="1236199"/>
                  </a:cubicBezTo>
                  <a:cubicBezTo>
                    <a:pt x="416214" y="1681891"/>
                    <a:pt x="776175" y="2042934"/>
                    <a:pt x="1220785" y="2042934"/>
                  </a:cubicBezTo>
                  <a:cubicBezTo>
                    <a:pt x="1668640" y="2042934"/>
                    <a:pt x="2028871" y="1683514"/>
                    <a:pt x="2028871" y="123674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EA87361E-103A-4E20-8479-E1062D747F83}"/>
              </a:ext>
            </a:extLst>
          </p:cNvPr>
          <p:cNvSpPr/>
          <p:nvPr/>
        </p:nvSpPr>
        <p:spPr>
          <a:xfrm>
            <a:off x="2398219" y="3651484"/>
            <a:ext cx="1082924" cy="1095596"/>
          </a:xfrm>
          <a:custGeom>
            <a:avLst/>
            <a:gdLst>
              <a:gd name="connsiteX0" fmla="*/ 955633 w 1965160"/>
              <a:gd name="connsiteY0" fmla="*/ 1489004 h 1988156"/>
              <a:gd name="connsiteX1" fmla="*/ 969984 w 1965160"/>
              <a:gd name="connsiteY1" fmla="*/ 1503355 h 1988156"/>
              <a:gd name="connsiteX2" fmla="*/ 956068 w 1965160"/>
              <a:gd name="connsiteY2" fmla="*/ 1518141 h 1988156"/>
              <a:gd name="connsiteX3" fmla="*/ 941065 w 1965160"/>
              <a:gd name="connsiteY3" fmla="*/ 1503355 h 1988156"/>
              <a:gd name="connsiteX4" fmla="*/ 955633 w 1965160"/>
              <a:gd name="connsiteY4" fmla="*/ 1489004 h 1988156"/>
              <a:gd name="connsiteX5" fmla="*/ 1295921 w 1965160"/>
              <a:gd name="connsiteY5" fmla="*/ 1411813 h 1988156"/>
              <a:gd name="connsiteX6" fmla="*/ 1341583 w 1965160"/>
              <a:gd name="connsiteY6" fmla="*/ 1457257 h 1988156"/>
              <a:gd name="connsiteX7" fmla="*/ 1296138 w 1965160"/>
              <a:gd name="connsiteY7" fmla="*/ 1503571 h 1988156"/>
              <a:gd name="connsiteX8" fmla="*/ 1250042 w 1965160"/>
              <a:gd name="connsiteY8" fmla="*/ 1457909 h 1988156"/>
              <a:gd name="connsiteX9" fmla="*/ 1295921 w 1965160"/>
              <a:gd name="connsiteY9" fmla="*/ 1411813 h 1988156"/>
              <a:gd name="connsiteX10" fmla="*/ 696232 w 1965160"/>
              <a:gd name="connsiteY10" fmla="*/ 1383764 h 1988156"/>
              <a:gd name="connsiteX11" fmla="*/ 748417 w 1965160"/>
              <a:gd name="connsiteY11" fmla="*/ 1436166 h 1988156"/>
              <a:gd name="connsiteX12" fmla="*/ 696449 w 1965160"/>
              <a:gd name="connsiteY12" fmla="*/ 1488350 h 1988156"/>
              <a:gd name="connsiteX13" fmla="*/ 643830 w 1965160"/>
              <a:gd name="connsiteY13" fmla="*/ 1436383 h 1988156"/>
              <a:gd name="connsiteX14" fmla="*/ 696232 w 1965160"/>
              <a:gd name="connsiteY14" fmla="*/ 1383764 h 1988156"/>
              <a:gd name="connsiteX15" fmla="*/ 1101533 w 1965160"/>
              <a:gd name="connsiteY15" fmla="*/ 1309184 h 1988156"/>
              <a:gd name="connsiteX16" fmla="*/ 1130452 w 1965160"/>
              <a:gd name="connsiteY16" fmla="*/ 1338103 h 1988156"/>
              <a:gd name="connsiteX17" fmla="*/ 1100881 w 1965160"/>
              <a:gd name="connsiteY17" fmla="*/ 1367891 h 1988156"/>
              <a:gd name="connsiteX18" fmla="*/ 1071744 w 1965160"/>
              <a:gd name="connsiteY18" fmla="*/ 1338103 h 1988156"/>
              <a:gd name="connsiteX19" fmla="*/ 1101533 w 1965160"/>
              <a:gd name="connsiteY19" fmla="*/ 1309184 h 1988156"/>
              <a:gd name="connsiteX20" fmla="*/ 515978 w 1965160"/>
              <a:gd name="connsiteY20" fmla="*/ 1247866 h 1988156"/>
              <a:gd name="connsiteX21" fmla="*/ 530764 w 1965160"/>
              <a:gd name="connsiteY21" fmla="*/ 1262000 h 1988156"/>
              <a:gd name="connsiteX22" fmla="*/ 517065 w 1965160"/>
              <a:gd name="connsiteY22" fmla="*/ 1277003 h 1988156"/>
              <a:gd name="connsiteX23" fmla="*/ 501844 w 1965160"/>
              <a:gd name="connsiteY23" fmla="*/ 1262435 h 1988156"/>
              <a:gd name="connsiteX24" fmla="*/ 515978 w 1965160"/>
              <a:gd name="connsiteY24" fmla="*/ 1247866 h 1988156"/>
              <a:gd name="connsiteX25" fmla="*/ 1438777 w 1965160"/>
              <a:gd name="connsiteY25" fmla="*/ 1173938 h 1988156"/>
              <a:gd name="connsiteX26" fmla="*/ 1485308 w 1965160"/>
              <a:gd name="connsiteY26" fmla="*/ 1219382 h 1988156"/>
              <a:gd name="connsiteX27" fmla="*/ 1439646 w 1965160"/>
              <a:gd name="connsiteY27" fmla="*/ 1265913 h 1988156"/>
              <a:gd name="connsiteX28" fmla="*/ 1393550 w 1965160"/>
              <a:gd name="connsiteY28" fmla="*/ 1220687 h 1988156"/>
              <a:gd name="connsiteX29" fmla="*/ 1438777 w 1965160"/>
              <a:gd name="connsiteY29" fmla="*/ 1173938 h 1988156"/>
              <a:gd name="connsiteX30" fmla="*/ 880618 w 1965160"/>
              <a:gd name="connsiteY30" fmla="*/ 1069134 h 1988156"/>
              <a:gd name="connsiteX31" fmla="*/ 955633 w 1965160"/>
              <a:gd name="connsiteY31" fmla="*/ 1144584 h 1988156"/>
              <a:gd name="connsiteX32" fmla="*/ 880618 w 1965160"/>
              <a:gd name="connsiteY32" fmla="*/ 1220034 h 1988156"/>
              <a:gd name="connsiteX33" fmla="*/ 804732 w 1965160"/>
              <a:gd name="connsiteY33" fmla="*/ 1145019 h 1988156"/>
              <a:gd name="connsiteX34" fmla="*/ 880618 w 1965160"/>
              <a:gd name="connsiteY34" fmla="*/ 1069134 h 1988156"/>
              <a:gd name="connsiteX35" fmla="*/ 622738 w 1965160"/>
              <a:gd name="connsiteY35" fmla="*/ 1052826 h 1988156"/>
              <a:gd name="connsiteX36" fmla="*/ 669487 w 1965160"/>
              <a:gd name="connsiteY36" fmla="*/ 1098270 h 1988156"/>
              <a:gd name="connsiteX37" fmla="*/ 623608 w 1965160"/>
              <a:gd name="connsiteY37" fmla="*/ 1144367 h 1988156"/>
              <a:gd name="connsiteX38" fmla="*/ 577729 w 1965160"/>
              <a:gd name="connsiteY38" fmla="*/ 1098487 h 1988156"/>
              <a:gd name="connsiteX39" fmla="*/ 622738 w 1965160"/>
              <a:gd name="connsiteY39" fmla="*/ 1052826 h 1988156"/>
              <a:gd name="connsiteX40" fmla="*/ 1539667 w 1965160"/>
              <a:gd name="connsiteY40" fmla="*/ 979333 h 1988156"/>
              <a:gd name="connsiteX41" fmla="*/ 1554453 w 1965160"/>
              <a:gd name="connsiteY41" fmla="*/ 994771 h 1988156"/>
              <a:gd name="connsiteX42" fmla="*/ 1539450 w 1965160"/>
              <a:gd name="connsiteY42" fmla="*/ 1009122 h 1988156"/>
              <a:gd name="connsiteX43" fmla="*/ 1524664 w 1965160"/>
              <a:gd name="connsiteY43" fmla="*/ 993684 h 1988156"/>
              <a:gd name="connsiteX44" fmla="*/ 1539667 w 1965160"/>
              <a:gd name="connsiteY44" fmla="*/ 979333 h 1988156"/>
              <a:gd name="connsiteX45" fmla="*/ 1208730 w 1965160"/>
              <a:gd name="connsiteY45" fmla="*/ 952154 h 1988156"/>
              <a:gd name="connsiteX46" fmla="*/ 1326145 w 1965160"/>
              <a:gd name="connsiteY46" fmla="*/ 1069787 h 1988156"/>
              <a:gd name="connsiteX47" fmla="*/ 1208295 w 1965160"/>
              <a:gd name="connsiteY47" fmla="*/ 1186768 h 1988156"/>
              <a:gd name="connsiteX48" fmla="*/ 1091314 w 1965160"/>
              <a:gd name="connsiteY48" fmla="*/ 1069135 h 1988156"/>
              <a:gd name="connsiteX49" fmla="*/ 1208730 w 1965160"/>
              <a:gd name="connsiteY49" fmla="*/ 952154 h 1988156"/>
              <a:gd name="connsiteX50" fmla="*/ 436394 w 1965160"/>
              <a:gd name="connsiteY50" fmla="*/ 826041 h 1988156"/>
              <a:gd name="connsiteX51" fmla="*/ 465966 w 1965160"/>
              <a:gd name="connsiteY51" fmla="*/ 855177 h 1988156"/>
              <a:gd name="connsiteX52" fmla="*/ 436829 w 1965160"/>
              <a:gd name="connsiteY52" fmla="*/ 884966 h 1988156"/>
              <a:gd name="connsiteX53" fmla="*/ 407476 w 1965160"/>
              <a:gd name="connsiteY53" fmla="*/ 854959 h 1988156"/>
              <a:gd name="connsiteX54" fmla="*/ 436394 w 1965160"/>
              <a:gd name="connsiteY54" fmla="*/ 826041 h 1988156"/>
              <a:gd name="connsiteX55" fmla="*/ 1441168 w 1965160"/>
              <a:gd name="connsiteY55" fmla="*/ 771681 h 1988156"/>
              <a:gd name="connsiteX56" fmla="*/ 1512922 w 1965160"/>
              <a:gd name="connsiteY56" fmla="*/ 846045 h 1988156"/>
              <a:gd name="connsiteX57" fmla="*/ 1437472 w 1965160"/>
              <a:gd name="connsiteY57" fmla="*/ 918016 h 1988156"/>
              <a:gd name="connsiteX58" fmla="*/ 1366153 w 1965160"/>
              <a:gd name="connsiteY58" fmla="*/ 843871 h 1988156"/>
              <a:gd name="connsiteX59" fmla="*/ 1441168 w 1965160"/>
              <a:gd name="connsiteY59" fmla="*/ 771681 h 1988156"/>
              <a:gd name="connsiteX60" fmla="*/ 653833 w 1965160"/>
              <a:gd name="connsiteY60" fmla="*/ 765158 h 1988156"/>
              <a:gd name="connsiteX61" fmla="*/ 669488 w 1965160"/>
              <a:gd name="connsiteY61" fmla="*/ 779509 h 1988156"/>
              <a:gd name="connsiteX62" fmla="*/ 654268 w 1965160"/>
              <a:gd name="connsiteY62" fmla="*/ 794294 h 1988156"/>
              <a:gd name="connsiteX63" fmla="*/ 639699 w 1965160"/>
              <a:gd name="connsiteY63" fmla="*/ 779944 h 1988156"/>
              <a:gd name="connsiteX64" fmla="*/ 653833 w 1965160"/>
              <a:gd name="connsiteY64" fmla="*/ 765158 h 1988156"/>
              <a:gd name="connsiteX65" fmla="*/ 851481 w 1965160"/>
              <a:gd name="connsiteY65" fmla="*/ 764941 h 1988156"/>
              <a:gd name="connsiteX66" fmla="*/ 880400 w 1965160"/>
              <a:gd name="connsiteY66" fmla="*/ 794077 h 1988156"/>
              <a:gd name="connsiteX67" fmla="*/ 851046 w 1965160"/>
              <a:gd name="connsiteY67" fmla="*/ 823865 h 1988156"/>
              <a:gd name="connsiteX68" fmla="*/ 821692 w 1965160"/>
              <a:gd name="connsiteY68" fmla="*/ 794077 h 1988156"/>
              <a:gd name="connsiteX69" fmla="*/ 851481 w 1965160"/>
              <a:gd name="connsiteY69" fmla="*/ 764941 h 1988156"/>
              <a:gd name="connsiteX70" fmla="*/ 1132626 w 1965160"/>
              <a:gd name="connsiteY70" fmla="*/ 718844 h 1988156"/>
              <a:gd name="connsiteX71" fmla="*/ 1178288 w 1965160"/>
              <a:gd name="connsiteY71" fmla="*/ 765593 h 1988156"/>
              <a:gd name="connsiteX72" fmla="*/ 1132626 w 1965160"/>
              <a:gd name="connsiteY72" fmla="*/ 811254 h 1988156"/>
              <a:gd name="connsiteX73" fmla="*/ 1086747 w 1965160"/>
              <a:gd name="connsiteY73" fmla="*/ 764940 h 1988156"/>
              <a:gd name="connsiteX74" fmla="*/ 1132626 w 1965160"/>
              <a:gd name="connsiteY74" fmla="*/ 718844 h 1988156"/>
              <a:gd name="connsiteX75" fmla="*/ 1281571 w 1965160"/>
              <a:gd name="connsiteY75" fmla="*/ 617084 h 1988156"/>
              <a:gd name="connsiteX76" fmla="*/ 1295704 w 1965160"/>
              <a:gd name="connsiteY76" fmla="*/ 631870 h 1988156"/>
              <a:gd name="connsiteX77" fmla="*/ 1280049 w 1965160"/>
              <a:gd name="connsiteY77" fmla="*/ 646438 h 1988156"/>
              <a:gd name="connsiteX78" fmla="*/ 1265915 w 1965160"/>
              <a:gd name="connsiteY78" fmla="*/ 631435 h 1988156"/>
              <a:gd name="connsiteX79" fmla="*/ 1281571 w 1965160"/>
              <a:gd name="connsiteY79" fmla="*/ 617084 h 1988156"/>
              <a:gd name="connsiteX80" fmla="*/ 694493 w 1965160"/>
              <a:gd name="connsiteY80" fmla="*/ 570770 h 1988156"/>
              <a:gd name="connsiteX81" fmla="*/ 769074 w 1965160"/>
              <a:gd name="connsiteY81" fmla="*/ 647959 h 1988156"/>
              <a:gd name="connsiteX82" fmla="*/ 692318 w 1965160"/>
              <a:gd name="connsiteY82" fmla="*/ 721452 h 1988156"/>
              <a:gd name="connsiteX83" fmla="*/ 618173 w 1965160"/>
              <a:gd name="connsiteY83" fmla="*/ 645133 h 1988156"/>
              <a:gd name="connsiteX84" fmla="*/ 694493 w 1965160"/>
              <a:gd name="connsiteY84" fmla="*/ 570770 h 1988156"/>
              <a:gd name="connsiteX85" fmla="*/ 1027605 w 1965160"/>
              <a:gd name="connsiteY85" fmla="*/ 393776 h 1988156"/>
              <a:gd name="connsiteX86" fmla="*/ 1100663 w 1965160"/>
              <a:gd name="connsiteY86" fmla="*/ 466618 h 1988156"/>
              <a:gd name="connsiteX87" fmla="*/ 1028257 w 1965160"/>
              <a:gd name="connsiteY87" fmla="*/ 539893 h 1988156"/>
              <a:gd name="connsiteX88" fmla="*/ 954546 w 1965160"/>
              <a:gd name="connsiteY88" fmla="*/ 467705 h 1988156"/>
              <a:gd name="connsiteX89" fmla="*/ 1027605 w 1965160"/>
              <a:gd name="connsiteY89" fmla="*/ 393776 h 1988156"/>
              <a:gd name="connsiteX90" fmla="*/ 984335 w 1965160"/>
              <a:gd name="connsiteY90" fmla="*/ 345724 h 1988156"/>
              <a:gd name="connsiteX91" fmla="*/ 334418 w 1965160"/>
              <a:gd name="connsiteY91" fmla="*/ 993901 h 1988156"/>
              <a:gd name="connsiteX92" fmla="*/ 981508 w 1965160"/>
              <a:gd name="connsiteY92" fmla="*/ 1642514 h 1988156"/>
              <a:gd name="connsiteX93" fmla="*/ 1631208 w 1965160"/>
              <a:gd name="connsiteY93" fmla="*/ 994336 h 1988156"/>
              <a:gd name="connsiteX94" fmla="*/ 984335 w 1965160"/>
              <a:gd name="connsiteY94" fmla="*/ 345724 h 1988156"/>
              <a:gd name="connsiteX95" fmla="*/ 978247 w 1965160"/>
              <a:gd name="connsiteY95" fmla="*/ 0 h 1988156"/>
              <a:gd name="connsiteX96" fmla="*/ 1030432 w 1965160"/>
              <a:gd name="connsiteY96" fmla="*/ 7176 h 1988156"/>
              <a:gd name="connsiteX97" fmla="*/ 1041085 w 1965160"/>
              <a:gd name="connsiteY97" fmla="*/ 16525 h 1988156"/>
              <a:gd name="connsiteX98" fmla="*/ 1030432 w 1965160"/>
              <a:gd name="connsiteY98" fmla="*/ 26310 h 1988156"/>
              <a:gd name="connsiteX99" fmla="*/ 1001513 w 1965160"/>
              <a:gd name="connsiteY99" fmla="*/ 34355 h 1988156"/>
              <a:gd name="connsiteX100" fmla="*/ 1001513 w 1965160"/>
              <a:gd name="connsiteY100" fmla="*/ 310064 h 1988156"/>
              <a:gd name="connsiteX101" fmla="*/ 1140019 w 1965160"/>
              <a:gd name="connsiteY101" fmla="*/ 327894 h 1988156"/>
              <a:gd name="connsiteX102" fmla="*/ 1167851 w 1965160"/>
              <a:gd name="connsiteY102" fmla="*/ 223089 h 1988156"/>
              <a:gd name="connsiteX103" fmla="*/ 1158501 w 1965160"/>
              <a:gd name="connsiteY103" fmla="*/ 218306 h 1988156"/>
              <a:gd name="connsiteX104" fmla="*/ 1116754 w 1965160"/>
              <a:gd name="connsiteY104" fmla="*/ 186561 h 1988156"/>
              <a:gd name="connsiteX105" fmla="*/ 1132191 w 1965160"/>
              <a:gd name="connsiteY105" fmla="*/ 129810 h 1988156"/>
              <a:gd name="connsiteX106" fmla="*/ 1183289 w 1965160"/>
              <a:gd name="connsiteY106" fmla="*/ 123287 h 1988156"/>
              <a:gd name="connsiteX107" fmla="*/ 1252869 w 1965160"/>
              <a:gd name="connsiteY107" fmla="*/ 145248 h 1988156"/>
              <a:gd name="connsiteX108" fmla="*/ 1274830 w 1965160"/>
              <a:gd name="connsiteY108" fmla="*/ 162642 h 1988156"/>
              <a:gd name="connsiteX109" fmla="*/ 1256783 w 1965160"/>
              <a:gd name="connsiteY109" fmla="*/ 228743 h 1988156"/>
              <a:gd name="connsiteX110" fmla="*/ 1201554 w 1965160"/>
              <a:gd name="connsiteY110" fmla="*/ 234831 h 1988156"/>
              <a:gd name="connsiteX111" fmla="*/ 1173940 w 1965160"/>
              <a:gd name="connsiteY111" fmla="*/ 338331 h 1988156"/>
              <a:gd name="connsiteX112" fmla="*/ 1241562 w 1965160"/>
              <a:gd name="connsiteY112" fmla="*/ 363336 h 1988156"/>
              <a:gd name="connsiteX113" fmla="*/ 1308750 w 1965160"/>
              <a:gd name="connsiteY113" fmla="*/ 393777 h 1988156"/>
              <a:gd name="connsiteX114" fmla="*/ 1445952 w 1965160"/>
              <a:gd name="connsiteY114" fmla="*/ 156337 h 1988156"/>
              <a:gd name="connsiteX115" fmla="*/ 1425078 w 1965160"/>
              <a:gd name="connsiteY115" fmla="*/ 131984 h 1988156"/>
              <a:gd name="connsiteX116" fmla="*/ 1420947 w 1965160"/>
              <a:gd name="connsiteY116" fmla="*/ 119373 h 1988156"/>
              <a:gd name="connsiteX117" fmla="*/ 1433558 w 1965160"/>
              <a:gd name="connsiteY117" fmla="*/ 115676 h 1988156"/>
              <a:gd name="connsiteX118" fmla="*/ 1519010 w 1965160"/>
              <a:gd name="connsiteY118" fmla="*/ 165034 h 1988156"/>
              <a:gd name="connsiteX119" fmla="*/ 1520967 w 1965160"/>
              <a:gd name="connsiteY119" fmla="*/ 176776 h 1988156"/>
              <a:gd name="connsiteX120" fmla="*/ 1509444 w 1965160"/>
              <a:gd name="connsiteY120" fmla="*/ 180255 h 1988156"/>
              <a:gd name="connsiteX121" fmla="*/ 1477915 w 1965160"/>
              <a:gd name="connsiteY121" fmla="*/ 171992 h 1988156"/>
              <a:gd name="connsiteX122" fmla="*/ 1339843 w 1965160"/>
              <a:gd name="connsiteY122" fmla="*/ 410955 h 1988156"/>
              <a:gd name="connsiteX123" fmla="*/ 1431601 w 1965160"/>
              <a:gd name="connsiteY123" fmla="*/ 478142 h 1988156"/>
              <a:gd name="connsiteX124" fmla="*/ 1504442 w 1965160"/>
              <a:gd name="connsiteY124" fmla="*/ 398778 h 1988156"/>
              <a:gd name="connsiteX125" fmla="*/ 1482699 w 1965160"/>
              <a:gd name="connsiteY125" fmla="*/ 360509 h 1988156"/>
              <a:gd name="connsiteX126" fmla="*/ 1476393 w 1965160"/>
              <a:gd name="connsiteY126" fmla="*/ 327894 h 1988156"/>
              <a:gd name="connsiteX127" fmla="*/ 1504877 w 1965160"/>
              <a:gd name="connsiteY127" fmla="*/ 298323 h 1988156"/>
              <a:gd name="connsiteX128" fmla="*/ 1530535 w 1965160"/>
              <a:gd name="connsiteY128" fmla="*/ 300497 h 1988156"/>
              <a:gd name="connsiteX129" fmla="*/ 1629034 w 1965160"/>
              <a:gd name="connsiteY129" fmla="*/ 398778 h 1988156"/>
              <a:gd name="connsiteX130" fmla="*/ 1584676 w 1965160"/>
              <a:gd name="connsiteY130" fmla="*/ 444875 h 1988156"/>
              <a:gd name="connsiteX131" fmla="*/ 1556844 w 1965160"/>
              <a:gd name="connsiteY131" fmla="*/ 435960 h 1988156"/>
              <a:gd name="connsiteX132" fmla="*/ 1531187 w 1965160"/>
              <a:gd name="connsiteY132" fmla="*/ 421609 h 1988156"/>
              <a:gd name="connsiteX133" fmla="*/ 1457694 w 1965160"/>
              <a:gd name="connsiteY133" fmla="*/ 501843 h 1988156"/>
              <a:gd name="connsiteX134" fmla="*/ 1532709 w 1965160"/>
              <a:gd name="connsiteY134" fmla="*/ 587078 h 1988156"/>
              <a:gd name="connsiteX135" fmla="*/ 1759060 w 1965160"/>
              <a:gd name="connsiteY135" fmla="*/ 428567 h 1988156"/>
              <a:gd name="connsiteX136" fmla="*/ 1749058 w 1965160"/>
              <a:gd name="connsiteY136" fmla="*/ 402475 h 1988156"/>
              <a:gd name="connsiteX137" fmla="*/ 1750145 w 1965160"/>
              <a:gd name="connsiteY137" fmla="*/ 385950 h 1988156"/>
              <a:gd name="connsiteX138" fmla="*/ 1766888 w 1965160"/>
              <a:gd name="connsiteY138" fmla="*/ 390298 h 1988156"/>
              <a:gd name="connsiteX139" fmla="*/ 1818420 w 1965160"/>
              <a:gd name="connsiteY139" fmla="*/ 464879 h 1988156"/>
              <a:gd name="connsiteX140" fmla="*/ 1817333 w 1965160"/>
              <a:gd name="connsiteY140" fmla="*/ 480099 h 1988156"/>
              <a:gd name="connsiteX141" fmla="*/ 1801460 w 1965160"/>
              <a:gd name="connsiteY141" fmla="*/ 476185 h 1988156"/>
              <a:gd name="connsiteX142" fmla="*/ 1779499 w 1965160"/>
              <a:gd name="connsiteY142" fmla="*/ 457486 h 1988156"/>
              <a:gd name="connsiteX143" fmla="*/ 1553148 w 1965160"/>
              <a:gd name="connsiteY143" fmla="*/ 615997 h 1988156"/>
              <a:gd name="connsiteX144" fmla="*/ 1607942 w 1965160"/>
              <a:gd name="connsiteY144" fmla="*/ 715583 h 1988156"/>
              <a:gd name="connsiteX145" fmla="*/ 1705789 w 1965160"/>
              <a:gd name="connsiteY145" fmla="*/ 675140 h 1988156"/>
              <a:gd name="connsiteX146" fmla="*/ 1705136 w 1965160"/>
              <a:gd name="connsiteY146" fmla="*/ 616649 h 1988156"/>
              <a:gd name="connsiteX147" fmla="*/ 1763844 w 1965160"/>
              <a:gd name="connsiteY147" fmla="*/ 590339 h 1988156"/>
              <a:gd name="connsiteX148" fmla="*/ 1819508 w 1965160"/>
              <a:gd name="connsiteY148" fmla="*/ 681445 h 1988156"/>
              <a:gd name="connsiteX149" fmla="*/ 1819290 w 1965160"/>
              <a:gd name="connsiteY149" fmla="*/ 730803 h 1988156"/>
              <a:gd name="connsiteX150" fmla="*/ 1765801 w 1965160"/>
              <a:gd name="connsiteY150" fmla="*/ 754070 h 1988156"/>
              <a:gd name="connsiteX151" fmla="*/ 1722096 w 1965160"/>
              <a:gd name="connsiteY151" fmla="*/ 706885 h 1988156"/>
              <a:gd name="connsiteX152" fmla="*/ 1621423 w 1965160"/>
              <a:gd name="connsiteY152" fmla="*/ 748633 h 1988156"/>
              <a:gd name="connsiteX153" fmla="*/ 1653169 w 1965160"/>
              <a:gd name="connsiteY153" fmla="*/ 857786 h 1988156"/>
              <a:gd name="connsiteX154" fmla="*/ 1925399 w 1965160"/>
              <a:gd name="connsiteY154" fmla="*/ 809733 h 1988156"/>
              <a:gd name="connsiteX155" fmla="*/ 1927356 w 1965160"/>
              <a:gd name="connsiteY155" fmla="*/ 780162 h 1988156"/>
              <a:gd name="connsiteX156" fmla="*/ 1935401 w 1965160"/>
              <a:gd name="connsiteY156" fmla="*/ 767333 h 1988156"/>
              <a:gd name="connsiteX157" fmla="*/ 1947360 w 1965160"/>
              <a:gd name="connsiteY157" fmla="*/ 776900 h 1988156"/>
              <a:gd name="connsiteX158" fmla="*/ 1963233 w 1965160"/>
              <a:gd name="connsiteY158" fmla="*/ 869311 h 1988156"/>
              <a:gd name="connsiteX159" fmla="*/ 1955623 w 1965160"/>
              <a:gd name="connsiteY159" fmla="*/ 881269 h 1988156"/>
              <a:gd name="connsiteX160" fmla="*/ 1944098 w 1965160"/>
              <a:gd name="connsiteY160" fmla="*/ 872789 h 1988156"/>
              <a:gd name="connsiteX161" fmla="*/ 1931053 w 1965160"/>
              <a:gd name="connsiteY161" fmla="*/ 844957 h 1988156"/>
              <a:gd name="connsiteX162" fmla="*/ 1659257 w 1965160"/>
              <a:gd name="connsiteY162" fmla="*/ 892794 h 1988156"/>
              <a:gd name="connsiteX163" fmla="*/ 1666650 w 1965160"/>
              <a:gd name="connsiteY163" fmla="*/ 1006296 h 1988156"/>
              <a:gd name="connsiteX164" fmla="*/ 1775150 w 1965160"/>
              <a:gd name="connsiteY164" fmla="*/ 1011079 h 1988156"/>
              <a:gd name="connsiteX165" fmla="*/ 1782978 w 1965160"/>
              <a:gd name="connsiteY165" fmla="*/ 984552 h 1988156"/>
              <a:gd name="connsiteX166" fmla="*/ 1801243 w 1965160"/>
              <a:gd name="connsiteY166" fmla="*/ 951719 h 1988156"/>
              <a:gd name="connsiteX167" fmla="*/ 1857994 w 1965160"/>
              <a:gd name="connsiteY167" fmla="*/ 954111 h 1988156"/>
              <a:gd name="connsiteX168" fmla="*/ 1877781 w 1965160"/>
              <a:gd name="connsiteY168" fmla="*/ 1024995 h 1988156"/>
              <a:gd name="connsiteX169" fmla="*/ 1863212 w 1965160"/>
              <a:gd name="connsiteY169" fmla="*/ 1092183 h 1988156"/>
              <a:gd name="connsiteX170" fmla="*/ 1851254 w 1965160"/>
              <a:gd name="connsiteY170" fmla="*/ 1110230 h 1988156"/>
              <a:gd name="connsiteX171" fmla="*/ 1794068 w 1965160"/>
              <a:gd name="connsiteY171" fmla="*/ 1107403 h 1988156"/>
              <a:gd name="connsiteX172" fmla="*/ 1776237 w 1965160"/>
              <a:gd name="connsiteY172" fmla="*/ 1061524 h 1988156"/>
              <a:gd name="connsiteX173" fmla="*/ 1773846 w 1965160"/>
              <a:gd name="connsiteY173" fmla="*/ 1046521 h 1988156"/>
              <a:gd name="connsiteX174" fmla="*/ 1664693 w 1965160"/>
              <a:gd name="connsiteY174" fmla="*/ 1041520 h 1988156"/>
              <a:gd name="connsiteX175" fmla="*/ 1647516 w 1965160"/>
              <a:gd name="connsiteY175" fmla="*/ 1153718 h 1988156"/>
              <a:gd name="connsiteX176" fmla="*/ 1705354 w 1965160"/>
              <a:gd name="connsiteY176" fmla="*/ 1169373 h 1988156"/>
              <a:gd name="connsiteX177" fmla="*/ 1904308 w 1965160"/>
              <a:gd name="connsiteY177" fmla="*/ 1222644 h 1988156"/>
              <a:gd name="connsiteX178" fmla="*/ 1919745 w 1965160"/>
              <a:gd name="connsiteY178" fmla="*/ 1215686 h 1988156"/>
              <a:gd name="connsiteX179" fmla="*/ 1931487 w 1965160"/>
              <a:gd name="connsiteY179" fmla="*/ 1196335 h 1988156"/>
              <a:gd name="connsiteX180" fmla="*/ 1942359 w 1965160"/>
              <a:gd name="connsiteY180" fmla="*/ 1191551 h 1988156"/>
              <a:gd name="connsiteX181" fmla="*/ 1948012 w 1965160"/>
              <a:gd name="connsiteY181" fmla="*/ 1200684 h 1988156"/>
              <a:gd name="connsiteX182" fmla="*/ 1943881 w 1965160"/>
              <a:gd name="connsiteY182" fmla="*/ 1247867 h 1988156"/>
              <a:gd name="connsiteX183" fmla="*/ 1925181 w 1965160"/>
              <a:gd name="connsiteY183" fmla="*/ 1293529 h 1988156"/>
              <a:gd name="connsiteX184" fmla="*/ 1911701 w 1965160"/>
              <a:gd name="connsiteY184" fmla="*/ 1302443 h 1988156"/>
              <a:gd name="connsiteX185" fmla="*/ 1905178 w 1965160"/>
              <a:gd name="connsiteY185" fmla="*/ 1287441 h 1988156"/>
              <a:gd name="connsiteX186" fmla="*/ 1904960 w 1965160"/>
              <a:gd name="connsiteY186" fmla="*/ 1259174 h 1988156"/>
              <a:gd name="connsiteX187" fmla="*/ 1639035 w 1965160"/>
              <a:gd name="connsiteY187" fmla="*/ 1187854 h 1988156"/>
              <a:gd name="connsiteX188" fmla="*/ 1597723 w 1965160"/>
              <a:gd name="connsiteY188" fmla="*/ 1293746 h 1988156"/>
              <a:gd name="connsiteX189" fmla="*/ 1693394 w 1965160"/>
              <a:gd name="connsiteY189" fmla="*/ 1343539 h 1988156"/>
              <a:gd name="connsiteX190" fmla="*/ 1723618 w 1965160"/>
              <a:gd name="connsiteY190" fmla="*/ 1312881 h 1988156"/>
              <a:gd name="connsiteX191" fmla="*/ 1742970 w 1965160"/>
              <a:gd name="connsiteY191" fmla="*/ 1300921 h 1988156"/>
              <a:gd name="connsiteX192" fmla="*/ 1794068 w 1965160"/>
              <a:gd name="connsiteY192" fmla="*/ 1329406 h 1988156"/>
              <a:gd name="connsiteX193" fmla="*/ 1727315 w 1965160"/>
              <a:gd name="connsiteY193" fmla="*/ 1463347 h 1988156"/>
              <a:gd name="connsiteX194" fmla="*/ 1669694 w 1965160"/>
              <a:gd name="connsiteY194" fmla="*/ 1433993 h 1988156"/>
              <a:gd name="connsiteX195" fmla="*/ 1670564 w 1965160"/>
              <a:gd name="connsiteY195" fmla="*/ 1404856 h 1988156"/>
              <a:gd name="connsiteX196" fmla="*/ 1677957 w 1965160"/>
              <a:gd name="connsiteY196" fmla="*/ 1375502 h 1988156"/>
              <a:gd name="connsiteX197" fmla="*/ 1581197 w 1965160"/>
              <a:gd name="connsiteY197" fmla="*/ 1325057 h 1988156"/>
              <a:gd name="connsiteX198" fmla="*/ 1518141 w 1965160"/>
              <a:gd name="connsiteY198" fmla="*/ 1419424 h 1988156"/>
              <a:gd name="connsiteX199" fmla="*/ 1729489 w 1965160"/>
              <a:gd name="connsiteY199" fmla="*/ 1596852 h 1988156"/>
              <a:gd name="connsiteX200" fmla="*/ 1756016 w 1965160"/>
              <a:gd name="connsiteY200" fmla="*/ 1578805 h 1988156"/>
              <a:gd name="connsiteX201" fmla="*/ 1768845 w 1965160"/>
              <a:gd name="connsiteY201" fmla="*/ 1578371 h 1988156"/>
              <a:gd name="connsiteX202" fmla="*/ 1769932 w 1965160"/>
              <a:gd name="connsiteY202" fmla="*/ 1590112 h 1988156"/>
              <a:gd name="connsiteX203" fmla="*/ 1706441 w 1965160"/>
              <a:gd name="connsiteY203" fmla="*/ 1665563 h 1988156"/>
              <a:gd name="connsiteX204" fmla="*/ 1694699 w 1965160"/>
              <a:gd name="connsiteY204" fmla="*/ 1665780 h 1988156"/>
              <a:gd name="connsiteX205" fmla="*/ 1693177 w 1965160"/>
              <a:gd name="connsiteY205" fmla="*/ 1654038 h 1988156"/>
              <a:gd name="connsiteX206" fmla="*/ 1706441 w 1965160"/>
              <a:gd name="connsiteY206" fmla="*/ 1623814 h 1988156"/>
              <a:gd name="connsiteX207" fmla="*/ 1495092 w 1965160"/>
              <a:gd name="connsiteY207" fmla="*/ 1446386 h 1988156"/>
              <a:gd name="connsiteX208" fmla="*/ 1413119 w 1965160"/>
              <a:gd name="connsiteY208" fmla="*/ 1524881 h 1988156"/>
              <a:gd name="connsiteX209" fmla="*/ 1479220 w 1965160"/>
              <a:gd name="connsiteY209" fmla="*/ 1610986 h 1988156"/>
              <a:gd name="connsiteX210" fmla="*/ 1512923 w 1965160"/>
              <a:gd name="connsiteY210" fmla="*/ 1597505 h 1988156"/>
              <a:gd name="connsiteX211" fmla="*/ 1547060 w 1965160"/>
              <a:gd name="connsiteY211" fmla="*/ 1593591 h 1988156"/>
              <a:gd name="connsiteX212" fmla="*/ 1577501 w 1965160"/>
              <a:gd name="connsiteY212" fmla="*/ 1631425 h 1988156"/>
              <a:gd name="connsiteX213" fmla="*/ 1573152 w 1965160"/>
              <a:gd name="connsiteY213" fmla="*/ 1648167 h 1988156"/>
              <a:gd name="connsiteX214" fmla="*/ 1460086 w 1965160"/>
              <a:gd name="connsiteY214" fmla="*/ 1732750 h 1988156"/>
              <a:gd name="connsiteX215" fmla="*/ 1419860 w 1965160"/>
              <a:gd name="connsiteY215" fmla="*/ 1680565 h 1988156"/>
              <a:gd name="connsiteX216" fmla="*/ 1449431 w 1965160"/>
              <a:gd name="connsiteY216" fmla="*/ 1630555 h 1988156"/>
              <a:gd name="connsiteX217" fmla="*/ 1384852 w 1965160"/>
              <a:gd name="connsiteY217" fmla="*/ 1546190 h 1988156"/>
              <a:gd name="connsiteX218" fmla="*/ 1287876 w 1965160"/>
              <a:gd name="connsiteY218" fmla="*/ 1605115 h 1988156"/>
              <a:gd name="connsiteX219" fmla="*/ 1404639 w 1965160"/>
              <a:gd name="connsiteY219" fmla="*/ 1855384 h 1988156"/>
              <a:gd name="connsiteX220" fmla="*/ 1435950 w 1965160"/>
              <a:gd name="connsiteY220" fmla="*/ 1849948 h 1988156"/>
              <a:gd name="connsiteX221" fmla="*/ 1447691 w 1965160"/>
              <a:gd name="connsiteY221" fmla="*/ 1854732 h 1988156"/>
              <a:gd name="connsiteX222" fmla="*/ 1443778 w 1965160"/>
              <a:gd name="connsiteY222" fmla="*/ 1866909 h 1988156"/>
              <a:gd name="connsiteX223" fmla="*/ 1370067 w 1965160"/>
              <a:gd name="connsiteY223" fmla="*/ 1906047 h 1988156"/>
              <a:gd name="connsiteX224" fmla="*/ 1352889 w 1965160"/>
              <a:gd name="connsiteY224" fmla="*/ 1908004 h 1988156"/>
              <a:gd name="connsiteX225" fmla="*/ 1346149 w 1965160"/>
              <a:gd name="connsiteY225" fmla="*/ 1893653 h 1988156"/>
              <a:gd name="connsiteX226" fmla="*/ 1372242 w 1965160"/>
              <a:gd name="connsiteY226" fmla="*/ 1869735 h 1988156"/>
              <a:gd name="connsiteX227" fmla="*/ 1255696 w 1965160"/>
              <a:gd name="connsiteY227" fmla="*/ 1619900 h 1988156"/>
              <a:gd name="connsiteX228" fmla="*/ 1148064 w 1965160"/>
              <a:gd name="connsiteY228" fmla="*/ 1656430 h 1988156"/>
              <a:gd name="connsiteX229" fmla="*/ 1171113 w 1965160"/>
              <a:gd name="connsiteY229" fmla="*/ 1761017 h 1988156"/>
              <a:gd name="connsiteX230" fmla="*/ 1220471 w 1965160"/>
              <a:gd name="connsiteY230" fmla="*/ 1766887 h 1988156"/>
              <a:gd name="connsiteX231" fmla="*/ 1230690 w 1965160"/>
              <a:gd name="connsiteY231" fmla="*/ 1770149 h 1988156"/>
              <a:gd name="connsiteX232" fmla="*/ 1244388 w 1965160"/>
              <a:gd name="connsiteY232" fmla="*/ 1832119 h 1988156"/>
              <a:gd name="connsiteX233" fmla="*/ 1152630 w 1965160"/>
              <a:gd name="connsiteY233" fmla="*/ 1870822 h 1988156"/>
              <a:gd name="connsiteX234" fmla="*/ 1101533 w 1965160"/>
              <a:gd name="connsiteY234" fmla="*/ 1864517 h 1988156"/>
              <a:gd name="connsiteX235" fmla="*/ 1087400 w 1965160"/>
              <a:gd name="connsiteY235" fmla="*/ 1801460 h 1988156"/>
              <a:gd name="connsiteX236" fmla="*/ 1136105 w 1965160"/>
              <a:gd name="connsiteY236" fmla="*/ 1767975 h 1988156"/>
              <a:gd name="connsiteX237" fmla="*/ 1113057 w 1965160"/>
              <a:gd name="connsiteY237" fmla="*/ 1664258 h 1988156"/>
              <a:gd name="connsiteX238" fmla="*/ 1001295 w 1965160"/>
              <a:gd name="connsiteY238" fmla="*/ 1676216 h 1988156"/>
              <a:gd name="connsiteX239" fmla="*/ 1001295 w 1965160"/>
              <a:gd name="connsiteY239" fmla="*/ 1952796 h 1988156"/>
              <a:gd name="connsiteX240" fmla="*/ 1031301 w 1965160"/>
              <a:gd name="connsiteY240" fmla="*/ 1961275 h 1988156"/>
              <a:gd name="connsiteX241" fmla="*/ 1041085 w 1965160"/>
              <a:gd name="connsiteY241" fmla="*/ 1970408 h 1988156"/>
              <a:gd name="connsiteX242" fmla="*/ 1031519 w 1965160"/>
              <a:gd name="connsiteY242" fmla="*/ 1979758 h 1988156"/>
              <a:gd name="connsiteX243" fmla="*/ 933672 w 1965160"/>
              <a:gd name="connsiteY243" fmla="*/ 1979758 h 1988156"/>
              <a:gd name="connsiteX244" fmla="*/ 924974 w 1965160"/>
              <a:gd name="connsiteY244" fmla="*/ 1970191 h 1988156"/>
              <a:gd name="connsiteX245" fmla="*/ 933455 w 1965160"/>
              <a:gd name="connsiteY245" fmla="*/ 1961710 h 1988156"/>
              <a:gd name="connsiteX246" fmla="*/ 964983 w 1965160"/>
              <a:gd name="connsiteY246" fmla="*/ 1953883 h 1988156"/>
              <a:gd name="connsiteX247" fmla="*/ 964983 w 1965160"/>
              <a:gd name="connsiteY247" fmla="*/ 1678391 h 1988156"/>
              <a:gd name="connsiteX248" fmla="*/ 824954 w 1965160"/>
              <a:gd name="connsiteY248" fmla="*/ 1660344 h 1988156"/>
              <a:gd name="connsiteX249" fmla="*/ 797340 w 1965160"/>
              <a:gd name="connsiteY249" fmla="*/ 1764713 h 1988156"/>
              <a:gd name="connsiteX250" fmla="*/ 821475 w 1965160"/>
              <a:gd name="connsiteY250" fmla="*/ 1777760 h 1988156"/>
              <a:gd name="connsiteX251" fmla="*/ 853656 w 1965160"/>
              <a:gd name="connsiteY251" fmla="*/ 1809288 h 1988156"/>
              <a:gd name="connsiteX252" fmla="*/ 841261 w 1965160"/>
              <a:gd name="connsiteY252" fmla="*/ 1854297 h 1988156"/>
              <a:gd name="connsiteX253" fmla="*/ 798862 w 1965160"/>
              <a:gd name="connsiteY253" fmla="*/ 1865387 h 1988156"/>
              <a:gd name="connsiteX254" fmla="*/ 703842 w 1965160"/>
              <a:gd name="connsiteY254" fmla="*/ 1837120 h 1988156"/>
              <a:gd name="connsiteX255" fmla="*/ 683838 w 1965160"/>
              <a:gd name="connsiteY255" fmla="*/ 1817550 h 1988156"/>
              <a:gd name="connsiteX256" fmla="*/ 697971 w 1965160"/>
              <a:gd name="connsiteY256" fmla="*/ 1763191 h 1988156"/>
              <a:gd name="connsiteX257" fmla="*/ 729282 w 1965160"/>
              <a:gd name="connsiteY257" fmla="*/ 1755581 h 1988156"/>
              <a:gd name="connsiteX258" fmla="*/ 763202 w 1965160"/>
              <a:gd name="connsiteY258" fmla="*/ 1755363 h 1988156"/>
              <a:gd name="connsiteX259" fmla="*/ 790816 w 1965160"/>
              <a:gd name="connsiteY259" fmla="*/ 1651646 h 1988156"/>
              <a:gd name="connsiteX260" fmla="*/ 656006 w 1965160"/>
              <a:gd name="connsiteY260" fmla="*/ 1595983 h 1988156"/>
              <a:gd name="connsiteX261" fmla="*/ 518587 w 1965160"/>
              <a:gd name="connsiteY261" fmla="*/ 1834076 h 1988156"/>
              <a:gd name="connsiteX262" fmla="*/ 541852 w 1965160"/>
              <a:gd name="connsiteY262" fmla="*/ 1858863 h 1988156"/>
              <a:gd name="connsiteX263" fmla="*/ 544027 w 1965160"/>
              <a:gd name="connsiteY263" fmla="*/ 1869517 h 1988156"/>
              <a:gd name="connsiteX264" fmla="*/ 533807 w 1965160"/>
              <a:gd name="connsiteY264" fmla="*/ 1873214 h 1988156"/>
              <a:gd name="connsiteX265" fmla="*/ 510759 w 1965160"/>
              <a:gd name="connsiteY265" fmla="*/ 1867996 h 1988156"/>
              <a:gd name="connsiteX266" fmla="*/ 449876 w 1965160"/>
              <a:gd name="connsiteY266" fmla="*/ 1827552 h 1988156"/>
              <a:gd name="connsiteX267" fmla="*/ 444223 w 1965160"/>
              <a:gd name="connsiteY267" fmla="*/ 1812114 h 1988156"/>
              <a:gd name="connsiteX268" fmla="*/ 460096 w 1965160"/>
              <a:gd name="connsiteY268" fmla="*/ 1809288 h 1988156"/>
              <a:gd name="connsiteX269" fmla="*/ 487711 w 1965160"/>
              <a:gd name="connsiteY269" fmla="*/ 1816680 h 1988156"/>
              <a:gd name="connsiteX270" fmla="*/ 626000 w 1965160"/>
              <a:gd name="connsiteY270" fmla="*/ 1577283 h 1988156"/>
              <a:gd name="connsiteX271" fmla="*/ 534459 w 1965160"/>
              <a:gd name="connsiteY271" fmla="*/ 1510095 h 1988156"/>
              <a:gd name="connsiteX272" fmla="*/ 461183 w 1965160"/>
              <a:gd name="connsiteY272" fmla="*/ 1589894 h 1988156"/>
              <a:gd name="connsiteX273" fmla="*/ 483144 w 1965160"/>
              <a:gd name="connsiteY273" fmla="*/ 1627946 h 1988156"/>
              <a:gd name="connsiteX274" fmla="*/ 489233 w 1965160"/>
              <a:gd name="connsiteY274" fmla="*/ 1662518 h 1988156"/>
              <a:gd name="connsiteX275" fmla="*/ 462053 w 1965160"/>
              <a:gd name="connsiteY275" fmla="*/ 1689915 h 1988156"/>
              <a:gd name="connsiteX276" fmla="*/ 434221 w 1965160"/>
              <a:gd name="connsiteY276" fmla="*/ 1687523 h 1988156"/>
              <a:gd name="connsiteX277" fmla="*/ 336592 w 1965160"/>
              <a:gd name="connsiteY277" fmla="*/ 1589677 h 1988156"/>
              <a:gd name="connsiteX278" fmla="*/ 379645 w 1965160"/>
              <a:gd name="connsiteY278" fmla="*/ 1544015 h 1988156"/>
              <a:gd name="connsiteX279" fmla="*/ 436396 w 1965160"/>
              <a:gd name="connsiteY279" fmla="*/ 1564454 h 1988156"/>
              <a:gd name="connsiteX280" fmla="*/ 508149 w 1965160"/>
              <a:gd name="connsiteY280" fmla="*/ 1486177 h 1988156"/>
              <a:gd name="connsiteX281" fmla="*/ 433134 w 1965160"/>
              <a:gd name="connsiteY281" fmla="*/ 1400725 h 1988156"/>
              <a:gd name="connsiteX282" fmla="*/ 206783 w 1965160"/>
              <a:gd name="connsiteY282" fmla="*/ 1559235 h 1988156"/>
              <a:gd name="connsiteX283" fmla="*/ 217002 w 1965160"/>
              <a:gd name="connsiteY283" fmla="*/ 1589024 h 1988156"/>
              <a:gd name="connsiteX284" fmla="*/ 215045 w 1965160"/>
              <a:gd name="connsiteY284" fmla="*/ 1602288 h 1988156"/>
              <a:gd name="connsiteX285" fmla="*/ 201130 w 1965160"/>
              <a:gd name="connsiteY285" fmla="*/ 1599462 h 1988156"/>
              <a:gd name="connsiteX286" fmla="*/ 146118 w 1965160"/>
              <a:gd name="connsiteY286" fmla="*/ 1519880 h 1988156"/>
              <a:gd name="connsiteX287" fmla="*/ 148728 w 1965160"/>
              <a:gd name="connsiteY287" fmla="*/ 1508356 h 1988156"/>
              <a:gd name="connsiteX288" fmla="*/ 160469 w 1965160"/>
              <a:gd name="connsiteY288" fmla="*/ 1509660 h 1988156"/>
              <a:gd name="connsiteX289" fmla="*/ 186344 w 1965160"/>
              <a:gd name="connsiteY289" fmla="*/ 1530316 h 1988156"/>
              <a:gd name="connsiteX290" fmla="*/ 412695 w 1965160"/>
              <a:gd name="connsiteY290" fmla="*/ 1371806 h 1988156"/>
              <a:gd name="connsiteX291" fmla="*/ 358118 w 1965160"/>
              <a:gd name="connsiteY291" fmla="*/ 1272437 h 1988156"/>
              <a:gd name="connsiteX292" fmla="*/ 259837 w 1965160"/>
              <a:gd name="connsiteY292" fmla="*/ 1313098 h 1988156"/>
              <a:gd name="connsiteX293" fmla="*/ 260490 w 1965160"/>
              <a:gd name="connsiteY293" fmla="*/ 1371371 h 1988156"/>
              <a:gd name="connsiteX294" fmla="*/ 200260 w 1965160"/>
              <a:gd name="connsiteY294" fmla="*/ 1397246 h 1988156"/>
              <a:gd name="connsiteX295" fmla="*/ 145901 w 1965160"/>
              <a:gd name="connsiteY295" fmla="*/ 1306575 h 1988156"/>
              <a:gd name="connsiteX296" fmla="*/ 146118 w 1965160"/>
              <a:gd name="connsiteY296" fmla="*/ 1258304 h 1988156"/>
              <a:gd name="connsiteX297" fmla="*/ 199825 w 1965160"/>
              <a:gd name="connsiteY297" fmla="*/ 1235691 h 1988156"/>
              <a:gd name="connsiteX298" fmla="*/ 236137 w 1965160"/>
              <a:gd name="connsiteY298" fmla="*/ 1270915 h 1988156"/>
              <a:gd name="connsiteX299" fmla="*/ 243312 w 1965160"/>
              <a:gd name="connsiteY299" fmla="*/ 1282004 h 1988156"/>
              <a:gd name="connsiteX300" fmla="*/ 344638 w 1965160"/>
              <a:gd name="connsiteY300" fmla="*/ 1240040 h 1988156"/>
              <a:gd name="connsiteX301" fmla="*/ 312674 w 1965160"/>
              <a:gd name="connsiteY301" fmla="*/ 1130886 h 1988156"/>
              <a:gd name="connsiteX302" fmla="*/ 40444 w 1965160"/>
              <a:gd name="connsiteY302" fmla="*/ 1178940 h 1988156"/>
              <a:gd name="connsiteX303" fmla="*/ 36748 w 1965160"/>
              <a:gd name="connsiteY303" fmla="*/ 1212425 h 1988156"/>
              <a:gd name="connsiteX304" fmla="*/ 30007 w 1965160"/>
              <a:gd name="connsiteY304" fmla="*/ 1220905 h 1988156"/>
              <a:gd name="connsiteX305" fmla="*/ 19570 w 1965160"/>
              <a:gd name="connsiteY305" fmla="*/ 1215034 h 1988156"/>
              <a:gd name="connsiteX306" fmla="*/ 2393 w 1965160"/>
              <a:gd name="connsiteY306" fmla="*/ 1116753 h 1988156"/>
              <a:gd name="connsiteX307" fmla="*/ 9351 w 1965160"/>
              <a:gd name="connsiteY307" fmla="*/ 1108273 h 1988156"/>
              <a:gd name="connsiteX308" fmla="*/ 19570 w 1965160"/>
              <a:gd name="connsiteY308" fmla="*/ 1114144 h 1988156"/>
              <a:gd name="connsiteX309" fmla="*/ 34356 w 1965160"/>
              <a:gd name="connsiteY309" fmla="*/ 1143933 h 1988156"/>
              <a:gd name="connsiteX310" fmla="*/ 306368 w 1965160"/>
              <a:gd name="connsiteY310" fmla="*/ 1096097 h 1988156"/>
              <a:gd name="connsiteX311" fmla="*/ 298976 w 1965160"/>
              <a:gd name="connsiteY311" fmla="*/ 982813 h 1988156"/>
              <a:gd name="connsiteX312" fmla="*/ 189605 w 1965160"/>
              <a:gd name="connsiteY312" fmla="*/ 978029 h 1988156"/>
              <a:gd name="connsiteX313" fmla="*/ 184170 w 1965160"/>
              <a:gd name="connsiteY313" fmla="*/ 998250 h 1988156"/>
              <a:gd name="connsiteX314" fmla="*/ 166774 w 1965160"/>
              <a:gd name="connsiteY314" fmla="*/ 1033910 h 1988156"/>
              <a:gd name="connsiteX315" fmla="*/ 104587 w 1965160"/>
              <a:gd name="connsiteY315" fmla="*/ 1031736 h 1988156"/>
              <a:gd name="connsiteX316" fmla="*/ 87193 w 1965160"/>
              <a:gd name="connsiteY316" fmla="*/ 970853 h 1988156"/>
              <a:gd name="connsiteX317" fmla="*/ 99370 w 1965160"/>
              <a:gd name="connsiteY317" fmla="*/ 902143 h 1988156"/>
              <a:gd name="connsiteX318" fmla="*/ 113503 w 1965160"/>
              <a:gd name="connsiteY318" fmla="*/ 879095 h 1988156"/>
              <a:gd name="connsiteX319" fmla="*/ 171341 w 1965160"/>
              <a:gd name="connsiteY319" fmla="*/ 882357 h 1988156"/>
              <a:gd name="connsiteX320" fmla="*/ 188735 w 1965160"/>
              <a:gd name="connsiteY320" fmla="*/ 927366 h 1988156"/>
              <a:gd name="connsiteX321" fmla="*/ 191127 w 1965160"/>
              <a:gd name="connsiteY321" fmla="*/ 942369 h 1988156"/>
              <a:gd name="connsiteX322" fmla="*/ 300498 w 1965160"/>
              <a:gd name="connsiteY322" fmla="*/ 947370 h 1988156"/>
              <a:gd name="connsiteX323" fmla="*/ 317893 w 1965160"/>
              <a:gd name="connsiteY323" fmla="*/ 834956 h 1988156"/>
              <a:gd name="connsiteX324" fmla="*/ 51098 w 1965160"/>
              <a:gd name="connsiteY324" fmla="*/ 763419 h 1988156"/>
              <a:gd name="connsiteX325" fmla="*/ 34139 w 1965160"/>
              <a:gd name="connsiteY325" fmla="*/ 791468 h 1988156"/>
              <a:gd name="connsiteX326" fmla="*/ 23701 w 1965160"/>
              <a:gd name="connsiteY326" fmla="*/ 797122 h 1988156"/>
              <a:gd name="connsiteX327" fmla="*/ 17178 w 1965160"/>
              <a:gd name="connsiteY327" fmla="*/ 787554 h 1988156"/>
              <a:gd name="connsiteX328" fmla="*/ 42184 w 1965160"/>
              <a:gd name="connsiteY328" fmla="*/ 692318 h 1988156"/>
              <a:gd name="connsiteX329" fmla="*/ 53708 w 1965160"/>
              <a:gd name="connsiteY329" fmla="*/ 686881 h 1988156"/>
              <a:gd name="connsiteX330" fmla="*/ 59796 w 1965160"/>
              <a:gd name="connsiteY330" fmla="*/ 697101 h 1988156"/>
              <a:gd name="connsiteX331" fmla="*/ 60013 w 1965160"/>
              <a:gd name="connsiteY331" fmla="*/ 729282 h 1988156"/>
              <a:gd name="connsiteX332" fmla="*/ 327243 w 1965160"/>
              <a:gd name="connsiteY332" fmla="*/ 800166 h 1988156"/>
              <a:gd name="connsiteX333" fmla="*/ 368338 w 1965160"/>
              <a:gd name="connsiteY333" fmla="*/ 694274 h 1988156"/>
              <a:gd name="connsiteX334" fmla="*/ 273318 w 1965160"/>
              <a:gd name="connsiteY334" fmla="*/ 644699 h 1988156"/>
              <a:gd name="connsiteX335" fmla="*/ 235485 w 1965160"/>
              <a:gd name="connsiteY335" fmla="*/ 679923 h 1988156"/>
              <a:gd name="connsiteX336" fmla="*/ 205478 w 1965160"/>
              <a:gd name="connsiteY336" fmla="*/ 691013 h 1988156"/>
              <a:gd name="connsiteX337" fmla="*/ 171776 w 1965160"/>
              <a:gd name="connsiteY337" fmla="*/ 655788 h 1988156"/>
              <a:gd name="connsiteX338" fmla="*/ 230918 w 1965160"/>
              <a:gd name="connsiteY338" fmla="*/ 529675 h 1988156"/>
              <a:gd name="connsiteX339" fmla="*/ 278319 w 1965160"/>
              <a:gd name="connsiteY339" fmla="*/ 521847 h 1988156"/>
              <a:gd name="connsiteX340" fmla="*/ 296802 w 1965160"/>
              <a:gd name="connsiteY340" fmla="*/ 567726 h 1988156"/>
              <a:gd name="connsiteX341" fmla="*/ 288974 w 1965160"/>
              <a:gd name="connsiteY341" fmla="*/ 612953 h 1988156"/>
              <a:gd name="connsiteX342" fmla="*/ 384646 w 1965160"/>
              <a:gd name="connsiteY342" fmla="*/ 662964 h 1988156"/>
              <a:gd name="connsiteX343" fmla="*/ 447919 w 1965160"/>
              <a:gd name="connsiteY343" fmla="*/ 568378 h 1988156"/>
              <a:gd name="connsiteX344" fmla="*/ 236137 w 1965160"/>
              <a:gd name="connsiteY344" fmla="*/ 390733 h 1988156"/>
              <a:gd name="connsiteX345" fmla="*/ 211567 w 1965160"/>
              <a:gd name="connsiteY345" fmla="*/ 407911 h 1988156"/>
              <a:gd name="connsiteX346" fmla="*/ 196346 w 1965160"/>
              <a:gd name="connsiteY346" fmla="*/ 409868 h 1988156"/>
              <a:gd name="connsiteX347" fmla="*/ 195911 w 1965160"/>
              <a:gd name="connsiteY347" fmla="*/ 395517 h 1988156"/>
              <a:gd name="connsiteX348" fmla="*/ 257011 w 1965160"/>
              <a:gd name="connsiteY348" fmla="*/ 323111 h 1988156"/>
              <a:gd name="connsiteX349" fmla="*/ 271144 w 1965160"/>
              <a:gd name="connsiteY349" fmla="*/ 321589 h 1988156"/>
              <a:gd name="connsiteX350" fmla="*/ 271361 w 1965160"/>
              <a:gd name="connsiteY350" fmla="*/ 335721 h 1988156"/>
              <a:gd name="connsiteX351" fmla="*/ 258750 w 1965160"/>
              <a:gd name="connsiteY351" fmla="*/ 363553 h 1988156"/>
              <a:gd name="connsiteX352" fmla="*/ 470533 w 1965160"/>
              <a:gd name="connsiteY352" fmla="*/ 541199 h 1988156"/>
              <a:gd name="connsiteX353" fmla="*/ 552507 w 1965160"/>
              <a:gd name="connsiteY353" fmla="*/ 462705 h 1988156"/>
              <a:gd name="connsiteX354" fmla="*/ 486841 w 1965160"/>
              <a:gd name="connsiteY354" fmla="*/ 377035 h 1988156"/>
              <a:gd name="connsiteX355" fmla="*/ 444440 w 1965160"/>
              <a:gd name="connsiteY355" fmla="*/ 392255 h 1988156"/>
              <a:gd name="connsiteX356" fmla="*/ 415304 w 1965160"/>
              <a:gd name="connsiteY356" fmla="*/ 393560 h 1988156"/>
              <a:gd name="connsiteX357" fmla="*/ 387689 w 1965160"/>
              <a:gd name="connsiteY357" fmla="*/ 357031 h 1988156"/>
              <a:gd name="connsiteX358" fmla="*/ 407259 w 1965160"/>
              <a:gd name="connsiteY358" fmla="*/ 312891 h 1988156"/>
              <a:gd name="connsiteX359" fmla="*/ 506192 w 1965160"/>
              <a:gd name="connsiteY359" fmla="*/ 254400 h 1988156"/>
              <a:gd name="connsiteX360" fmla="*/ 545331 w 1965160"/>
              <a:gd name="connsiteY360" fmla="*/ 306585 h 1988156"/>
              <a:gd name="connsiteX361" fmla="*/ 515760 w 1965160"/>
              <a:gd name="connsiteY361" fmla="*/ 356596 h 1988156"/>
              <a:gd name="connsiteX362" fmla="*/ 580339 w 1965160"/>
              <a:gd name="connsiteY362" fmla="*/ 440961 h 1988156"/>
              <a:gd name="connsiteX363" fmla="*/ 677315 w 1965160"/>
              <a:gd name="connsiteY363" fmla="*/ 381819 h 1988156"/>
              <a:gd name="connsiteX364" fmla="*/ 560551 w 1965160"/>
              <a:gd name="connsiteY364" fmla="*/ 131549 h 1988156"/>
              <a:gd name="connsiteX365" fmla="*/ 529023 w 1965160"/>
              <a:gd name="connsiteY365" fmla="*/ 136985 h 1988156"/>
              <a:gd name="connsiteX366" fmla="*/ 517282 w 1965160"/>
              <a:gd name="connsiteY366" fmla="*/ 132201 h 1988156"/>
              <a:gd name="connsiteX367" fmla="*/ 521196 w 1965160"/>
              <a:gd name="connsiteY367" fmla="*/ 120025 h 1988156"/>
              <a:gd name="connsiteX368" fmla="*/ 594906 w 1965160"/>
              <a:gd name="connsiteY368" fmla="*/ 80886 h 1988156"/>
              <a:gd name="connsiteX369" fmla="*/ 612084 w 1965160"/>
              <a:gd name="connsiteY369" fmla="*/ 78929 h 1988156"/>
              <a:gd name="connsiteX370" fmla="*/ 618607 w 1965160"/>
              <a:gd name="connsiteY370" fmla="*/ 93280 h 1988156"/>
              <a:gd name="connsiteX371" fmla="*/ 592732 w 1965160"/>
              <a:gd name="connsiteY371" fmla="*/ 116981 h 1988156"/>
              <a:gd name="connsiteX372" fmla="*/ 709278 w 1965160"/>
              <a:gd name="connsiteY372" fmla="*/ 366815 h 1988156"/>
              <a:gd name="connsiteX373" fmla="*/ 816909 w 1965160"/>
              <a:gd name="connsiteY373" fmla="*/ 330286 h 1988156"/>
              <a:gd name="connsiteX374" fmla="*/ 793643 w 1965160"/>
              <a:gd name="connsiteY374" fmla="*/ 225699 h 1988156"/>
              <a:gd name="connsiteX375" fmla="*/ 744720 w 1965160"/>
              <a:gd name="connsiteY375" fmla="*/ 220263 h 1988156"/>
              <a:gd name="connsiteX376" fmla="*/ 735370 w 1965160"/>
              <a:gd name="connsiteY376" fmla="*/ 217436 h 1988156"/>
              <a:gd name="connsiteX377" fmla="*/ 721237 w 1965160"/>
              <a:gd name="connsiteY377" fmla="*/ 153510 h 1988156"/>
              <a:gd name="connsiteX378" fmla="*/ 796253 w 1965160"/>
              <a:gd name="connsiteY378" fmla="*/ 117633 h 1988156"/>
              <a:gd name="connsiteX379" fmla="*/ 861701 w 1965160"/>
              <a:gd name="connsiteY379" fmla="*/ 121330 h 1988156"/>
              <a:gd name="connsiteX380" fmla="*/ 876052 w 1965160"/>
              <a:gd name="connsiteY380" fmla="*/ 186561 h 1988156"/>
              <a:gd name="connsiteX381" fmla="*/ 828433 w 1965160"/>
              <a:gd name="connsiteY381" fmla="*/ 218741 h 1988156"/>
              <a:gd name="connsiteX382" fmla="*/ 851481 w 1965160"/>
              <a:gd name="connsiteY382" fmla="*/ 322458 h 1988156"/>
              <a:gd name="connsiteX383" fmla="*/ 964113 w 1965160"/>
              <a:gd name="connsiteY383" fmla="*/ 310282 h 1988156"/>
              <a:gd name="connsiteX384" fmla="*/ 964113 w 1965160"/>
              <a:gd name="connsiteY384" fmla="*/ 33920 h 1988156"/>
              <a:gd name="connsiteX385" fmla="*/ 933237 w 1965160"/>
              <a:gd name="connsiteY385" fmla="*/ 25222 h 1988156"/>
              <a:gd name="connsiteX386" fmla="*/ 924540 w 1965160"/>
              <a:gd name="connsiteY386" fmla="*/ 15656 h 1988156"/>
              <a:gd name="connsiteX387" fmla="*/ 933020 w 1965160"/>
              <a:gd name="connsiteY387" fmla="*/ 7393 h 1988156"/>
              <a:gd name="connsiteX388" fmla="*/ 978247 w 1965160"/>
              <a:gd name="connsiteY388" fmla="*/ 0 h 19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1965160" h="1988156">
                <a:moveTo>
                  <a:pt x="955633" y="1489004"/>
                </a:moveTo>
                <a:cubicBezTo>
                  <a:pt x="963678" y="1489004"/>
                  <a:pt x="969766" y="1495310"/>
                  <a:pt x="969984" y="1503355"/>
                </a:cubicBezTo>
                <a:cubicBezTo>
                  <a:pt x="969984" y="1511618"/>
                  <a:pt x="964330" y="1517924"/>
                  <a:pt x="956068" y="1518141"/>
                </a:cubicBezTo>
                <a:cubicBezTo>
                  <a:pt x="947370" y="1518359"/>
                  <a:pt x="940847" y="1512053"/>
                  <a:pt x="941065" y="1503355"/>
                </a:cubicBezTo>
                <a:cubicBezTo>
                  <a:pt x="941282" y="1495092"/>
                  <a:pt x="947370" y="1489004"/>
                  <a:pt x="955633" y="1489004"/>
                </a:cubicBezTo>
                <a:close/>
                <a:moveTo>
                  <a:pt x="1295921" y="1411813"/>
                </a:moveTo>
                <a:cubicBezTo>
                  <a:pt x="1320926" y="1411813"/>
                  <a:pt x="1341365" y="1432034"/>
                  <a:pt x="1341583" y="1457257"/>
                </a:cubicBezTo>
                <a:cubicBezTo>
                  <a:pt x="1341800" y="1483132"/>
                  <a:pt x="1321796" y="1503354"/>
                  <a:pt x="1296138" y="1503571"/>
                </a:cubicBezTo>
                <a:cubicBezTo>
                  <a:pt x="1270046" y="1503789"/>
                  <a:pt x="1250042" y="1484001"/>
                  <a:pt x="1250042" y="1457909"/>
                </a:cubicBezTo>
                <a:cubicBezTo>
                  <a:pt x="1250042" y="1432034"/>
                  <a:pt x="1270264" y="1411813"/>
                  <a:pt x="1295921" y="1411813"/>
                </a:cubicBezTo>
                <a:close/>
                <a:moveTo>
                  <a:pt x="696232" y="1383764"/>
                </a:moveTo>
                <a:cubicBezTo>
                  <a:pt x="724716" y="1383764"/>
                  <a:pt x="748199" y="1407247"/>
                  <a:pt x="748417" y="1436166"/>
                </a:cubicBezTo>
                <a:cubicBezTo>
                  <a:pt x="748417" y="1465737"/>
                  <a:pt x="725803" y="1488350"/>
                  <a:pt x="696449" y="1488350"/>
                </a:cubicBezTo>
                <a:cubicBezTo>
                  <a:pt x="667313" y="1488350"/>
                  <a:pt x="643830" y="1465302"/>
                  <a:pt x="643830" y="1436383"/>
                </a:cubicBezTo>
                <a:cubicBezTo>
                  <a:pt x="643830" y="1407899"/>
                  <a:pt x="667530" y="1383764"/>
                  <a:pt x="696232" y="1383764"/>
                </a:cubicBezTo>
                <a:close/>
                <a:moveTo>
                  <a:pt x="1101533" y="1309184"/>
                </a:moveTo>
                <a:cubicBezTo>
                  <a:pt x="1117623" y="1309402"/>
                  <a:pt x="1130452" y="1322230"/>
                  <a:pt x="1130452" y="1338103"/>
                </a:cubicBezTo>
                <a:cubicBezTo>
                  <a:pt x="1130670" y="1354193"/>
                  <a:pt x="1116971" y="1367891"/>
                  <a:pt x="1100881" y="1367891"/>
                </a:cubicBezTo>
                <a:cubicBezTo>
                  <a:pt x="1084355" y="1367891"/>
                  <a:pt x="1071527" y="1354628"/>
                  <a:pt x="1071744" y="1338103"/>
                </a:cubicBezTo>
                <a:cubicBezTo>
                  <a:pt x="1071744" y="1321360"/>
                  <a:pt x="1084573" y="1308967"/>
                  <a:pt x="1101533" y="1309184"/>
                </a:cubicBezTo>
                <a:close/>
                <a:moveTo>
                  <a:pt x="515978" y="1247866"/>
                </a:moveTo>
                <a:cubicBezTo>
                  <a:pt x="524241" y="1247866"/>
                  <a:pt x="530547" y="1253737"/>
                  <a:pt x="530764" y="1262000"/>
                </a:cubicBezTo>
                <a:cubicBezTo>
                  <a:pt x="530981" y="1270480"/>
                  <a:pt x="525328" y="1276568"/>
                  <a:pt x="517065" y="1277003"/>
                </a:cubicBezTo>
                <a:cubicBezTo>
                  <a:pt x="508367" y="1277438"/>
                  <a:pt x="501844" y="1271350"/>
                  <a:pt x="501844" y="1262435"/>
                </a:cubicBezTo>
                <a:cubicBezTo>
                  <a:pt x="501844" y="1254172"/>
                  <a:pt x="507932" y="1248083"/>
                  <a:pt x="515978" y="1247866"/>
                </a:cubicBezTo>
                <a:close/>
                <a:moveTo>
                  <a:pt x="1438777" y="1173938"/>
                </a:moveTo>
                <a:cubicBezTo>
                  <a:pt x="1464869" y="1173504"/>
                  <a:pt x="1485308" y="1193508"/>
                  <a:pt x="1485308" y="1219382"/>
                </a:cubicBezTo>
                <a:cubicBezTo>
                  <a:pt x="1485526" y="1245040"/>
                  <a:pt x="1465086" y="1265913"/>
                  <a:pt x="1439646" y="1265913"/>
                </a:cubicBezTo>
                <a:cubicBezTo>
                  <a:pt x="1414859" y="1265913"/>
                  <a:pt x="1393985" y="1245475"/>
                  <a:pt x="1393550" y="1220687"/>
                </a:cubicBezTo>
                <a:cubicBezTo>
                  <a:pt x="1393333" y="1194812"/>
                  <a:pt x="1412902" y="1174373"/>
                  <a:pt x="1438777" y="1173938"/>
                </a:cubicBezTo>
                <a:close/>
                <a:moveTo>
                  <a:pt x="880618" y="1069134"/>
                </a:moveTo>
                <a:cubicBezTo>
                  <a:pt x="922148" y="1069352"/>
                  <a:pt x="955416" y="1103054"/>
                  <a:pt x="955633" y="1144584"/>
                </a:cubicBezTo>
                <a:cubicBezTo>
                  <a:pt x="955633" y="1185898"/>
                  <a:pt x="921930" y="1219817"/>
                  <a:pt x="880618" y="1220034"/>
                </a:cubicBezTo>
                <a:cubicBezTo>
                  <a:pt x="839740" y="1220252"/>
                  <a:pt x="805167" y="1186115"/>
                  <a:pt x="804732" y="1145019"/>
                </a:cubicBezTo>
                <a:cubicBezTo>
                  <a:pt x="804297" y="1103489"/>
                  <a:pt x="838870" y="1068917"/>
                  <a:pt x="880618" y="1069134"/>
                </a:cubicBezTo>
                <a:close/>
                <a:moveTo>
                  <a:pt x="622738" y="1052826"/>
                </a:moveTo>
                <a:cubicBezTo>
                  <a:pt x="648613" y="1052609"/>
                  <a:pt x="669270" y="1072830"/>
                  <a:pt x="669487" y="1098270"/>
                </a:cubicBezTo>
                <a:cubicBezTo>
                  <a:pt x="669705" y="1123928"/>
                  <a:pt x="649265" y="1144367"/>
                  <a:pt x="623608" y="1144367"/>
                </a:cubicBezTo>
                <a:cubicBezTo>
                  <a:pt x="597516" y="1144367"/>
                  <a:pt x="577729" y="1124580"/>
                  <a:pt x="577729" y="1098487"/>
                </a:cubicBezTo>
                <a:cubicBezTo>
                  <a:pt x="577729" y="1073047"/>
                  <a:pt x="597516" y="1053044"/>
                  <a:pt x="622738" y="1052826"/>
                </a:cubicBezTo>
                <a:close/>
                <a:moveTo>
                  <a:pt x="1539667" y="979333"/>
                </a:moveTo>
                <a:cubicBezTo>
                  <a:pt x="1547712" y="979333"/>
                  <a:pt x="1554888" y="986944"/>
                  <a:pt x="1554453" y="994771"/>
                </a:cubicBezTo>
                <a:cubicBezTo>
                  <a:pt x="1554018" y="1002381"/>
                  <a:pt x="1547060" y="1009122"/>
                  <a:pt x="1539450" y="1009122"/>
                </a:cubicBezTo>
                <a:cubicBezTo>
                  <a:pt x="1531404" y="1009122"/>
                  <a:pt x="1524229" y="1001512"/>
                  <a:pt x="1524664" y="993684"/>
                </a:cubicBezTo>
                <a:cubicBezTo>
                  <a:pt x="1525099" y="985857"/>
                  <a:pt x="1532274" y="979116"/>
                  <a:pt x="1539667" y="979333"/>
                </a:cubicBezTo>
                <a:close/>
                <a:moveTo>
                  <a:pt x="1208730" y="952154"/>
                </a:moveTo>
                <a:cubicBezTo>
                  <a:pt x="1273743" y="952371"/>
                  <a:pt x="1326145" y="1004991"/>
                  <a:pt x="1326145" y="1069787"/>
                </a:cubicBezTo>
                <a:cubicBezTo>
                  <a:pt x="1325928" y="1134366"/>
                  <a:pt x="1272874" y="1186985"/>
                  <a:pt x="1208295" y="1186768"/>
                </a:cubicBezTo>
                <a:cubicBezTo>
                  <a:pt x="1143281" y="1186550"/>
                  <a:pt x="1091314" y="1134366"/>
                  <a:pt x="1091314" y="1069135"/>
                </a:cubicBezTo>
                <a:cubicBezTo>
                  <a:pt x="1091314" y="1003904"/>
                  <a:pt x="1143499" y="951936"/>
                  <a:pt x="1208730" y="952154"/>
                </a:cubicBezTo>
                <a:close/>
                <a:moveTo>
                  <a:pt x="436394" y="826041"/>
                </a:moveTo>
                <a:cubicBezTo>
                  <a:pt x="452920" y="825606"/>
                  <a:pt x="465966" y="838435"/>
                  <a:pt x="465966" y="855177"/>
                </a:cubicBezTo>
                <a:cubicBezTo>
                  <a:pt x="465966" y="871702"/>
                  <a:pt x="453137" y="884966"/>
                  <a:pt x="436829" y="884966"/>
                </a:cubicBezTo>
                <a:cubicBezTo>
                  <a:pt x="420739" y="884966"/>
                  <a:pt x="407259" y="871050"/>
                  <a:pt x="407476" y="854959"/>
                </a:cubicBezTo>
                <a:cubicBezTo>
                  <a:pt x="407694" y="839087"/>
                  <a:pt x="420522" y="826258"/>
                  <a:pt x="436394" y="826041"/>
                </a:cubicBezTo>
                <a:close/>
                <a:moveTo>
                  <a:pt x="1441168" y="771681"/>
                </a:moveTo>
                <a:cubicBezTo>
                  <a:pt x="1481829" y="772551"/>
                  <a:pt x="1513791" y="805819"/>
                  <a:pt x="1512922" y="846045"/>
                </a:cubicBezTo>
                <a:cubicBezTo>
                  <a:pt x="1512270" y="886705"/>
                  <a:pt x="1478350" y="918886"/>
                  <a:pt x="1437472" y="918016"/>
                </a:cubicBezTo>
                <a:cubicBezTo>
                  <a:pt x="1398116" y="917146"/>
                  <a:pt x="1365501" y="883444"/>
                  <a:pt x="1366153" y="843871"/>
                </a:cubicBezTo>
                <a:cubicBezTo>
                  <a:pt x="1367023" y="802992"/>
                  <a:pt x="1400291" y="770812"/>
                  <a:pt x="1441168" y="771681"/>
                </a:cubicBezTo>
                <a:close/>
                <a:moveTo>
                  <a:pt x="653833" y="765158"/>
                </a:moveTo>
                <a:cubicBezTo>
                  <a:pt x="662530" y="764723"/>
                  <a:pt x="669488" y="771246"/>
                  <a:pt x="669488" y="779509"/>
                </a:cubicBezTo>
                <a:cubicBezTo>
                  <a:pt x="669488" y="787771"/>
                  <a:pt x="662530" y="794511"/>
                  <a:pt x="654268" y="794294"/>
                </a:cubicBezTo>
                <a:cubicBezTo>
                  <a:pt x="646440" y="794077"/>
                  <a:pt x="639916" y="787554"/>
                  <a:pt x="639699" y="779944"/>
                </a:cubicBezTo>
                <a:cubicBezTo>
                  <a:pt x="639699" y="772333"/>
                  <a:pt x="646005" y="765592"/>
                  <a:pt x="653833" y="765158"/>
                </a:cubicBezTo>
                <a:close/>
                <a:moveTo>
                  <a:pt x="851481" y="764941"/>
                </a:moveTo>
                <a:cubicBezTo>
                  <a:pt x="867353" y="765158"/>
                  <a:pt x="880400" y="778204"/>
                  <a:pt x="880400" y="794077"/>
                </a:cubicBezTo>
                <a:cubicBezTo>
                  <a:pt x="880617" y="810168"/>
                  <a:pt x="867136" y="823865"/>
                  <a:pt x="851046" y="823865"/>
                </a:cubicBezTo>
                <a:cubicBezTo>
                  <a:pt x="834956" y="823865"/>
                  <a:pt x="821692" y="810602"/>
                  <a:pt x="821692" y="794077"/>
                </a:cubicBezTo>
                <a:cubicBezTo>
                  <a:pt x="821692" y="777552"/>
                  <a:pt x="834956" y="764506"/>
                  <a:pt x="851481" y="764941"/>
                </a:cubicBezTo>
                <a:close/>
                <a:moveTo>
                  <a:pt x="1132626" y="718844"/>
                </a:moveTo>
                <a:cubicBezTo>
                  <a:pt x="1158066" y="719062"/>
                  <a:pt x="1178505" y="739935"/>
                  <a:pt x="1178288" y="765593"/>
                </a:cubicBezTo>
                <a:cubicBezTo>
                  <a:pt x="1178070" y="790380"/>
                  <a:pt x="1157631" y="811036"/>
                  <a:pt x="1132626" y="811254"/>
                </a:cubicBezTo>
                <a:cubicBezTo>
                  <a:pt x="1107621" y="811471"/>
                  <a:pt x="1086747" y="790598"/>
                  <a:pt x="1086747" y="764940"/>
                </a:cubicBezTo>
                <a:cubicBezTo>
                  <a:pt x="1086747" y="739283"/>
                  <a:pt x="1107403" y="718627"/>
                  <a:pt x="1132626" y="718844"/>
                </a:cubicBezTo>
                <a:close/>
                <a:moveTo>
                  <a:pt x="1281571" y="617084"/>
                </a:moveTo>
                <a:cubicBezTo>
                  <a:pt x="1289616" y="617301"/>
                  <a:pt x="1295922" y="624042"/>
                  <a:pt x="1295704" y="631870"/>
                </a:cubicBezTo>
                <a:cubicBezTo>
                  <a:pt x="1295487" y="639915"/>
                  <a:pt x="1288094" y="646873"/>
                  <a:pt x="1280049" y="646438"/>
                </a:cubicBezTo>
                <a:cubicBezTo>
                  <a:pt x="1272438" y="646003"/>
                  <a:pt x="1265915" y="639045"/>
                  <a:pt x="1265915" y="631435"/>
                </a:cubicBezTo>
                <a:cubicBezTo>
                  <a:pt x="1266132" y="623172"/>
                  <a:pt x="1273526" y="616431"/>
                  <a:pt x="1281571" y="617084"/>
                </a:cubicBezTo>
                <a:close/>
                <a:moveTo>
                  <a:pt x="694493" y="570770"/>
                </a:moveTo>
                <a:cubicBezTo>
                  <a:pt x="736241" y="571422"/>
                  <a:pt x="770813" y="607299"/>
                  <a:pt x="769074" y="647959"/>
                </a:cubicBezTo>
                <a:cubicBezTo>
                  <a:pt x="767552" y="689707"/>
                  <a:pt x="733197" y="722540"/>
                  <a:pt x="692318" y="721452"/>
                </a:cubicBezTo>
                <a:cubicBezTo>
                  <a:pt x="650571" y="720365"/>
                  <a:pt x="617086" y="685576"/>
                  <a:pt x="618173" y="645133"/>
                </a:cubicBezTo>
                <a:cubicBezTo>
                  <a:pt x="619478" y="603385"/>
                  <a:pt x="653615" y="570117"/>
                  <a:pt x="694493" y="570770"/>
                </a:cubicBezTo>
                <a:close/>
                <a:moveTo>
                  <a:pt x="1027605" y="393776"/>
                </a:moveTo>
                <a:cubicBezTo>
                  <a:pt x="1068266" y="393993"/>
                  <a:pt x="1100446" y="425957"/>
                  <a:pt x="1100663" y="466618"/>
                </a:cubicBezTo>
                <a:cubicBezTo>
                  <a:pt x="1100881" y="507495"/>
                  <a:pt x="1068918" y="539893"/>
                  <a:pt x="1028257" y="539893"/>
                </a:cubicBezTo>
                <a:cubicBezTo>
                  <a:pt x="987379" y="540111"/>
                  <a:pt x="954764" y="508147"/>
                  <a:pt x="954546" y="467705"/>
                </a:cubicBezTo>
                <a:cubicBezTo>
                  <a:pt x="954329" y="426174"/>
                  <a:pt x="986510" y="393776"/>
                  <a:pt x="1027605" y="393776"/>
                </a:cubicBezTo>
                <a:close/>
                <a:moveTo>
                  <a:pt x="984335" y="345724"/>
                </a:moveTo>
                <a:cubicBezTo>
                  <a:pt x="624913" y="345506"/>
                  <a:pt x="334418" y="635349"/>
                  <a:pt x="334418" y="993901"/>
                </a:cubicBezTo>
                <a:cubicBezTo>
                  <a:pt x="334635" y="1352237"/>
                  <a:pt x="624043" y="1642514"/>
                  <a:pt x="981508" y="1642514"/>
                </a:cubicBezTo>
                <a:cubicBezTo>
                  <a:pt x="1341583" y="1642514"/>
                  <a:pt x="1631208" y="1353542"/>
                  <a:pt x="1631208" y="994336"/>
                </a:cubicBezTo>
                <a:cubicBezTo>
                  <a:pt x="1631208" y="636002"/>
                  <a:pt x="1342018" y="345941"/>
                  <a:pt x="984335" y="345724"/>
                </a:cubicBezTo>
                <a:close/>
                <a:moveTo>
                  <a:pt x="978247" y="0"/>
                </a:moveTo>
                <a:cubicBezTo>
                  <a:pt x="995642" y="0"/>
                  <a:pt x="1013254" y="3914"/>
                  <a:pt x="1030432" y="7176"/>
                </a:cubicBezTo>
                <a:cubicBezTo>
                  <a:pt x="1034563" y="8045"/>
                  <a:pt x="1037607" y="13264"/>
                  <a:pt x="1041085" y="16525"/>
                </a:cubicBezTo>
                <a:cubicBezTo>
                  <a:pt x="1037607" y="19787"/>
                  <a:pt x="1034780" y="24570"/>
                  <a:pt x="1030432" y="26310"/>
                </a:cubicBezTo>
                <a:cubicBezTo>
                  <a:pt x="1021299" y="29789"/>
                  <a:pt x="1011732" y="31746"/>
                  <a:pt x="1001513" y="34355"/>
                </a:cubicBezTo>
                <a:cubicBezTo>
                  <a:pt x="1001513" y="125896"/>
                  <a:pt x="1001513" y="218089"/>
                  <a:pt x="1001513" y="310064"/>
                </a:cubicBezTo>
                <a:cubicBezTo>
                  <a:pt x="1046956" y="315935"/>
                  <a:pt x="1092618" y="321806"/>
                  <a:pt x="1140019" y="327894"/>
                </a:cubicBezTo>
                <a:cubicBezTo>
                  <a:pt x="1148934" y="294192"/>
                  <a:pt x="1158284" y="259184"/>
                  <a:pt x="1167851" y="223089"/>
                </a:cubicBezTo>
                <a:cubicBezTo>
                  <a:pt x="1164590" y="221567"/>
                  <a:pt x="1161110" y="220480"/>
                  <a:pt x="1158501" y="218306"/>
                </a:cubicBezTo>
                <a:cubicBezTo>
                  <a:pt x="1144368" y="207869"/>
                  <a:pt x="1128060" y="199389"/>
                  <a:pt x="1116754" y="186561"/>
                </a:cubicBezTo>
                <a:cubicBezTo>
                  <a:pt x="1097401" y="164817"/>
                  <a:pt x="1104577" y="138942"/>
                  <a:pt x="1132191" y="129810"/>
                </a:cubicBezTo>
                <a:cubicBezTo>
                  <a:pt x="1148282" y="124591"/>
                  <a:pt x="1166329" y="122634"/>
                  <a:pt x="1183289" y="123287"/>
                </a:cubicBezTo>
                <a:cubicBezTo>
                  <a:pt x="1208076" y="124156"/>
                  <a:pt x="1231560" y="131984"/>
                  <a:pt x="1252869" y="145248"/>
                </a:cubicBezTo>
                <a:cubicBezTo>
                  <a:pt x="1260697" y="150249"/>
                  <a:pt x="1268524" y="156120"/>
                  <a:pt x="1274830" y="162642"/>
                </a:cubicBezTo>
                <a:cubicBezTo>
                  <a:pt x="1300922" y="189604"/>
                  <a:pt x="1293311" y="219393"/>
                  <a:pt x="1256783" y="228743"/>
                </a:cubicBezTo>
                <a:cubicBezTo>
                  <a:pt x="1240040" y="233092"/>
                  <a:pt x="1221993" y="232657"/>
                  <a:pt x="1201554" y="234831"/>
                </a:cubicBezTo>
                <a:cubicBezTo>
                  <a:pt x="1193074" y="266795"/>
                  <a:pt x="1183724" y="302237"/>
                  <a:pt x="1173940" y="338331"/>
                </a:cubicBezTo>
                <a:cubicBezTo>
                  <a:pt x="1196553" y="346594"/>
                  <a:pt x="1219383" y="354204"/>
                  <a:pt x="1241562" y="363336"/>
                </a:cubicBezTo>
                <a:cubicBezTo>
                  <a:pt x="1263958" y="372468"/>
                  <a:pt x="1285702" y="383341"/>
                  <a:pt x="1308750" y="393777"/>
                </a:cubicBezTo>
                <a:cubicBezTo>
                  <a:pt x="1354629" y="314413"/>
                  <a:pt x="1400943" y="234397"/>
                  <a:pt x="1445952" y="156337"/>
                </a:cubicBezTo>
                <a:cubicBezTo>
                  <a:pt x="1438559" y="147857"/>
                  <a:pt x="1431384" y="140464"/>
                  <a:pt x="1425078" y="131984"/>
                </a:cubicBezTo>
                <a:cubicBezTo>
                  <a:pt x="1422469" y="128505"/>
                  <a:pt x="1422252" y="123504"/>
                  <a:pt x="1420947" y="119373"/>
                </a:cubicBezTo>
                <a:cubicBezTo>
                  <a:pt x="1425078" y="118068"/>
                  <a:pt x="1429645" y="115024"/>
                  <a:pt x="1433558" y="115676"/>
                </a:cubicBezTo>
                <a:cubicBezTo>
                  <a:pt x="1467913" y="121547"/>
                  <a:pt x="1496397" y="138507"/>
                  <a:pt x="1519010" y="165034"/>
                </a:cubicBezTo>
                <a:cubicBezTo>
                  <a:pt x="1521402" y="167861"/>
                  <a:pt x="1522489" y="174167"/>
                  <a:pt x="1520967" y="176776"/>
                </a:cubicBezTo>
                <a:cubicBezTo>
                  <a:pt x="1519228" y="179385"/>
                  <a:pt x="1513140" y="180907"/>
                  <a:pt x="1509444" y="180255"/>
                </a:cubicBezTo>
                <a:cubicBezTo>
                  <a:pt x="1499224" y="178298"/>
                  <a:pt x="1489222" y="175036"/>
                  <a:pt x="1477915" y="171992"/>
                </a:cubicBezTo>
                <a:cubicBezTo>
                  <a:pt x="1432036" y="251574"/>
                  <a:pt x="1385722" y="331590"/>
                  <a:pt x="1339843" y="410955"/>
                </a:cubicBezTo>
                <a:cubicBezTo>
                  <a:pt x="1370285" y="433351"/>
                  <a:pt x="1400291" y="455312"/>
                  <a:pt x="1431601" y="478142"/>
                </a:cubicBezTo>
                <a:cubicBezTo>
                  <a:pt x="1455520" y="452267"/>
                  <a:pt x="1480307" y="425088"/>
                  <a:pt x="1504442" y="398778"/>
                </a:cubicBezTo>
                <a:cubicBezTo>
                  <a:pt x="1496614" y="385515"/>
                  <a:pt x="1488135" y="373773"/>
                  <a:pt x="1482699" y="360509"/>
                </a:cubicBezTo>
                <a:cubicBezTo>
                  <a:pt x="1478568" y="350508"/>
                  <a:pt x="1476611" y="338983"/>
                  <a:pt x="1476393" y="327894"/>
                </a:cubicBezTo>
                <a:cubicBezTo>
                  <a:pt x="1476176" y="311151"/>
                  <a:pt x="1488135" y="299193"/>
                  <a:pt x="1504877" y="298323"/>
                </a:cubicBezTo>
                <a:cubicBezTo>
                  <a:pt x="1513358" y="297888"/>
                  <a:pt x="1522707" y="297888"/>
                  <a:pt x="1530535" y="300497"/>
                </a:cubicBezTo>
                <a:cubicBezTo>
                  <a:pt x="1579458" y="316805"/>
                  <a:pt x="1614683" y="348116"/>
                  <a:pt x="1629034" y="398778"/>
                </a:cubicBezTo>
                <a:cubicBezTo>
                  <a:pt x="1637731" y="429872"/>
                  <a:pt x="1616639" y="451180"/>
                  <a:pt x="1584676" y="444875"/>
                </a:cubicBezTo>
                <a:cubicBezTo>
                  <a:pt x="1575109" y="442918"/>
                  <a:pt x="1565760" y="439874"/>
                  <a:pt x="1556844" y="435960"/>
                </a:cubicBezTo>
                <a:cubicBezTo>
                  <a:pt x="1548364" y="432264"/>
                  <a:pt x="1540320" y="427045"/>
                  <a:pt x="1531187" y="421609"/>
                </a:cubicBezTo>
                <a:cubicBezTo>
                  <a:pt x="1506617" y="448353"/>
                  <a:pt x="1481829" y="475533"/>
                  <a:pt x="1457694" y="501843"/>
                </a:cubicBezTo>
                <a:cubicBezTo>
                  <a:pt x="1482916" y="530545"/>
                  <a:pt x="1507487" y="558377"/>
                  <a:pt x="1532709" y="587078"/>
                </a:cubicBezTo>
                <a:cubicBezTo>
                  <a:pt x="1607507" y="534676"/>
                  <a:pt x="1682958" y="481839"/>
                  <a:pt x="1759060" y="428567"/>
                </a:cubicBezTo>
                <a:cubicBezTo>
                  <a:pt x="1755581" y="419652"/>
                  <a:pt x="1751232" y="411390"/>
                  <a:pt x="1749058" y="402475"/>
                </a:cubicBezTo>
                <a:cubicBezTo>
                  <a:pt x="1747753" y="397474"/>
                  <a:pt x="1749710" y="391385"/>
                  <a:pt x="1750145" y="385950"/>
                </a:cubicBezTo>
                <a:cubicBezTo>
                  <a:pt x="1755799" y="387254"/>
                  <a:pt x="1762757" y="387037"/>
                  <a:pt x="1766888" y="390298"/>
                </a:cubicBezTo>
                <a:cubicBezTo>
                  <a:pt x="1791676" y="409868"/>
                  <a:pt x="1809288" y="434655"/>
                  <a:pt x="1818420" y="464879"/>
                </a:cubicBezTo>
                <a:cubicBezTo>
                  <a:pt x="1819725" y="469445"/>
                  <a:pt x="1817768" y="475098"/>
                  <a:pt x="1817333" y="480099"/>
                </a:cubicBezTo>
                <a:cubicBezTo>
                  <a:pt x="1812115" y="479012"/>
                  <a:pt x="1805809" y="479012"/>
                  <a:pt x="1801460" y="476185"/>
                </a:cubicBezTo>
                <a:cubicBezTo>
                  <a:pt x="1793633" y="470968"/>
                  <a:pt x="1787110" y="464227"/>
                  <a:pt x="1779499" y="457486"/>
                </a:cubicBezTo>
                <a:cubicBezTo>
                  <a:pt x="1704049" y="510323"/>
                  <a:pt x="1628164" y="563377"/>
                  <a:pt x="1553148" y="615997"/>
                </a:cubicBezTo>
                <a:cubicBezTo>
                  <a:pt x="1571413" y="649265"/>
                  <a:pt x="1589243" y="681880"/>
                  <a:pt x="1607942" y="715583"/>
                </a:cubicBezTo>
                <a:cubicBezTo>
                  <a:pt x="1640775" y="702102"/>
                  <a:pt x="1674695" y="687969"/>
                  <a:pt x="1705789" y="675140"/>
                </a:cubicBezTo>
                <a:cubicBezTo>
                  <a:pt x="1705354" y="654483"/>
                  <a:pt x="1702962" y="635132"/>
                  <a:pt x="1705136" y="616649"/>
                </a:cubicBezTo>
                <a:cubicBezTo>
                  <a:pt x="1709050" y="583600"/>
                  <a:pt x="1736230" y="571640"/>
                  <a:pt x="1763844" y="590339"/>
                </a:cubicBezTo>
                <a:cubicBezTo>
                  <a:pt x="1796025" y="612084"/>
                  <a:pt x="1812550" y="644481"/>
                  <a:pt x="1819508" y="681445"/>
                </a:cubicBezTo>
                <a:cubicBezTo>
                  <a:pt x="1822552" y="697319"/>
                  <a:pt x="1822335" y="714931"/>
                  <a:pt x="1819290" y="730803"/>
                </a:cubicBezTo>
                <a:cubicBezTo>
                  <a:pt x="1813854" y="757983"/>
                  <a:pt x="1790589" y="767115"/>
                  <a:pt x="1765801" y="754070"/>
                </a:cubicBezTo>
                <a:cubicBezTo>
                  <a:pt x="1751667" y="746459"/>
                  <a:pt x="1740579" y="734717"/>
                  <a:pt x="1722096" y="706885"/>
                </a:cubicBezTo>
                <a:cubicBezTo>
                  <a:pt x="1688393" y="720802"/>
                  <a:pt x="1654474" y="734935"/>
                  <a:pt x="1621423" y="748633"/>
                </a:cubicBezTo>
                <a:cubicBezTo>
                  <a:pt x="1632077" y="784945"/>
                  <a:pt x="1642297" y="820604"/>
                  <a:pt x="1653169" y="857786"/>
                </a:cubicBezTo>
                <a:cubicBezTo>
                  <a:pt x="1743188" y="841914"/>
                  <a:pt x="1834293" y="825823"/>
                  <a:pt x="1925399" y="809733"/>
                </a:cubicBezTo>
                <a:cubicBezTo>
                  <a:pt x="1926051" y="799513"/>
                  <a:pt x="1925616" y="789728"/>
                  <a:pt x="1927356" y="780162"/>
                </a:cubicBezTo>
                <a:cubicBezTo>
                  <a:pt x="1928226" y="775596"/>
                  <a:pt x="1932574" y="771464"/>
                  <a:pt x="1935401" y="767333"/>
                </a:cubicBezTo>
                <a:cubicBezTo>
                  <a:pt x="1939533" y="770377"/>
                  <a:pt x="1945185" y="772769"/>
                  <a:pt x="1947360" y="776900"/>
                </a:cubicBezTo>
                <a:cubicBezTo>
                  <a:pt x="1962363" y="805819"/>
                  <a:pt x="1968669" y="836695"/>
                  <a:pt x="1963233" y="869311"/>
                </a:cubicBezTo>
                <a:cubicBezTo>
                  <a:pt x="1962581" y="873659"/>
                  <a:pt x="1958232" y="877355"/>
                  <a:pt x="1955623" y="881269"/>
                </a:cubicBezTo>
                <a:cubicBezTo>
                  <a:pt x="1951709" y="878443"/>
                  <a:pt x="1946490" y="876486"/>
                  <a:pt x="1944098" y="872789"/>
                </a:cubicBezTo>
                <a:cubicBezTo>
                  <a:pt x="1939098" y="864092"/>
                  <a:pt x="1935401" y="854742"/>
                  <a:pt x="1931053" y="844957"/>
                </a:cubicBezTo>
                <a:cubicBezTo>
                  <a:pt x="1840599" y="860831"/>
                  <a:pt x="1749928" y="876920"/>
                  <a:pt x="1659257" y="892794"/>
                </a:cubicBezTo>
                <a:cubicBezTo>
                  <a:pt x="1661648" y="930627"/>
                  <a:pt x="1664258" y="968026"/>
                  <a:pt x="1666650" y="1006296"/>
                </a:cubicBezTo>
                <a:cubicBezTo>
                  <a:pt x="1702309" y="1007818"/>
                  <a:pt x="1738404" y="1009557"/>
                  <a:pt x="1775150" y="1011079"/>
                </a:cubicBezTo>
                <a:cubicBezTo>
                  <a:pt x="1777760" y="1002164"/>
                  <a:pt x="1779282" y="992814"/>
                  <a:pt x="1782978" y="984552"/>
                </a:cubicBezTo>
                <a:cubicBezTo>
                  <a:pt x="1788197" y="973028"/>
                  <a:pt x="1793415" y="961286"/>
                  <a:pt x="1801243" y="951719"/>
                </a:cubicBezTo>
                <a:cubicBezTo>
                  <a:pt x="1818203" y="931062"/>
                  <a:pt x="1842338" y="932584"/>
                  <a:pt x="1857994" y="954111"/>
                </a:cubicBezTo>
                <a:cubicBezTo>
                  <a:pt x="1873432" y="975202"/>
                  <a:pt x="1877563" y="999772"/>
                  <a:pt x="1877781" y="1024995"/>
                </a:cubicBezTo>
                <a:cubicBezTo>
                  <a:pt x="1877998" y="1048260"/>
                  <a:pt x="1874084" y="1071092"/>
                  <a:pt x="1863212" y="1092183"/>
                </a:cubicBezTo>
                <a:cubicBezTo>
                  <a:pt x="1859950" y="1098489"/>
                  <a:pt x="1856037" y="1104794"/>
                  <a:pt x="1851254" y="1110230"/>
                </a:cubicBezTo>
                <a:cubicBezTo>
                  <a:pt x="1833423" y="1130886"/>
                  <a:pt x="1808418" y="1130669"/>
                  <a:pt x="1794068" y="1107403"/>
                </a:cubicBezTo>
                <a:cubicBezTo>
                  <a:pt x="1785587" y="1093705"/>
                  <a:pt x="1781674" y="1076962"/>
                  <a:pt x="1776237" y="1061524"/>
                </a:cubicBezTo>
                <a:cubicBezTo>
                  <a:pt x="1774715" y="1057176"/>
                  <a:pt x="1774715" y="1052174"/>
                  <a:pt x="1773846" y="1046521"/>
                </a:cubicBezTo>
                <a:cubicBezTo>
                  <a:pt x="1737317" y="1044781"/>
                  <a:pt x="1701005" y="1043259"/>
                  <a:pt x="1664693" y="1041520"/>
                </a:cubicBezTo>
                <a:cubicBezTo>
                  <a:pt x="1659040" y="1078919"/>
                  <a:pt x="1653387" y="1115666"/>
                  <a:pt x="1647516" y="1153718"/>
                </a:cubicBezTo>
                <a:cubicBezTo>
                  <a:pt x="1665997" y="1158718"/>
                  <a:pt x="1685567" y="1164154"/>
                  <a:pt x="1705354" y="1169373"/>
                </a:cubicBezTo>
                <a:cubicBezTo>
                  <a:pt x="1771672" y="1187202"/>
                  <a:pt x="1837989" y="1204597"/>
                  <a:pt x="1904308" y="1222644"/>
                </a:cubicBezTo>
                <a:cubicBezTo>
                  <a:pt x="1912571" y="1224819"/>
                  <a:pt x="1916484" y="1224384"/>
                  <a:pt x="1919745" y="1215686"/>
                </a:cubicBezTo>
                <a:cubicBezTo>
                  <a:pt x="1922355" y="1208729"/>
                  <a:pt x="1926704" y="1202206"/>
                  <a:pt x="1931487" y="1196335"/>
                </a:cubicBezTo>
                <a:cubicBezTo>
                  <a:pt x="1933879" y="1193508"/>
                  <a:pt x="1938880" y="1191116"/>
                  <a:pt x="1942359" y="1191551"/>
                </a:cubicBezTo>
                <a:cubicBezTo>
                  <a:pt x="1944751" y="1191986"/>
                  <a:pt x="1948012" y="1197639"/>
                  <a:pt x="1948012" y="1200684"/>
                </a:cubicBezTo>
                <a:cubicBezTo>
                  <a:pt x="1947360" y="1216339"/>
                  <a:pt x="1947577" y="1232647"/>
                  <a:pt x="1943881" y="1247867"/>
                </a:cubicBezTo>
                <a:cubicBezTo>
                  <a:pt x="1939968" y="1263740"/>
                  <a:pt x="1932357" y="1278743"/>
                  <a:pt x="1925181" y="1293529"/>
                </a:cubicBezTo>
                <a:cubicBezTo>
                  <a:pt x="1923224" y="1297660"/>
                  <a:pt x="1916266" y="1299400"/>
                  <a:pt x="1911701" y="1302443"/>
                </a:cubicBezTo>
                <a:cubicBezTo>
                  <a:pt x="1909527" y="1297443"/>
                  <a:pt x="1905830" y="1292659"/>
                  <a:pt x="1905178" y="1287441"/>
                </a:cubicBezTo>
                <a:cubicBezTo>
                  <a:pt x="1904090" y="1278525"/>
                  <a:pt x="1904960" y="1269611"/>
                  <a:pt x="1904960" y="1259174"/>
                </a:cubicBezTo>
                <a:cubicBezTo>
                  <a:pt x="1817116" y="1235691"/>
                  <a:pt x="1727967" y="1211773"/>
                  <a:pt x="1639035" y="1187854"/>
                </a:cubicBezTo>
                <a:cubicBezTo>
                  <a:pt x="1625337" y="1223079"/>
                  <a:pt x="1611638" y="1258087"/>
                  <a:pt x="1597723" y="1293746"/>
                </a:cubicBezTo>
                <a:cubicBezTo>
                  <a:pt x="1629251" y="1310054"/>
                  <a:pt x="1661866" y="1327232"/>
                  <a:pt x="1693394" y="1343539"/>
                </a:cubicBezTo>
                <a:cubicBezTo>
                  <a:pt x="1703832" y="1332884"/>
                  <a:pt x="1713182" y="1322231"/>
                  <a:pt x="1723618" y="1312881"/>
                </a:cubicBezTo>
                <a:cubicBezTo>
                  <a:pt x="1729054" y="1307879"/>
                  <a:pt x="1736012" y="1303965"/>
                  <a:pt x="1742970" y="1300921"/>
                </a:cubicBezTo>
                <a:cubicBezTo>
                  <a:pt x="1768410" y="1289833"/>
                  <a:pt x="1789719" y="1302008"/>
                  <a:pt x="1794068" y="1329406"/>
                </a:cubicBezTo>
                <a:cubicBezTo>
                  <a:pt x="1801243" y="1375937"/>
                  <a:pt x="1768845" y="1440951"/>
                  <a:pt x="1727315" y="1463347"/>
                </a:cubicBezTo>
                <a:cubicBezTo>
                  <a:pt x="1697526" y="1479437"/>
                  <a:pt x="1674043" y="1467696"/>
                  <a:pt x="1669694" y="1433993"/>
                </a:cubicBezTo>
                <a:cubicBezTo>
                  <a:pt x="1668389" y="1424425"/>
                  <a:pt x="1669042" y="1414423"/>
                  <a:pt x="1670564" y="1404856"/>
                </a:cubicBezTo>
                <a:cubicBezTo>
                  <a:pt x="1671868" y="1395289"/>
                  <a:pt x="1675347" y="1385939"/>
                  <a:pt x="1677957" y="1375502"/>
                </a:cubicBezTo>
                <a:cubicBezTo>
                  <a:pt x="1645776" y="1358759"/>
                  <a:pt x="1613160" y="1341800"/>
                  <a:pt x="1581197" y="1325057"/>
                </a:cubicBezTo>
                <a:cubicBezTo>
                  <a:pt x="1560106" y="1356585"/>
                  <a:pt x="1539450" y="1387461"/>
                  <a:pt x="1518141" y="1419424"/>
                </a:cubicBezTo>
                <a:cubicBezTo>
                  <a:pt x="1588155" y="1478349"/>
                  <a:pt x="1659040" y="1537710"/>
                  <a:pt x="1729489" y="1596852"/>
                </a:cubicBezTo>
                <a:cubicBezTo>
                  <a:pt x="1738839" y="1590329"/>
                  <a:pt x="1747101" y="1584024"/>
                  <a:pt x="1756016" y="1578805"/>
                </a:cubicBezTo>
                <a:cubicBezTo>
                  <a:pt x="1759495" y="1576849"/>
                  <a:pt x="1765584" y="1576631"/>
                  <a:pt x="1768845" y="1578371"/>
                </a:cubicBezTo>
                <a:cubicBezTo>
                  <a:pt x="1770802" y="1579458"/>
                  <a:pt x="1771237" y="1586633"/>
                  <a:pt x="1769932" y="1590112"/>
                </a:cubicBezTo>
                <a:cubicBezTo>
                  <a:pt x="1757973" y="1622945"/>
                  <a:pt x="1736665" y="1648167"/>
                  <a:pt x="1706441" y="1665563"/>
                </a:cubicBezTo>
                <a:cubicBezTo>
                  <a:pt x="1703179" y="1667302"/>
                  <a:pt x="1696873" y="1667737"/>
                  <a:pt x="1694699" y="1665780"/>
                </a:cubicBezTo>
                <a:cubicBezTo>
                  <a:pt x="1692525" y="1663823"/>
                  <a:pt x="1692090" y="1657517"/>
                  <a:pt x="1693177" y="1654038"/>
                </a:cubicBezTo>
                <a:cubicBezTo>
                  <a:pt x="1696656" y="1644253"/>
                  <a:pt x="1701440" y="1634904"/>
                  <a:pt x="1706441" y="1623814"/>
                </a:cubicBezTo>
                <a:cubicBezTo>
                  <a:pt x="1636426" y="1565106"/>
                  <a:pt x="1565542" y="1505529"/>
                  <a:pt x="1495092" y="1446386"/>
                </a:cubicBezTo>
                <a:cubicBezTo>
                  <a:pt x="1467913" y="1472261"/>
                  <a:pt x="1441168" y="1498136"/>
                  <a:pt x="1413119" y="1524881"/>
                </a:cubicBezTo>
                <a:cubicBezTo>
                  <a:pt x="1434645" y="1552931"/>
                  <a:pt x="1457042" y="1582067"/>
                  <a:pt x="1479220" y="1610986"/>
                </a:cubicBezTo>
                <a:cubicBezTo>
                  <a:pt x="1490961" y="1606202"/>
                  <a:pt x="1501616" y="1600549"/>
                  <a:pt x="1512923" y="1597505"/>
                </a:cubicBezTo>
                <a:cubicBezTo>
                  <a:pt x="1524011" y="1594678"/>
                  <a:pt x="1535753" y="1593156"/>
                  <a:pt x="1547060" y="1593591"/>
                </a:cubicBezTo>
                <a:cubicBezTo>
                  <a:pt x="1567717" y="1594460"/>
                  <a:pt x="1580545" y="1610986"/>
                  <a:pt x="1577501" y="1631425"/>
                </a:cubicBezTo>
                <a:cubicBezTo>
                  <a:pt x="1576631" y="1637079"/>
                  <a:pt x="1575761" y="1643166"/>
                  <a:pt x="1573152" y="1648167"/>
                </a:cubicBezTo>
                <a:cubicBezTo>
                  <a:pt x="1549886" y="1695569"/>
                  <a:pt x="1512923" y="1725575"/>
                  <a:pt x="1460086" y="1732750"/>
                </a:cubicBezTo>
                <a:cubicBezTo>
                  <a:pt x="1425296" y="1737534"/>
                  <a:pt x="1406596" y="1713398"/>
                  <a:pt x="1419860" y="1680565"/>
                </a:cubicBezTo>
                <a:cubicBezTo>
                  <a:pt x="1426818" y="1663606"/>
                  <a:pt x="1438559" y="1648384"/>
                  <a:pt x="1449431" y="1630555"/>
                </a:cubicBezTo>
                <a:cubicBezTo>
                  <a:pt x="1428992" y="1603810"/>
                  <a:pt x="1406596" y="1574674"/>
                  <a:pt x="1384852" y="1546190"/>
                </a:cubicBezTo>
                <a:cubicBezTo>
                  <a:pt x="1352237" y="1565976"/>
                  <a:pt x="1320274" y="1585546"/>
                  <a:pt x="1287876" y="1605115"/>
                </a:cubicBezTo>
                <a:cubicBezTo>
                  <a:pt x="1326579" y="1688393"/>
                  <a:pt x="1365718" y="1772106"/>
                  <a:pt x="1404639" y="1855384"/>
                </a:cubicBezTo>
                <a:cubicBezTo>
                  <a:pt x="1415511" y="1853427"/>
                  <a:pt x="1425731" y="1850818"/>
                  <a:pt x="1435950" y="1849948"/>
                </a:cubicBezTo>
                <a:cubicBezTo>
                  <a:pt x="1439864" y="1849513"/>
                  <a:pt x="1446387" y="1851905"/>
                  <a:pt x="1447691" y="1854732"/>
                </a:cubicBezTo>
                <a:cubicBezTo>
                  <a:pt x="1448996" y="1857776"/>
                  <a:pt x="1446604" y="1864082"/>
                  <a:pt x="1443778" y="1866909"/>
                </a:cubicBezTo>
                <a:cubicBezTo>
                  <a:pt x="1423339" y="1887782"/>
                  <a:pt x="1397899" y="1899089"/>
                  <a:pt x="1370067" y="1906047"/>
                </a:cubicBezTo>
                <a:cubicBezTo>
                  <a:pt x="1364414" y="1907351"/>
                  <a:pt x="1358542" y="1908221"/>
                  <a:pt x="1352889" y="1908004"/>
                </a:cubicBezTo>
                <a:cubicBezTo>
                  <a:pt x="1342888" y="1907351"/>
                  <a:pt x="1339626" y="1901045"/>
                  <a:pt x="1346149" y="1893653"/>
                </a:cubicBezTo>
                <a:cubicBezTo>
                  <a:pt x="1353541" y="1885390"/>
                  <a:pt x="1362457" y="1878432"/>
                  <a:pt x="1372242" y="1869735"/>
                </a:cubicBezTo>
                <a:cubicBezTo>
                  <a:pt x="1333755" y="1787109"/>
                  <a:pt x="1294616" y="1703178"/>
                  <a:pt x="1255696" y="1619900"/>
                </a:cubicBezTo>
                <a:cubicBezTo>
                  <a:pt x="1219601" y="1632077"/>
                  <a:pt x="1184593" y="1644036"/>
                  <a:pt x="1148064" y="1656430"/>
                </a:cubicBezTo>
                <a:cubicBezTo>
                  <a:pt x="1155674" y="1691003"/>
                  <a:pt x="1163720" y="1726879"/>
                  <a:pt x="1171113" y="1761017"/>
                </a:cubicBezTo>
                <a:cubicBezTo>
                  <a:pt x="1188507" y="1762974"/>
                  <a:pt x="1204598" y="1764713"/>
                  <a:pt x="1220471" y="1766887"/>
                </a:cubicBezTo>
                <a:cubicBezTo>
                  <a:pt x="1223950" y="1767322"/>
                  <a:pt x="1227429" y="1768845"/>
                  <a:pt x="1230690" y="1770149"/>
                </a:cubicBezTo>
                <a:cubicBezTo>
                  <a:pt x="1260697" y="1782543"/>
                  <a:pt x="1266784" y="1808636"/>
                  <a:pt x="1244388" y="1832119"/>
                </a:cubicBezTo>
                <a:cubicBezTo>
                  <a:pt x="1219601" y="1858211"/>
                  <a:pt x="1187203" y="1868865"/>
                  <a:pt x="1152630" y="1870822"/>
                </a:cubicBezTo>
                <a:cubicBezTo>
                  <a:pt x="1135670" y="1871691"/>
                  <a:pt x="1117624" y="1869735"/>
                  <a:pt x="1101533" y="1864517"/>
                </a:cubicBezTo>
                <a:cubicBezTo>
                  <a:pt x="1069135" y="1853862"/>
                  <a:pt x="1062612" y="1824726"/>
                  <a:pt x="1087400" y="1801460"/>
                </a:cubicBezTo>
                <a:cubicBezTo>
                  <a:pt x="1101098" y="1788631"/>
                  <a:pt x="1118493" y="1779934"/>
                  <a:pt x="1136105" y="1767975"/>
                </a:cubicBezTo>
                <a:cubicBezTo>
                  <a:pt x="1128930" y="1735359"/>
                  <a:pt x="1120885" y="1699482"/>
                  <a:pt x="1113057" y="1664258"/>
                </a:cubicBezTo>
                <a:cubicBezTo>
                  <a:pt x="1075441" y="1668389"/>
                  <a:pt x="1038694" y="1672302"/>
                  <a:pt x="1001295" y="1676216"/>
                </a:cubicBezTo>
                <a:cubicBezTo>
                  <a:pt x="1001295" y="1768192"/>
                  <a:pt x="1001295" y="1860385"/>
                  <a:pt x="1001295" y="1952796"/>
                </a:cubicBezTo>
                <a:cubicBezTo>
                  <a:pt x="1011297" y="1955622"/>
                  <a:pt x="1021517" y="1957796"/>
                  <a:pt x="1031301" y="1961275"/>
                </a:cubicBezTo>
                <a:cubicBezTo>
                  <a:pt x="1035215" y="1962798"/>
                  <a:pt x="1037824" y="1967364"/>
                  <a:pt x="1041085" y="1970408"/>
                </a:cubicBezTo>
                <a:cubicBezTo>
                  <a:pt x="1037824" y="1973670"/>
                  <a:pt x="1035433" y="1978454"/>
                  <a:pt x="1031519" y="1979758"/>
                </a:cubicBezTo>
                <a:cubicBezTo>
                  <a:pt x="998903" y="1990847"/>
                  <a:pt x="966288" y="1991064"/>
                  <a:pt x="933672" y="1979758"/>
                </a:cubicBezTo>
                <a:cubicBezTo>
                  <a:pt x="929976" y="1978454"/>
                  <a:pt x="925627" y="1973887"/>
                  <a:pt x="924974" y="1970191"/>
                </a:cubicBezTo>
                <a:cubicBezTo>
                  <a:pt x="924540" y="1968016"/>
                  <a:pt x="929758" y="1963015"/>
                  <a:pt x="933455" y="1961710"/>
                </a:cubicBezTo>
                <a:cubicBezTo>
                  <a:pt x="943457" y="1959318"/>
                  <a:pt x="953893" y="1956927"/>
                  <a:pt x="964983" y="1953883"/>
                </a:cubicBezTo>
                <a:cubicBezTo>
                  <a:pt x="964983" y="1861690"/>
                  <a:pt x="964983" y="1769497"/>
                  <a:pt x="964983" y="1678391"/>
                </a:cubicBezTo>
                <a:cubicBezTo>
                  <a:pt x="918235" y="1672302"/>
                  <a:pt x="872137" y="1666432"/>
                  <a:pt x="824954" y="1660344"/>
                </a:cubicBezTo>
                <a:cubicBezTo>
                  <a:pt x="816039" y="1694047"/>
                  <a:pt x="806690" y="1729271"/>
                  <a:pt x="797340" y="1764713"/>
                </a:cubicBezTo>
                <a:cubicBezTo>
                  <a:pt x="805820" y="1769062"/>
                  <a:pt x="814734" y="1772106"/>
                  <a:pt x="821475" y="1777760"/>
                </a:cubicBezTo>
                <a:cubicBezTo>
                  <a:pt x="833000" y="1787326"/>
                  <a:pt x="845175" y="1797111"/>
                  <a:pt x="853656" y="1809288"/>
                </a:cubicBezTo>
                <a:cubicBezTo>
                  <a:pt x="864963" y="1825813"/>
                  <a:pt x="859527" y="1845599"/>
                  <a:pt x="841261" y="1854297"/>
                </a:cubicBezTo>
                <a:cubicBezTo>
                  <a:pt x="828216" y="1860603"/>
                  <a:pt x="813212" y="1864734"/>
                  <a:pt x="798862" y="1865387"/>
                </a:cubicBezTo>
                <a:cubicBezTo>
                  <a:pt x="764289" y="1866909"/>
                  <a:pt x="732109" y="1857341"/>
                  <a:pt x="703842" y="1837120"/>
                </a:cubicBezTo>
                <a:cubicBezTo>
                  <a:pt x="696232" y="1831684"/>
                  <a:pt x="689274" y="1824943"/>
                  <a:pt x="683838" y="1817550"/>
                </a:cubicBezTo>
                <a:cubicBezTo>
                  <a:pt x="667965" y="1796024"/>
                  <a:pt x="673618" y="1773846"/>
                  <a:pt x="697971" y="1763191"/>
                </a:cubicBezTo>
                <a:cubicBezTo>
                  <a:pt x="707756" y="1758842"/>
                  <a:pt x="718628" y="1756885"/>
                  <a:pt x="729282" y="1755581"/>
                </a:cubicBezTo>
                <a:cubicBezTo>
                  <a:pt x="739937" y="1754276"/>
                  <a:pt x="750809" y="1755363"/>
                  <a:pt x="763202" y="1755363"/>
                </a:cubicBezTo>
                <a:cubicBezTo>
                  <a:pt x="772335" y="1720791"/>
                  <a:pt x="781684" y="1685566"/>
                  <a:pt x="790816" y="1651646"/>
                </a:cubicBezTo>
                <a:cubicBezTo>
                  <a:pt x="746242" y="1633164"/>
                  <a:pt x="701885" y="1615117"/>
                  <a:pt x="656006" y="1595983"/>
                </a:cubicBezTo>
                <a:cubicBezTo>
                  <a:pt x="610779" y="1674259"/>
                  <a:pt x="564465" y="1754494"/>
                  <a:pt x="518587" y="1834076"/>
                </a:cubicBezTo>
                <a:cubicBezTo>
                  <a:pt x="526631" y="1842555"/>
                  <a:pt x="534677" y="1850383"/>
                  <a:pt x="541852" y="1858863"/>
                </a:cubicBezTo>
                <a:cubicBezTo>
                  <a:pt x="544027" y="1861473"/>
                  <a:pt x="545331" y="1866909"/>
                  <a:pt x="544027" y="1869517"/>
                </a:cubicBezTo>
                <a:cubicBezTo>
                  <a:pt x="542722" y="1871909"/>
                  <a:pt x="537286" y="1873649"/>
                  <a:pt x="533807" y="1873214"/>
                </a:cubicBezTo>
                <a:cubicBezTo>
                  <a:pt x="525979" y="1872344"/>
                  <a:pt x="517934" y="1870822"/>
                  <a:pt x="510759" y="1867996"/>
                </a:cubicBezTo>
                <a:cubicBezTo>
                  <a:pt x="487711" y="1858863"/>
                  <a:pt x="466185" y="1846686"/>
                  <a:pt x="449876" y="1827552"/>
                </a:cubicBezTo>
                <a:cubicBezTo>
                  <a:pt x="446615" y="1823638"/>
                  <a:pt x="445962" y="1817332"/>
                  <a:pt x="444223" y="1812114"/>
                </a:cubicBezTo>
                <a:cubicBezTo>
                  <a:pt x="449442" y="1811027"/>
                  <a:pt x="455095" y="1808636"/>
                  <a:pt x="460096" y="1809288"/>
                </a:cubicBezTo>
                <a:cubicBezTo>
                  <a:pt x="469011" y="1810592"/>
                  <a:pt x="477491" y="1813854"/>
                  <a:pt x="487711" y="1816680"/>
                </a:cubicBezTo>
                <a:cubicBezTo>
                  <a:pt x="533589" y="1737099"/>
                  <a:pt x="580121" y="1656865"/>
                  <a:pt x="626000" y="1577283"/>
                </a:cubicBezTo>
                <a:cubicBezTo>
                  <a:pt x="595559" y="1554887"/>
                  <a:pt x="565553" y="1532926"/>
                  <a:pt x="534459" y="1510095"/>
                </a:cubicBezTo>
                <a:cubicBezTo>
                  <a:pt x="510324" y="1536405"/>
                  <a:pt x="485536" y="1563367"/>
                  <a:pt x="461183" y="1589894"/>
                </a:cubicBezTo>
                <a:cubicBezTo>
                  <a:pt x="469011" y="1603158"/>
                  <a:pt x="477708" y="1614899"/>
                  <a:pt x="483144" y="1627946"/>
                </a:cubicBezTo>
                <a:cubicBezTo>
                  <a:pt x="487493" y="1638600"/>
                  <a:pt x="489233" y="1650994"/>
                  <a:pt x="489233" y="1662518"/>
                </a:cubicBezTo>
                <a:cubicBezTo>
                  <a:pt x="489015" y="1677738"/>
                  <a:pt x="477273" y="1688828"/>
                  <a:pt x="462053" y="1689915"/>
                </a:cubicBezTo>
                <a:cubicBezTo>
                  <a:pt x="452921" y="1690568"/>
                  <a:pt x="442701" y="1690568"/>
                  <a:pt x="434221" y="1687523"/>
                </a:cubicBezTo>
                <a:cubicBezTo>
                  <a:pt x="385733" y="1670998"/>
                  <a:pt x="350943" y="1639905"/>
                  <a:pt x="336592" y="1589677"/>
                </a:cubicBezTo>
                <a:cubicBezTo>
                  <a:pt x="327895" y="1558801"/>
                  <a:pt x="348552" y="1536840"/>
                  <a:pt x="379645" y="1544015"/>
                </a:cubicBezTo>
                <a:cubicBezTo>
                  <a:pt x="398344" y="1548147"/>
                  <a:pt x="415956" y="1556844"/>
                  <a:pt x="436396" y="1564454"/>
                </a:cubicBezTo>
                <a:cubicBezTo>
                  <a:pt x="458792" y="1539884"/>
                  <a:pt x="483797" y="1512922"/>
                  <a:pt x="508149" y="1486177"/>
                </a:cubicBezTo>
                <a:cubicBezTo>
                  <a:pt x="483144" y="1457693"/>
                  <a:pt x="458574" y="1429861"/>
                  <a:pt x="433134" y="1400725"/>
                </a:cubicBezTo>
                <a:cubicBezTo>
                  <a:pt x="358336" y="1453127"/>
                  <a:pt x="282451" y="1506181"/>
                  <a:pt x="206783" y="1559235"/>
                </a:cubicBezTo>
                <a:cubicBezTo>
                  <a:pt x="210480" y="1569455"/>
                  <a:pt x="214611" y="1579023"/>
                  <a:pt x="217002" y="1589024"/>
                </a:cubicBezTo>
                <a:cubicBezTo>
                  <a:pt x="218089" y="1592938"/>
                  <a:pt x="215915" y="1597940"/>
                  <a:pt x="215045" y="1602288"/>
                </a:cubicBezTo>
                <a:cubicBezTo>
                  <a:pt x="210262" y="1601419"/>
                  <a:pt x="204609" y="1602071"/>
                  <a:pt x="201130" y="1599462"/>
                </a:cubicBezTo>
                <a:cubicBezTo>
                  <a:pt x="173733" y="1579240"/>
                  <a:pt x="155251" y="1552496"/>
                  <a:pt x="146118" y="1519880"/>
                </a:cubicBezTo>
                <a:cubicBezTo>
                  <a:pt x="145031" y="1516401"/>
                  <a:pt x="146336" y="1510095"/>
                  <a:pt x="148728" y="1508356"/>
                </a:cubicBezTo>
                <a:cubicBezTo>
                  <a:pt x="151119" y="1506616"/>
                  <a:pt x="157425" y="1507486"/>
                  <a:pt x="160469" y="1509660"/>
                </a:cubicBezTo>
                <a:cubicBezTo>
                  <a:pt x="169384" y="1515749"/>
                  <a:pt x="177429" y="1523142"/>
                  <a:pt x="186344" y="1530316"/>
                </a:cubicBezTo>
                <a:cubicBezTo>
                  <a:pt x="261577" y="1477697"/>
                  <a:pt x="337462" y="1424643"/>
                  <a:pt x="412695" y="1371806"/>
                </a:cubicBezTo>
                <a:cubicBezTo>
                  <a:pt x="394430" y="1338538"/>
                  <a:pt x="376601" y="1305922"/>
                  <a:pt x="358118" y="1272437"/>
                </a:cubicBezTo>
                <a:cubicBezTo>
                  <a:pt x="325286" y="1286136"/>
                  <a:pt x="291366" y="1300052"/>
                  <a:pt x="259837" y="1313098"/>
                </a:cubicBezTo>
                <a:cubicBezTo>
                  <a:pt x="260272" y="1333537"/>
                  <a:pt x="262882" y="1352672"/>
                  <a:pt x="260490" y="1371371"/>
                </a:cubicBezTo>
                <a:cubicBezTo>
                  <a:pt x="256358" y="1405509"/>
                  <a:pt x="228526" y="1417032"/>
                  <a:pt x="200260" y="1397246"/>
                </a:cubicBezTo>
                <a:cubicBezTo>
                  <a:pt x="168949" y="1375285"/>
                  <a:pt x="152642" y="1343104"/>
                  <a:pt x="145901" y="1306575"/>
                </a:cubicBezTo>
                <a:cubicBezTo>
                  <a:pt x="143074" y="1290920"/>
                  <a:pt x="143074" y="1273959"/>
                  <a:pt x="146118" y="1258304"/>
                </a:cubicBezTo>
                <a:cubicBezTo>
                  <a:pt x="151554" y="1230472"/>
                  <a:pt x="175907" y="1220035"/>
                  <a:pt x="199825" y="1235691"/>
                </a:cubicBezTo>
                <a:cubicBezTo>
                  <a:pt x="213741" y="1244823"/>
                  <a:pt x="224178" y="1258739"/>
                  <a:pt x="236137" y="1270915"/>
                </a:cubicBezTo>
                <a:cubicBezTo>
                  <a:pt x="238964" y="1273959"/>
                  <a:pt x="240921" y="1278090"/>
                  <a:pt x="243312" y="1282004"/>
                </a:cubicBezTo>
                <a:cubicBezTo>
                  <a:pt x="277667" y="1267654"/>
                  <a:pt x="311587" y="1253738"/>
                  <a:pt x="344638" y="1240040"/>
                </a:cubicBezTo>
                <a:cubicBezTo>
                  <a:pt x="333983" y="1203510"/>
                  <a:pt x="323546" y="1167850"/>
                  <a:pt x="312674" y="1130886"/>
                </a:cubicBezTo>
                <a:cubicBezTo>
                  <a:pt x="222221" y="1146759"/>
                  <a:pt x="130897" y="1162849"/>
                  <a:pt x="40444" y="1178940"/>
                </a:cubicBezTo>
                <a:cubicBezTo>
                  <a:pt x="39140" y="1190899"/>
                  <a:pt x="38705" y="1201771"/>
                  <a:pt x="36748" y="1212425"/>
                </a:cubicBezTo>
                <a:cubicBezTo>
                  <a:pt x="36096" y="1215686"/>
                  <a:pt x="32399" y="1220687"/>
                  <a:pt x="30007" y="1220905"/>
                </a:cubicBezTo>
                <a:cubicBezTo>
                  <a:pt x="26528" y="1221122"/>
                  <a:pt x="21309" y="1218295"/>
                  <a:pt x="19570" y="1215034"/>
                </a:cubicBezTo>
                <a:cubicBezTo>
                  <a:pt x="2393" y="1184376"/>
                  <a:pt x="-3913" y="1151543"/>
                  <a:pt x="2393" y="1116753"/>
                </a:cubicBezTo>
                <a:cubicBezTo>
                  <a:pt x="3045" y="1113491"/>
                  <a:pt x="6742" y="1108490"/>
                  <a:pt x="9351" y="1108273"/>
                </a:cubicBezTo>
                <a:cubicBezTo>
                  <a:pt x="12830" y="1108055"/>
                  <a:pt x="17831" y="1111100"/>
                  <a:pt x="19570" y="1114144"/>
                </a:cubicBezTo>
                <a:cubicBezTo>
                  <a:pt x="25006" y="1123276"/>
                  <a:pt x="29137" y="1133278"/>
                  <a:pt x="34356" y="1143933"/>
                </a:cubicBezTo>
                <a:cubicBezTo>
                  <a:pt x="124810" y="1128060"/>
                  <a:pt x="215698" y="1111969"/>
                  <a:pt x="306368" y="1096097"/>
                </a:cubicBezTo>
                <a:cubicBezTo>
                  <a:pt x="303977" y="1058480"/>
                  <a:pt x="301585" y="1021516"/>
                  <a:pt x="298976" y="982813"/>
                </a:cubicBezTo>
                <a:cubicBezTo>
                  <a:pt x="263534" y="981291"/>
                  <a:pt x="227222" y="979768"/>
                  <a:pt x="189605" y="978029"/>
                </a:cubicBezTo>
                <a:cubicBezTo>
                  <a:pt x="187866" y="984769"/>
                  <a:pt x="186996" y="991944"/>
                  <a:pt x="184170" y="998250"/>
                </a:cubicBezTo>
                <a:cubicBezTo>
                  <a:pt x="178951" y="1010427"/>
                  <a:pt x="174385" y="1023473"/>
                  <a:pt x="166774" y="1033910"/>
                </a:cubicBezTo>
                <a:cubicBezTo>
                  <a:pt x="148510" y="1059132"/>
                  <a:pt x="121548" y="1057610"/>
                  <a:pt x="104587" y="1031736"/>
                </a:cubicBezTo>
                <a:cubicBezTo>
                  <a:pt x="92412" y="1013254"/>
                  <a:pt x="88280" y="992379"/>
                  <a:pt x="87193" y="970853"/>
                </a:cubicBezTo>
                <a:cubicBezTo>
                  <a:pt x="85888" y="947153"/>
                  <a:pt x="89150" y="923887"/>
                  <a:pt x="99370" y="902143"/>
                </a:cubicBezTo>
                <a:cubicBezTo>
                  <a:pt x="103065" y="894099"/>
                  <a:pt x="107849" y="886053"/>
                  <a:pt x="113503" y="879095"/>
                </a:cubicBezTo>
                <a:cubicBezTo>
                  <a:pt x="131550" y="857786"/>
                  <a:pt x="156555" y="858439"/>
                  <a:pt x="171341" y="882357"/>
                </a:cubicBezTo>
                <a:cubicBezTo>
                  <a:pt x="179604" y="895838"/>
                  <a:pt x="183518" y="912145"/>
                  <a:pt x="188735" y="927366"/>
                </a:cubicBezTo>
                <a:cubicBezTo>
                  <a:pt x="190257" y="931714"/>
                  <a:pt x="190257" y="936715"/>
                  <a:pt x="191127" y="942369"/>
                </a:cubicBezTo>
                <a:cubicBezTo>
                  <a:pt x="227874" y="944109"/>
                  <a:pt x="264404" y="945631"/>
                  <a:pt x="300498" y="947370"/>
                </a:cubicBezTo>
                <a:cubicBezTo>
                  <a:pt x="306368" y="909319"/>
                  <a:pt x="312022" y="872789"/>
                  <a:pt x="317893" y="834956"/>
                </a:cubicBezTo>
                <a:cubicBezTo>
                  <a:pt x="229396" y="811255"/>
                  <a:pt x="139812" y="787337"/>
                  <a:pt x="51098" y="763419"/>
                </a:cubicBezTo>
                <a:cubicBezTo>
                  <a:pt x="45010" y="773639"/>
                  <a:pt x="40227" y="782989"/>
                  <a:pt x="34139" y="791468"/>
                </a:cubicBezTo>
                <a:cubicBezTo>
                  <a:pt x="31964" y="794512"/>
                  <a:pt x="26746" y="797774"/>
                  <a:pt x="23701" y="797122"/>
                </a:cubicBezTo>
                <a:cubicBezTo>
                  <a:pt x="20875" y="796469"/>
                  <a:pt x="17613" y="791033"/>
                  <a:pt x="17178" y="787554"/>
                </a:cubicBezTo>
                <a:cubicBezTo>
                  <a:pt x="13700" y="752765"/>
                  <a:pt x="22614" y="721019"/>
                  <a:pt x="42184" y="692318"/>
                </a:cubicBezTo>
                <a:cubicBezTo>
                  <a:pt x="44358" y="689056"/>
                  <a:pt x="50011" y="686447"/>
                  <a:pt x="53708" y="686881"/>
                </a:cubicBezTo>
                <a:cubicBezTo>
                  <a:pt x="56317" y="687316"/>
                  <a:pt x="59361" y="693405"/>
                  <a:pt x="59796" y="697101"/>
                </a:cubicBezTo>
                <a:cubicBezTo>
                  <a:pt x="60666" y="707103"/>
                  <a:pt x="60013" y="717323"/>
                  <a:pt x="60013" y="729282"/>
                </a:cubicBezTo>
                <a:cubicBezTo>
                  <a:pt x="148510" y="752330"/>
                  <a:pt x="237877" y="776248"/>
                  <a:pt x="327243" y="800166"/>
                </a:cubicBezTo>
                <a:cubicBezTo>
                  <a:pt x="340941" y="764941"/>
                  <a:pt x="354422" y="730151"/>
                  <a:pt x="368338" y="694274"/>
                </a:cubicBezTo>
                <a:cubicBezTo>
                  <a:pt x="336810" y="677966"/>
                  <a:pt x="304194" y="660789"/>
                  <a:pt x="273318" y="644699"/>
                </a:cubicBezTo>
                <a:cubicBezTo>
                  <a:pt x="260272" y="657093"/>
                  <a:pt x="248965" y="669922"/>
                  <a:pt x="235485" y="679923"/>
                </a:cubicBezTo>
                <a:cubicBezTo>
                  <a:pt x="227222" y="686012"/>
                  <a:pt x="215915" y="689926"/>
                  <a:pt x="205478" y="691013"/>
                </a:cubicBezTo>
                <a:cubicBezTo>
                  <a:pt x="187866" y="692970"/>
                  <a:pt x="173080" y="677314"/>
                  <a:pt x="171776" y="655788"/>
                </a:cubicBezTo>
                <a:cubicBezTo>
                  <a:pt x="168731" y="603168"/>
                  <a:pt x="190257" y="561638"/>
                  <a:pt x="230918" y="529675"/>
                </a:cubicBezTo>
                <a:cubicBezTo>
                  <a:pt x="244617" y="518803"/>
                  <a:pt x="261142" y="512062"/>
                  <a:pt x="278319" y="521847"/>
                </a:cubicBezTo>
                <a:cubicBezTo>
                  <a:pt x="295715" y="531849"/>
                  <a:pt x="297671" y="550114"/>
                  <a:pt x="296802" y="567726"/>
                </a:cubicBezTo>
                <a:cubicBezTo>
                  <a:pt x="295932" y="582295"/>
                  <a:pt x="292018" y="596863"/>
                  <a:pt x="288974" y="612953"/>
                </a:cubicBezTo>
                <a:cubicBezTo>
                  <a:pt x="319850" y="629043"/>
                  <a:pt x="352465" y="646221"/>
                  <a:pt x="384646" y="662964"/>
                </a:cubicBezTo>
                <a:cubicBezTo>
                  <a:pt x="405737" y="631435"/>
                  <a:pt x="426393" y="600342"/>
                  <a:pt x="447919" y="568378"/>
                </a:cubicBezTo>
                <a:cubicBezTo>
                  <a:pt x="377905" y="509453"/>
                  <a:pt x="307238" y="450310"/>
                  <a:pt x="236137" y="390733"/>
                </a:cubicBezTo>
                <a:cubicBezTo>
                  <a:pt x="227874" y="396604"/>
                  <a:pt x="220046" y="403127"/>
                  <a:pt x="211567" y="407911"/>
                </a:cubicBezTo>
                <a:cubicBezTo>
                  <a:pt x="207435" y="410303"/>
                  <a:pt x="201564" y="409215"/>
                  <a:pt x="196346" y="409868"/>
                </a:cubicBezTo>
                <a:cubicBezTo>
                  <a:pt x="196128" y="405084"/>
                  <a:pt x="194389" y="399648"/>
                  <a:pt x="195911" y="395517"/>
                </a:cubicBezTo>
                <a:cubicBezTo>
                  <a:pt x="208305" y="364640"/>
                  <a:pt x="228744" y="340288"/>
                  <a:pt x="257011" y="323111"/>
                </a:cubicBezTo>
                <a:cubicBezTo>
                  <a:pt x="260707" y="320936"/>
                  <a:pt x="266361" y="322023"/>
                  <a:pt x="271144" y="321589"/>
                </a:cubicBezTo>
                <a:cubicBezTo>
                  <a:pt x="271361" y="326372"/>
                  <a:pt x="272883" y="331590"/>
                  <a:pt x="271361" y="335721"/>
                </a:cubicBezTo>
                <a:cubicBezTo>
                  <a:pt x="268100" y="344854"/>
                  <a:pt x="263534" y="353334"/>
                  <a:pt x="258750" y="363553"/>
                </a:cubicBezTo>
                <a:cubicBezTo>
                  <a:pt x="328982" y="422479"/>
                  <a:pt x="399866" y="482056"/>
                  <a:pt x="470533" y="541199"/>
                </a:cubicBezTo>
                <a:cubicBezTo>
                  <a:pt x="497495" y="515324"/>
                  <a:pt x="524457" y="489449"/>
                  <a:pt x="552507" y="462705"/>
                </a:cubicBezTo>
                <a:cubicBezTo>
                  <a:pt x="530980" y="434655"/>
                  <a:pt x="508584" y="405301"/>
                  <a:pt x="486841" y="377035"/>
                </a:cubicBezTo>
                <a:cubicBezTo>
                  <a:pt x="472055" y="382471"/>
                  <a:pt x="458574" y="388559"/>
                  <a:pt x="444440" y="392255"/>
                </a:cubicBezTo>
                <a:cubicBezTo>
                  <a:pt x="435309" y="394647"/>
                  <a:pt x="424871" y="394647"/>
                  <a:pt x="415304" y="393560"/>
                </a:cubicBezTo>
                <a:cubicBezTo>
                  <a:pt x="396822" y="391385"/>
                  <a:pt x="385733" y="375730"/>
                  <a:pt x="387689" y="357031"/>
                </a:cubicBezTo>
                <a:cubicBezTo>
                  <a:pt x="389646" y="340288"/>
                  <a:pt x="396822" y="325720"/>
                  <a:pt x="407259" y="312891"/>
                </a:cubicBezTo>
                <a:cubicBezTo>
                  <a:pt x="432917" y="281145"/>
                  <a:pt x="464228" y="258097"/>
                  <a:pt x="506192" y="254400"/>
                </a:cubicBezTo>
                <a:cubicBezTo>
                  <a:pt x="541200" y="251356"/>
                  <a:pt x="558594" y="273970"/>
                  <a:pt x="545331" y="306585"/>
                </a:cubicBezTo>
                <a:cubicBezTo>
                  <a:pt x="538373" y="323546"/>
                  <a:pt x="526631" y="338766"/>
                  <a:pt x="515760" y="356596"/>
                </a:cubicBezTo>
                <a:cubicBezTo>
                  <a:pt x="536199" y="383341"/>
                  <a:pt x="558594" y="412477"/>
                  <a:pt x="580339" y="440961"/>
                </a:cubicBezTo>
                <a:cubicBezTo>
                  <a:pt x="612736" y="421174"/>
                  <a:pt x="644482" y="401822"/>
                  <a:pt x="677315" y="381819"/>
                </a:cubicBezTo>
                <a:cubicBezTo>
                  <a:pt x="638611" y="298975"/>
                  <a:pt x="599473" y="215045"/>
                  <a:pt x="560551" y="131549"/>
                </a:cubicBezTo>
                <a:cubicBezTo>
                  <a:pt x="549463" y="133506"/>
                  <a:pt x="539460" y="136115"/>
                  <a:pt x="529023" y="136985"/>
                </a:cubicBezTo>
                <a:cubicBezTo>
                  <a:pt x="525110" y="137420"/>
                  <a:pt x="518587" y="135028"/>
                  <a:pt x="517282" y="132201"/>
                </a:cubicBezTo>
                <a:cubicBezTo>
                  <a:pt x="515977" y="129158"/>
                  <a:pt x="518369" y="122852"/>
                  <a:pt x="521196" y="120025"/>
                </a:cubicBezTo>
                <a:cubicBezTo>
                  <a:pt x="541635" y="99151"/>
                  <a:pt x="567075" y="87844"/>
                  <a:pt x="594906" y="80886"/>
                </a:cubicBezTo>
                <a:cubicBezTo>
                  <a:pt x="600560" y="79581"/>
                  <a:pt x="606431" y="78712"/>
                  <a:pt x="612084" y="78929"/>
                </a:cubicBezTo>
                <a:cubicBezTo>
                  <a:pt x="622086" y="79581"/>
                  <a:pt x="625348" y="85887"/>
                  <a:pt x="618607" y="93280"/>
                </a:cubicBezTo>
                <a:cubicBezTo>
                  <a:pt x="611214" y="101543"/>
                  <a:pt x="602300" y="108501"/>
                  <a:pt x="592732" y="116981"/>
                </a:cubicBezTo>
                <a:cubicBezTo>
                  <a:pt x="631219" y="199607"/>
                  <a:pt x="670357" y="283537"/>
                  <a:pt x="709278" y="366815"/>
                </a:cubicBezTo>
                <a:cubicBezTo>
                  <a:pt x="745373" y="354639"/>
                  <a:pt x="780380" y="342680"/>
                  <a:pt x="816909" y="330286"/>
                </a:cubicBezTo>
                <a:cubicBezTo>
                  <a:pt x="809299" y="295714"/>
                  <a:pt x="801254" y="259837"/>
                  <a:pt x="793643" y="225699"/>
                </a:cubicBezTo>
                <a:cubicBezTo>
                  <a:pt x="776249" y="223742"/>
                  <a:pt x="760375" y="222220"/>
                  <a:pt x="744720" y="220263"/>
                </a:cubicBezTo>
                <a:cubicBezTo>
                  <a:pt x="741459" y="219828"/>
                  <a:pt x="738414" y="218741"/>
                  <a:pt x="735370" y="217436"/>
                </a:cubicBezTo>
                <a:cubicBezTo>
                  <a:pt x="703624" y="205043"/>
                  <a:pt x="697319" y="177863"/>
                  <a:pt x="721237" y="153510"/>
                </a:cubicBezTo>
                <a:cubicBezTo>
                  <a:pt x="741676" y="132419"/>
                  <a:pt x="767986" y="122634"/>
                  <a:pt x="796253" y="117633"/>
                </a:cubicBezTo>
                <a:cubicBezTo>
                  <a:pt x="818213" y="113719"/>
                  <a:pt x="840174" y="113719"/>
                  <a:pt x="861701" y="121330"/>
                </a:cubicBezTo>
                <a:cubicBezTo>
                  <a:pt x="895403" y="133723"/>
                  <a:pt x="902579" y="162207"/>
                  <a:pt x="876052" y="186561"/>
                </a:cubicBezTo>
                <a:cubicBezTo>
                  <a:pt x="862571" y="198954"/>
                  <a:pt x="845393" y="207435"/>
                  <a:pt x="828433" y="218741"/>
                </a:cubicBezTo>
                <a:cubicBezTo>
                  <a:pt x="835826" y="252009"/>
                  <a:pt x="843653" y="287668"/>
                  <a:pt x="851481" y="322458"/>
                </a:cubicBezTo>
                <a:cubicBezTo>
                  <a:pt x="889533" y="318327"/>
                  <a:pt x="926496" y="314413"/>
                  <a:pt x="964113" y="310282"/>
                </a:cubicBezTo>
                <a:cubicBezTo>
                  <a:pt x="964113" y="218741"/>
                  <a:pt x="964113" y="126331"/>
                  <a:pt x="964113" y="33920"/>
                </a:cubicBezTo>
                <a:cubicBezTo>
                  <a:pt x="953893" y="31093"/>
                  <a:pt x="943240" y="28919"/>
                  <a:pt x="933237" y="25222"/>
                </a:cubicBezTo>
                <a:cubicBezTo>
                  <a:pt x="929541" y="23918"/>
                  <a:pt x="925192" y="19352"/>
                  <a:pt x="924540" y="15656"/>
                </a:cubicBezTo>
                <a:cubicBezTo>
                  <a:pt x="924105" y="13264"/>
                  <a:pt x="929541" y="8045"/>
                  <a:pt x="933020" y="7393"/>
                </a:cubicBezTo>
                <a:cubicBezTo>
                  <a:pt x="948458" y="4349"/>
                  <a:pt x="963461" y="0"/>
                  <a:pt x="978247" y="0"/>
                </a:cubicBezTo>
                <a:close/>
              </a:path>
            </a:pathLst>
          </a:custGeom>
          <a:solidFill>
            <a:schemeClr val="accent1"/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239E87F-DA71-4A32-BA14-EBE66E5DCC7E}"/>
              </a:ext>
            </a:extLst>
          </p:cNvPr>
          <p:cNvGrpSpPr/>
          <p:nvPr/>
        </p:nvGrpSpPr>
        <p:grpSpPr>
          <a:xfrm>
            <a:off x="8574397" y="1015948"/>
            <a:ext cx="3668851" cy="1870536"/>
            <a:chOff x="4981935" y="3182002"/>
            <a:chExt cx="7210065" cy="3675998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AE475AA-1C1E-4C2C-A724-7788125202A5}"/>
                </a:ext>
              </a:extLst>
            </p:cNvPr>
            <p:cNvGrpSpPr/>
            <p:nvPr/>
          </p:nvGrpSpPr>
          <p:grpSpPr>
            <a:xfrm>
              <a:off x="8822979" y="3182002"/>
              <a:ext cx="3369021" cy="3675998"/>
              <a:chOff x="8822979" y="3182002"/>
              <a:chExt cx="3369021" cy="3675998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C38BB53-53AE-4474-A781-E71F3F2EEDC6}"/>
                  </a:ext>
                </a:extLst>
              </p:cNvPr>
              <p:cNvSpPr/>
              <p:nvPr/>
            </p:nvSpPr>
            <p:spPr>
              <a:xfrm>
                <a:off x="10315394" y="4448087"/>
                <a:ext cx="950899" cy="766303"/>
              </a:xfrm>
              <a:custGeom>
                <a:avLst/>
                <a:gdLst>
                  <a:gd name="connsiteX0" fmla="*/ 396545 w 950899"/>
                  <a:gd name="connsiteY0" fmla="*/ 17758 h 766303"/>
                  <a:gd name="connsiteX1" fmla="*/ 950900 w 950899"/>
                  <a:gd name="connsiteY1" fmla="*/ 209210 h 766303"/>
                  <a:gd name="connsiteX2" fmla="*/ 576567 w 950899"/>
                  <a:gd name="connsiteY2" fmla="*/ 392090 h 766303"/>
                  <a:gd name="connsiteX3" fmla="*/ 54597 w 950899"/>
                  <a:gd name="connsiteY3" fmla="*/ 764518 h 766303"/>
                  <a:gd name="connsiteX4" fmla="*/ 3162 w 950899"/>
                  <a:gd name="connsiteY4" fmla="*/ 644503 h 766303"/>
                  <a:gd name="connsiteX5" fmla="*/ 208902 w 950899"/>
                  <a:gd name="connsiteY5" fmla="*/ 127295 h 766303"/>
                  <a:gd name="connsiteX6" fmla="*/ 396545 w 950899"/>
                  <a:gd name="connsiteY6" fmla="*/ 17758 h 766303"/>
                  <a:gd name="connsiteX7" fmla="*/ 396545 w 950899"/>
                  <a:gd name="connsiteY7" fmla="*/ 17758 h 7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0899" h="766303">
                    <a:moveTo>
                      <a:pt x="396545" y="17758"/>
                    </a:moveTo>
                    <a:cubicBezTo>
                      <a:pt x="890892" y="-51775"/>
                      <a:pt x="845172" y="97768"/>
                      <a:pt x="950900" y="209210"/>
                    </a:cubicBezTo>
                    <a:cubicBezTo>
                      <a:pt x="872795" y="227308"/>
                      <a:pt x="605142" y="320653"/>
                      <a:pt x="576567" y="392090"/>
                    </a:cubicBezTo>
                    <a:cubicBezTo>
                      <a:pt x="504177" y="569255"/>
                      <a:pt x="247002" y="788330"/>
                      <a:pt x="54597" y="764518"/>
                    </a:cubicBezTo>
                    <a:cubicBezTo>
                      <a:pt x="-20650" y="755945"/>
                      <a:pt x="4115" y="704510"/>
                      <a:pt x="3162" y="644503"/>
                    </a:cubicBezTo>
                    <a:cubicBezTo>
                      <a:pt x="42215" y="477815"/>
                      <a:pt x="153657" y="288268"/>
                      <a:pt x="208902" y="127295"/>
                    </a:cubicBezTo>
                    <a:cubicBezTo>
                      <a:pt x="238430" y="46333"/>
                      <a:pt x="318440" y="51095"/>
                      <a:pt x="396545" y="17758"/>
                    </a:cubicBezTo>
                    <a:lnTo>
                      <a:pt x="396545" y="17758"/>
                    </a:ln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6266C42-D12F-4C29-8F59-A9C440F03DF5}"/>
                  </a:ext>
                </a:extLst>
              </p:cNvPr>
              <p:cNvSpPr/>
              <p:nvPr/>
            </p:nvSpPr>
            <p:spPr>
              <a:xfrm>
                <a:off x="9134605" y="3803119"/>
                <a:ext cx="2285173" cy="1302985"/>
              </a:xfrm>
              <a:custGeom>
                <a:avLst/>
                <a:gdLst>
                  <a:gd name="connsiteX0" fmla="*/ 2278222 w 2285173"/>
                  <a:gd name="connsiteY0" fmla="*/ 1068670 h 1302985"/>
                  <a:gd name="connsiteX1" fmla="*/ 2158207 w 2285173"/>
                  <a:gd name="connsiteY1" fmla="*/ 569560 h 1302985"/>
                  <a:gd name="connsiteX2" fmla="*/ 1833404 w 2285173"/>
                  <a:gd name="connsiteY2" fmla="*/ 112360 h 1302985"/>
                  <a:gd name="connsiteX3" fmla="*/ 1060927 w 2285173"/>
                  <a:gd name="connsiteY3" fmla="*/ 2823 h 1302985"/>
                  <a:gd name="connsiteX4" fmla="*/ 675164 w 2285173"/>
                  <a:gd name="connsiteY4" fmla="*/ 112360 h 1302985"/>
                  <a:gd name="connsiteX5" fmla="*/ 50324 w 2285173"/>
                  <a:gd name="connsiteY5" fmla="*/ 461928 h 1302985"/>
                  <a:gd name="connsiteX6" fmla="*/ 115094 w 2285173"/>
                  <a:gd name="connsiteY6" fmla="*/ 676240 h 1302985"/>
                  <a:gd name="connsiteX7" fmla="*/ 467519 w 2285173"/>
                  <a:gd name="connsiteY7" fmla="*/ 652428 h 1302985"/>
                  <a:gd name="connsiteX8" fmla="*/ 891382 w 2285173"/>
                  <a:gd name="connsiteY8" fmla="*/ 439068 h 1302985"/>
                  <a:gd name="connsiteX9" fmla="*/ 1288574 w 2285173"/>
                  <a:gd name="connsiteY9" fmla="*/ 469548 h 1302985"/>
                  <a:gd name="connsiteX10" fmla="*/ 1577182 w 2285173"/>
                  <a:gd name="connsiteY10" fmla="*/ 585753 h 1302985"/>
                  <a:gd name="connsiteX11" fmla="*/ 1934370 w 2285173"/>
                  <a:gd name="connsiteY11" fmla="*/ 969610 h 1302985"/>
                  <a:gd name="connsiteX12" fmla="*/ 2270602 w 2285173"/>
                  <a:gd name="connsiteY12" fmla="*/ 1302985 h 1302985"/>
                  <a:gd name="connsiteX13" fmla="*/ 2278222 w 2285173"/>
                  <a:gd name="connsiteY13" fmla="*/ 1068670 h 1302985"/>
                  <a:gd name="connsiteX14" fmla="*/ 2278222 w 2285173"/>
                  <a:gd name="connsiteY14" fmla="*/ 1068670 h 130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5173" h="1302985">
                    <a:moveTo>
                      <a:pt x="2278222" y="1068670"/>
                    </a:moveTo>
                    <a:cubicBezTo>
                      <a:pt x="2268697" y="896268"/>
                      <a:pt x="2214405" y="734343"/>
                      <a:pt x="2158207" y="569560"/>
                    </a:cubicBezTo>
                    <a:cubicBezTo>
                      <a:pt x="2062957" y="291430"/>
                      <a:pt x="1881029" y="143793"/>
                      <a:pt x="1833404" y="112360"/>
                    </a:cubicBezTo>
                    <a:cubicBezTo>
                      <a:pt x="1755299" y="61878"/>
                      <a:pt x="1151415" y="13300"/>
                      <a:pt x="1060927" y="2823"/>
                    </a:cubicBezTo>
                    <a:cubicBezTo>
                      <a:pt x="878999" y="-16227"/>
                      <a:pt x="787559" y="65688"/>
                      <a:pt x="675164" y="112360"/>
                    </a:cubicBezTo>
                    <a:cubicBezTo>
                      <a:pt x="675164" y="112360"/>
                      <a:pt x="143669" y="404778"/>
                      <a:pt x="50324" y="461928"/>
                    </a:cubicBezTo>
                    <a:cubicBezTo>
                      <a:pt x="-60166" y="529555"/>
                      <a:pt x="34132" y="650523"/>
                      <a:pt x="115094" y="676240"/>
                    </a:cubicBezTo>
                    <a:cubicBezTo>
                      <a:pt x="214154" y="707673"/>
                      <a:pt x="285592" y="713388"/>
                      <a:pt x="467519" y="652428"/>
                    </a:cubicBezTo>
                    <a:lnTo>
                      <a:pt x="891382" y="439068"/>
                    </a:lnTo>
                    <a:cubicBezTo>
                      <a:pt x="896144" y="449545"/>
                      <a:pt x="1192372" y="471453"/>
                      <a:pt x="1288574" y="469548"/>
                    </a:cubicBezTo>
                    <a:cubicBezTo>
                      <a:pt x="1455262" y="465738"/>
                      <a:pt x="1494315" y="473358"/>
                      <a:pt x="1577182" y="585753"/>
                    </a:cubicBezTo>
                    <a:cubicBezTo>
                      <a:pt x="1586707" y="597183"/>
                      <a:pt x="1807687" y="830545"/>
                      <a:pt x="1934370" y="969610"/>
                    </a:cubicBezTo>
                    <a:cubicBezTo>
                      <a:pt x="2048670" y="1078195"/>
                      <a:pt x="2146777" y="1202973"/>
                      <a:pt x="2270602" y="1302985"/>
                    </a:cubicBezTo>
                    <a:cubicBezTo>
                      <a:pt x="2294415" y="1223928"/>
                      <a:pt x="2282984" y="1144870"/>
                      <a:pt x="2278222" y="1068670"/>
                    </a:cubicBezTo>
                    <a:lnTo>
                      <a:pt x="2278222" y="1068670"/>
                    </a:lnTo>
                    <a:close/>
                  </a:path>
                </a:pathLst>
              </a:custGeom>
              <a:solidFill>
                <a:srgbClr val="FDC38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44BE7BC-58AA-45A9-9AFC-DE3E5D94CBD2}"/>
                  </a:ext>
                </a:extLst>
              </p:cNvPr>
              <p:cNvSpPr/>
              <p:nvPr/>
            </p:nvSpPr>
            <p:spPr>
              <a:xfrm>
                <a:off x="8822979" y="3182002"/>
                <a:ext cx="3369021" cy="3675998"/>
              </a:xfrm>
              <a:custGeom>
                <a:avLst/>
                <a:gdLst>
                  <a:gd name="connsiteX0" fmla="*/ 1253491 w 3369021"/>
                  <a:gd name="connsiteY0" fmla="*/ 53 h 3675998"/>
                  <a:gd name="connsiteX1" fmla="*/ 2205991 w 3369021"/>
                  <a:gd name="connsiteY1" fmla="*/ 10530 h 3675998"/>
                  <a:gd name="connsiteX2" fmla="*/ 2595564 w 3369021"/>
                  <a:gd name="connsiteY2" fmla="*/ 222938 h 3675998"/>
                  <a:gd name="connsiteX3" fmla="*/ 3011806 w 3369021"/>
                  <a:gd name="connsiteY3" fmla="*/ 668708 h 3675998"/>
                  <a:gd name="connsiteX4" fmla="*/ 3369021 w 3369021"/>
                  <a:gd name="connsiteY4" fmla="*/ 1034235 h 3675998"/>
                  <a:gd name="connsiteX5" fmla="*/ 3369021 w 3369021"/>
                  <a:gd name="connsiteY5" fmla="*/ 3675998 h 3675998"/>
                  <a:gd name="connsiteX6" fmla="*/ 1547733 w 3369021"/>
                  <a:gd name="connsiteY6" fmla="*/ 3675998 h 3675998"/>
                  <a:gd name="connsiteX7" fmla="*/ 1510398 w 3369021"/>
                  <a:gd name="connsiteY7" fmla="*/ 3654840 h 3675998"/>
                  <a:gd name="connsiteX8" fmla="*/ 1243013 w 3369021"/>
                  <a:gd name="connsiteY8" fmla="*/ 3492870 h 3675998"/>
                  <a:gd name="connsiteX9" fmla="*/ 317183 w 3369021"/>
                  <a:gd name="connsiteY9" fmla="*/ 2399401 h 3675998"/>
                  <a:gd name="connsiteX10" fmla="*/ 368618 w 3369021"/>
                  <a:gd name="connsiteY10" fmla="*/ 2009828 h 3675998"/>
                  <a:gd name="connsiteX11" fmla="*/ 975081 w 3369021"/>
                  <a:gd name="connsiteY11" fmla="*/ 2489328 h 3675998"/>
                  <a:gd name="connsiteX12" fmla="*/ 1426902 w 3369021"/>
                  <a:gd name="connsiteY12" fmla="*/ 2787796 h 3675998"/>
                  <a:gd name="connsiteX13" fmla="*/ 2276700 w 3369021"/>
                  <a:gd name="connsiteY13" fmla="*/ 2753395 h 3675998"/>
                  <a:gd name="connsiteX14" fmla="*/ 2493646 w 3369021"/>
                  <a:gd name="connsiteY14" fmla="*/ 2308913 h 3675998"/>
                  <a:gd name="connsiteX15" fmla="*/ 2499361 w 3369021"/>
                  <a:gd name="connsiteY15" fmla="*/ 1718363 h 3675998"/>
                  <a:gd name="connsiteX16" fmla="*/ 2328864 w 3369021"/>
                  <a:gd name="connsiteY16" fmla="*/ 1173533 h 3675998"/>
                  <a:gd name="connsiteX17" fmla="*/ 1930718 w 3369021"/>
                  <a:gd name="connsiteY17" fmla="*/ 714428 h 3675998"/>
                  <a:gd name="connsiteX18" fmla="*/ 1501141 w 3369021"/>
                  <a:gd name="connsiteY18" fmla="*/ 649658 h 3675998"/>
                  <a:gd name="connsiteX19" fmla="*/ 1118236 w 3369021"/>
                  <a:gd name="connsiteY19" fmla="*/ 669660 h 3675998"/>
                  <a:gd name="connsiteX20" fmla="*/ 174308 w 3369021"/>
                  <a:gd name="connsiteY20" fmla="*/ 701093 h 3675998"/>
                  <a:gd name="connsiteX21" fmla="*/ 158116 w 3369021"/>
                  <a:gd name="connsiteY21" fmla="*/ 388673 h 3675998"/>
                  <a:gd name="connsiteX22" fmla="*/ 1123951 w 3369021"/>
                  <a:gd name="connsiteY22" fmla="*/ 17198 h 3675998"/>
                  <a:gd name="connsiteX23" fmla="*/ 1253491 w 3369021"/>
                  <a:gd name="connsiteY23" fmla="*/ 53 h 367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69021" h="3675998">
                    <a:moveTo>
                      <a:pt x="1253491" y="53"/>
                    </a:moveTo>
                    <a:lnTo>
                      <a:pt x="2205991" y="10530"/>
                    </a:lnTo>
                    <a:cubicBezTo>
                      <a:pt x="2369821" y="17198"/>
                      <a:pt x="2486026" y="106733"/>
                      <a:pt x="2595564" y="222938"/>
                    </a:cubicBezTo>
                    <a:cubicBezTo>
                      <a:pt x="2733676" y="370575"/>
                      <a:pt x="2871789" y="522023"/>
                      <a:pt x="3011806" y="668708"/>
                    </a:cubicBezTo>
                    <a:lnTo>
                      <a:pt x="3369021" y="1034235"/>
                    </a:lnTo>
                    <a:lnTo>
                      <a:pt x="3369021" y="3675998"/>
                    </a:lnTo>
                    <a:lnTo>
                      <a:pt x="1547733" y="3675998"/>
                    </a:lnTo>
                    <a:lnTo>
                      <a:pt x="1510398" y="3654840"/>
                    </a:lnTo>
                    <a:cubicBezTo>
                      <a:pt x="1425536" y="3605563"/>
                      <a:pt x="1337311" y="3552640"/>
                      <a:pt x="1243013" y="3492870"/>
                    </a:cubicBezTo>
                    <a:cubicBezTo>
                      <a:pt x="902018" y="3276653"/>
                      <a:pt x="489586" y="2761351"/>
                      <a:pt x="317183" y="2399401"/>
                    </a:cubicBezTo>
                    <a:cubicBezTo>
                      <a:pt x="212408" y="2178421"/>
                      <a:pt x="258968" y="1994840"/>
                      <a:pt x="368618" y="2009828"/>
                    </a:cubicBezTo>
                    <a:cubicBezTo>
                      <a:pt x="478268" y="2024816"/>
                      <a:pt x="782562" y="2198302"/>
                      <a:pt x="975081" y="2489328"/>
                    </a:cubicBezTo>
                    <a:cubicBezTo>
                      <a:pt x="1095860" y="2671906"/>
                      <a:pt x="1265930" y="2687783"/>
                      <a:pt x="1426902" y="2787796"/>
                    </a:cubicBezTo>
                    <a:cubicBezTo>
                      <a:pt x="1807453" y="3037070"/>
                      <a:pt x="2098909" y="2833209"/>
                      <a:pt x="2276700" y="2753395"/>
                    </a:cubicBezTo>
                    <a:cubicBezTo>
                      <a:pt x="2454491" y="2673581"/>
                      <a:pt x="2456536" y="2481418"/>
                      <a:pt x="2493646" y="2308913"/>
                    </a:cubicBezTo>
                    <a:cubicBezTo>
                      <a:pt x="2530756" y="2136408"/>
                      <a:pt x="2506029" y="1873621"/>
                      <a:pt x="2499361" y="1718363"/>
                    </a:cubicBezTo>
                    <a:cubicBezTo>
                      <a:pt x="2492694" y="1566916"/>
                      <a:pt x="2372679" y="1264021"/>
                      <a:pt x="2328864" y="1173533"/>
                    </a:cubicBezTo>
                    <a:cubicBezTo>
                      <a:pt x="2194561" y="890640"/>
                      <a:pt x="2197418" y="820155"/>
                      <a:pt x="1930718" y="714428"/>
                    </a:cubicBezTo>
                    <a:cubicBezTo>
                      <a:pt x="1784986" y="656325"/>
                      <a:pt x="1645921" y="663945"/>
                      <a:pt x="1501141" y="649658"/>
                    </a:cubicBezTo>
                    <a:cubicBezTo>
                      <a:pt x="1360171" y="635370"/>
                      <a:pt x="1257301" y="609653"/>
                      <a:pt x="1118236" y="669660"/>
                    </a:cubicBezTo>
                    <a:cubicBezTo>
                      <a:pt x="908686" y="759195"/>
                      <a:pt x="371476" y="779198"/>
                      <a:pt x="174308" y="701093"/>
                    </a:cubicBezTo>
                    <a:cubicBezTo>
                      <a:pt x="-86677" y="596318"/>
                      <a:pt x="-22859" y="498210"/>
                      <a:pt x="158116" y="388673"/>
                    </a:cubicBezTo>
                    <a:cubicBezTo>
                      <a:pt x="450533" y="210555"/>
                      <a:pt x="810578" y="148643"/>
                      <a:pt x="1123951" y="17198"/>
                    </a:cubicBezTo>
                    <a:cubicBezTo>
                      <a:pt x="1169671" y="-1852"/>
                      <a:pt x="1208723" y="53"/>
                      <a:pt x="1253491" y="53"/>
                    </a:cubicBezTo>
                    <a:close/>
                  </a:path>
                </a:pathLst>
              </a:custGeom>
              <a:solidFill>
                <a:srgbClr val="FBCA8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14745074-4073-42C8-BC1E-8106C531F205}"/>
                  </a:ext>
                </a:extLst>
              </p:cNvPr>
              <p:cNvSpPr/>
              <p:nvPr/>
            </p:nvSpPr>
            <p:spPr>
              <a:xfrm>
                <a:off x="9839945" y="4248241"/>
                <a:ext cx="950899" cy="766303"/>
              </a:xfrm>
              <a:custGeom>
                <a:avLst/>
                <a:gdLst>
                  <a:gd name="connsiteX0" fmla="*/ 396545 w 950899"/>
                  <a:gd name="connsiteY0" fmla="*/ 17758 h 766303"/>
                  <a:gd name="connsiteX1" fmla="*/ 950900 w 950899"/>
                  <a:gd name="connsiteY1" fmla="*/ 209210 h 766303"/>
                  <a:gd name="connsiteX2" fmla="*/ 576567 w 950899"/>
                  <a:gd name="connsiteY2" fmla="*/ 392090 h 766303"/>
                  <a:gd name="connsiteX3" fmla="*/ 54597 w 950899"/>
                  <a:gd name="connsiteY3" fmla="*/ 764518 h 766303"/>
                  <a:gd name="connsiteX4" fmla="*/ 3162 w 950899"/>
                  <a:gd name="connsiteY4" fmla="*/ 644503 h 766303"/>
                  <a:gd name="connsiteX5" fmla="*/ 208902 w 950899"/>
                  <a:gd name="connsiteY5" fmla="*/ 127295 h 766303"/>
                  <a:gd name="connsiteX6" fmla="*/ 396545 w 950899"/>
                  <a:gd name="connsiteY6" fmla="*/ 17758 h 766303"/>
                  <a:gd name="connsiteX7" fmla="*/ 396545 w 950899"/>
                  <a:gd name="connsiteY7" fmla="*/ 17758 h 7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0899" h="766303">
                    <a:moveTo>
                      <a:pt x="396545" y="17758"/>
                    </a:moveTo>
                    <a:cubicBezTo>
                      <a:pt x="890892" y="-51775"/>
                      <a:pt x="845172" y="97768"/>
                      <a:pt x="950900" y="209210"/>
                    </a:cubicBezTo>
                    <a:cubicBezTo>
                      <a:pt x="872795" y="227308"/>
                      <a:pt x="605142" y="320653"/>
                      <a:pt x="576567" y="392090"/>
                    </a:cubicBezTo>
                    <a:cubicBezTo>
                      <a:pt x="504177" y="569255"/>
                      <a:pt x="247002" y="788330"/>
                      <a:pt x="54597" y="764518"/>
                    </a:cubicBezTo>
                    <a:cubicBezTo>
                      <a:pt x="-20650" y="755945"/>
                      <a:pt x="4115" y="704510"/>
                      <a:pt x="3162" y="644503"/>
                    </a:cubicBezTo>
                    <a:cubicBezTo>
                      <a:pt x="42215" y="477815"/>
                      <a:pt x="153657" y="288268"/>
                      <a:pt x="208902" y="127295"/>
                    </a:cubicBezTo>
                    <a:cubicBezTo>
                      <a:pt x="238430" y="46333"/>
                      <a:pt x="318440" y="51095"/>
                      <a:pt x="396545" y="17758"/>
                    </a:cubicBezTo>
                    <a:lnTo>
                      <a:pt x="396545" y="17758"/>
                    </a:ln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BFC14C7-2773-4F2B-82A9-DE85187658C0}"/>
                </a:ext>
              </a:extLst>
            </p:cNvPr>
            <p:cNvGrpSpPr/>
            <p:nvPr/>
          </p:nvGrpSpPr>
          <p:grpSpPr>
            <a:xfrm>
              <a:off x="4981935" y="3916958"/>
              <a:ext cx="5140984" cy="1316944"/>
              <a:chOff x="4981935" y="3916958"/>
              <a:chExt cx="5140984" cy="1316944"/>
            </a:xfrm>
          </p:grpSpPr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4E316E7-6E5B-4A05-BCD9-0FAF05A70534}"/>
                  </a:ext>
                </a:extLst>
              </p:cNvPr>
              <p:cNvSpPr/>
              <p:nvPr/>
            </p:nvSpPr>
            <p:spPr>
              <a:xfrm>
                <a:off x="4997303" y="3946030"/>
                <a:ext cx="5125616" cy="1287872"/>
              </a:xfrm>
              <a:prstGeom prst="roundRect">
                <a:avLst>
                  <a:gd name="adj" fmla="val 1029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292CE3A7-39F4-4915-8640-5A7E5D4464A4}"/>
                  </a:ext>
                </a:extLst>
              </p:cNvPr>
              <p:cNvSpPr/>
              <p:nvPr/>
            </p:nvSpPr>
            <p:spPr>
              <a:xfrm>
                <a:off x="4981935" y="3916958"/>
                <a:ext cx="5125616" cy="1287872"/>
              </a:xfrm>
              <a:prstGeom prst="roundRect">
                <a:avLst>
                  <a:gd name="adj" fmla="val 1029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9680B63A-534F-4BEE-BCD7-5BF51264CD93}"/>
                  </a:ext>
                </a:extLst>
              </p:cNvPr>
              <p:cNvSpPr/>
              <p:nvPr/>
            </p:nvSpPr>
            <p:spPr>
              <a:xfrm>
                <a:off x="6601366" y="4272827"/>
                <a:ext cx="1464906" cy="67180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68300" dist="228600" dir="13500000">
                  <a:prstClr val="black">
                    <a:alpha val="2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B6F5EA11-01AD-41BE-ADA2-5BF7EBFA906A}"/>
                  </a:ext>
                </a:extLst>
              </p:cNvPr>
              <p:cNvSpPr/>
              <p:nvPr/>
            </p:nvSpPr>
            <p:spPr>
              <a:xfrm>
                <a:off x="6798494" y="4474815"/>
                <a:ext cx="1094792" cy="256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5817F7C3-24F5-444E-949C-F0BA7E394F8C}"/>
                  </a:ext>
                </a:extLst>
              </p:cNvPr>
              <p:cNvSpPr/>
              <p:nvPr/>
            </p:nvSpPr>
            <p:spPr>
              <a:xfrm>
                <a:off x="6832707" y="4514533"/>
                <a:ext cx="1079241" cy="2163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F8D59F3-FE37-4838-88E3-2301811853B0}"/>
                  </a:ext>
                </a:extLst>
              </p:cNvPr>
              <p:cNvSpPr/>
              <p:nvPr/>
            </p:nvSpPr>
            <p:spPr>
              <a:xfrm>
                <a:off x="5609521" y="4489807"/>
                <a:ext cx="777240" cy="2719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8ADFB25-E0F6-49A4-8E08-C2C4C85C703E}"/>
                  </a:ext>
                </a:extLst>
              </p:cNvPr>
              <p:cNvSpPr/>
              <p:nvPr/>
            </p:nvSpPr>
            <p:spPr>
              <a:xfrm>
                <a:off x="5640312" y="4514533"/>
                <a:ext cx="746449" cy="24726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D744A599-AC7D-406B-8C1D-3B7AD1CAC1B6}"/>
                  </a:ext>
                </a:extLst>
              </p:cNvPr>
              <p:cNvSpPr/>
              <p:nvPr/>
            </p:nvSpPr>
            <p:spPr>
              <a:xfrm>
                <a:off x="5640312" y="4514533"/>
                <a:ext cx="746449" cy="24726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5553E840-7A75-46D9-AE40-3E23F2416BFA}"/>
                  </a:ext>
                </a:extLst>
              </p:cNvPr>
              <p:cNvSpPr/>
              <p:nvPr/>
            </p:nvSpPr>
            <p:spPr>
              <a:xfrm>
                <a:off x="7156167" y="4528494"/>
                <a:ext cx="85895" cy="21945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748B2CD-76C4-4BFB-97EA-EAC2274711E6}"/>
                  </a:ext>
                </a:extLst>
              </p:cNvPr>
              <p:cNvSpPr/>
              <p:nvPr/>
            </p:nvSpPr>
            <p:spPr>
              <a:xfrm>
                <a:off x="7474731" y="4528494"/>
                <a:ext cx="85895" cy="219456"/>
              </a:xfrm>
              <a:prstGeom prst="rect">
                <a:avLst/>
              </a:prstGeom>
              <a:solidFill>
                <a:schemeClr val="accent6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61D6A12-9641-4889-97DF-1B69DDFD8020}"/>
                  </a:ext>
                </a:extLst>
              </p:cNvPr>
              <p:cNvSpPr/>
              <p:nvPr/>
            </p:nvSpPr>
            <p:spPr>
              <a:xfrm>
                <a:off x="8166543" y="4138713"/>
                <a:ext cx="1546253" cy="967678"/>
              </a:xfrm>
              <a:custGeom>
                <a:avLst/>
                <a:gdLst>
                  <a:gd name="connsiteX0" fmla="*/ 1061060 w 1546253"/>
                  <a:gd name="connsiteY0" fmla="*/ 0 h 1021762"/>
                  <a:gd name="connsiteX1" fmla="*/ 1546253 w 1546253"/>
                  <a:gd name="connsiteY1" fmla="*/ 485193 h 1021762"/>
                  <a:gd name="connsiteX2" fmla="*/ 1332336 w 1546253"/>
                  <a:gd name="connsiteY2" fmla="*/ 887523 h 1021762"/>
                  <a:gd name="connsiteX3" fmla="*/ 1263864 w 1546253"/>
                  <a:gd name="connsiteY3" fmla="*/ 924688 h 1021762"/>
                  <a:gd name="connsiteX4" fmla="*/ 1245297 w 1546253"/>
                  <a:gd name="connsiteY4" fmla="*/ 952227 h 1021762"/>
                  <a:gd name="connsiteX5" fmla="*/ 1235245 w 1546253"/>
                  <a:gd name="connsiteY5" fmla="*/ 1002014 h 1021762"/>
                  <a:gd name="connsiteX6" fmla="*/ 1239232 w 1546253"/>
                  <a:gd name="connsiteY6" fmla="*/ 1021762 h 1021762"/>
                  <a:gd name="connsiteX7" fmla="*/ 183551 w 1546253"/>
                  <a:gd name="connsiteY7" fmla="*/ 579716 h 1021762"/>
                  <a:gd name="connsiteX8" fmla="*/ 0 w 1546253"/>
                  <a:gd name="connsiteY8" fmla="*/ 485192 h 1021762"/>
                  <a:gd name="connsiteX9" fmla="*/ 872201 w 1546253"/>
                  <a:gd name="connsiteY9" fmla="*/ 38129 h 1021762"/>
                  <a:gd name="connsiteX10" fmla="*/ 1061060 w 1546253"/>
                  <a:gd name="connsiteY10" fmla="*/ 0 h 1021762"/>
                  <a:gd name="connsiteX0" fmla="*/ 1061060 w 1546253"/>
                  <a:gd name="connsiteY0" fmla="*/ 0 h 1002014"/>
                  <a:gd name="connsiteX1" fmla="*/ 1546253 w 1546253"/>
                  <a:gd name="connsiteY1" fmla="*/ 485193 h 1002014"/>
                  <a:gd name="connsiteX2" fmla="*/ 1332336 w 1546253"/>
                  <a:gd name="connsiteY2" fmla="*/ 887523 h 1002014"/>
                  <a:gd name="connsiteX3" fmla="*/ 1263864 w 1546253"/>
                  <a:gd name="connsiteY3" fmla="*/ 924688 h 1002014"/>
                  <a:gd name="connsiteX4" fmla="*/ 1245297 w 1546253"/>
                  <a:gd name="connsiteY4" fmla="*/ 952227 h 1002014"/>
                  <a:gd name="connsiteX5" fmla="*/ 1235245 w 1546253"/>
                  <a:gd name="connsiteY5" fmla="*/ 1002014 h 1002014"/>
                  <a:gd name="connsiteX6" fmla="*/ 183551 w 1546253"/>
                  <a:gd name="connsiteY6" fmla="*/ 579716 h 1002014"/>
                  <a:gd name="connsiteX7" fmla="*/ 0 w 1546253"/>
                  <a:gd name="connsiteY7" fmla="*/ 485192 h 1002014"/>
                  <a:gd name="connsiteX8" fmla="*/ 872201 w 1546253"/>
                  <a:gd name="connsiteY8" fmla="*/ 38129 h 1002014"/>
                  <a:gd name="connsiteX9" fmla="*/ 1061060 w 1546253"/>
                  <a:gd name="connsiteY9" fmla="*/ 0 h 1002014"/>
                  <a:gd name="connsiteX0" fmla="*/ 1061060 w 1546253"/>
                  <a:gd name="connsiteY0" fmla="*/ 0 h 952227"/>
                  <a:gd name="connsiteX1" fmla="*/ 1546253 w 1546253"/>
                  <a:gd name="connsiteY1" fmla="*/ 485193 h 952227"/>
                  <a:gd name="connsiteX2" fmla="*/ 1332336 w 1546253"/>
                  <a:gd name="connsiteY2" fmla="*/ 887523 h 952227"/>
                  <a:gd name="connsiteX3" fmla="*/ 1263864 w 1546253"/>
                  <a:gd name="connsiteY3" fmla="*/ 924688 h 952227"/>
                  <a:gd name="connsiteX4" fmla="*/ 1245297 w 1546253"/>
                  <a:gd name="connsiteY4" fmla="*/ 952227 h 952227"/>
                  <a:gd name="connsiteX5" fmla="*/ 183551 w 1546253"/>
                  <a:gd name="connsiteY5" fmla="*/ 579716 h 952227"/>
                  <a:gd name="connsiteX6" fmla="*/ 0 w 1546253"/>
                  <a:gd name="connsiteY6" fmla="*/ 485192 h 952227"/>
                  <a:gd name="connsiteX7" fmla="*/ 872201 w 1546253"/>
                  <a:gd name="connsiteY7" fmla="*/ 38129 h 952227"/>
                  <a:gd name="connsiteX8" fmla="*/ 1061060 w 1546253"/>
                  <a:gd name="connsiteY8" fmla="*/ 0 h 952227"/>
                  <a:gd name="connsiteX0" fmla="*/ 1061060 w 1546253"/>
                  <a:gd name="connsiteY0" fmla="*/ 0 h 924688"/>
                  <a:gd name="connsiteX1" fmla="*/ 1546253 w 1546253"/>
                  <a:gd name="connsiteY1" fmla="*/ 485193 h 924688"/>
                  <a:gd name="connsiteX2" fmla="*/ 1332336 w 1546253"/>
                  <a:gd name="connsiteY2" fmla="*/ 887523 h 924688"/>
                  <a:gd name="connsiteX3" fmla="*/ 1263864 w 1546253"/>
                  <a:gd name="connsiteY3" fmla="*/ 924688 h 924688"/>
                  <a:gd name="connsiteX4" fmla="*/ 183551 w 1546253"/>
                  <a:gd name="connsiteY4" fmla="*/ 579716 h 924688"/>
                  <a:gd name="connsiteX5" fmla="*/ 0 w 1546253"/>
                  <a:gd name="connsiteY5" fmla="*/ 485192 h 924688"/>
                  <a:gd name="connsiteX6" fmla="*/ 872201 w 1546253"/>
                  <a:gd name="connsiteY6" fmla="*/ 38129 h 924688"/>
                  <a:gd name="connsiteX7" fmla="*/ 1061060 w 1546253"/>
                  <a:gd name="connsiteY7" fmla="*/ 0 h 924688"/>
                  <a:gd name="connsiteX0" fmla="*/ 1061060 w 1546253"/>
                  <a:gd name="connsiteY0" fmla="*/ 0 h 964391"/>
                  <a:gd name="connsiteX1" fmla="*/ 1546253 w 1546253"/>
                  <a:gd name="connsiteY1" fmla="*/ 485193 h 964391"/>
                  <a:gd name="connsiteX2" fmla="*/ 1332336 w 1546253"/>
                  <a:gd name="connsiteY2" fmla="*/ 887523 h 964391"/>
                  <a:gd name="connsiteX3" fmla="*/ 1263864 w 1546253"/>
                  <a:gd name="connsiteY3" fmla="*/ 924688 h 964391"/>
                  <a:gd name="connsiteX4" fmla="*/ 183551 w 1546253"/>
                  <a:gd name="connsiteY4" fmla="*/ 579716 h 964391"/>
                  <a:gd name="connsiteX5" fmla="*/ 0 w 1546253"/>
                  <a:gd name="connsiteY5" fmla="*/ 485192 h 964391"/>
                  <a:gd name="connsiteX6" fmla="*/ 872201 w 1546253"/>
                  <a:gd name="connsiteY6" fmla="*/ 38129 h 964391"/>
                  <a:gd name="connsiteX7" fmla="*/ 1061060 w 1546253"/>
                  <a:gd name="connsiteY7" fmla="*/ 0 h 964391"/>
                  <a:gd name="connsiteX0" fmla="*/ 1061060 w 1546253"/>
                  <a:gd name="connsiteY0" fmla="*/ 0 h 967678"/>
                  <a:gd name="connsiteX1" fmla="*/ 1546253 w 1546253"/>
                  <a:gd name="connsiteY1" fmla="*/ 485193 h 967678"/>
                  <a:gd name="connsiteX2" fmla="*/ 1332336 w 1546253"/>
                  <a:gd name="connsiteY2" fmla="*/ 887523 h 967678"/>
                  <a:gd name="connsiteX3" fmla="*/ 1263864 w 1546253"/>
                  <a:gd name="connsiteY3" fmla="*/ 924688 h 967678"/>
                  <a:gd name="connsiteX4" fmla="*/ 183551 w 1546253"/>
                  <a:gd name="connsiteY4" fmla="*/ 579716 h 967678"/>
                  <a:gd name="connsiteX5" fmla="*/ 0 w 1546253"/>
                  <a:gd name="connsiteY5" fmla="*/ 485192 h 967678"/>
                  <a:gd name="connsiteX6" fmla="*/ 872201 w 1546253"/>
                  <a:gd name="connsiteY6" fmla="*/ 38129 h 967678"/>
                  <a:gd name="connsiteX7" fmla="*/ 1061060 w 1546253"/>
                  <a:gd name="connsiteY7" fmla="*/ 0 h 96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6253" h="967678">
                    <a:moveTo>
                      <a:pt x="1061060" y="0"/>
                    </a:moveTo>
                    <a:cubicBezTo>
                      <a:pt x="1329025" y="0"/>
                      <a:pt x="1546253" y="217228"/>
                      <a:pt x="1546253" y="485193"/>
                    </a:cubicBezTo>
                    <a:cubicBezTo>
                      <a:pt x="1546253" y="652671"/>
                      <a:pt x="1461399" y="800330"/>
                      <a:pt x="1332336" y="887523"/>
                    </a:cubicBezTo>
                    <a:lnTo>
                      <a:pt x="1263864" y="924688"/>
                    </a:lnTo>
                    <a:cubicBezTo>
                      <a:pt x="969074" y="1098945"/>
                      <a:pt x="543655" y="694707"/>
                      <a:pt x="183551" y="579716"/>
                    </a:cubicBezTo>
                    <a:lnTo>
                      <a:pt x="0" y="485192"/>
                    </a:lnTo>
                    <a:lnTo>
                      <a:pt x="872201" y="38129"/>
                    </a:lnTo>
                    <a:cubicBezTo>
                      <a:pt x="930249" y="13577"/>
                      <a:pt x="994069" y="0"/>
                      <a:pt x="10610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50800" prst="angle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FE12165F-6DB9-4609-80B7-21912DA55B62}"/>
                  </a:ext>
                </a:extLst>
              </p:cNvPr>
              <p:cNvSpPr/>
              <p:nvPr/>
            </p:nvSpPr>
            <p:spPr>
              <a:xfrm>
                <a:off x="8842621" y="4412258"/>
                <a:ext cx="615580" cy="458796"/>
              </a:xfrm>
              <a:prstGeom prst="roundRect">
                <a:avLst>
                  <a:gd name="adj" fmla="val 4806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68300" dist="228600" dir="13500000">
                  <a:prstClr val="black">
                    <a:alpha val="2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789978C7-C20C-4604-81C8-59A079D83478}"/>
                  </a:ext>
                </a:extLst>
              </p:cNvPr>
              <p:cNvSpPr/>
              <p:nvPr/>
            </p:nvSpPr>
            <p:spPr>
              <a:xfrm>
                <a:off x="9001029" y="4532670"/>
                <a:ext cx="298763" cy="21797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9593D69D-AE78-4888-AB2D-3CCCE2EA477A}"/>
                  </a:ext>
                </a:extLst>
              </p:cNvPr>
              <p:cNvSpPr/>
              <p:nvPr/>
            </p:nvSpPr>
            <p:spPr>
              <a:xfrm>
                <a:off x="9028432" y="4552508"/>
                <a:ext cx="244442" cy="17834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8324A76-BA62-44A3-8BF5-9EB8E5B35EC7}"/>
                  </a:ext>
                </a:extLst>
              </p:cNvPr>
              <p:cNvSpPr/>
              <p:nvPr/>
            </p:nvSpPr>
            <p:spPr>
              <a:xfrm>
                <a:off x="7149620" y="3977707"/>
                <a:ext cx="453704" cy="196878"/>
              </a:xfrm>
              <a:custGeom>
                <a:avLst/>
                <a:gdLst/>
                <a:ahLst/>
                <a:cxnLst/>
                <a:rect l="l" t="t" r="r" b="b"/>
                <a:pathLst>
                  <a:path w="540069" h="234355">
                    <a:moveTo>
                      <a:pt x="111843" y="9451"/>
                    </a:moveTo>
                    <a:cubicBezTo>
                      <a:pt x="125868" y="9622"/>
                      <a:pt x="138216" y="11027"/>
                      <a:pt x="148887" y="13668"/>
                    </a:cubicBezTo>
                    <a:cubicBezTo>
                      <a:pt x="159558" y="16308"/>
                      <a:pt x="167638" y="19158"/>
                      <a:pt x="173126" y="22216"/>
                    </a:cubicBezTo>
                    <a:cubicBezTo>
                      <a:pt x="175222" y="23270"/>
                      <a:pt x="176747" y="23752"/>
                      <a:pt x="177699" y="23663"/>
                    </a:cubicBezTo>
                    <a:cubicBezTo>
                      <a:pt x="178652" y="23575"/>
                      <a:pt x="179262" y="22991"/>
                      <a:pt x="179529" y="21912"/>
                    </a:cubicBezTo>
                    <a:lnTo>
                      <a:pt x="181967" y="14328"/>
                    </a:lnTo>
                    <a:cubicBezTo>
                      <a:pt x="182188" y="13451"/>
                      <a:pt x="182657" y="12918"/>
                      <a:pt x="183372" y="12727"/>
                    </a:cubicBezTo>
                    <a:cubicBezTo>
                      <a:pt x="184087" y="12537"/>
                      <a:pt x="185542" y="12461"/>
                      <a:pt x="187738" y="12499"/>
                    </a:cubicBezTo>
                    <a:cubicBezTo>
                      <a:pt x="189947" y="12435"/>
                      <a:pt x="191377" y="12715"/>
                      <a:pt x="192028" y="13337"/>
                    </a:cubicBezTo>
                    <a:cubicBezTo>
                      <a:pt x="192680" y="13959"/>
                      <a:pt x="192971" y="15305"/>
                      <a:pt x="192902" y="17376"/>
                    </a:cubicBezTo>
                    <a:cubicBezTo>
                      <a:pt x="192926" y="19054"/>
                      <a:pt x="193220" y="22917"/>
                      <a:pt x="193783" y="28962"/>
                    </a:cubicBezTo>
                    <a:cubicBezTo>
                      <a:pt x="194345" y="35008"/>
                      <a:pt x="195030" y="41851"/>
                      <a:pt x="195835" y="49491"/>
                    </a:cubicBezTo>
                    <a:cubicBezTo>
                      <a:pt x="196641" y="57131"/>
                      <a:pt x="197421" y="64181"/>
                      <a:pt x="198174" y="70643"/>
                    </a:cubicBezTo>
                    <a:cubicBezTo>
                      <a:pt x="198927" y="77105"/>
                      <a:pt x="199506" y="81591"/>
                      <a:pt x="199912" y="84102"/>
                    </a:cubicBezTo>
                    <a:cubicBezTo>
                      <a:pt x="200077" y="85181"/>
                      <a:pt x="200052" y="86071"/>
                      <a:pt x="199836" y="86769"/>
                    </a:cubicBezTo>
                    <a:cubicBezTo>
                      <a:pt x="199620" y="87468"/>
                      <a:pt x="199137" y="87900"/>
                      <a:pt x="198388" y="88065"/>
                    </a:cubicBezTo>
                    <a:lnTo>
                      <a:pt x="191687" y="89894"/>
                    </a:lnTo>
                    <a:cubicBezTo>
                      <a:pt x="190927" y="90192"/>
                      <a:pt x="190244" y="90053"/>
                      <a:pt x="189636" y="89475"/>
                    </a:cubicBezTo>
                    <a:cubicBezTo>
                      <a:pt x="189029" y="88897"/>
                      <a:pt x="188497" y="87919"/>
                      <a:pt x="188042" y="86541"/>
                    </a:cubicBezTo>
                    <a:cubicBezTo>
                      <a:pt x="186365" y="80323"/>
                      <a:pt x="183487" y="73628"/>
                      <a:pt x="179407" y="66458"/>
                    </a:cubicBezTo>
                    <a:cubicBezTo>
                      <a:pt x="175327" y="59287"/>
                      <a:pt x="170083" y="52364"/>
                      <a:pt x="163674" y="45689"/>
                    </a:cubicBezTo>
                    <a:cubicBezTo>
                      <a:pt x="157202" y="39135"/>
                      <a:pt x="149719" y="33723"/>
                      <a:pt x="141227" y="29455"/>
                    </a:cubicBezTo>
                    <a:cubicBezTo>
                      <a:pt x="132735" y="25187"/>
                      <a:pt x="122737" y="22976"/>
                      <a:pt x="111233" y="22824"/>
                    </a:cubicBezTo>
                    <a:cubicBezTo>
                      <a:pt x="96435" y="23046"/>
                      <a:pt x="84364" y="27107"/>
                      <a:pt x="75020" y="35007"/>
                    </a:cubicBezTo>
                    <a:cubicBezTo>
                      <a:pt x="65675" y="42907"/>
                      <a:pt x="58821" y="53314"/>
                      <a:pt x="54457" y="66228"/>
                    </a:cubicBezTo>
                    <a:cubicBezTo>
                      <a:pt x="50092" y="79141"/>
                      <a:pt x="47981" y="93229"/>
                      <a:pt x="48122" y="108490"/>
                    </a:cubicBezTo>
                    <a:cubicBezTo>
                      <a:pt x="48056" y="115096"/>
                      <a:pt x="48797" y="123124"/>
                      <a:pt x="50346" y="132574"/>
                    </a:cubicBezTo>
                    <a:cubicBezTo>
                      <a:pt x="51895" y="142025"/>
                      <a:pt x="54647" y="151679"/>
                      <a:pt x="58601" y="161536"/>
                    </a:cubicBezTo>
                    <a:cubicBezTo>
                      <a:pt x="62555" y="171393"/>
                      <a:pt x="68107" y="180234"/>
                      <a:pt x="75257" y="188059"/>
                    </a:cubicBezTo>
                    <a:cubicBezTo>
                      <a:pt x="85261" y="197948"/>
                      <a:pt x="94369" y="204312"/>
                      <a:pt x="102582" y="207151"/>
                    </a:cubicBezTo>
                    <a:cubicBezTo>
                      <a:pt x="110795" y="209990"/>
                      <a:pt x="117541" y="211248"/>
                      <a:pt x="122819" y="210924"/>
                    </a:cubicBezTo>
                    <a:cubicBezTo>
                      <a:pt x="140319" y="210612"/>
                      <a:pt x="155243" y="207272"/>
                      <a:pt x="167592" y="200901"/>
                    </a:cubicBezTo>
                    <a:cubicBezTo>
                      <a:pt x="179941" y="194531"/>
                      <a:pt x="188987" y="186998"/>
                      <a:pt x="194730" y="178304"/>
                    </a:cubicBezTo>
                    <a:cubicBezTo>
                      <a:pt x="195492" y="177059"/>
                      <a:pt x="196254" y="176195"/>
                      <a:pt x="197017" y="175712"/>
                    </a:cubicBezTo>
                    <a:cubicBezTo>
                      <a:pt x="197779" y="175230"/>
                      <a:pt x="198541" y="175280"/>
                      <a:pt x="199303" y="175865"/>
                    </a:cubicBezTo>
                    <a:lnTo>
                      <a:pt x="204484" y="180438"/>
                    </a:lnTo>
                    <a:cubicBezTo>
                      <a:pt x="204960" y="180742"/>
                      <a:pt x="205227" y="181200"/>
                      <a:pt x="205284" y="181809"/>
                    </a:cubicBezTo>
                    <a:cubicBezTo>
                      <a:pt x="205341" y="182419"/>
                      <a:pt x="205075" y="183181"/>
                      <a:pt x="204484" y="184096"/>
                    </a:cubicBezTo>
                    <a:cubicBezTo>
                      <a:pt x="195687" y="197394"/>
                      <a:pt x="183820" y="208971"/>
                      <a:pt x="168883" y="218829"/>
                    </a:cubicBezTo>
                    <a:cubicBezTo>
                      <a:pt x="153945" y="228686"/>
                      <a:pt x="135745" y="233861"/>
                      <a:pt x="114283" y="234355"/>
                    </a:cubicBezTo>
                    <a:cubicBezTo>
                      <a:pt x="94363" y="234254"/>
                      <a:pt x="78179" y="231718"/>
                      <a:pt x="65731" y="226746"/>
                    </a:cubicBezTo>
                    <a:cubicBezTo>
                      <a:pt x="53283" y="221775"/>
                      <a:pt x="42439" y="214977"/>
                      <a:pt x="33198" y="206351"/>
                    </a:cubicBezTo>
                    <a:cubicBezTo>
                      <a:pt x="21955" y="195795"/>
                      <a:pt x="13605" y="182991"/>
                      <a:pt x="8148" y="167938"/>
                    </a:cubicBezTo>
                    <a:cubicBezTo>
                      <a:pt x="2692" y="152886"/>
                      <a:pt x="-24" y="138557"/>
                      <a:pt x="1" y="124953"/>
                    </a:cubicBezTo>
                    <a:cubicBezTo>
                      <a:pt x="-24" y="109202"/>
                      <a:pt x="2539" y="94365"/>
                      <a:pt x="7691" y="80443"/>
                    </a:cubicBezTo>
                    <a:cubicBezTo>
                      <a:pt x="12843" y="66521"/>
                      <a:pt x="20737" y="53819"/>
                      <a:pt x="31371" y="42336"/>
                    </a:cubicBezTo>
                    <a:cubicBezTo>
                      <a:pt x="39956" y="32830"/>
                      <a:pt x="50813" y="25024"/>
                      <a:pt x="63940" y="18920"/>
                    </a:cubicBezTo>
                    <a:cubicBezTo>
                      <a:pt x="77067" y="12815"/>
                      <a:pt x="93035" y="9659"/>
                      <a:pt x="111843" y="9451"/>
                    </a:cubicBezTo>
                    <a:close/>
                    <a:moveTo>
                      <a:pt x="334595" y="2"/>
                    </a:moveTo>
                    <a:cubicBezTo>
                      <a:pt x="335599" y="-17"/>
                      <a:pt x="336488" y="326"/>
                      <a:pt x="337263" y="1031"/>
                    </a:cubicBezTo>
                    <a:cubicBezTo>
                      <a:pt x="338037" y="1736"/>
                      <a:pt x="339079" y="2917"/>
                      <a:pt x="340387" y="4574"/>
                    </a:cubicBezTo>
                    <a:cubicBezTo>
                      <a:pt x="342006" y="6720"/>
                      <a:pt x="344406" y="8447"/>
                      <a:pt x="347588" y="9756"/>
                    </a:cubicBezTo>
                    <a:cubicBezTo>
                      <a:pt x="350769" y="11064"/>
                      <a:pt x="355074" y="11876"/>
                      <a:pt x="360503" y="12194"/>
                    </a:cubicBezTo>
                    <a:cubicBezTo>
                      <a:pt x="368117" y="12670"/>
                      <a:pt x="376283" y="13089"/>
                      <a:pt x="385000" y="13451"/>
                    </a:cubicBezTo>
                    <a:cubicBezTo>
                      <a:pt x="393717" y="13813"/>
                      <a:pt x="405766" y="14004"/>
                      <a:pt x="421146" y="14023"/>
                    </a:cubicBezTo>
                    <a:lnTo>
                      <a:pt x="438809" y="14023"/>
                    </a:lnTo>
                    <a:cubicBezTo>
                      <a:pt x="455003" y="13985"/>
                      <a:pt x="467408" y="13756"/>
                      <a:pt x="476024" y="13337"/>
                    </a:cubicBezTo>
                    <a:cubicBezTo>
                      <a:pt x="484640" y="12918"/>
                      <a:pt x="491942" y="12537"/>
                      <a:pt x="497930" y="12194"/>
                    </a:cubicBezTo>
                    <a:cubicBezTo>
                      <a:pt x="501563" y="11972"/>
                      <a:pt x="505652" y="11121"/>
                      <a:pt x="510199" y="9641"/>
                    </a:cubicBezTo>
                    <a:cubicBezTo>
                      <a:pt x="514745" y="8162"/>
                      <a:pt x="518072" y="6473"/>
                      <a:pt x="520181" y="4574"/>
                    </a:cubicBezTo>
                    <a:cubicBezTo>
                      <a:pt x="521673" y="3050"/>
                      <a:pt x="522955" y="1907"/>
                      <a:pt x="524029" y="1145"/>
                    </a:cubicBezTo>
                    <a:cubicBezTo>
                      <a:pt x="525102" y="383"/>
                      <a:pt x="526156" y="2"/>
                      <a:pt x="527191" y="2"/>
                    </a:cubicBezTo>
                    <a:cubicBezTo>
                      <a:pt x="528239" y="-23"/>
                      <a:pt x="529039" y="332"/>
                      <a:pt x="529591" y="1069"/>
                    </a:cubicBezTo>
                    <a:cubicBezTo>
                      <a:pt x="530144" y="1805"/>
                      <a:pt x="530563" y="3075"/>
                      <a:pt x="530849" y="4879"/>
                    </a:cubicBezTo>
                    <a:cubicBezTo>
                      <a:pt x="531204" y="7440"/>
                      <a:pt x="531949" y="12478"/>
                      <a:pt x="533084" y="19993"/>
                    </a:cubicBezTo>
                    <a:cubicBezTo>
                      <a:pt x="534218" y="27509"/>
                      <a:pt x="535438" y="35548"/>
                      <a:pt x="536741" y="44110"/>
                    </a:cubicBezTo>
                    <a:cubicBezTo>
                      <a:pt x="538045" y="52672"/>
                      <a:pt x="539129" y="59803"/>
                      <a:pt x="539993" y="65504"/>
                    </a:cubicBezTo>
                    <a:cubicBezTo>
                      <a:pt x="540132" y="66132"/>
                      <a:pt x="540081" y="66704"/>
                      <a:pt x="539840" y="67219"/>
                    </a:cubicBezTo>
                    <a:cubicBezTo>
                      <a:pt x="539599" y="67733"/>
                      <a:pt x="539243" y="68076"/>
                      <a:pt x="538773" y="68247"/>
                    </a:cubicBezTo>
                    <a:lnTo>
                      <a:pt x="532373" y="70686"/>
                    </a:lnTo>
                    <a:cubicBezTo>
                      <a:pt x="531789" y="70839"/>
                      <a:pt x="531281" y="70686"/>
                      <a:pt x="530849" y="70229"/>
                    </a:cubicBezTo>
                    <a:cubicBezTo>
                      <a:pt x="530417" y="69772"/>
                      <a:pt x="529909" y="69010"/>
                      <a:pt x="529325" y="67943"/>
                    </a:cubicBezTo>
                    <a:cubicBezTo>
                      <a:pt x="525775" y="62176"/>
                      <a:pt x="521521" y="56028"/>
                      <a:pt x="516561" y="49499"/>
                    </a:cubicBezTo>
                    <a:cubicBezTo>
                      <a:pt x="511602" y="42969"/>
                      <a:pt x="507119" y="37736"/>
                      <a:pt x="503112" y="33798"/>
                    </a:cubicBezTo>
                    <a:cubicBezTo>
                      <a:pt x="500327" y="32287"/>
                      <a:pt x="496109" y="31109"/>
                      <a:pt x="490457" y="30264"/>
                    </a:cubicBezTo>
                    <a:cubicBezTo>
                      <a:pt x="484805" y="29419"/>
                      <a:pt x="479187" y="28828"/>
                      <a:pt x="473603" y="28491"/>
                    </a:cubicBezTo>
                    <a:cubicBezTo>
                      <a:pt x="468019" y="28154"/>
                      <a:pt x="463936" y="27992"/>
                      <a:pt x="461354" y="28005"/>
                    </a:cubicBezTo>
                    <a:lnTo>
                      <a:pt x="451296" y="28005"/>
                    </a:lnTo>
                    <a:lnTo>
                      <a:pt x="451296" y="111842"/>
                    </a:lnTo>
                    <a:cubicBezTo>
                      <a:pt x="451295" y="113331"/>
                      <a:pt x="451297" y="118623"/>
                      <a:pt x="451301" y="127719"/>
                    </a:cubicBezTo>
                    <a:cubicBezTo>
                      <a:pt x="451305" y="136815"/>
                      <a:pt x="451316" y="147185"/>
                      <a:pt x="451334" y="158829"/>
                    </a:cubicBezTo>
                    <a:cubicBezTo>
                      <a:pt x="451352" y="170473"/>
                      <a:pt x="451382" y="180862"/>
                      <a:pt x="451425" y="189996"/>
                    </a:cubicBezTo>
                    <a:cubicBezTo>
                      <a:pt x="451467" y="199130"/>
                      <a:pt x="451525" y="204480"/>
                      <a:pt x="451601" y="206044"/>
                    </a:cubicBezTo>
                    <a:cubicBezTo>
                      <a:pt x="451842" y="209887"/>
                      <a:pt x="452731" y="212872"/>
                      <a:pt x="454268" y="215000"/>
                    </a:cubicBezTo>
                    <a:cubicBezTo>
                      <a:pt x="455804" y="217127"/>
                      <a:pt x="458370" y="218207"/>
                      <a:pt x="461964" y="218239"/>
                    </a:cubicBezTo>
                    <a:lnTo>
                      <a:pt x="475680" y="218239"/>
                    </a:lnTo>
                    <a:cubicBezTo>
                      <a:pt x="477007" y="218232"/>
                      <a:pt x="477858" y="218473"/>
                      <a:pt x="478233" y="218960"/>
                    </a:cubicBezTo>
                    <a:cubicBezTo>
                      <a:pt x="478607" y="219448"/>
                      <a:pt x="478772" y="220220"/>
                      <a:pt x="478728" y="221278"/>
                    </a:cubicBezTo>
                    <a:lnTo>
                      <a:pt x="478728" y="228267"/>
                    </a:lnTo>
                    <a:cubicBezTo>
                      <a:pt x="478772" y="229033"/>
                      <a:pt x="478607" y="229628"/>
                      <a:pt x="478233" y="230052"/>
                    </a:cubicBezTo>
                    <a:cubicBezTo>
                      <a:pt x="477858" y="230476"/>
                      <a:pt x="477007" y="230691"/>
                      <a:pt x="475680" y="230697"/>
                    </a:cubicBezTo>
                    <a:cubicBezTo>
                      <a:pt x="474517" y="230661"/>
                      <a:pt x="470594" y="230515"/>
                      <a:pt x="463909" y="230259"/>
                    </a:cubicBezTo>
                    <a:cubicBezTo>
                      <a:pt x="457225" y="230004"/>
                      <a:pt x="445609" y="229858"/>
                      <a:pt x="429064" y="229821"/>
                    </a:cubicBezTo>
                    <a:cubicBezTo>
                      <a:pt x="413147" y="229858"/>
                      <a:pt x="401418" y="230004"/>
                      <a:pt x="393877" y="230259"/>
                    </a:cubicBezTo>
                    <a:cubicBezTo>
                      <a:pt x="386335" y="230515"/>
                      <a:pt x="381611" y="230661"/>
                      <a:pt x="379706" y="230697"/>
                    </a:cubicBezTo>
                    <a:cubicBezTo>
                      <a:pt x="378525" y="230697"/>
                      <a:pt x="377763" y="230394"/>
                      <a:pt x="377420" y="229786"/>
                    </a:cubicBezTo>
                    <a:cubicBezTo>
                      <a:pt x="377077" y="229178"/>
                      <a:pt x="376925" y="228267"/>
                      <a:pt x="376963" y="227051"/>
                    </a:cubicBezTo>
                    <a:lnTo>
                      <a:pt x="376963" y="221278"/>
                    </a:lnTo>
                    <a:cubicBezTo>
                      <a:pt x="376937" y="220220"/>
                      <a:pt x="377064" y="219448"/>
                      <a:pt x="377344" y="218960"/>
                    </a:cubicBezTo>
                    <a:cubicBezTo>
                      <a:pt x="377623" y="218473"/>
                      <a:pt x="378207" y="218232"/>
                      <a:pt x="379096" y="218239"/>
                    </a:cubicBezTo>
                    <a:lnTo>
                      <a:pt x="394641" y="218239"/>
                    </a:lnTo>
                    <a:cubicBezTo>
                      <a:pt x="397702" y="218201"/>
                      <a:pt x="400115" y="217362"/>
                      <a:pt x="401880" y="215724"/>
                    </a:cubicBezTo>
                    <a:cubicBezTo>
                      <a:pt x="403645" y="214085"/>
                      <a:pt x="404687" y="211875"/>
                      <a:pt x="405004" y="209093"/>
                    </a:cubicBezTo>
                    <a:cubicBezTo>
                      <a:pt x="405155" y="207037"/>
                      <a:pt x="405273" y="200898"/>
                      <a:pt x="405357" y="190677"/>
                    </a:cubicBezTo>
                    <a:cubicBezTo>
                      <a:pt x="405441" y="180457"/>
                      <a:pt x="405501" y="168888"/>
                      <a:pt x="405538" y="155971"/>
                    </a:cubicBezTo>
                    <a:cubicBezTo>
                      <a:pt x="405574" y="143054"/>
                      <a:pt x="405597" y="131523"/>
                      <a:pt x="405604" y="121379"/>
                    </a:cubicBezTo>
                    <a:cubicBezTo>
                      <a:pt x="405612" y="111234"/>
                      <a:pt x="405615" y="105210"/>
                      <a:pt x="405614" y="103306"/>
                    </a:cubicBezTo>
                    <a:lnTo>
                      <a:pt x="405614" y="28005"/>
                    </a:lnTo>
                    <a:lnTo>
                      <a:pt x="394946" y="28005"/>
                    </a:lnTo>
                    <a:cubicBezTo>
                      <a:pt x="389777" y="27923"/>
                      <a:pt x="383351" y="28164"/>
                      <a:pt x="375667" y="28730"/>
                    </a:cubicBezTo>
                    <a:cubicBezTo>
                      <a:pt x="367984" y="29295"/>
                      <a:pt x="360796" y="30680"/>
                      <a:pt x="354103" y="32884"/>
                    </a:cubicBezTo>
                    <a:cubicBezTo>
                      <a:pt x="350490" y="35767"/>
                      <a:pt x="345981" y="40746"/>
                      <a:pt x="340577" y="47822"/>
                    </a:cubicBezTo>
                    <a:cubicBezTo>
                      <a:pt x="335173" y="54897"/>
                      <a:pt x="330436" y="61401"/>
                      <a:pt x="326366" y="67333"/>
                    </a:cubicBezTo>
                    <a:cubicBezTo>
                      <a:pt x="325915" y="68108"/>
                      <a:pt x="325445" y="68692"/>
                      <a:pt x="324956" y="69086"/>
                    </a:cubicBezTo>
                    <a:cubicBezTo>
                      <a:pt x="324467" y="69480"/>
                      <a:pt x="323921" y="69607"/>
                      <a:pt x="323318" y="69467"/>
                    </a:cubicBezTo>
                    <a:lnTo>
                      <a:pt x="316612" y="67028"/>
                    </a:lnTo>
                    <a:cubicBezTo>
                      <a:pt x="316009" y="66837"/>
                      <a:pt x="315615" y="66456"/>
                      <a:pt x="315431" y="65885"/>
                    </a:cubicBezTo>
                    <a:cubicBezTo>
                      <a:pt x="315247" y="65313"/>
                      <a:pt x="315234" y="64780"/>
                      <a:pt x="315393" y="64284"/>
                    </a:cubicBezTo>
                    <a:cubicBezTo>
                      <a:pt x="316607" y="59637"/>
                      <a:pt x="318277" y="53084"/>
                      <a:pt x="320405" y="44626"/>
                    </a:cubicBezTo>
                    <a:cubicBezTo>
                      <a:pt x="322533" y="36168"/>
                      <a:pt x="324543" y="28083"/>
                      <a:pt x="326434" y="20370"/>
                    </a:cubicBezTo>
                    <a:cubicBezTo>
                      <a:pt x="328325" y="12657"/>
                      <a:pt x="329521" y="7595"/>
                      <a:pt x="330024" y="5184"/>
                    </a:cubicBezTo>
                    <a:cubicBezTo>
                      <a:pt x="330481" y="3234"/>
                      <a:pt x="331090" y="1875"/>
                      <a:pt x="331852" y="1107"/>
                    </a:cubicBezTo>
                    <a:cubicBezTo>
                      <a:pt x="332614" y="339"/>
                      <a:pt x="333529" y="-30"/>
                      <a:pt x="334595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7950" h="190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FBF574B-3B0E-4DD2-9495-924FABC4A6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1336" y="4521913"/>
                <a:ext cx="157675" cy="224271"/>
              </a:xfrm>
              <a:custGeom>
                <a:avLst/>
                <a:gdLst/>
                <a:ahLst/>
                <a:cxnLst/>
                <a:rect l="l" t="t" r="r" b="b"/>
                <a:pathLst>
                  <a:path w="95982" h="136521">
                    <a:moveTo>
                      <a:pt x="49971" y="9"/>
                    </a:moveTo>
                    <a:cubicBezTo>
                      <a:pt x="58170" y="104"/>
                      <a:pt x="64878" y="825"/>
                      <a:pt x="70095" y="2174"/>
                    </a:cubicBezTo>
                    <a:cubicBezTo>
                      <a:pt x="75312" y="3522"/>
                      <a:pt x="79271" y="4927"/>
                      <a:pt x="81972" y="6389"/>
                    </a:cubicBezTo>
                    <a:cubicBezTo>
                      <a:pt x="84179" y="7427"/>
                      <a:pt x="85624" y="8389"/>
                      <a:pt x="86310" y="9276"/>
                    </a:cubicBezTo>
                    <a:cubicBezTo>
                      <a:pt x="86994" y="10162"/>
                      <a:pt x="87375" y="11124"/>
                      <a:pt x="87451" y="12163"/>
                    </a:cubicBezTo>
                    <a:lnTo>
                      <a:pt x="91713" y="34726"/>
                    </a:lnTo>
                    <a:cubicBezTo>
                      <a:pt x="91871" y="35469"/>
                      <a:pt x="91859" y="36041"/>
                      <a:pt x="91675" y="36441"/>
                    </a:cubicBezTo>
                    <a:cubicBezTo>
                      <a:pt x="91491" y="36841"/>
                      <a:pt x="91098" y="37184"/>
                      <a:pt x="90495" y="37470"/>
                    </a:cubicBezTo>
                    <a:lnTo>
                      <a:pt x="85016" y="39909"/>
                    </a:lnTo>
                    <a:cubicBezTo>
                      <a:pt x="84153" y="40519"/>
                      <a:pt x="83138" y="40214"/>
                      <a:pt x="81972" y="38994"/>
                    </a:cubicBezTo>
                    <a:lnTo>
                      <a:pt x="64921" y="20700"/>
                    </a:lnTo>
                    <a:cubicBezTo>
                      <a:pt x="62970" y="18598"/>
                      <a:pt x="60465" y="16629"/>
                      <a:pt x="57408" y="14793"/>
                    </a:cubicBezTo>
                    <a:cubicBezTo>
                      <a:pt x="54351" y="12957"/>
                      <a:pt x="50550" y="11979"/>
                      <a:pt x="46005" y="11858"/>
                    </a:cubicBezTo>
                    <a:cubicBezTo>
                      <a:pt x="41250" y="11896"/>
                      <a:pt x="37106" y="13344"/>
                      <a:pt x="33572" y="16203"/>
                    </a:cubicBezTo>
                    <a:cubicBezTo>
                      <a:pt x="30038" y="19061"/>
                      <a:pt x="28182" y="23101"/>
                      <a:pt x="28004" y="28323"/>
                    </a:cubicBezTo>
                    <a:cubicBezTo>
                      <a:pt x="27978" y="33436"/>
                      <a:pt x="29707" y="37311"/>
                      <a:pt x="33191" y="39947"/>
                    </a:cubicBezTo>
                    <a:cubicBezTo>
                      <a:pt x="36674" y="42583"/>
                      <a:pt x="43895" y="45315"/>
                      <a:pt x="54853" y="48141"/>
                    </a:cubicBezTo>
                    <a:cubicBezTo>
                      <a:pt x="62127" y="49926"/>
                      <a:pt x="68083" y="51845"/>
                      <a:pt x="72722" y="53897"/>
                    </a:cubicBezTo>
                    <a:cubicBezTo>
                      <a:pt x="77360" y="55948"/>
                      <a:pt x="81864" y="59315"/>
                      <a:pt x="86233" y="63996"/>
                    </a:cubicBezTo>
                    <a:cubicBezTo>
                      <a:pt x="90102" y="67878"/>
                      <a:pt x="92715" y="71854"/>
                      <a:pt x="94072" y="75926"/>
                    </a:cubicBezTo>
                    <a:cubicBezTo>
                      <a:pt x="95429" y="79997"/>
                      <a:pt x="96063" y="84660"/>
                      <a:pt x="95974" y="89913"/>
                    </a:cubicBezTo>
                    <a:cubicBezTo>
                      <a:pt x="95779" y="103727"/>
                      <a:pt x="90842" y="114887"/>
                      <a:pt x="81165" y="123393"/>
                    </a:cubicBezTo>
                    <a:cubicBezTo>
                      <a:pt x="71488" y="131899"/>
                      <a:pt x="58242" y="136275"/>
                      <a:pt x="41428" y="136521"/>
                    </a:cubicBezTo>
                    <a:cubicBezTo>
                      <a:pt x="32700" y="136325"/>
                      <a:pt x="25082" y="135199"/>
                      <a:pt x="18572" y="133142"/>
                    </a:cubicBezTo>
                    <a:cubicBezTo>
                      <a:pt x="12063" y="131085"/>
                      <a:pt x="7800" y="129275"/>
                      <a:pt x="5784" y="127712"/>
                    </a:cubicBezTo>
                    <a:cubicBezTo>
                      <a:pt x="5195" y="127263"/>
                      <a:pt x="4776" y="126718"/>
                      <a:pt x="4529" y="126078"/>
                    </a:cubicBezTo>
                    <a:cubicBezTo>
                      <a:pt x="4282" y="125439"/>
                      <a:pt x="4091" y="124665"/>
                      <a:pt x="3958" y="123757"/>
                    </a:cubicBezTo>
                    <a:lnTo>
                      <a:pt x="0" y="94487"/>
                    </a:lnTo>
                    <a:cubicBezTo>
                      <a:pt x="13" y="93737"/>
                      <a:pt x="216" y="93178"/>
                      <a:pt x="610" y="92810"/>
                    </a:cubicBezTo>
                    <a:cubicBezTo>
                      <a:pt x="1003" y="92441"/>
                      <a:pt x="1510" y="92187"/>
                      <a:pt x="2132" y="92047"/>
                    </a:cubicBezTo>
                    <a:lnTo>
                      <a:pt x="7611" y="90523"/>
                    </a:lnTo>
                    <a:cubicBezTo>
                      <a:pt x="8061" y="90364"/>
                      <a:pt x="8454" y="90377"/>
                      <a:pt x="8790" y="90561"/>
                    </a:cubicBezTo>
                    <a:cubicBezTo>
                      <a:pt x="9126" y="90745"/>
                      <a:pt x="9443" y="91139"/>
                      <a:pt x="9741" y="91743"/>
                    </a:cubicBezTo>
                    <a:lnTo>
                      <a:pt x="21916" y="109732"/>
                    </a:lnTo>
                    <a:cubicBezTo>
                      <a:pt x="24542" y="113848"/>
                      <a:pt x="27894" y="117431"/>
                      <a:pt x="31972" y="120480"/>
                    </a:cubicBezTo>
                    <a:cubicBezTo>
                      <a:pt x="36052" y="123529"/>
                      <a:pt x="41543" y="125129"/>
                      <a:pt x="48446" y="125282"/>
                    </a:cubicBezTo>
                    <a:cubicBezTo>
                      <a:pt x="54134" y="125174"/>
                      <a:pt x="58546" y="123408"/>
                      <a:pt x="61680" y="119984"/>
                    </a:cubicBezTo>
                    <a:cubicBezTo>
                      <a:pt x="64813" y="116560"/>
                      <a:pt x="66402" y="112127"/>
                      <a:pt x="66447" y="106683"/>
                    </a:cubicBezTo>
                    <a:cubicBezTo>
                      <a:pt x="66491" y="100801"/>
                      <a:pt x="64190" y="96329"/>
                      <a:pt x="59544" y="93267"/>
                    </a:cubicBezTo>
                    <a:cubicBezTo>
                      <a:pt x="54897" y="90205"/>
                      <a:pt x="47638" y="87258"/>
                      <a:pt x="37767" y="84425"/>
                    </a:cubicBezTo>
                    <a:cubicBezTo>
                      <a:pt x="26754" y="81382"/>
                      <a:pt x="17857" y="76872"/>
                      <a:pt x="11076" y="70895"/>
                    </a:cubicBezTo>
                    <a:cubicBezTo>
                      <a:pt x="4295" y="64917"/>
                      <a:pt x="806" y="56520"/>
                      <a:pt x="610" y="45702"/>
                    </a:cubicBezTo>
                    <a:cubicBezTo>
                      <a:pt x="546" y="38518"/>
                      <a:pt x="1739" y="32001"/>
                      <a:pt x="4186" y="26151"/>
                    </a:cubicBezTo>
                    <a:cubicBezTo>
                      <a:pt x="6634" y="20301"/>
                      <a:pt x="10718" y="15233"/>
                      <a:pt x="16438" y="10947"/>
                    </a:cubicBezTo>
                    <a:cubicBezTo>
                      <a:pt x="22361" y="6636"/>
                      <a:pt x="27870" y="3712"/>
                      <a:pt x="32965" y="2174"/>
                    </a:cubicBezTo>
                    <a:cubicBezTo>
                      <a:pt x="38060" y="636"/>
                      <a:pt x="43729" y="-86"/>
                      <a:pt x="4997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7950" h="190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altLang="ko-KR" dirty="0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5523312-32E8-4B2A-9066-01BCE4E99BFE}"/>
                  </a:ext>
                </a:extLst>
              </p:cNvPr>
              <p:cNvSpPr txBox="1"/>
              <p:nvPr/>
            </p:nvSpPr>
            <p:spPr>
              <a:xfrm>
                <a:off x="5728300" y="4562945"/>
                <a:ext cx="549590" cy="119213"/>
              </a:xfrm>
              <a:custGeom>
                <a:avLst/>
                <a:gdLst/>
                <a:ahLst/>
                <a:cxnLst/>
                <a:rect l="l" t="t" r="r" b="b"/>
                <a:pathLst>
                  <a:path w="1560239" h="338435">
                    <a:moveTo>
                      <a:pt x="1485007" y="219000"/>
                    </a:moveTo>
                    <a:cubicBezTo>
                      <a:pt x="1476970" y="221679"/>
                      <a:pt x="1464245" y="224879"/>
                      <a:pt x="1446832" y="228600"/>
                    </a:cubicBezTo>
                    <a:cubicBezTo>
                      <a:pt x="1429419" y="232320"/>
                      <a:pt x="1418034" y="235967"/>
                      <a:pt x="1412676" y="239538"/>
                    </a:cubicBezTo>
                    <a:cubicBezTo>
                      <a:pt x="1404491" y="245343"/>
                      <a:pt x="1400398" y="252710"/>
                      <a:pt x="1400398" y="261639"/>
                    </a:cubicBezTo>
                    <a:cubicBezTo>
                      <a:pt x="1400398" y="270420"/>
                      <a:pt x="1403672" y="278011"/>
                      <a:pt x="1410220" y="284410"/>
                    </a:cubicBezTo>
                    <a:cubicBezTo>
                      <a:pt x="1416769" y="290810"/>
                      <a:pt x="1425103" y="294010"/>
                      <a:pt x="1435224" y="294010"/>
                    </a:cubicBezTo>
                    <a:cubicBezTo>
                      <a:pt x="1446534" y="294010"/>
                      <a:pt x="1457324" y="290289"/>
                      <a:pt x="1467594" y="282847"/>
                    </a:cubicBezTo>
                    <a:cubicBezTo>
                      <a:pt x="1475184" y="277192"/>
                      <a:pt x="1480170" y="270272"/>
                      <a:pt x="1482551" y="262086"/>
                    </a:cubicBezTo>
                    <a:cubicBezTo>
                      <a:pt x="1484188" y="256728"/>
                      <a:pt x="1485007" y="246533"/>
                      <a:pt x="1485007" y="231502"/>
                    </a:cubicBezTo>
                    <a:close/>
                    <a:moveTo>
                      <a:pt x="909563" y="141535"/>
                    </a:moveTo>
                    <a:cubicBezTo>
                      <a:pt x="893192" y="141535"/>
                      <a:pt x="879425" y="147786"/>
                      <a:pt x="868263" y="160288"/>
                    </a:cubicBezTo>
                    <a:cubicBezTo>
                      <a:pt x="857101" y="172789"/>
                      <a:pt x="851520" y="190797"/>
                      <a:pt x="851520" y="214312"/>
                    </a:cubicBezTo>
                    <a:cubicBezTo>
                      <a:pt x="851520" y="237827"/>
                      <a:pt x="857101" y="255835"/>
                      <a:pt x="868263" y="268337"/>
                    </a:cubicBezTo>
                    <a:cubicBezTo>
                      <a:pt x="879425" y="280838"/>
                      <a:pt x="893192" y="287089"/>
                      <a:pt x="909563" y="287089"/>
                    </a:cubicBezTo>
                    <a:cubicBezTo>
                      <a:pt x="925934" y="287089"/>
                      <a:pt x="939663" y="280838"/>
                      <a:pt x="950751" y="268337"/>
                    </a:cubicBezTo>
                    <a:cubicBezTo>
                      <a:pt x="961838" y="255835"/>
                      <a:pt x="967382" y="237678"/>
                      <a:pt x="967382" y="213866"/>
                    </a:cubicBezTo>
                    <a:cubicBezTo>
                      <a:pt x="967382" y="190648"/>
                      <a:pt x="961838" y="172789"/>
                      <a:pt x="950751" y="160288"/>
                    </a:cubicBezTo>
                    <a:cubicBezTo>
                      <a:pt x="939663" y="147786"/>
                      <a:pt x="925934" y="141535"/>
                      <a:pt x="909563" y="141535"/>
                    </a:cubicBezTo>
                    <a:close/>
                    <a:moveTo>
                      <a:pt x="452363" y="141535"/>
                    </a:moveTo>
                    <a:cubicBezTo>
                      <a:pt x="435992" y="141535"/>
                      <a:pt x="422225" y="147786"/>
                      <a:pt x="411063" y="160288"/>
                    </a:cubicBezTo>
                    <a:cubicBezTo>
                      <a:pt x="399901" y="172789"/>
                      <a:pt x="394320" y="190797"/>
                      <a:pt x="394320" y="214312"/>
                    </a:cubicBezTo>
                    <a:cubicBezTo>
                      <a:pt x="394320" y="237827"/>
                      <a:pt x="399901" y="255835"/>
                      <a:pt x="411063" y="268337"/>
                    </a:cubicBezTo>
                    <a:cubicBezTo>
                      <a:pt x="422225" y="280838"/>
                      <a:pt x="435992" y="287089"/>
                      <a:pt x="452363" y="287089"/>
                    </a:cubicBezTo>
                    <a:cubicBezTo>
                      <a:pt x="468734" y="287089"/>
                      <a:pt x="482463" y="280838"/>
                      <a:pt x="493551" y="268337"/>
                    </a:cubicBezTo>
                    <a:cubicBezTo>
                      <a:pt x="504638" y="255835"/>
                      <a:pt x="510182" y="237678"/>
                      <a:pt x="510182" y="213866"/>
                    </a:cubicBezTo>
                    <a:cubicBezTo>
                      <a:pt x="510182" y="190648"/>
                      <a:pt x="504638" y="172789"/>
                      <a:pt x="493551" y="160288"/>
                    </a:cubicBezTo>
                    <a:cubicBezTo>
                      <a:pt x="482463" y="147786"/>
                      <a:pt x="468734" y="141535"/>
                      <a:pt x="452363" y="141535"/>
                    </a:cubicBezTo>
                    <a:close/>
                    <a:moveTo>
                      <a:pt x="1446832" y="90413"/>
                    </a:moveTo>
                    <a:cubicBezTo>
                      <a:pt x="1474812" y="90413"/>
                      <a:pt x="1495648" y="93724"/>
                      <a:pt x="1509340" y="100347"/>
                    </a:cubicBezTo>
                    <a:cubicBezTo>
                      <a:pt x="1523032" y="106970"/>
                      <a:pt x="1532669" y="115379"/>
                      <a:pt x="1538250" y="125573"/>
                    </a:cubicBezTo>
                    <a:cubicBezTo>
                      <a:pt x="1543831" y="135768"/>
                      <a:pt x="1546621" y="154483"/>
                      <a:pt x="1546621" y="181719"/>
                    </a:cubicBezTo>
                    <a:lnTo>
                      <a:pt x="1545952" y="254942"/>
                    </a:lnTo>
                    <a:cubicBezTo>
                      <a:pt x="1545952" y="275778"/>
                      <a:pt x="1546956" y="291145"/>
                      <a:pt x="1548966" y="301042"/>
                    </a:cubicBezTo>
                    <a:cubicBezTo>
                      <a:pt x="1550975" y="310939"/>
                      <a:pt x="1554732" y="321543"/>
                      <a:pt x="1560239" y="332854"/>
                    </a:cubicBezTo>
                    <a:lnTo>
                      <a:pt x="1498178" y="332854"/>
                    </a:lnTo>
                    <a:cubicBezTo>
                      <a:pt x="1496541" y="328687"/>
                      <a:pt x="1494532" y="322510"/>
                      <a:pt x="1492150" y="314325"/>
                    </a:cubicBezTo>
                    <a:cubicBezTo>
                      <a:pt x="1491108" y="310604"/>
                      <a:pt x="1490364" y="308148"/>
                      <a:pt x="1489918" y="306958"/>
                    </a:cubicBezTo>
                    <a:cubicBezTo>
                      <a:pt x="1479202" y="317376"/>
                      <a:pt x="1467742" y="325189"/>
                      <a:pt x="1455539" y="330398"/>
                    </a:cubicBezTo>
                    <a:cubicBezTo>
                      <a:pt x="1443335" y="335607"/>
                      <a:pt x="1430312" y="338212"/>
                      <a:pt x="1416471" y="338212"/>
                    </a:cubicBezTo>
                    <a:cubicBezTo>
                      <a:pt x="1392063" y="338212"/>
                      <a:pt x="1372827" y="331589"/>
                      <a:pt x="1358763" y="318343"/>
                    </a:cubicBezTo>
                    <a:cubicBezTo>
                      <a:pt x="1344699" y="305097"/>
                      <a:pt x="1337667" y="288354"/>
                      <a:pt x="1337667" y="268113"/>
                    </a:cubicBezTo>
                    <a:cubicBezTo>
                      <a:pt x="1337667" y="254719"/>
                      <a:pt x="1340866" y="242776"/>
                      <a:pt x="1347266" y="232283"/>
                    </a:cubicBezTo>
                    <a:cubicBezTo>
                      <a:pt x="1353666" y="221791"/>
                      <a:pt x="1362633" y="213754"/>
                      <a:pt x="1374167" y="208173"/>
                    </a:cubicBezTo>
                    <a:cubicBezTo>
                      <a:pt x="1385701" y="202592"/>
                      <a:pt x="1402332" y="197718"/>
                      <a:pt x="1424062" y="193551"/>
                    </a:cubicBezTo>
                    <a:cubicBezTo>
                      <a:pt x="1453381" y="188044"/>
                      <a:pt x="1473696" y="182909"/>
                      <a:pt x="1485007" y="178147"/>
                    </a:cubicBezTo>
                    <a:lnTo>
                      <a:pt x="1485007" y="171896"/>
                    </a:lnTo>
                    <a:cubicBezTo>
                      <a:pt x="1485007" y="159841"/>
                      <a:pt x="1482030" y="151246"/>
                      <a:pt x="1476077" y="146112"/>
                    </a:cubicBezTo>
                    <a:cubicBezTo>
                      <a:pt x="1470124" y="140977"/>
                      <a:pt x="1458887" y="138410"/>
                      <a:pt x="1442367" y="138410"/>
                    </a:cubicBezTo>
                    <a:cubicBezTo>
                      <a:pt x="1431205" y="138410"/>
                      <a:pt x="1422499" y="140605"/>
                      <a:pt x="1416248" y="144995"/>
                    </a:cubicBezTo>
                    <a:cubicBezTo>
                      <a:pt x="1409997" y="149386"/>
                      <a:pt x="1404937" y="157088"/>
                      <a:pt x="1401068" y="168101"/>
                    </a:cubicBezTo>
                    <a:lnTo>
                      <a:pt x="1344141" y="157832"/>
                    </a:lnTo>
                    <a:cubicBezTo>
                      <a:pt x="1350540" y="134912"/>
                      <a:pt x="1361554" y="117946"/>
                      <a:pt x="1377181" y="106933"/>
                    </a:cubicBezTo>
                    <a:cubicBezTo>
                      <a:pt x="1392808" y="95919"/>
                      <a:pt x="1416025" y="90413"/>
                      <a:pt x="1446832" y="90413"/>
                    </a:cubicBezTo>
                    <a:close/>
                    <a:moveTo>
                      <a:pt x="1213916" y="90413"/>
                    </a:moveTo>
                    <a:cubicBezTo>
                      <a:pt x="1227757" y="90413"/>
                      <a:pt x="1240408" y="92906"/>
                      <a:pt x="1251867" y="97891"/>
                    </a:cubicBezTo>
                    <a:cubicBezTo>
                      <a:pt x="1263327" y="102877"/>
                      <a:pt x="1271996" y="109239"/>
                      <a:pt x="1277875" y="116979"/>
                    </a:cubicBezTo>
                    <a:cubicBezTo>
                      <a:pt x="1283754" y="124718"/>
                      <a:pt x="1287846" y="133498"/>
                      <a:pt x="1290153" y="143321"/>
                    </a:cubicBezTo>
                    <a:cubicBezTo>
                      <a:pt x="1292460" y="153144"/>
                      <a:pt x="1293614" y="167208"/>
                      <a:pt x="1293614" y="185514"/>
                    </a:cubicBezTo>
                    <a:lnTo>
                      <a:pt x="1293614" y="332854"/>
                    </a:lnTo>
                    <a:lnTo>
                      <a:pt x="1230882" y="332854"/>
                    </a:lnTo>
                    <a:lnTo>
                      <a:pt x="1230882" y="211856"/>
                    </a:lnTo>
                    <a:cubicBezTo>
                      <a:pt x="1230882" y="186258"/>
                      <a:pt x="1229543" y="169701"/>
                      <a:pt x="1226864" y="162185"/>
                    </a:cubicBezTo>
                    <a:cubicBezTo>
                      <a:pt x="1224185" y="154669"/>
                      <a:pt x="1219832" y="148828"/>
                      <a:pt x="1213804" y="144661"/>
                    </a:cubicBezTo>
                    <a:cubicBezTo>
                      <a:pt x="1207777" y="140493"/>
                      <a:pt x="1200522" y="138410"/>
                      <a:pt x="1192038" y="138410"/>
                    </a:cubicBezTo>
                    <a:cubicBezTo>
                      <a:pt x="1181174" y="138410"/>
                      <a:pt x="1171426" y="141386"/>
                      <a:pt x="1162794" y="147339"/>
                    </a:cubicBezTo>
                    <a:cubicBezTo>
                      <a:pt x="1154162" y="153293"/>
                      <a:pt x="1148246" y="161180"/>
                      <a:pt x="1145046" y="171003"/>
                    </a:cubicBezTo>
                    <a:cubicBezTo>
                      <a:pt x="1141846" y="180826"/>
                      <a:pt x="1140246" y="198983"/>
                      <a:pt x="1140246" y="225474"/>
                    </a:cubicBezTo>
                    <a:lnTo>
                      <a:pt x="1140246" y="332854"/>
                    </a:lnTo>
                    <a:lnTo>
                      <a:pt x="1077515" y="332854"/>
                    </a:lnTo>
                    <a:lnTo>
                      <a:pt x="1077515" y="95771"/>
                    </a:lnTo>
                    <a:lnTo>
                      <a:pt x="1135781" y="95771"/>
                    </a:lnTo>
                    <a:lnTo>
                      <a:pt x="1135781" y="130596"/>
                    </a:lnTo>
                    <a:cubicBezTo>
                      <a:pt x="1156468" y="103807"/>
                      <a:pt x="1182513" y="90413"/>
                      <a:pt x="1213916" y="90413"/>
                    </a:cubicBezTo>
                    <a:close/>
                    <a:moveTo>
                      <a:pt x="909339" y="90413"/>
                    </a:moveTo>
                    <a:cubicBezTo>
                      <a:pt x="945207" y="90413"/>
                      <a:pt x="974600" y="102059"/>
                      <a:pt x="997520" y="125350"/>
                    </a:cubicBezTo>
                    <a:cubicBezTo>
                      <a:pt x="1020440" y="148642"/>
                      <a:pt x="1031899" y="178072"/>
                      <a:pt x="1031899" y="213642"/>
                    </a:cubicBezTo>
                    <a:cubicBezTo>
                      <a:pt x="1031899" y="249510"/>
                      <a:pt x="1020328" y="279238"/>
                      <a:pt x="997185" y="302828"/>
                    </a:cubicBezTo>
                    <a:cubicBezTo>
                      <a:pt x="974042" y="326417"/>
                      <a:pt x="944909" y="338212"/>
                      <a:pt x="909786" y="338212"/>
                    </a:cubicBezTo>
                    <a:cubicBezTo>
                      <a:pt x="888057" y="338212"/>
                      <a:pt x="867333" y="333300"/>
                      <a:pt x="847613" y="323478"/>
                    </a:cubicBezTo>
                    <a:cubicBezTo>
                      <a:pt x="827893" y="313655"/>
                      <a:pt x="812899" y="299256"/>
                      <a:pt x="802630" y="280280"/>
                    </a:cubicBezTo>
                    <a:cubicBezTo>
                      <a:pt x="792360" y="261305"/>
                      <a:pt x="787226" y="238199"/>
                      <a:pt x="787226" y="210963"/>
                    </a:cubicBezTo>
                    <a:cubicBezTo>
                      <a:pt x="787226" y="190128"/>
                      <a:pt x="792360" y="169961"/>
                      <a:pt x="802630" y="150465"/>
                    </a:cubicBezTo>
                    <a:cubicBezTo>
                      <a:pt x="812899" y="130968"/>
                      <a:pt x="827447" y="116086"/>
                      <a:pt x="846273" y="105816"/>
                    </a:cubicBezTo>
                    <a:cubicBezTo>
                      <a:pt x="865100" y="95547"/>
                      <a:pt x="886122" y="90413"/>
                      <a:pt x="909339" y="90413"/>
                    </a:cubicBezTo>
                    <a:close/>
                    <a:moveTo>
                      <a:pt x="730374" y="90413"/>
                    </a:moveTo>
                    <a:cubicBezTo>
                      <a:pt x="744661" y="90413"/>
                      <a:pt x="758428" y="94357"/>
                      <a:pt x="771673" y="102245"/>
                    </a:cubicBezTo>
                    <a:lnTo>
                      <a:pt x="752251" y="156939"/>
                    </a:lnTo>
                    <a:cubicBezTo>
                      <a:pt x="741684" y="150093"/>
                      <a:pt x="731862" y="146670"/>
                      <a:pt x="722783" y="146670"/>
                    </a:cubicBezTo>
                    <a:cubicBezTo>
                      <a:pt x="714002" y="146670"/>
                      <a:pt x="706561" y="149088"/>
                      <a:pt x="700459" y="153925"/>
                    </a:cubicBezTo>
                    <a:cubicBezTo>
                      <a:pt x="694357" y="158762"/>
                      <a:pt x="689557" y="167506"/>
                      <a:pt x="686060" y="180156"/>
                    </a:cubicBezTo>
                    <a:cubicBezTo>
                      <a:pt x="682562" y="192806"/>
                      <a:pt x="680814" y="219298"/>
                      <a:pt x="680814" y="259630"/>
                    </a:cubicBezTo>
                    <a:lnTo>
                      <a:pt x="680814" y="332854"/>
                    </a:lnTo>
                    <a:lnTo>
                      <a:pt x="618083" y="332854"/>
                    </a:lnTo>
                    <a:lnTo>
                      <a:pt x="618083" y="95771"/>
                    </a:lnTo>
                    <a:lnTo>
                      <a:pt x="676349" y="95771"/>
                    </a:lnTo>
                    <a:lnTo>
                      <a:pt x="676349" y="129480"/>
                    </a:lnTo>
                    <a:cubicBezTo>
                      <a:pt x="686320" y="113555"/>
                      <a:pt x="695287" y="103063"/>
                      <a:pt x="703250" y="98003"/>
                    </a:cubicBezTo>
                    <a:cubicBezTo>
                      <a:pt x="711212" y="92943"/>
                      <a:pt x="720253" y="90413"/>
                      <a:pt x="730374" y="90413"/>
                    </a:cubicBezTo>
                    <a:close/>
                    <a:moveTo>
                      <a:pt x="452139" y="90413"/>
                    </a:moveTo>
                    <a:cubicBezTo>
                      <a:pt x="488007" y="90413"/>
                      <a:pt x="517400" y="102059"/>
                      <a:pt x="540320" y="125350"/>
                    </a:cubicBezTo>
                    <a:cubicBezTo>
                      <a:pt x="563240" y="148642"/>
                      <a:pt x="574699" y="178072"/>
                      <a:pt x="574699" y="213642"/>
                    </a:cubicBezTo>
                    <a:cubicBezTo>
                      <a:pt x="574699" y="249510"/>
                      <a:pt x="563128" y="279238"/>
                      <a:pt x="539985" y="302828"/>
                    </a:cubicBezTo>
                    <a:cubicBezTo>
                      <a:pt x="516842" y="326417"/>
                      <a:pt x="487709" y="338212"/>
                      <a:pt x="452586" y="338212"/>
                    </a:cubicBezTo>
                    <a:cubicBezTo>
                      <a:pt x="430857" y="338212"/>
                      <a:pt x="410133" y="333300"/>
                      <a:pt x="390413" y="323478"/>
                    </a:cubicBezTo>
                    <a:cubicBezTo>
                      <a:pt x="370693" y="313655"/>
                      <a:pt x="355699" y="299256"/>
                      <a:pt x="345430" y="280280"/>
                    </a:cubicBezTo>
                    <a:cubicBezTo>
                      <a:pt x="335160" y="261305"/>
                      <a:pt x="330026" y="238199"/>
                      <a:pt x="330026" y="210963"/>
                    </a:cubicBezTo>
                    <a:cubicBezTo>
                      <a:pt x="330026" y="190128"/>
                      <a:pt x="335160" y="169961"/>
                      <a:pt x="345430" y="150465"/>
                    </a:cubicBezTo>
                    <a:cubicBezTo>
                      <a:pt x="355699" y="130968"/>
                      <a:pt x="370247" y="116086"/>
                      <a:pt x="389073" y="105816"/>
                    </a:cubicBezTo>
                    <a:cubicBezTo>
                      <a:pt x="407900" y="95547"/>
                      <a:pt x="428922" y="90413"/>
                      <a:pt x="452139" y="90413"/>
                    </a:cubicBezTo>
                    <a:close/>
                    <a:moveTo>
                      <a:pt x="153144" y="0"/>
                    </a:moveTo>
                    <a:cubicBezTo>
                      <a:pt x="193178" y="0"/>
                      <a:pt x="225697" y="11831"/>
                      <a:pt x="250700" y="35495"/>
                    </a:cubicBezTo>
                    <a:cubicBezTo>
                      <a:pt x="265583" y="49485"/>
                      <a:pt x="276745" y="69577"/>
                      <a:pt x="284187" y="95771"/>
                    </a:cubicBezTo>
                    <a:lnTo>
                      <a:pt x="218777" y="111397"/>
                    </a:lnTo>
                    <a:cubicBezTo>
                      <a:pt x="214907" y="94431"/>
                      <a:pt x="206833" y="81037"/>
                      <a:pt x="194555" y="71214"/>
                    </a:cubicBezTo>
                    <a:cubicBezTo>
                      <a:pt x="182277" y="61391"/>
                      <a:pt x="167357" y="56480"/>
                      <a:pt x="149795" y="56480"/>
                    </a:cubicBezTo>
                    <a:cubicBezTo>
                      <a:pt x="125536" y="56480"/>
                      <a:pt x="105854" y="65186"/>
                      <a:pt x="90747" y="82599"/>
                    </a:cubicBezTo>
                    <a:cubicBezTo>
                      <a:pt x="75641" y="100012"/>
                      <a:pt x="68088" y="128215"/>
                      <a:pt x="68088" y="167208"/>
                    </a:cubicBezTo>
                    <a:cubicBezTo>
                      <a:pt x="68088" y="208582"/>
                      <a:pt x="75530" y="238050"/>
                      <a:pt x="90413" y="255612"/>
                    </a:cubicBezTo>
                    <a:cubicBezTo>
                      <a:pt x="105295" y="273174"/>
                      <a:pt x="124643" y="281955"/>
                      <a:pt x="148456" y="281955"/>
                    </a:cubicBezTo>
                    <a:cubicBezTo>
                      <a:pt x="166017" y="281955"/>
                      <a:pt x="181123" y="276373"/>
                      <a:pt x="193774" y="265211"/>
                    </a:cubicBezTo>
                    <a:cubicBezTo>
                      <a:pt x="206424" y="254049"/>
                      <a:pt x="215503" y="236488"/>
                      <a:pt x="221009" y="212526"/>
                    </a:cubicBezTo>
                    <a:lnTo>
                      <a:pt x="285080" y="232841"/>
                    </a:lnTo>
                    <a:cubicBezTo>
                      <a:pt x="275257" y="268560"/>
                      <a:pt x="258923" y="295089"/>
                      <a:pt x="236078" y="312427"/>
                    </a:cubicBezTo>
                    <a:cubicBezTo>
                      <a:pt x="213233" y="329766"/>
                      <a:pt x="184249" y="338435"/>
                      <a:pt x="149125" y="338435"/>
                    </a:cubicBezTo>
                    <a:cubicBezTo>
                      <a:pt x="105667" y="338435"/>
                      <a:pt x="69949" y="323589"/>
                      <a:pt x="41969" y="293898"/>
                    </a:cubicBezTo>
                    <a:cubicBezTo>
                      <a:pt x="13989" y="264207"/>
                      <a:pt x="0" y="223614"/>
                      <a:pt x="0" y="172119"/>
                    </a:cubicBezTo>
                    <a:cubicBezTo>
                      <a:pt x="0" y="117648"/>
                      <a:pt x="14064" y="75344"/>
                      <a:pt x="42192" y="45206"/>
                    </a:cubicBezTo>
                    <a:cubicBezTo>
                      <a:pt x="70321" y="15068"/>
                      <a:pt x="107305" y="0"/>
                      <a:pt x="1531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2DA8C7C-D533-49A0-9279-FBE0101C03A7}"/>
              </a:ext>
            </a:extLst>
          </p:cNvPr>
          <p:cNvGrpSpPr/>
          <p:nvPr/>
        </p:nvGrpSpPr>
        <p:grpSpPr>
          <a:xfrm>
            <a:off x="7053061" y="1104371"/>
            <a:ext cx="1316216" cy="1916169"/>
            <a:chOff x="8130688" y="1556891"/>
            <a:chExt cx="2878130" cy="419003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D24BA93-935B-4DA2-8C21-29A25C516C85}"/>
                </a:ext>
              </a:extLst>
            </p:cNvPr>
            <p:cNvGrpSpPr/>
            <p:nvPr/>
          </p:nvGrpSpPr>
          <p:grpSpPr>
            <a:xfrm>
              <a:off x="8130688" y="1556891"/>
              <a:ext cx="2878130" cy="4190030"/>
              <a:chOff x="8130688" y="1556890"/>
              <a:chExt cx="3328826" cy="4846161"/>
            </a:xfrm>
          </p:grpSpPr>
          <p:sp>
            <p:nvSpPr>
              <p:cNvPr id="195" name="Freeform 21">
                <a:extLst>
                  <a:ext uri="{FF2B5EF4-FFF2-40B4-BE49-F238E27FC236}">
                    <a16:creationId xmlns:a16="http://schemas.microsoft.com/office/drawing/2014/main" id="{1BC1A2A5-BE5F-40DF-8553-3F1F40EBC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0688" y="1841330"/>
                <a:ext cx="3328826" cy="4561721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AC302B3-74F6-47D3-856E-1D4A16AC9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2945" y="2191312"/>
                <a:ext cx="2724311" cy="37702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3">
                <a:extLst>
                  <a:ext uri="{FF2B5EF4-FFF2-40B4-BE49-F238E27FC236}">
                    <a16:creationId xmlns:a16="http://schemas.microsoft.com/office/drawing/2014/main" id="{675F5AE7-62F1-4C10-B3B5-ACE89BD76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7040" y="2171424"/>
                <a:ext cx="2760098" cy="3810049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727ABB8-ABEA-4C6A-A9B5-CF112AB65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1798" y="3324975"/>
                <a:ext cx="1764666" cy="2410122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D833F80-A33B-43E9-A884-6E11B411FEFE}"/>
                  </a:ext>
                </a:extLst>
              </p:cNvPr>
              <p:cNvSpPr/>
              <p:nvPr/>
            </p:nvSpPr>
            <p:spPr>
              <a:xfrm>
                <a:off x="9037467" y="1556890"/>
                <a:ext cx="1515276" cy="84123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Chevron 2">
                <a:extLst>
                  <a:ext uri="{FF2B5EF4-FFF2-40B4-BE49-F238E27FC236}">
                    <a16:creationId xmlns:a16="http://schemas.microsoft.com/office/drawing/2014/main" id="{A83C5E4E-8794-4C46-9BB7-AAAED8983849}"/>
                  </a:ext>
                </a:extLst>
              </p:cNvPr>
              <p:cNvSpPr/>
              <p:nvPr/>
            </p:nvSpPr>
            <p:spPr>
              <a:xfrm rot="5400000">
                <a:off x="8610212" y="3263796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Chevron 2">
                <a:extLst>
                  <a:ext uri="{FF2B5EF4-FFF2-40B4-BE49-F238E27FC236}">
                    <a16:creationId xmlns:a16="http://schemas.microsoft.com/office/drawing/2014/main" id="{1A344C62-7C29-4ED8-A083-585614D4565F}"/>
                  </a:ext>
                </a:extLst>
              </p:cNvPr>
              <p:cNvSpPr/>
              <p:nvPr/>
            </p:nvSpPr>
            <p:spPr>
              <a:xfrm rot="5400000">
                <a:off x="8616757" y="3920700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Chevron 2">
                <a:extLst>
                  <a:ext uri="{FF2B5EF4-FFF2-40B4-BE49-F238E27FC236}">
                    <a16:creationId xmlns:a16="http://schemas.microsoft.com/office/drawing/2014/main" id="{BA8B2B97-64BE-4844-801F-7F87E306D390}"/>
                  </a:ext>
                </a:extLst>
              </p:cNvPr>
              <p:cNvSpPr/>
              <p:nvPr/>
            </p:nvSpPr>
            <p:spPr>
              <a:xfrm rot="5400000">
                <a:off x="8623301" y="4577602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Chevron 2">
                <a:extLst>
                  <a:ext uri="{FF2B5EF4-FFF2-40B4-BE49-F238E27FC236}">
                    <a16:creationId xmlns:a16="http://schemas.microsoft.com/office/drawing/2014/main" id="{34638A20-4C78-48CA-B0A3-19C8C029A703}"/>
                  </a:ext>
                </a:extLst>
              </p:cNvPr>
              <p:cNvSpPr/>
              <p:nvPr/>
            </p:nvSpPr>
            <p:spPr>
              <a:xfrm rot="5400000">
                <a:off x="8629845" y="5234505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D0E6DEE-05AE-486A-9DD5-1D72DCE152C1}"/>
                </a:ext>
              </a:extLst>
            </p:cNvPr>
            <p:cNvGrpSpPr/>
            <p:nvPr/>
          </p:nvGrpSpPr>
          <p:grpSpPr>
            <a:xfrm>
              <a:off x="8688903" y="2494326"/>
              <a:ext cx="1832744" cy="325131"/>
              <a:chOff x="7534512" y="2819460"/>
              <a:chExt cx="3677315" cy="652361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72E6CB9-0747-45F5-B344-B0941FB567DC}"/>
                  </a:ext>
                </a:extLst>
              </p:cNvPr>
              <p:cNvSpPr/>
              <p:nvPr/>
            </p:nvSpPr>
            <p:spPr>
              <a:xfrm rot="931651">
                <a:off x="9007233" y="2840229"/>
                <a:ext cx="403282" cy="600493"/>
              </a:xfrm>
              <a:custGeom>
                <a:avLst/>
                <a:gdLst>
                  <a:gd name="connsiteX0" fmla="*/ 370630 w 403282"/>
                  <a:gd name="connsiteY0" fmla="*/ 493654 h 600493"/>
                  <a:gd name="connsiteX1" fmla="*/ 383308 w 403282"/>
                  <a:gd name="connsiteY1" fmla="*/ 495095 h 600493"/>
                  <a:gd name="connsiteX2" fmla="*/ 402037 w 403282"/>
                  <a:gd name="connsiteY2" fmla="*/ 508637 h 600493"/>
                  <a:gd name="connsiteX3" fmla="*/ 395698 w 403282"/>
                  <a:gd name="connsiteY3" fmla="*/ 532265 h 600493"/>
                  <a:gd name="connsiteX4" fmla="*/ 377833 w 403282"/>
                  <a:gd name="connsiteY4" fmla="*/ 541197 h 600493"/>
                  <a:gd name="connsiteX5" fmla="*/ 306951 w 403282"/>
                  <a:gd name="connsiteY5" fmla="*/ 562519 h 600493"/>
                  <a:gd name="connsiteX6" fmla="*/ 261137 w 403282"/>
                  <a:gd name="connsiteY6" fmla="*/ 575774 h 600493"/>
                  <a:gd name="connsiteX7" fmla="*/ 186510 w 403282"/>
                  <a:gd name="connsiteY7" fmla="*/ 597384 h 600493"/>
                  <a:gd name="connsiteX8" fmla="*/ 165476 w 403282"/>
                  <a:gd name="connsiteY8" fmla="*/ 600265 h 600493"/>
                  <a:gd name="connsiteX9" fmla="*/ 146747 w 403282"/>
                  <a:gd name="connsiteY9" fmla="*/ 584706 h 600493"/>
                  <a:gd name="connsiteX10" fmla="*/ 153950 w 403282"/>
                  <a:gd name="connsiteY10" fmla="*/ 562519 h 600493"/>
                  <a:gd name="connsiteX11" fmla="*/ 162594 w 403282"/>
                  <a:gd name="connsiteY11" fmla="*/ 556180 h 600493"/>
                  <a:gd name="connsiteX12" fmla="*/ 172391 w 403282"/>
                  <a:gd name="connsiteY12" fmla="*/ 524773 h 600493"/>
                  <a:gd name="connsiteX13" fmla="*/ 164323 w 403282"/>
                  <a:gd name="connsiteY13" fmla="*/ 507197 h 600493"/>
                  <a:gd name="connsiteX14" fmla="*/ 151645 w 403282"/>
                  <a:gd name="connsiteY14" fmla="*/ 463400 h 600493"/>
                  <a:gd name="connsiteX15" fmla="*/ 87679 w 403282"/>
                  <a:gd name="connsiteY15" fmla="*/ 246432 h 600493"/>
                  <a:gd name="connsiteX16" fmla="*/ 54543 w 403282"/>
                  <a:gd name="connsiteY16" fmla="*/ 132330 h 600493"/>
                  <a:gd name="connsiteX17" fmla="*/ 32356 w 403282"/>
                  <a:gd name="connsiteY17" fmla="*/ 112737 h 600493"/>
                  <a:gd name="connsiteX18" fmla="*/ 20543 w 403282"/>
                  <a:gd name="connsiteY18" fmla="*/ 110720 h 600493"/>
                  <a:gd name="connsiteX19" fmla="*/ 373 w 403282"/>
                  <a:gd name="connsiteY19" fmla="*/ 91991 h 600493"/>
                  <a:gd name="connsiteX20" fmla="*/ 12475 w 403282"/>
                  <a:gd name="connsiteY20" fmla="*/ 65482 h 600493"/>
                  <a:gd name="connsiteX21" fmla="*/ 33509 w 403282"/>
                  <a:gd name="connsiteY21" fmla="*/ 57414 h 600493"/>
                  <a:gd name="connsiteX22" fmla="*/ 219357 w 403282"/>
                  <a:gd name="connsiteY22" fmla="*/ 2956 h 600493"/>
                  <a:gd name="connsiteX23" fmla="*/ 233188 w 403282"/>
                  <a:gd name="connsiteY23" fmla="*/ 75 h 600493"/>
                  <a:gd name="connsiteX24" fmla="*/ 242697 w 403282"/>
                  <a:gd name="connsiteY24" fmla="*/ 1227 h 600493"/>
                  <a:gd name="connsiteX25" fmla="*/ 261426 w 403282"/>
                  <a:gd name="connsiteY25" fmla="*/ 19092 h 600493"/>
                  <a:gd name="connsiteX26" fmla="*/ 253070 w 403282"/>
                  <a:gd name="connsiteY26" fmla="*/ 43296 h 600493"/>
                  <a:gd name="connsiteX27" fmla="*/ 239527 w 403282"/>
                  <a:gd name="connsiteY27" fmla="*/ 92279 h 600493"/>
                  <a:gd name="connsiteX28" fmla="*/ 295714 w 403282"/>
                  <a:gd name="connsiteY28" fmla="*/ 283314 h 600493"/>
                  <a:gd name="connsiteX29" fmla="*/ 298019 w 403282"/>
                  <a:gd name="connsiteY29" fmla="*/ 300890 h 600493"/>
                  <a:gd name="connsiteX30" fmla="*/ 333748 w 403282"/>
                  <a:gd name="connsiteY30" fmla="*/ 422484 h 600493"/>
                  <a:gd name="connsiteX31" fmla="*/ 347867 w 403282"/>
                  <a:gd name="connsiteY31" fmla="*/ 461383 h 600493"/>
                  <a:gd name="connsiteX32" fmla="*/ 370630 w 403282"/>
                  <a:gd name="connsiteY32" fmla="*/ 493654 h 60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3282" h="600493">
                    <a:moveTo>
                      <a:pt x="370630" y="493654"/>
                    </a:moveTo>
                    <a:cubicBezTo>
                      <a:pt x="374952" y="494230"/>
                      <a:pt x="378986" y="494807"/>
                      <a:pt x="383308" y="495095"/>
                    </a:cubicBezTo>
                    <a:cubicBezTo>
                      <a:pt x="392528" y="495671"/>
                      <a:pt x="399443" y="499705"/>
                      <a:pt x="402037" y="508637"/>
                    </a:cubicBezTo>
                    <a:cubicBezTo>
                      <a:pt x="404630" y="517281"/>
                      <a:pt x="403477" y="525638"/>
                      <a:pt x="395698" y="532265"/>
                    </a:cubicBezTo>
                    <a:cubicBezTo>
                      <a:pt x="390511" y="536587"/>
                      <a:pt x="384460" y="539180"/>
                      <a:pt x="377833" y="541197"/>
                    </a:cubicBezTo>
                    <a:cubicBezTo>
                      <a:pt x="354206" y="548112"/>
                      <a:pt x="330579" y="555316"/>
                      <a:pt x="306951" y="562519"/>
                    </a:cubicBezTo>
                    <a:cubicBezTo>
                      <a:pt x="292832" y="571163"/>
                      <a:pt x="277561" y="575197"/>
                      <a:pt x="261137" y="575774"/>
                    </a:cubicBezTo>
                    <a:cubicBezTo>
                      <a:pt x="236358" y="582977"/>
                      <a:pt x="211290" y="590180"/>
                      <a:pt x="186510" y="597384"/>
                    </a:cubicBezTo>
                    <a:cubicBezTo>
                      <a:pt x="179594" y="599401"/>
                      <a:pt x="172967" y="601130"/>
                      <a:pt x="165476" y="600265"/>
                    </a:cubicBezTo>
                    <a:cubicBezTo>
                      <a:pt x="155967" y="599113"/>
                      <a:pt x="149628" y="594214"/>
                      <a:pt x="146747" y="584706"/>
                    </a:cubicBezTo>
                    <a:cubicBezTo>
                      <a:pt x="143577" y="575485"/>
                      <a:pt x="147323" y="568570"/>
                      <a:pt x="153950" y="562519"/>
                    </a:cubicBezTo>
                    <a:cubicBezTo>
                      <a:pt x="156543" y="560214"/>
                      <a:pt x="159713" y="558485"/>
                      <a:pt x="162594" y="556180"/>
                    </a:cubicBezTo>
                    <a:cubicBezTo>
                      <a:pt x="175849" y="546383"/>
                      <a:pt x="177001" y="541773"/>
                      <a:pt x="172391" y="524773"/>
                    </a:cubicBezTo>
                    <a:cubicBezTo>
                      <a:pt x="166628" y="520163"/>
                      <a:pt x="166340" y="513248"/>
                      <a:pt x="164323" y="507197"/>
                    </a:cubicBezTo>
                    <a:cubicBezTo>
                      <a:pt x="160001" y="492502"/>
                      <a:pt x="155103" y="478383"/>
                      <a:pt x="151645" y="463400"/>
                    </a:cubicBezTo>
                    <a:cubicBezTo>
                      <a:pt x="130035" y="391077"/>
                      <a:pt x="109289" y="318755"/>
                      <a:pt x="87679" y="246432"/>
                    </a:cubicBezTo>
                    <a:cubicBezTo>
                      <a:pt x="77018" y="208398"/>
                      <a:pt x="65492" y="170364"/>
                      <a:pt x="54543" y="132330"/>
                    </a:cubicBezTo>
                    <a:cubicBezTo>
                      <a:pt x="51085" y="120805"/>
                      <a:pt x="44746" y="113601"/>
                      <a:pt x="32356" y="112737"/>
                    </a:cubicBezTo>
                    <a:cubicBezTo>
                      <a:pt x="28322" y="112449"/>
                      <a:pt x="24577" y="111584"/>
                      <a:pt x="20543" y="110720"/>
                    </a:cubicBezTo>
                    <a:cubicBezTo>
                      <a:pt x="8729" y="108415"/>
                      <a:pt x="2102" y="102076"/>
                      <a:pt x="373" y="91991"/>
                    </a:cubicBezTo>
                    <a:cubicBezTo>
                      <a:pt x="-1356" y="81330"/>
                      <a:pt x="2966" y="71533"/>
                      <a:pt x="12475" y="65482"/>
                    </a:cubicBezTo>
                    <a:cubicBezTo>
                      <a:pt x="18814" y="61448"/>
                      <a:pt x="26305" y="59431"/>
                      <a:pt x="33509" y="57414"/>
                    </a:cubicBezTo>
                    <a:cubicBezTo>
                      <a:pt x="95458" y="38974"/>
                      <a:pt x="157408" y="21397"/>
                      <a:pt x="219357" y="2956"/>
                    </a:cubicBezTo>
                    <a:cubicBezTo>
                      <a:pt x="223968" y="1516"/>
                      <a:pt x="228578" y="363"/>
                      <a:pt x="233188" y="75"/>
                    </a:cubicBezTo>
                    <a:cubicBezTo>
                      <a:pt x="236358" y="-213"/>
                      <a:pt x="239527" y="363"/>
                      <a:pt x="242697" y="1227"/>
                    </a:cubicBezTo>
                    <a:cubicBezTo>
                      <a:pt x="252205" y="3533"/>
                      <a:pt x="258832" y="9295"/>
                      <a:pt x="261426" y="19092"/>
                    </a:cubicBezTo>
                    <a:cubicBezTo>
                      <a:pt x="264307" y="29177"/>
                      <a:pt x="261426" y="38397"/>
                      <a:pt x="253070" y="43296"/>
                    </a:cubicBezTo>
                    <a:cubicBezTo>
                      <a:pt x="232036" y="55685"/>
                      <a:pt x="233476" y="72109"/>
                      <a:pt x="239527" y="92279"/>
                    </a:cubicBezTo>
                    <a:cubicBezTo>
                      <a:pt x="258832" y="155669"/>
                      <a:pt x="276985" y="219636"/>
                      <a:pt x="295714" y="283314"/>
                    </a:cubicBezTo>
                    <a:cubicBezTo>
                      <a:pt x="297443" y="289077"/>
                      <a:pt x="298595" y="294839"/>
                      <a:pt x="298019" y="300890"/>
                    </a:cubicBezTo>
                    <a:cubicBezTo>
                      <a:pt x="309833" y="341518"/>
                      <a:pt x="321646" y="381857"/>
                      <a:pt x="333748" y="422484"/>
                    </a:cubicBezTo>
                    <a:cubicBezTo>
                      <a:pt x="340951" y="434586"/>
                      <a:pt x="344409" y="448129"/>
                      <a:pt x="347867" y="461383"/>
                    </a:cubicBezTo>
                    <a:cubicBezTo>
                      <a:pt x="351324" y="474925"/>
                      <a:pt x="356223" y="487315"/>
                      <a:pt x="370630" y="493654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5B523E8-D9F2-43E9-910E-92A5249E05AA}"/>
                  </a:ext>
                </a:extLst>
              </p:cNvPr>
              <p:cNvSpPr/>
              <p:nvPr/>
            </p:nvSpPr>
            <p:spPr>
              <a:xfrm rot="931651">
                <a:off x="9324121" y="2841246"/>
                <a:ext cx="371283" cy="589738"/>
              </a:xfrm>
              <a:custGeom>
                <a:avLst/>
                <a:gdLst>
                  <a:gd name="connsiteX0" fmla="*/ 273061 w 371283"/>
                  <a:gd name="connsiteY0" fmla="*/ 562365 h 589738"/>
                  <a:gd name="connsiteX1" fmla="*/ 191230 w 371283"/>
                  <a:gd name="connsiteY1" fmla="*/ 585704 h 589738"/>
                  <a:gd name="connsiteX2" fmla="*/ 167891 w 371283"/>
                  <a:gd name="connsiteY2" fmla="*/ 589738 h 589738"/>
                  <a:gd name="connsiteX3" fmla="*/ 148874 w 371283"/>
                  <a:gd name="connsiteY3" fmla="*/ 576484 h 589738"/>
                  <a:gd name="connsiteX4" fmla="*/ 153484 w 371283"/>
                  <a:gd name="connsiteY4" fmla="*/ 553433 h 589738"/>
                  <a:gd name="connsiteX5" fmla="*/ 155213 w 371283"/>
                  <a:gd name="connsiteY5" fmla="*/ 551992 h 589738"/>
                  <a:gd name="connsiteX6" fmla="*/ 169908 w 371283"/>
                  <a:gd name="connsiteY6" fmla="*/ 500416 h 589738"/>
                  <a:gd name="connsiteX7" fmla="*/ 152332 w 371283"/>
                  <a:gd name="connsiteY7" fmla="*/ 444229 h 589738"/>
                  <a:gd name="connsiteX8" fmla="*/ 132738 w 371283"/>
                  <a:gd name="connsiteY8" fmla="*/ 386313 h 589738"/>
                  <a:gd name="connsiteX9" fmla="*/ 111992 w 371283"/>
                  <a:gd name="connsiteY9" fmla="*/ 316008 h 589738"/>
                  <a:gd name="connsiteX10" fmla="*/ 83467 w 371283"/>
                  <a:gd name="connsiteY10" fmla="*/ 218329 h 589738"/>
                  <a:gd name="connsiteX11" fmla="*/ 55517 w 371283"/>
                  <a:gd name="connsiteY11" fmla="*/ 122668 h 589738"/>
                  <a:gd name="connsiteX12" fmla="*/ 29297 w 371283"/>
                  <a:gd name="connsiteY12" fmla="*/ 102210 h 589738"/>
                  <a:gd name="connsiteX13" fmla="*/ 23534 w 371283"/>
                  <a:gd name="connsiteY13" fmla="*/ 101633 h 589738"/>
                  <a:gd name="connsiteX14" fmla="*/ 195 w 371283"/>
                  <a:gd name="connsiteY14" fmla="*/ 79735 h 589738"/>
                  <a:gd name="connsiteX15" fmla="*/ 17195 w 371283"/>
                  <a:gd name="connsiteY15" fmla="*/ 53803 h 589738"/>
                  <a:gd name="connsiteX16" fmla="*/ 50907 w 371283"/>
                  <a:gd name="connsiteY16" fmla="*/ 42565 h 589738"/>
                  <a:gd name="connsiteX17" fmla="*/ 150026 w 371283"/>
                  <a:gd name="connsiteY17" fmla="*/ 13752 h 589738"/>
                  <a:gd name="connsiteX18" fmla="*/ 188925 w 371283"/>
                  <a:gd name="connsiteY18" fmla="*/ 5396 h 589738"/>
                  <a:gd name="connsiteX19" fmla="*/ 200162 w 371283"/>
                  <a:gd name="connsiteY19" fmla="*/ 2226 h 589738"/>
                  <a:gd name="connsiteX20" fmla="*/ 217451 w 371283"/>
                  <a:gd name="connsiteY20" fmla="*/ 11447 h 589738"/>
                  <a:gd name="connsiteX21" fmla="*/ 227824 w 371283"/>
                  <a:gd name="connsiteY21" fmla="*/ 36226 h 589738"/>
                  <a:gd name="connsiteX22" fmla="*/ 245688 w 371283"/>
                  <a:gd name="connsiteY22" fmla="*/ 96447 h 589738"/>
                  <a:gd name="connsiteX23" fmla="*/ 256061 w 371283"/>
                  <a:gd name="connsiteY23" fmla="*/ 131888 h 589738"/>
                  <a:gd name="connsiteX24" fmla="*/ 270468 w 371283"/>
                  <a:gd name="connsiteY24" fmla="*/ 182024 h 589738"/>
                  <a:gd name="connsiteX25" fmla="*/ 343655 w 371283"/>
                  <a:gd name="connsiteY25" fmla="*/ 431839 h 589738"/>
                  <a:gd name="connsiteX26" fmla="*/ 369299 w 371283"/>
                  <a:gd name="connsiteY26" fmla="*/ 519433 h 589738"/>
                  <a:gd name="connsiteX27" fmla="*/ 358638 w 371283"/>
                  <a:gd name="connsiteY27" fmla="*/ 540467 h 589738"/>
                  <a:gd name="connsiteX28" fmla="*/ 287180 w 371283"/>
                  <a:gd name="connsiteY28" fmla="*/ 561789 h 589738"/>
                  <a:gd name="connsiteX29" fmla="*/ 273061 w 371283"/>
                  <a:gd name="connsiteY29" fmla="*/ 562365 h 589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1283" h="589738">
                    <a:moveTo>
                      <a:pt x="273061" y="562365"/>
                    </a:moveTo>
                    <a:cubicBezTo>
                      <a:pt x="245688" y="570145"/>
                      <a:pt x="218603" y="577925"/>
                      <a:pt x="191230" y="585704"/>
                    </a:cubicBezTo>
                    <a:cubicBezTo>
                      <a:pt x="183739" y="588009"/>
                      <a:pt x="175959" y="589738"/>
                      <a:pt x="167891" y="589738"/>
                    </a:cubicBezTo>
                    <a:cubicBezTo>
                      <a:pt x="158383" y="589738"/>
                      <a:pt x="152043" y="585416"/>
                      <a:pt x="148874" y="576484"/>
                    </a:cubicBezTo>
                    <a:cubicBezTo>
                      <a:pt x="145704" y="568128"/>
                      <a:pt x="146857" y="560060"/>
                      <a:pt x="153484" y="553433"/>
                    </a:cubicBezTo>
                    <a:cubicBezTo>
                      <a:pt x="154060" y="552857"/>
                      <a:pt x="154637" y="552280"/>
                      <a:pt x="155213" y="551992"/>
                    </a:cubicBezTo>
                    <a:cubicBezTo>
                      <a:pt x="179705" y="540179"/>
                      <a:pt x="178264" y="522026"/>
                      <a:pt x="169908" y="500416"/>
                    </a:cubicBezTo>
                    <a:cubicBezTo>
                      <a:pt x="162993" y="481975"/>
                      <a:pt x="158094" y="462958"/>
                      <a:pt x="152332" y="444229"/>
                    </a:cubicBezTo>
                    <a:cubicBezTo>
                      <a:pt x="141382" y="426364"/>
                      <a:pt x="139077" y="405618"/>
                      <a:pt x="132738" y="386313"/>
                    </a:cubicBezTo>
                    <a:cubicBezTo>
                      <a:pt x="125247" y="362974"/>
                      <a:pt x="118908" y="339347"/>
                      <a:pt x="111992" y="316008"/>
                    </a:cubicBezTo>
                    <a:cubicBezTo>
                      <a:pt x="102772" y="283448"/>
                      <a:pt x="93263" y="250889"/>
                      <a:pt x="83467" y="218329"/>
                    </a:cubicBezTo>
                    <a:cubicBezTo>
                      <a:pt x="74534" y="186346"/>
                      <a:pt x="64738" y="154651"/>
                      <a:pt x="55517" y="122668"/>
                    </a:cubicBezTo>
                    <a:cubicBezTo>
                      <a:pt x="51772" y="109413"/>
                      <a:pt x="43992" y="101345"/>
                      <a:pt x="29297" y="102210"/>
                    </a:cubicBezTo>
                    <a:cubicBezTo>
                      <a:pt x="27280" y="102210"/>
                      <a:pt x="25263" y="101922"/>
                      <a:pt x="23534" y="101633"/>
                    </a:cubicBezTo>
                    <a:cubicBezTo>
                      <a:pt x="10280" y="99040"/>
                      <a:pt x="1924" y="91261"/>
                      <a:pt x="195" y="79735"/>
                    </a:cubicBezTo>
                    <a:cubicBezTo>
                      <a:pt x="-1246" y="69650"/>
                      <a:pt x="5381" y="59277"/>
                      <a:pt x="17195" y="53803"/>
                    </a:cubicBezTo>
                    <a:cubicBezTo>
                      <a:pt x="27856" y="48616"/>
                      <a:pt x="39670" y="45735"/>
                      <a:pt x="50907" y="42565"/>
                    </a:cubicBezTo>
                    <a:cubicBezTo>
                      <a:pt x="84043" y="33057"/>
                      <a:pt x="116891" y="23260"/>
                      <a:pt x="150026" y="13752"/>
                    </a:cubicBezTo>
                    <a:cubicBezTo>
                      <a:pt x="162993" y="10582"/>
                      <a:pt x="175094" y="3955"/>
                      <a:pt x="188925" y="5396"/>
                    </a:cubicBezTo>
                    <a:cubicBezTo>
                      <a:pt x="192671" y="4243"/>
                      <a:pt x="196705" y="3667"/>
                      <a:pt x="200162" y="2226"/>
                    </a:cubicBezTo>
                    <a:cubicBezTo>
                      <a:pt x="210247" y="-2384"/>
                      <a:pt x="216298" y="-79"/>
                      <a:pt x="217451" y="11447"/>
                    </a:cubicBezTo>
                    <a:cubicBezTo>
                      <a:pt x="224366" y="18074"/>
                      <a:pt x="225230" y="27582"/>
                      <a:pt x="227824" y="36226"/>
                    </a:cubicBezTo>
                    <a:cubicBezTo>
                      <a:pt x="233586" y="56396"/>
                      <a:pt x="239925" y="76277"/>
                      <a:pt x="245688" y="96447"/>
                    </a:cubicBezTo>
                    <a:cubicBezTo>
                      <a:pt x="248570" y="108549"/>
                      <a:pt x="252892" y="119786"/>
                      <a:pt x="256061" y="131888"/>
                    </a:cubicBezTo>
                    <a:cubicBezTo>
                      <a:pt x="260383" y="148600"/>
                      <a:pt x="266146" y="165312"/>
                      <a:pt x="270468" y="182024"/>
                    </a:cubicBezTo>
                    <a:cubicBezTo>
                      <a:pt x="295248" y="265296"/>
                      <a:pt x="319451" y="348567"/>
                      <a:pt x="343655" y="431839"/>
                    </a:cubicBezTo>
                    <a:cubicBezTo>
                      <a:pt x="352587" y="460941"/>
                      <a:pt x="360655" y="490043"/>
                      <a:pt x="369299" y="519433"/>
                    </a:cubicBezTo>
                    <a:cubicBezTo>
                      <a:pt x="373333" y="533552"/>
                      <a:pt x="371892" y="536433"/>
                      <a:pt x="358638" y="540467"/>
                    </a:cubicBezTo>
                    <a:cubicBezTo>
                      <a:pt x="335011" y="547958"/>
                      <a:pt x="310807" y="554586"/>
                      <a:pt x="287180" y="561789"/>
                    </a:cubicBezTo>
                    <a:cubicBezTo>
                      <a:pt x="282570" y="562653"/>
                      <a:pt x="277960" y="563806"/>
                      <a:pt x="273061" y="562365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C2232C0-6A9F-4DF3-A2A4-4C541E10EF5F}"/>
                  </a:ext>
                </a:extLst>
              </p:cNvPr>
              <p:cNvSpPr/>
              <p:nvPr/>
            </p:nvSpPr>
            <p:spPr>
              <a:xfrm rot="931651">
                <a:off x="10328530" y="2836011"/>
                <a:ext cx="391436" cy="584760"/>
              </a:xfrm>
              <a:custGeom>
                <a:avLst/>
                <a:gdLst>
                  <a:gd name="connsiteX0" fmla="*/ 167549 w 391436"/>
                  <a:gd name="connsiteY0" fmla="*/ 584760 h 584760"/>
                  <a:gd name="connsiteX1" fmla="*/ 143634 w 391436"/>
                  <a:gd name="connsiteY1" fmla="*/ 569201 h 584760"/>
                  <a:gd name="connsiteX2" fmla="*/ 154871 w 391436"/>
                  <a:gd name="connsiteY2" fmla="*/ 544709 h 584760"/>
                  <a:gd name="connsiteX3" fmla="*/ 158905 w 391436"/>
                  <a:gd name="connsiteY3" fmla="*/ 542404 h 584760"/>
                  <a:gd name="connsiteX4" fmla="*/ 175329 w 391436"/>
                  <a:gd name="connsiteY4" fmla="*/ 500048 h 584760"/>
                  <a:gd name="connsiteX5" fmla="*/ 69006 w 391436"/>
                  <a:gd name="connsiteY5" fmla="*/ 137859 h 584760"/>
                  <a:gd name="connsiteX6" fmla="*/ 65837 w 391436"/>
                  <a:gd name="connsiteY6" fmla="*/ 127774 h 584760"/>
                  <a:gd name="connsiteX7" fmla="*/ 27515 w 391436"/>
                  <a:gd name="connsiteY7" fmla="*/ 102706 h 584760"/>
                  <a:gd name="connsiteX8" fmla="*/ 718 w 391436"/>
                  <a:gd name="connsiteY8" fmla="*/ 88011 h 584760"/>
                  <a:gd name="connsiteX9" fmla="*/ 18582 w 391436"/>
                  <a:gd name="connsiteY9" fmla="*/ 59774 h 584760"/>
                  <a:gd name="connsiteX10" fmla="*/ 123176 w 391436"/>
                  <a:gd name="connsiteY10" fmla="*/ 22316 h 584760"/>
                  <a:gd name="connsiteX11" fmla="*/ 182244 w 391436"/>
                  <a:gd name="connsiteY11" fmla="*/ 1570 h 584760"/>
                  <a:gd name="connsiteX12" fmla="*/ 194922 w 391436"/>
                  <a:gd name="connsiteY12" fmla="*/ 7621 h 584760"/>
                  <a:gd name="connsiteX13" fmla="*/ 277906 w 391436"/>
                  <a:gd name="connsiteY13" fmla="*/ 291724 h 584760"/>
                  <a:gd name="connsiteX14" fmla="*/ 327754 w 391436"/>
                  <a:gd name="connsiteY14" fmla="*/ 460861 h 584760"/>
                  <a:gd name="connsiteX15" fmla="*/ 357143 w 391436"/>
                  <a:gd name="connsiteY15" fmla="*/ 483048 h 584760"/>
                  <a:gd name="connsiteX16" fmla="*/ 371262 w 391436"/>
                  <a:gd name="connsiteY16" fmla="*/ 482760 h 584760"/>
                  <a:gd name="connsiteX17" fmla="*/ 389127 w 391436"/>
                  <a:gd name="connsiteY17" fmla="*/ 494285 h 584760"/>
                  <a:gd name="connsiteX18" fmla="*/ 385669 w 391436"/>
                  <a:gd name="connsiteY18" fmla="*/ 517336 h 584760"/>
                  <a:gd name="connsiteX19" fmla="*/ 368381 w 391436"/>
                  <a:gd name="connsiteY19" fmla="*/ 527421 h 584760"/>
                  <a:gd name="connsiteX20" fmla="*/ 178787 w 391436"/>
                  <a:gd name="connsiteY20" fmla="*/ 583031 h 584760"/>
                  <a:gd name="connsiteX21" fmla="*/ 167549 w 391436"/>
                  <a:gd name="connsiteY21" fmla="*/ 584760 h 584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1436" h="584760">
                    <a:moveTo>
                      <a:pt x="167549" y="584760"/>
                    </a:moveTo>
                    <a:cubicBezTo>
                      <a:pt x="155447" y="584472"/>
                      <a:pt x="146803" y="580438"/>
                      <a:pt x="143634" y="569201"/>
                    </a:cubicBezTo>
                    <a:cubicBezTo>
                      <a:pt x="140464" y="557963"/>
                      <a:pt x="144786" y="549896"/>
                      <a:pt x="154871" y="544709"/>
                    </a:cubicBezTo>
                    <a:cubicBezTo>
                      <a:pt x="156312" y="544133"/>
                      <a:pt x="157753" y="543268"/>
                      <a:pt x="158905" y="542404"/>
                    </a:cubicBezTo>
                    <a:cubicBezTo>
                      <a:pt x="181380" y="528573"/>
                      <a:pt x="182820" y="525116"/>
                      <a:pt x="175329" y="500048"/>
                    </a:cubicBezTo>
                    <a:cubicBezTo>
                      <a:pt x="139888" y="379318"/>
                      <a:pt x="104447" y="258589"/>
                      <a:pt x="69006" y="137859"/>
                    </a:cubicBezTo>
                    <a:cubicBezTo>
                      <a:pt x="68142" y="134402"/>
                      <a:pt x="66989" y="130944"/>
                      <a:pt x="65837" y="127774"/>
                    </a:cubicBezTo>
                    <a:cubicBezTo>
                      <a:pt x="56904" y="102418"/>
                      <a:pt x="54311" y="100689"/>
                      <a:pt x="27515" y="102706"/>
                    </a:cubicBezTo>
                    <a:cubicBezTo>
                      <a:pt x="10226" y="103859"/>
                      <a:pt x="3887" y="100401"/>
                      <a:pt x="718" y="88011"/>
                    </a:cubicBezTo>
                    <a:cubicBezTo>
                      <a:pt x="-2164" y="76198"/>
                      <a:pt x="3599" y="65537"/>
                      <a:pt x="18582" y="59774"/>
                    </a:cubicBezTo>
                    <a:cubicBezTo>
                      <a:pt x="53159" y="46808"/>
                      <a:pt x="88312" y="34706"/>
                      <a:pt x="123176" y="22316"/>
                    </a:cubicBezTo>
                    <a:cubicBezTo>
                      <a:pt x="142770" y="15401"/>
                      <a:pt x="162939" y="8774"/>
                      <a:pt x="182244" y="1570"/>
                    </a:cubicBezTo>
                    <a:cubicBezTo>
                      <a:pt x="189736" y="-1311"/>
                      <a:pt x="192617" y="-735"/>
                      <a:pt x="194922" y="7621"/>
                    </a:cubicBezTo>
                    <a:cubicBezTo>
                      <a:pt x="222295" y="102418"/>
                      <a:pt x="250245" y="196927"/>
                      <a:pt x="277906" y="291724"/>
                    </a:cubicBezTo>
                    <a:cubicBezTo>
                      <a:pt x="294330" y="348199"/>
                      <a:pt x="311042" y="404386"/>
                      <a:pt x="327754" y="460861"/>
                    </a:cubicBezTo>
                    <a:cubicBezTo>
                      <a:pt x="333228" y="479590"/>
                      <a:pt x="337262" y="482760"/>
                      <a:pt x="357143" y="483048"/>
                    </a:cubicBezTo>
                    <a:cubicBezTo>
                      <a:pt x="361754" y="483048"/>
                      <a:pt x="366652" y="482760"/>
                      <a:pt x="371262" y="482760"/>
                    </a:cubicBezTo>
                    <a:cubicBezTo>
                      <a:pt x="379906" y="482471"/>
                      <a:pt x="385669" y="486505"/>
                      <a:pt x="389127" y="494285"/>
                    </a:cubicBezTo>
                    <a:cubicBezTo>
                      <a:pt x="392873" y="502641"/>
                      <a:pt x="392296" y="510421"/>
                      <a:pt x="385669" y="517336"/>
                    </a:cubicBezTo>
                    <a:cubicBezTo>
                      <a:pt x="380771" y="522234"/>
                      <a:pt x="374720" y="525404"/>
                      <a:pt x="368381" y="527421"/>
                    </a:cubicBezTo>
                    <a:cubicBezTo>
                      <a:pt x="305279" y="546150"/>
                      <a:pt x="241889" y="564591"/>
                      <a:pt x="178787" y="583031"/>
                    </a:cubicBezTo>
                    <a:cubicBezTo>
                      <a:pt x="175041" y="583896"/>
                      <a:pt x="170719" y="584184"/>
                      <a:pt x="167549" y="584760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C52F1D-C30F-4C3F-B2CA-6C376999F390}"/>
                  </a:ext>
                </a:extLst>
              </p:cNvPr>
              <p:cNvSpPr/>
              <p:nvPr/>
            </p:nvSpPr>
            <p:spPr>
              <a:xfrm rot="931651">
                <a:off x="9574044" y="2880931"/>
                <a:ext cx="326678" cy="546569"/>
              </a:xfrm>
              <a:custGeom>
                <a:avLst/>
                <a:gdLst>
                  <a:gd name="connsiteX0" fmla="*/ 8160 w 326678"/>
                  <a:gd name="connsiteY0" fmla="*/ 45746 h 546569"/>
                  <a:gd name="connsiteX1" fmla="*/ 1533 w 326678"/>
                  <a:gd name="connsiteY1" fmla="*/ 21831 h 546569"/>
                  <a:gd name="connsiteX2" fmla="*/ 9313 w 326678"/>
                  <a:gd name="connsiteY2" fmla="*/ 7712 h 546569"/>
                  <a:gd name="connsiteX3" fmla="*/ 228874 w 326678"/>
                  <a:gd name="connsiteY3" fmla="*/ 71679 h 546569"/>
                  <a:gd name="connsiteX4" fmla="*/ 326264 w 326678"/>
                  <a:gd name="connsiteY4" fmla="*/ 301612 h 546569"/>
                  <a:gd name="connsiteX5" fmla="*/ 177297 w 326678"/>
                  <a:gd name="connsiteY5" fmla="*/ 538173 h 546569"/>
                  <a:gd name="connsiteX6" fmla="*/ 170094 w 326678"/>
                  <a:gd name="connsiteY6" fmla="*/ 541919 h 546569"/>
                  <a:gd name="connsiteX7" fmla="*/ 149636 w 326678"/>
                  <a:gd name="connsiteY7" fmla="*/ 536732 h 546569"/>
                  <a:gd name="connsiteX8" fmla="*/ 145602 w 326678"/>
                  <a:gd name="connsiteY8" fmla="*/ 524343 h 546569"/>
                  <a:gd name="connsiteX9" fmla="*/ 156263 w 326678"/>
                  <a:gd name="connsiteY9" fmla="*/ 492359 h 546569"/>
                  <a:gd name="connsiteX10" fmla="*/ 170670 w 326678"/>
                  <a:gd name="connsiteY10" fmla="*/ 446834 h 546569"/>
                  <a:gd name="connsiteX11" fmla="*/ 147907 w 326678"/>
                  <a:gd name="connsiteY11" fmla="*/ 362121 h 546569"/>
                  <a:gd name="connsiteX12" fmla="*/ 71551 w 326678"/>
                  <a:gd name="connsiteY12" fmla="*/ 103662 h 546569"/>
                  <a:gd name="connsiteX13" fmla="*/ 49940 w 326678"/>
                  <a:gd name="connsiteY13" fmla="*/ 66204 h 546569"/>
                  <a:gd name="connsiteX14" fmla="*/ 24296 w 326678"/>
                  <a:gd name="connsiteY14" fmla="*/ 55831 h 546569"/>
                  <a:gd name="connsiteX15" fmla="*/ 8160 w 326678"/>
                  <a:gd name="connsiteY15" fmla="*/ 45746 h 54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6678" h="546569">
                    <a:moveTo>
                      <a:pt x="8160" y="45746"/>
                    </a:moveTo>
                    <a:cubicBezTo>
                      <a:pt x="6144" y="37678"/>
                      <a:pt x="4703" y="29611"/>
                      <a:pt x="1533" y="21831"/>
                    </a:cubicBezTo>
                    <a:cubicBezTo>
                      <a:pt x="-1924" y="12899"/>
                      <a:pt x="381" y="9729"/>
                      <a:pt x="9313" y="7712"/>
                    </a:cubicBezTo>
                    <a:cubicBezTo>
                      <a:pt x="94890" y="-12746"/>
                      <a:pt x="169229" y="7136"/>
                      <a:pt x="228874" y="71679"/>
                    </a:cubicBezTo>
                    <a:cubicBezTo>
                      <a:pt x="288518" y="136221"/>
                      <a:pt x="321078" y="214019"/>
                      <a:pt x="326264" y="301612"/>
                    </a:cubicBezTo>
                    <a:cubicBezTo>
                      <a:pt x="332315" y="403613"/>
                      <a:pt x="271518" y="498698"/>
                      <a:pt x="177297" y="538173"/>
                    </a:cubicBezTo>
                    <a:cubicBezTo>
                      <a:pt x="174704" y="539326"/>
                      <a:pt x="172399" y="540766"/>
                      <a:pt x="170094" y="541919"/>
                    </a:cubicBezTo>
                    <a:cubicBezTo>
                      <a:pt x="160009" y="549410"/>
                      <a:pt x="154246" y="547970"/>
                      <a:pt x="149636" y="536732"/>
                    </a:cubicBezTo>
                    <a:cubicBezTo>
                      <a:pt x="147907" y="532698"/>
                      <a:pt x="146755" y="528665"/>
                      <a:pt x="145602" y="524343"/>
                    </a:cubicBezTo>
                    <a:cubicBezTo>
                      <a:pt x="140128" y="504461"/>
                      <a:pt x="140128" y="504461"/>
                      <a:pt x="156263" y="492359"/>
                    </a:cubicBezTo>
                    <a:cubicBezTo>
                      <a:pt x="169517" y="479969"/>
                      <a:pt x="173263" y="464122"/>
                      <a:pt x="170670" y="446834"/>
                    </a:cubicBezTo>
                    <a:cubicBezTo>
                      <a:pt x="166348" y="417732"/>
                      <a:pt x="156263" y="390070"/>
                      <a:pt x="147907" y="362121"/>
                    </a:cubicBezTo>
                    <a:cubicBezTo>
                      <a:pt x="122551" y="275968"/>
                      <a:pt x="98059" y="189527"/>
                      <a:pt x="71551" y="103662"/>
                    </a:cubicBezTo>
                    <a:cubicBezTo>
                      <a:pt x="67229" y="89543"/>
                      <a:pt x="61466" y="76289"/>
                      <a:pt x="49940" y="66204"/>
                    </a:cubicBezTo>
                    <a:cubicBezTo>
                      <a:pt x="42449" y="59577"/>
                      <a:pt x="34381" y="55543"/>
                      <a:pt x="24296" y="55831"/>
                    </a:cubicBezTo>
                    <a:cubicBezTo>
                      <a:pt x="17381" y="54967"/>
                      <a:pt x="8449" y="57272"/>
                      <a:pt x="8160" y="45746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F12A3EE2-60F0-4E57-AB52-34B82C56D926}"/>
                  </a:ext>
                </a:extLst>
              </p:cNvPr>
              <p:cNvSpPr/>
              <p:nvPr/>
            </p:nvSpPr>
            <p:spPr>
              <a:xfrm rot="931651">
                <a:off x="10915567" y="2851512"/>
                <a:ext cx="296260" cy="560823"/>
              </a:xfrm>
              <a:custGeom>
                <a:avLst/>
                <a:gdLst>
                  <a:gd name="connsiteX0" fmla="*/ 296260 w 296260"/>
                  <a:gd name="connsiteY0" fmla="*/ 341525 h 560823"/>
                  <a:gd name="connsiteX1" fmla="*/ 244972 w 296260"/>
                  <a:gd name="connsiteY1" fmla="*/ 502594 h 560823"/>
                  <a:gd name="connsiteX2" fmla="*/ 170344 w 296260"/>
                  <a:gd name="connsiteY2" fmla="*/ 559357 h 560823"/>
                  <a:gd name="connsiteX3" fmla="*/ 159107 w 296260"/>
                  <a:gd name="connsiteY3" fmla="*/ 553883 h 560823"/>
                  <a:gd name="connsiteX4" fmla="*/ 156225 w 296260"/>
                  <a:gd name="connsiteY4" fmla="*/ 543510 h 560823"/>
                  <a:gd name="connsiteX5" fmla="*/ 163717 w 296260"/>
                  <a:gd name="connsiteY5" fmla="*/ 508069 h 560823"/>
                  <a:gd name="connsiteX6" fmla="*/ 174666 w 296260"/>
                  <a:gd name="connsiteY6" fmla="*/ 462255 h 560823"/>
                  <a:gd name="connsiteX7" fmla="*/ 133174 w 296260"/>
                  <a:gd name="connsiteY7" fmla="*/ 316746 h 560823"/>
                  <a:gd name="connsiteX8" fmla="*/ 69208 w 296260"/>
                  <a:gd name="connsiteY8" fmla="*/ 98626 h 560823"/>
                  <a:gd name="connsiteX9" fmla="*/ 58835 w 296260"/>
                  <a:gd name="connsiteY9" fmla="*/ 72405 h 560823"/>
                  <a:gd name="connsiteX10" fmla="*/ 17631 w 296260"/>
                  <a:gd name="connsiteY10" fmla="*/ 47049 h 560823"/>
                  <a:gd name="connsiteX11" fmla="*/ 8987 w 296260"/>
                  <a:gd name="connsiteY11" fmla="*/ 40422 h 560823"/>
                  <a:gd name="connsiteX12" fmla="*/ 1496 w 296260"/>
                  <a:gd name="connsiteY12" fmla="*/ 15354 h 560823"/>
                  <a:gd name="connsiteX13" fmla="*/ 8699 w 296260"/>
                  <a:gd name="connsiteY13" fmla="*/ 2964 h 560823"/>
                  <a:gd name="connsiteX14" fmla="*/ 130005 w 296260"/>
                  <a:gd name="connsiteY14" fmla="*/ 23422 h 560823"/>
                  <a:gd name="connsiteX15" fmla="*/ 252175 w 296260"/>
                  <a:gd name="connsiteY15" fmla="*/ 155389 h 560823"/>
                  <a:gd name="connsiteX16" fmla="*/ 296260 w 296260"/>
                  <a:gd name="connsiteY16" fmla="*/ 341525 h 56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260" h="560823">
                    <a:moveTo>
                      <a:pt x="296260" y="341525"/>
                    </a:moveTo>
                    <a:cubicBezTo>
                      <a:pt x="295396" y="396272"/>
                      <a:pt x="282718" y="453323"/>
                      <a:pt x="244972" y="502594"/>
                    </a:cubicBezTo>
                    <a:cubicBezTo>
                      <a:pt x="225378" y="528239"/>
                      <a:pt x="200598" y="547256"/>
                      <a:pt x="170344" y="559357"/>
                    </a:cubicBezTo>
                    <a:cubicBezTo>
                      <a:pt x="164005" y="561951"/>
                      <a:pt x="160259" y="561662"/>
                      <a:pt x="159107" y="553883"/>
                    </a:cubicBezTo>
                    <a:cubicBezTo>
                      <a:pt x="158818" y="550425"/>
                      <a:pt x="157378" y="546967"/>
                      <a:pt x="156225" y="543510"/>
                    </a:cubicBezTo>
                    <a:cubicBezTo>
                      <a:pt x="151039" y="529967"/>
                      <a:pt x="148158" y="519018"/>
                      <a:pt x="163717" y="508069"/>
                    </a:cubicBezTo>
                    <a:cubicBezTo>
                      <a:pt x="178412" y="497696"/>
                      <a:pt x="178988" y="478679"/>
                      <a:pt x="174666" y="462255"/>
                    </a:cubicBezTo>
                    <a:cubicBezTo>
                      <a:pt x="161412" y="413560"/>
                      <a:pt x="147293" y="365153"/>
                      <a:pt x="133174" y="316746"/>
                    </a:cubicBezTo>
                    <a:cubicBezTo>
                      <a:pt x="112140" y="244135"/>
                      <a:pt x="90530" y="171524"/>
                      <a:pt x="69208" y="98626"/>
                    </a:cubicBezTo>
                    <a:cubicBezTo>
                      <a:pt x="66615" y="89405"/>
                      <a:pt x="63445" y="80473"/>
                      <a:pt x="58835" y="72405"/>
                    </a:cubicBezTo>
                    <a:cubicBezTo>
                      <a:pt x="49903" y="56269"/>
                      <a:pt x="36360" y="47049"/>
                      <a:pt x="17631" y="47049"/>
                    </a:cubicBezTo>
                    <a:cubicBezTo>
                      <a:pt x="12156" y="47049"/>
                      <a:pt x="10140" y="45608"/>
                      <a:pt x="8987" y="40422"/>
                    </a:cubicBezTo>
                    <a:cubicBezTo>
                      <a:pt x="6970" y="32066"/>
                      <a:pt x="4953" y="23422"/>
                      <a:pt x="1496" y="15354"/>
                    </a:cubicBezTo>
                    <a:cubicBezTo>
                      <a:pt x="-1962" y="6998"/>
                      <a:pt x="631" y="4405"/>
                      <a:pt x="8699" y="2964"/>
                    </a:cubicBezTo>
                    <a:cubicBezTo>
                      <a:pt x="51632" y="-4816"/>
                      <a:pt x="91971" y="2964"/>
                      <a:pt x="130005" y="23422"/>
                    </a:cubicBezTo>
                    <a:cubicBezTo>
                      <a:pt x="185903" y="53388"/>
                      <a:pt x="223649" y="100066"/>
                      <a:pt x="252175" y="155389"/>
                    </a:cubicBezTo>
                    <a:cubicBezTo>
                      <a:pt x="281565" y="212152"/>
                      <a:pt x="295396" y="272372"/>
                      <a:pt x="296260" y="341525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EF8F6E7F-31E4-4D2A-B72A-5BBFEA795EB2}"/>
                  </a:ext>
                </a:extLst>
              </p:cNvPr>
              <p:cNvSpPr/>
              <p:nvPr/>
            </p:nvSpPr>
            <p:spPr>
              <a:xfrm rot="931651">
                <a:off x="10772593" y="2819460"/>
                <a:ext cx="258693" cy="339452"/>
              </a:xfrm>
              <a:custGeom>
                <a:avLst/>
                <a:gdLst>
                  <a:gd name="connsiteX0" fmla="*/ 246505 w 258693"/>
                  <a:gd name="connsiteY0" fmla="*/ 242082 h 339452"/>
                  <a:gd name="connsiteX1" fmla="*/ 258319 w 258693"/>
                  <a:gd name="connsiteY1" fmla="*/ 280693 h 339452"/>
                  <a:gd name="connsiteX2" fmla="*/ 256014 w 258693"/>
                  <a:gd name="connsiteY2" fmla="*/ 289337 h 339452"/>
                  <a:gd name="connsiteX3" fmla="*/ 35012 w 258693"/>
                  <a:gd name="connsiteY3" fmla="*/ 286455 h 339452"/>
                  <a:gd name="connsiteX4" fmla="*/ 147 w 258693"/>
                  <a:gd name="connsiteY4" fmla="*/ 169760 h 339452"/>
                  <a:gd name="connsiteX5" fmla="*/ 131826 w 258693"/>
                  <a:gd name="connsiteY5" fmla="*/ 1199 h 339452"/>
                  <a:gd name="connsiteX6" fmla="*/ 145081 w 258693"/>
                  <a:gd name="connsiteY6" fmla="*/ 8691 h 339452"/>
                  <a:gd name="connsiteX7" fmla="*/ 148827 w 258693"/>
                  <a:gd name="connsiteY7" fmla="*/ 21081 h 339452"/>
                  <a:gd name="connsiteX8" fmla="*/ 142199 w 258693"/>
                  <a:gd name="connsiteY8" fmla="*/ 50759 h 339452"/>
                  <a:gd name="connsiteX9" fmla="*/ 135572 w 258693"/>
                  <a:gd name="connsiteY9" fmla="*/ 75539 h 339452"/>
                  <a:gd name="connsiteX10" fmla="*/ 183403 w 258693"/>
                  <a:gd name="connsiteY10" fmla="*/ 237760 h 339452"/>
                  <a:gd name="connsiteX11" fmla="*/ 237861 w 258693"/>
                  <a:gd name="connsiteY11" fmla="*/ 252167 h 339452"/>
                  <a:gd name="connsiteX12" fmla="*/ 246505 w 258693"/>
                  <a:gd name="connsiteY12" fmla="*/ 242082 h 33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693" h="339452">
                    <a:moveTo>
                      <a:pt x="246505" y="242082"/>
                    </a:moveTo>
                    <a:cubicBezTo>
                      <a:pt x="250827" y="256777"/>
                      <a:pt x="254573" y="268879"/>
                      <a:pt x="258319" y="280693"/>
                    </a:cubicBezTo>
                    <a:cubicBezTo>
                      <a:pt x="259183" y="283862"/>
                      <a:pt x="258607" y="286743"/>
                      <a:pt x="256014" y="289337"/>
                    </a:cubicBezTo>
                    <a:cubicBezTo>
                      <a:pt x="189454" y="357625"/>
                      <a:pt x="90335" y="355608"/>
                      <a:pt x="35012" y="286455"/>
                    </a:cubicBezTo>
                    <a:cubicBezTo>
                      <a:pt x="7639" y="252455"/>
                      <a:pt x="-1293" y="212116"/>
                      <a:pt x="147" y="169760"/>
                    </a:cubicBezTo>
                    <a:cubicBezTo>
                      <a:pt x="3029" y="89081"/>
                      <a:pt x="54317" y="24250"/>
                      <a:pt x="131826" y="1199"/>
                    </a:cubicBezTo>
                    <a:cubicBezTo>
                      <a:pt x="139606" y="-1106"/>
                      <a:pt x="144216" y="-818"/>
                      <a:pt x="145081" y="8691"/>
                    </a:cubicBezTo>
                    <a:cubicBezTo>
                      <a:pt x="145657" y="13013"/>
                      <a:pt x="147386" y="17047"/>
                      <a:pt x="148827" y="21081"/>
                    </a:cubicBezTo>
                    <a:cubicBezTo>
                      <a:pt x="153149" y="32318"/>
                      <a:pt x="156030" y="42403"/>
                      <a:pt x="142199" y="50759"/>
                    </a:cubicBezTo>
                    <a:cubicBezTo>
                      <a:pt x="134131" y="55657"/>
                      <a:pt x="132979" y="66030"/>
                      <a:pt x="135572" y="75539"/>
                    </a:cubicBezTo>
                    <a:cubicBezTo>
                      <a:pt x="151420" y="129709"/>
                      <a:pt x="166979" y="183878"/>
                      <a:pt x="183403" y="237760"/>
                    </a:cubicBezTo>
                    <a:cubicBezTo>
                      <a:pt x="192047" y="266574"/>
                      <a:pt x="215386" y="272337"/>
                      <a:pt x="237861" y="252167"/>
                    </a:cubicBezTo>
                    <a:cubicBezTo>
                      <a:pt x="240454" y="249862"/>
                      <a:pt x="242471" y="246692"/>
                      <a:pt x="246505" y="242082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149476CC-3AFD-4C3D-BC25-C794E989B880}"/>
                  </a:ext>
                </a:extLst>
              </p:cNvPr>
              <p:cNvSpPr/>
              <p:nvPr/>
            </p:nvSpPr>
            <p:spPr>
              <a:xfrm rot="931651">
                <a:off x="9963069" y="3042074"/>
                <a:ext cx="279964" cy="180525"/>
              </a:xfrm>
              <a:custGeom>
                <a:avLst/>
                <a:gdLst>
                  <a:gd name="connsiteX0" fmla="*/ 34527 w 279964"/>
                  <a:gd name="connsiteY0" fmla="*/ 180221 h 180525"/>
                  <a:gd name="connsiteX1" fmla="*/ 29341 w 279964"/>
                  <a:gd name="connsiteY1" fmla="*/ 175611 h 180525"/>
                  <a:gd name="connsiteX2" fmla="*/ 527 w 279964"/>
                  <a:gd name="connsiteY2" fmla="*/ 78220 h 180525"/>
                  <a:gd name="connsiteX3" fmla="*/ 8019 w 279964"/>
                  <a:gd name="connsiteY3" fmla="*/ 69576 h 180525"/>
                  <a:gd name="connsiteX4" fmla="*/ 203087 w 279964"/>
                  <a:gd name="connsiteY4" fmla="*/ 12237 h 180525"/>
                  <a:gd name="connsiteX5" fmla="*/ 240545 w 279964"/>
                  <a:gd name="connsiteY5" fmla="*/ 999 h 180525"/>
                  <a:gd name="connsiteX6" fmla="*/ 252071 w 279964"/>
                  <a:gd name="connsiteY6" fmla="*/ 7050 h 180525"/>
                  <a:gd name="connsiteX7" fmla="*/ 278868 w 279964"/>
                  <a:gd name="connsiteY7" fmla="*/ 98966 h 180525"/>
                  <a:gd name="connsiteX8" fmla="*/ 273681 w 279964"/>
                  <a:gd name="connsiteY8" fmla="*/ 109915 h 180525"/>
                  <a:gd name="connsiteX9" fmla="*/ 37697 w 279964"/>
                  <a:gd name="connsiteY9" fmla="*/ 178780 h 180525"/>
                  <a:gd name="connsiteX10" fmla="*/ 34527 w 279964"/>
                  <a:gd name="connsiteY10" fmla="*/ 180221 h 18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9964" h="180525">
                    <a:moveTo>
                      <a:pt x="34527" y="180221"/>
                    </a:moveTo>
                    <a:cubicBezTo>
                      <a:pt x="29917" y="181662"/>
                      <a:pt x="30205" y="177628"/>
                      <a:pt x="29341" y="175611"/>
                    </a:cubicBezTo>
                    <a:cubicBezTo>
                      <a:pt x="19544" y="143051"/>
                      <a:pt x="10323" y="110492"/>
                      <a:pt x="527" y="78220"/>
                    </a:cubicBezTo>
                    <a:cubicBezTo>
                      <a:pt x="-1778" y="70152"/>
                      <a:pt x="3985" y="70729"/>
                      <a:pt x="8019" y="69576"/>
                    </a:cubicBezTo>
                    <a:cubicBezTo>
                      <a:pt x="73138" y="50271"/>
                      <a:pt x="137968" y="31542"/>
                      <a:pt x="203087" y="12237"/>
                    </a:cubicBezTo>
                    <a:cubicBezTo>
                      <a:pt x="215478" y="8491"/>
                      <a:pt x="228156" y="5033"/>
                      <a:pt x="240545" y="999"/>
                    </a:cubicBezTo>
                    <a:cubicBezTo>
                      <a:pt x="246885" y="-1018"/>
                      <a:pt x="250054" y="-441"/>
                      <a:pt x="252071" y="7050"/>
                    </a:cubicBezTo>
                    <a:cubicBezTo>
                      <a:pt x="260427" y="37881"/>
                      <a:pt x="269647" y="68424"/>
                      <a:pt x="278868" y="98966"/>
                    </a:cubicBezTo>
                    <a:cubicBezTo>
                      <a:pt x="280596" y="104729"/>
                      <a:pt x="281173" y="107898"/>
                      <a:pt x="273681" y="109915"/>
                    </a:cubicBezTo>
                    <a:cubicBezTo>
                      <a:pt x="195020" y="132678"/>
                      <a:pt x="116358" y="155729"/>
                      <a:pt x="37697" y="178780"/>
                    </a:cubicBezTo>
                    <a:cubicBezTo>
                      <a:pt x="36544" y="179068"/>
                      <a:pt x="35392" y="179645"/>
                      <a:pt x="34527" y="180221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58EF6614-D1D0-485B-9F3A-995DC61F7041}"/>
                  </a:ext>
                </a:extLst>
              </p:cNvPr>
              <p:cNvSpPr/>
              <p:nvPr/>
            </p:nvSpPr>
            <p:spPr>
              <a:xfrm rot="931651">
                <a:off x="10805114" y="3210929"/>
                <a:ext cx="187188" cy="181270"/>
              </a:xfrm>
              <a:custGeom>
                <a:avLst/>
                <a:gdLst>
                  <a:gd name="connsiteX0" fmla="*/ 139463 w 187188"/>
                  <a:gd name="connsiteY0" fmla="*/ 181270 h 181270"/>
                  <a:gd name="connsiteX1" fmla="*/ 43225 w 187188"/>
                  <a:gd name="connsiteY1" fmla="*/ 155050 h 181270"/>
                  <a:gd name="connsiteX2" fmla="*/ 4326 w 187188"/>
                  <a:gd name="connsiteY2" fmla="*/ 53049 h 181270"/>
                  <a:gd name="connsiteX3" fmla="*/ 129666 w 187188"/>
                  <a:gd name="connsiteY3" fmla="*/ 19049 h 181270"/>
                  <a:gd name="connsiteX4" fmla="*/ 146378 w 187188"/>
                  <a:gd name="connsiteY4" fmla="*/ 85320 h 181270"/>
                  <a:gd name="connsiteX5" fmla="*/ 140615 w 187188"/>
                  <a:gd name="connsiteY5" fmla="*/ 99439 h 181270"/>
                  <a:gd name="connsiteX6" fmla="*/ 165683 w 187188"/>
                  <a:gd name="connsiteY6" fmla="*/ 132863 h 181270"/>
                  <a:gd name="connsiteX7" fmla="*/ 180378 w 187188"/>
                  <a:gd name="connsiteY7" fmla="*/ 143236 h 181270"/>
                  <a:gd name="connsiteX8" fmla="*/ 183836 w 187188"/>
                  <a:gd name="connsiteY8" fmla="*/ 155914 h 181270"/>
                  <a:gd name="connsiteX9" fmla="*/ 170293 w 187188"/>
                  <a:gd name="connsiteY9" fmla="*/ 178101 h 181270"/>
                  <a:gd name="connsiteX10" fmla="*/ 139463 w 187188"/>
                  <a:gd name="connsiteY10" fmla="*/ 181270 h 18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188" h="181270">
                    <a:moveTo>
                      <a:pt x="139463" y="181270"/>
                    </a:moveTo>
                    <a:cubicBezTo>
                      <a:pt x="103445" y="179829"/>
                      <a:pt x="71462" y="174067"/>
                      <a:pt x="43225" y="155050"/>
                    </a:cubicBezTo>
                    <a:cubicBezTo>
                      <a:pt x="7495" y="131134"/>
                      <a:pt x="-8352" y="89642"/>
                      <a:pt x="4326" y="53049"/>
                    </a:cubicBezTo>
                    <a:cubicBezTo>
                      <a:pt x="22190" y="1184"/>
                      <a:pt x="91055" y="-17545"/>
                      <a:pt x="129666" y="19049"/>
                    </a:cubicBezTo>
                    <a:cubicBezTo>
                      <a:pt x="148971" y="37490"/>
                      <a:pt x="154157" y="59964"/>
                      <a:pt x="146378" y="85320"/>
                    </a:cubicBezTo>
                    <a:cubicBezTo>
                      <a:pt x="144937" y="90219"/>
                      <a:pt x="142344" y="94829"/>
                      <a:pt x="140615" y="99439"/>
                    </a:cubicBezTo>
                    <a:cubicBezTo>
                      <a:pt x="132547" y="120761"/>
                      <a:pt x="142344" y="135168"/>
                      <a:pt x="165683" y="132863"/>
                    </a:cubicBezTo>
                    <a:cubicBezTo>
                      <a:pt x="175480" y="131711"/>
                      <a:pt x="178937" y="134592"/>
                      <a:pt x="180378" y="143236"/>
                    </a:cubicBezTo>
                    <a:cubicBezTo>
                      <a:pt x="181242" y="147558"/>
                      <a:pt x="182395" y="151592"/>
                      <a:pt x="183836" y="155914"/>
                    </a:cubicBezTo>
                    <a:cubicBezTo>
                      <a:pt x="189599" y="175219"/>
                      <a:pt x="189599" y="175507"/>
                      <a:pt x="170293" y="178101"/>
                    </a:cubicBezTo>
                    <a:cubicBezTo>
                      <a:pt x="158768" y="179829"/>
                      <a:pt x="147819" y="180406"/>
                      <a:pt x="139463" y="181270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4493CEC-D241-4C86-9026-AF7B83A62F85}"/>
                  </a:ext>
                </a:extLst>
              </p:cNvPr>
              <p:cNvSpPr/>
              <p:nvPr/>
            </p:nvSpPr>
            <p:spPr>
              <a:xfrm rot="931651">
                <a:off x="7534512" y="2864453"/>
                <a:ext cx="328096" cy="564147"/>
              </a:xfrm>
              <a:custGeom>
                <a:avLst/>
                <a:gdLst>
                  <a:gd name="connsiteX0" fmla="*/ 328057 w 328096"/>
                  <a:gd name="connsiteY0" fmla="*/ 551714 h 564147"/>
                  <a:gd name="connsiteX1" fmla="*/ 272158 w 328096"/>
                  <a:gd name="connsiteY1" fmla="*/ 563528 h 564147"/>
                  <a:gd name="connsiteX2" fmla="*/ 75936 w 328096"/>
                  <a:gd name="connsiteY2" fmla="*/ 472188 h 564147"/>
                  <a:gd name="connsiteX3" fmla="*/ 12258 w 328096"/>
                  <a:gd name="connsiteY3" fmla="*/ 158119 h 564147"/>
                  <a:gd name="connsiteX4" fmla="*/ 153733 w 328096"/>
                  <a:gd name="connsiteY4" fmla="*/ 1660 h 564147"/>
                  <a:gd name="connsiteX5" fmla="*/ 168428 w 328096"/>
                  <a:gd name="connsiteY5" fmla="*/ 9440 h 564147"/>
                  <a:gd name="connsiteX6" fmla="*/ 173039 w 328096"/>
                  <a:gd name="connsiteY6" fmla="*/ 23847 h 564147"/>
                  <a:gd name="connsiteX7" fmla="*/ 172462 w 328096"/>
                  <a:gd name="connsiteY7" fmla="*/ 46033 h 564147"/>
                  <a:gd name="connsiteX8" fmla="*/ 152869 w 328096"/>
                  <a:gd name="connsiteY8" fmla="*/ 114034 h 564147"/>
                  <a:gd name="connsiteX9" fmla="*/ 215683 w 328096"/>
                  <a:gd name="connsiteY9" fmla="*/ 329560 h 564147"/>
                  <a:gd name="connsiteX10" fmla="*/ 254582 w 328096"/>
                  <a:gd name="connsiteY10" fmla="*/ 460663 h 564147"/>
                  <a:gd name="connsiteX11" fmla="*/ 267260 w 328096"/>
                  <a:gd name="connsiteY11" fmla="*/ 486019 h 564147"/>
                  <a:gd name="connsiteX12" fmla="*/ 273887 w 328096"/>
                  <a:gd name="connsiteY12" fmla="*/ 494375 h 564147"/>
                  <a:gd name="connsiteX13" fmla="*/ 309328 w 328096"/>
                  <a:gd name="connsiteY13" fmla="*/ 509070 h 564147"/>
                  <a:gd name="connsiteX14" fmla="*/ 318836 w 328096"/>
                  <a:gd name="connsiteY14" fmla="*/ 514833 h 564147"/>
                  <a:gd name="connsiteX15" fmla="*/ 328057 w 328096"/>
                  <a:gd name="connsiteY15" fmla="*/ 551714 h 56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096" h="564147">
                    <a:moveTo>
                      <a:pt x="328057" y="551714"/>
                    </a:moveTo>
                    <a:cubicBezTo>
                      <a:pt x="310768" y="561223"/>
                      <a:pt x="291175" y="562376"/>
                      <a:pt x="272158" y="563528"/>
                    </a:cubicBezTo>
                    <a:cubicBezTo>
                      <a:pt x="190327" y="569003"/>
                      <a:pt x="123479" y="538172"/>
                      <a:pt x="75936" y="472188"/>
                    </a:cubicBezTo>
                    <a:cubicBezTo>
                      <a:pt x="7936" y="377679"/>
                      <a:pt x="-17420" y="272221"/>
                      <a:pt x="12258" y="158119"/>
                    </a:cubicBezTo>
                    <a:cubicBezTo>
                      <a:pt x="31851" y="82627"/>
                      <a:pt x="80835" y="30762"/>
                      <a:pt x="153733" y="1660"/>
                    </a:cubicBezTo>
                    <a:cubicBezTo>
                      <a:pt x="163530" y="-2086"/>
                      <a:pt x="166700" y="508"/>
                      <a:pt x="168428" y="9440"/>
                    </a:cubicBezTo>
                    <a:cubicBezTo>
                      <a:pt x="169293" y="14338"/>
                      <a:pt x="171310" y="19237"/>
                      <a:pt x="173039" y="23847"/>
                    </a:cubicBezTo>
                    <a:cubicBezTo>
                      <a:pt x="180242" y="33931"/>
                      <a:pt x="180818" y="39694"/>
                      <a:pt x="172462" y="46033"/>
                    </a:cubicBezTo>
                    <a:cubicBezTo>
                      <a:pt x="148835" y="63898"/>
                      <a:pt x="147683" y="87813"/>
                      <a:pt x="152869" y="114034"/>
                    </a:cubicBezTo>
                    <a:cubicBezTo>
                      <a:pt x="173039" y="186068"/>
                      <a:pt x="194649" y="257814"/>
                      <a:pt x="215683" y="329560"/>
                    </a:cubicBezTo>
                    <a:cubicBezTo>
                      <a:pt x="228361" y="373357"/>
                      <a:pt x="240751" y="417154"/>
                      <a:pt x="254582" y="460663"/>
                    </a:cubicBezTo>
                    <a:cubicBezTo>
                      <a:pt x="257463" y="469883"/>
                      <a:pt x="261497" y="478239"/>
                      <a:pt x="267260" y="486019"/>
                    </a:cubicBezTo>
                    <a:cubicBezTo>
                      <a:pt x="269277" y="488900"/>
                      <a:pt x="271005" y="492070"/>
                      <a:pt x="273887" y="494375"/>
                    </a:cubicBezTo>
                    <a:cubicBezTo>
                      <a:pt x="284260" y="502731"/>
                      <a:pt x="295497" y="508494"/>
                      <a:pt x="309328" y="509070"/>
                    </a:cubicBezTo>
                    <a:cubicBezTo>
                      <a:pt x="313362" y="509358"/>
                      <a:pt x="317396" y="510511"/>
                      <a:pt x="318836" y="514833"/>
                    </a:cubicBezTo>
                    <a:cubicBezTo>
                      <a:pt x="322870" y="526646"/>
                      <a:pt x="328633" y="538460"/>
                      <a:pt x="328057" y="5517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19F960C-7645-4BBB-8E60-40DDB56EF35B}"/>
                  </a:ext>
                </a:extLst>
              </p:cNvPr>
              <p:cNvSpPr/>
              <p:nvPr/>
            </p:nvSpPr>
            <p:spPr>
              <a:xfrm rot="931651">
                <a:off x="8206473" y="2889438"/>
                <a:ext cx="325105" cy="563940"/>
              </a:xfrm>
              <a:custGeom>
                <a:avLst/>
                <a:gdLst>
                  <a:gd name="connsiteX0" fmla="*/ 267756 w 325105"/>
                  <a:gd name="connsiteY0" fmla="*/ 494188 h 563940"/>
                  <a:gd name="connsiteX1" fmla="*/ 173247 w 325105"/>
                  <a:gd name="connsiteY1" fmla="*/ 562189 h 563940"/>
                  <a:gd name="connsiteX2" fmla="*/ 162298 w 325105"/>
                  <a:gd name="connsiteY2" fmla="*/ 557002 h 563940"/>
                  <a:gd name="connsiteX3" fmla="*/ 159993 w 325105"/>
                  <a:gd name="connsiteY3" fmla="*/ 548934 h 563940"/>
                  <a:gd name="connsiteX4" fmla="*/ 166908 w 325105"/>
                  <a:gd name="connsiteY4" fmla="*/ 508883 h 563940"/>
                  <a:gd name="connsiteX5" fmla="*/ 176129 w 325105"/>
                  <a:gd name="connsiteY5" fmla="*/ 471425 h 563940"/>
                  <a:gd name="connsiteX6" fmla="*/ 163451 w 325105"/>
                  <a:gd name="connsiteY6" fmla="*/ 429645 h 563940"/>
                  <a:gd name="connsiteX7" fmla="*/ 151349 w 325105"/>
                  <a:gd name="connsiteY7" fmla="*/ 397374 h 563940"/>
                  <a:gd name="connsiteX8" fmla="*/ 87383 w 325105"/>
                  <a:gd name="connsiteY8" fmla="*/ 179830 h 563940"/>
                  <a:gd name="connsiteX9" fmla="*/ 60298 w 325105"/>
                  <a:gd name="connsiteY9" fmla="*/ 87626 h 563940"/>
                  <a:gd name="connsiteX10" fmla="*/ 26297 w 325105"/>
                  <a:gd name="connsiteY10" fmla="*/ 56219 h 563940"/>
                  <a:gd name="connsiteX11" fmla="*/ 6128 w 325105"/>
                  <a:gd name="connsiteY11" fmla="*/ 36338 h 563940"/>
                  <a:gd name="connsiteX12" fmla="*/ 1229 w 325105"/>
                  <a:gd name="connsiteY12" fmla="*/ 20490 h 563940"/>
                  <a:gd name="connsiteX13" fmla="*/ 11314 w 325105"/>
                  <a:gd name="connsiteY13" fmla="*/ 4066 h 563940"/>
                  <a:gd name="connsiteX14" fmla="*/ 82196 w 325105"/>
                  <a:gd name="connsiteY14" fmla="*/ 1761 h 563940"/>
                  <a:gd name="connsiteX15" fmla="*/ 275824 w 325105"/>
                  <a:gd name="connsiteY15" fmla="*/ 142084 h 563940"/>
                  <a:gd name="connsiteX16" fmla="*/ 308096 w 325105"/>
                  <a:gd name="connsiteY16" fmla="*/ 221034 h 563940"/>
                  <a:gd name="connsiteX17" fmla="*/ 325096 w 325105"/>
                  <a:gd name="connsiteY17" fmla="*/ 331967 h 563940"/>
                  <a:gd name="connsiteX18" fmla="*/ 312994 w 325105"/>
                  <a:gd name="connsiteY18" fmla="*/ 412645 h 563940"/>
                  <a:gd name="connsiteX19" fmla="*/ 278418 w 325105"/>
                  <a:gd name="connsiteY19" fmla="*/ 482662 h 563940"/>
                  <a:gd name="connsiteX20" fmla="*/ 267756 w 325105"/>
                  <a:gd name="connsiteY20" fmla="*/ 494188 h 56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5105" h="563940">
                    <a:moveTo>
                      <a:pt x="267756" y="494188"/>
                    </a:moveTo>
                    <a:cubicBezTo>
                      <a:pt x="241536" y="524154"/>
                      <a:pt x="209841" y="546341"/>
                      <a:pt x="173247" y="562189"/>
                    </a:cubicBezTo>
                    <a:cubicBezTo>
                      <a:pt x="166908" y="565070"/>
                      <a:pt x="163163" y="565070"/>
                      <a:pt x="162298" y="557002"/>
                    </a:cubicBezTo>
                    <a:cubicBezTo>
                      <a:pt x="162010" y="554409"/>
                      <a:pt x="161146" y="551527"/>
                      <a:pt x="159993" y="548934"/>
                    </a:cubicBezTo>
                    <a:cubicBezTo>
                      <a:pt x="153654" y="533951"/>
                      <a:pt x="151637" y="521273"/>
                      <a:pt x="166908" y="508883"/>
                    </a:cubicBezTo>
                    <a:cubicBezTo>
                      <a:pt x="177570" y="500239"/>
                      <a:pt x="179875" y="485832"/>
                      <a:pt x="176129" y="471425"/>
                    </a:cubicBezTo>
                    <a:cubicBezTo>
                      <a:pt x="172671" y="457306"/>
                      <a:pt x="169502" y="443188"/>
                      <a:pt x="163451" y="429645"/>
                    </a:cubicBezTo>
                    <a:cubicBezTo>
                      <a:pt x="155671" y="420137"/>
                      <a:pt x="156247" y="407747"/>
                      <a:pt x="151349" y="397374"/>
                    </a:cubicBezTo>
                    <a:cubicBezTo>
                      <a:pt x="130315" y="324763"/>
                      <a:pt x="108705" y="252153"/>
                      <a:pt x="87383" y="179830"/>
                    </a:cubicBezTo>
                    <a:cubicBezTo>
                      <a:pt x="79026" y="148711"/>
                      <a:pt x="69806" y="118169"/>
                      <a:pt x="60298" y="87626"/>
                    </a:cubicBezTo>
                    <a:cubicBezTo>
                      <a:pt x="55111" y="70914"/>
                      <a:pt x="43586" y="59389"/>
                      <a:pt x="26297" y="56219"/>
                    </a:cubicBezTo>
                    <a:cubicBezTo>
                      <a:pt x="14196" y="54202"/>
                      <a:pt x="8145" y="47863"/>
                      <a:pt x="6128" y="36338"/>
                    </a:cubicBezTo>
                    <a:cubicBezTo>
                      <a:pt x="5263" y="30863"/>
                      <a:pt x="2670" y="25965"/>
                      <a:pt x="1229" y="20490"/>
                    </a:cubicBezTo>
                    <a:cubicBezTo>
                      <a:pt x="-1652" y="8965"/>
                      <a:pt x="77" y="6083"/>
                      <a:pt x="11314" y="4066"/>
                    </a:cubicBezTo>
                    <a:cubicBezTo>
                      <a:pt x="34942" y="-544"/>
                      <a:pt x="58569" y="-1120"/>
                      <a:pt x="82196" y="1761"/>
                    </a:cubicBezTo>
                    <a:cubicBezTo>
                      <a:pt x="172383" y="12999"/>
                      <a:pt x="233756" y="64863"/>
                      <a:pt x="275824" y="142084"/>
                    </a:cubicBezTo>
                    <a:cubicBezTo>
                      <a:pt x="289367" y="167152"/>
                      <a:pt x="300316" y="193661"/>
                      <a:pt x="308096" y="221034"/>
                    </a:cubicBezTo>
                    <a:cubicBezTo>
                      <a:pt x="319045" y="257339"/>
                      <a:pt x="325384" y="294221"/>
                      <a:pt x="325096" y="331967"/>
                    </a:cubicBezTo>
                    <a:cubicBezTo>
                      <a:pt x="324808" y="359340"/>
                      <a:pt x="321350" y="386425"/>
                      <a:pt x="312994" y="412645"/>
                    </a:cubicBezTo>
                    <a:cubicBezTo>
                      <a:pt x="304350" y="437425"/>
                      <a:pt x="294265" y="461340"/>
                      <a:pt x="278418" y="482662"/>
                    </a:cubicBezTo>
                    <a:cubicBezTo>
                      <a:pt x="276401" y="487561"/>
                      <a:pt x="273807" y="492747"/>
                      <a:pt x="267756" y="494188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C3126CD-FC6B-4CC5-8385-BA7E9F804564}"/>
                  </a:ext>
                </a:extLst>
              </p:cNvPr>
              <p:cNvSpPr/>
              <p:nvPr/>
            </p:nvSpPr>
            <p:spPr>
              <a:xfrm rot="931651">
                <a:off x="8017495" y="2853817"/>
                <a:ext cx="323082" cy="566139"/>
              </a:xfrm>
              <a:custGeom>
                <a:avLst/>
                <a:gdLst>
                  <a:gd name="connsiteX0" fmla="*/ 305176 w 323082"/>
                  <a:gd name="connsiteY0" fmla="*/ 514859 h 566139"/>
                  <a:gd name="connsiteX1" fmla="*/ 314396 w 323082"/>
                  <a:gd name="connsiteY1" fmla="*/ 523791 h 566139"/>
                  <a:gd name="connsiteX2" fmla="*/ 321888 w 323082"/>
                  <a:gd name="connsiteY2" fmla="*/ 549724 h 566139"/>
                  <a:gd name="connsiteX3" fmla="*/ 315261 w 323082"/>
                  <a:gd name="connsiteY3" fmla="*/ 559808 h 566139"/>
                  <a:gd name="connsiteX4" fmla="*/ 267142 w 323082"/>
                  <a:gd name="connsiteY4" fmla="*/ 564419 h 566139"/>
                  <a:gd name="connsiteX5" fmla="*/ 221616 w 323082"/>
                  <a:gd name="connsiteY5" fmla="*/ 559520 h 566139"/>
                  <a:gd name="connsiteX6" fmla="*/ 164853 w 323082"/>
                  <a:gd name="connsiteY6" fmla="*/ 539351 h 566139"/>
                  <a:gd name="connsiteX7" fmla="*/ 128548 w 323082"/>
                  <a:gd name="connsiteY7" fmla="*/ 516300 h 566139"/>
                  <a:gd name="connsiteX8" fmla="*/ 43835 w 323082"/>
                  <a:gd name="connsiteY8" fmla="*/ 408536 h 566139"/>
                  <a:gd name="connsiteX9" fmla="*/ 33462 w 323082"/>
                  <a:gd name="connsiteY9" fmla="*/ 391536 h 566139"/>
                  <a:gd name="connsiteX10" fmla="*/ 4937 w 323082"/>
                  <a:gd name="connsiteY10" fmla="*/ 292993 h 566139"/>
                  <a:gd name="connsiteX11" fmla="*/ 39 w 323082"/>
                  <a:gd name="connsiteY11" fmla="*/ 249773 h 566139"/>
                  <a:gd name="connsiteX12" fmla="*/ 51903 w 323082"/>
                  <a:gd name="connsiteY12" fmla="*/ 76314 h 566139"/>
                  <a:gd name="connsiteX13" fmla="*/ 72073 w 323082"/>
                  <a:gd name="connsiteY13" fmla="*/ 54704 h 566139"/>
                  <a:gd name="connsiteX14" fmla="*/ 150734 w 323082"/>
                  <a:gd name="connsiteY14" fmla="*/ 2551 h 566139"/>
                  <a:gd name="connsiteX15" fmla="*/ 166870 w 323082"/>
                  <a:gd name="connsiteY15" fmla="*/ 10042 h 566139"/>
                  <a:gd name="connsiteX16" fmla="*/ 170328 w 323082"/>
                  <a:gd name="connsiteY16" fmla="*/ 21280 h 566139"/>
                  <a:gd name="connsiteX17" fmla="*/ 164277 w 323082"/>
                  <a:gd name="connsiteY17" fmla="*/ 56144 h 566139"/>
                  <a:gd name="connsiteX18" fmla="*/ 157650 w 323082"/>
                  <a:gd name="connsiteY18" fmla="*/ 113484 h 566139"/>
                  <a:gd name="connsiteX19" fmla="*/ 228820 w 323082"/>
                  <a:gd name="connsiteY19" fmla="*/ 354943 h 566139"/>
                  <a:gd name="connsiteX20" fmla="*/ 246396 w 323082"/>
                  <a:gd name="connsiteY20" fmla="*/ 415452 h 566139"/>
                  <a:gd name="connsiteX21" fmla="*/ 250430 w 323082"/>
                  <a:gd name="connsiteY21" fmla="*/ 429282 h 566139"/>
                  <a:gd name="connsiteX22" fmla="*/ 263108 w 323082"/>
                  <a:gd name="connsiteY22" fmla="*/ 472215 h 566139"/>
                  <a:gd name="connsiteX23" fmla="*/ 300566 w 323082"/>
                  <a:gd name="connsiteY23" fmla="*/ 511689 h 566139"/>
                  <a:gd name="connsiteX24" fmla="*/ 305176 w 323082"/>
                  <a:gd name="connsiteY24" fmla="*/ 514859 h 56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3082" h="566139">
                    <a:moveTo>
                      <a:pt x="305176" y="514859"/>
                    </a:moveTo>
                    <a:cubicBezTo>
                      <a:pt x="310363" y="515723"/>
                      <a:pt x="313244" y="518605"/>
                      <a:pt x="314396" y="523791"/>
                    </a:cubicBezTo>
                    <a:cubicBezTo>
                      <a:pt x="316413" y="532435"/>
                      <a:pt x="318430" y="541368"/>
                      <a:pt x="321888" y="549724"/>
                    </a:cubicBezTo>
                    <a:cubicBezTo>
                      <a:pt x="325058" y="557503"/>
                      <a:pt x="321600" y="559232"/>
                      <a:pt x="315261" y="559808"/>
                    </a:cubicBezTo>
                    <a:cubicBezTo>
                      <a:pt x="299125" y="561249"/>
                      <a:pt x="283278" y="562978"/>
                      <a:pt x="267142" y="564419"/>
                    </a:cubicBezTo>
                    <a:cubicBezTo>
                      <a:pt x="251582" y="567012"/>
                      <a:pt x="236311" y="567588"/>
                      <a:pt x="221616" y="559520"/>
                    </a:cubicBezTo>
                    <a:cubicBezTo>
                      <a:pt x="202311" y="554046"/>
                      <a:pt x="183006" y="548283"/>
                      <a:pt x="164853" y="539351"/>
                    </a:cubicBezTo>
                    <a:cubicBezTo>
                      <a:pt x="149870" y="536181"/>
                      <a:pt x="137480" y="528690"/>
                      <a:pt x="128548" y="516300"/>
                    </a:cubicBezTo>
                    <a:cubicBezTo>
                      <a:pt x="91954" y="486910"/>
                      <a:pt x="65158" y="449740"/>
                      <a:pt x="43835" y="408536"/>
                    </a:cubicBezTo>
                    <a:cubicBezTo>
                      <a:pt x="37785" y="404502"/>
                      <a:pt x="36344" y="397587"/>
                      <a:pt x="33462" y="391536"/>
                    </a:cubicBezTo>
                    <a:cubicBezTo>
                      <a:pt x="19344" y="360129"/>
                      <a:pt x="11276" y="326705"/>
                      <a:pt x="4937" y="292993"/>
                    </a:cubicBezTo>
                    <a:cubicBezTo>
                      <a:pt x="2344" y="278586"/>
                      <a:pt x="2344" y="264179"/>
                      <a:pt x="39" y="249773"/>
                    </a:cubicBezTo>
                    <a:cubicBezTo>
                      <a:pt x="-826" y="186670"/>
                      <a:pt x="12717" y="127602"/>
                      <a:pt x="51903" y="76314"/>
                    </a:cubicBezTo>
                    <a:cubicBezTo>
                      <a:pt x="57954" y="68534"/>
                      <a:pt x="65158" y="61907"/>
                      <a:pt x="72073" y="54704"/>
                    </a:cubicBezTo>
                    <a:cubicBezTo>
                      <a:pt x="94548" y="31653"/>
                      <a:pt x="121633" y="15805"/>
                      <a:pt x="150734" y="2551"/>
                    </a:cubicBezTo>
                    <a:cubicBezTo>
                      <a:pt x="161107" y="-2060"/>
                      <a:pt x="163412" y="-907"/>
                      <a:pt x="166870" y="10042"/>
                    </a:cubicBezTo>
                    <a:cubicBezTo>
                      <a:pt x="168023" y="13788"/>
                      <a:pt x="168599" y="17822"/>
                      <a:pt x="170328" y="21280"/>
                    </a:cubicBezTo>
                    <a:cubicBezTo>
                      <a:pt x="175802" y="34246"/>
                      <a:pt x="176667" y="44619"/>
                      <a:pt x="164277" y="56144"/>
                    </a:cubicBezTo>
                    <a:cubicBezTo>
                      <a:pt x="146701" y="72280"/>
                      <a:pt x="149870" y="93314"/>
                      <a:pt x="157650" y="113484"/>
                    </a:cubicBezTo>
                    <a:cubicBezTo>
                      <a:pt x="181565" y="193874"/>
                      <a:pt x="204904" y="274552"/>
                      <a:pt x="228820" y="354943"/>
                    </a:cubicBezTo>
                    <a:cubicBezTo>
                      <a:pt x="234294" y="375112"/>
                      <a:pt x="240921" y="394994"/>
                      <a:pt x="246396" y="415452"/>
                    </a:cubicBezTo>
                    <a:cubicBezTo>
                      <a:pt x="247837" y="420062"/>
                      <a:pt x="248701" y="424672"/>
                      <a:pt x="250430" y="429282"/>
                    </a:cubicBezTo>
                    <a:cubicBezTo>
                      <a:pt x="255040" y="443401"/>
                      <a:pt x="259074" y="457808"/>
                      <a:pt x="263108" y="472215"/>
                    </a:cubicBezTo>
                    <a:cubicBezTo>
                      <a:pt x="268294" y="492384"/>
                      <a:pt x="279244" y="506791"/>
                      <a:pt x="300566" y="511689"/>
                    </a:cubicBezTo>
                    <a:cubicBezTo>
                      <a:pt x="302295" y="512554"/>
                      <a:pt x="303735" y="513418"/>
                      <a:pt x="305176" y="514859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A5A0B033-57CF-4D4B-823E-FBB9881B27BD}"/>
                  </a:ext>
                </a:extLst>
              </p:cNvPr>
              <p:cNvSpPr/>
              <p:nvPr/>
            </p:nvSpPr>
            <p:spPr>
              <a:xfrm rot="931651">
                <a:off x="7787434" y="2857552"/>
                <a:ext cx="220981" cy="223192"/>
              </a:xfrm>
              <a:custGeom>
                <a:avLst/>
                <a:gdLst>
                  <a:gd name="connsiteX0" fmla="*/ 116065 w 220981"/>
                  <a:gd name="connsiteY0" fmla="*/ 35863 h 223192"/>
                  <a:gd name="connsiteX1" fmla="*/ 122692 w 220981"/>
                  <a:gd name="connsiteY1" fmla="*/ 20016 h 223192"/>
                  <a:gd name="connsiteX2" fmla="*/ 142862 w 220981"/>
                  <a:gd name="connsiteY2" fmla="*/ 134 h 223192"/>
                  <a:gd name="connsiteX3" fmla="*/ 166201 w 220981"/>
                  <a:gd name="connsiteY3" fmla="*/ 16270 h 223192"/>
                  <a:gd name="connsiteX4" fmla="*/ 186947 w 220981"/>
                  <a:gd name="connsiteY4" fmla="*/ 85423 h 223192"/>
                  <a:gd name="connsiteX5" fmla="*/ 194438 w 220981"/>
                  <a:gd name="connsiteY5" fmla="*/ 109050 h 223192"/>
                  <a:gd name="connsiteX6" fmla="*/ 203659 w 220981"/>
                  <a:gd name="connsiteY6" fmla="*/ 130661 h 223192"/>
                  <a:gd name="connsiteX7" fmla="*/ 220082 w 220981"/>
                  <a:gd name="connsiteY7" fmla="*/ 188864 h 223192"/>
                  <a:gd name="connsiteX8" fmla="*/ 195879 w 220981"/>
                  <a:gd name="connsiteY8" fmla="*/ 223153 h 223192"/>
                  <a:gd name="connsiteX9" fmla="*/ 167930 w 220981"/>
                  <a:gd name="connsiteY9" fmla="*/ 208169 h 223192"/>
                  <a:gd name="connsiteX10" fmla="*/ 148048 w 220981"/>
                  <a:gd name="connsiteY10" fmla="*/ 175898 h 223192"/>
                  <a:gd name="connsiteX11" fmla="*/ 86387 w 220981"/>
                  <a:gd name="connsiteY11" fmla="*/ 111067 h 223192"/>
                  <a:gd name="connsiteX12" fmla="*/ 74573 w 220981"/>
                  <a:gd name="connsiteY12" fmla="*/ 103864 h 223192"/>
                  <a:gd name="connsiteX13" fmla="*/ 29912 w 220981"/>
                  <a:gd name="connsiteY13" fmla="*/ 88592 h 223192"/>
                  <a:gd name="connsiteX14" fmla="*/ 1386 w 220981"/>
                  <a:gd name="connsiteY14" fmla="*/ 51711 h 223192"/>
                  <a:gd name="connsiteX15" fmla="*/ 14064 w 220981"/>
                  <a:gd name="connsiteY15" fmla="*/ 39897 h 223192"/>
                  <a:gd name="connsiteX16" fmla="*/ 54980 w 220981"/>
                  <a:gd name="connsiteY16" fmla="*/ 37592 h 223192"/>
                  <a:gd name="connsiteX17" fmla="*/ 116065 w 220981"/>
                  <a:gd name="connsiteY17" fmla="*/ 35863 h 22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0981" h="223192">
                    <a:moveTo>
                      <a:pt x="116065" y="35863"/>
                    </a:moveTo>
                    <a:cubicBezTo>
                      <a:pt x="121539" y="32118"/>
                      <a:pt x="122116" y="25779"/>
                      <a:pt x="122692" y="20016"/>
                    </a:cubicBezTo>
                    <a:cubicBezTo>
                      <a:pt x="124421" y="7914"/>
                      <a:pt x="131336" y="1575"/>
                      <a:pt x="142862" y="134"/>
                    </a:cubicBezTo>
                    <a:cubicBezTo>
                      <a:pt x="154963" y="-1018"/>
                      <a:pt x="162743" y="5321"/>
                      <a:pt x="166201" y="16270"/>
                    </a:cubicBezTo>
                    <a:cubicBezTo>
                      <a:pt x="173692" y="39033"/>
                      <a:pt x="180031" y="62372"/>
                      <a:pt x="186947" y="85423"/>
                    </a:cubicBezTo>
                    <a:cubicBezTo>
                      <a:pt x="189252" y="93203"/>
                      <a:pt x="191845" y="101271"/>
                      <a:pt x="194438" y="109050"/>
                    </a:cubicBezTo>
                    <a:cubicBezTo>
                      <a:pt x="199336" y="115389"/>
                      <a:pt x="200777" y="123457"/>
                      <a:pt x="203659" y="130661"/>
                    </a:cubicBezTo>
                    <a:cubicBezTo>
                      <a:pt x="208845" y="149966"/>
                      <a:pt x="216048" y="168983"/>
                      <a:pt x="220082" y="188864"/>
                    </a:cubicBezTo>
                    <a:cubicBezTo>
                      <a:pt x="224116" y="208458"/>
                      <a:pt x="214320" y="222000"/>
                      <a:pt x="195879" y="223153"/>
                    </a:cubicBezTo>
                    <a:cubicBezTo>
                      <a:pt x="184065" y="223729"/>
                      <a:pt x="174557" y="217966"/>
                      <a:pt x="167930" y="208169"/>
                    </a:cubicBezTo>
                    <a:cubicBezTo>
                      <a:pt x="160726" y="197797"/>
                      <a:pt x="155252" y="186271"/>
                      <a:pt x="148048" y="175898"/>
                    </a:cubicBezTo>
                    <a:cubicBezTo>
                      <a:pt x="131624" y="150254"/>
                      <a:pt x="111743" y="128067"/>
                      <a:pt x="86387" y="111067"/>
                    </a:cubicBezTo>
                    <a:cubicBezTo>
                      <a:pt x="82641" y="108474"/>
                      <a:pt x="78895" y="105881"/>
                      <a:pt x="74573" y="103864"/>
                    </a:cubicBezTo>
                    <a:cubicBezTo>
                      <a:pt x="60454" y="96372"/>
                      <a:pt x="45759" y="90898"/>
                      <a:pt x="29912" y="88592"/>
                    </a:cubicBezTo>
                    <a:cubicBezTo>
                      <a:pt x="7437" y="85423"/>
                      <a:pt x="-631" y="75050"/>
                      <a:pt x="1386" y="51711"/>
                    </a:cubicBezTo>
                    <a:cubicBezTo>
                      <a:pt x="-4089" y="37304"/>
                      <a:pt x="8013" y="41626"/>
                      <a:pt x="14064" y="39897"/>
                    </a:cubicBezTo>
                    <a:cubicBezTo>
                      <a:pt x="27318" y="34135"/>
                      <a:pt x="41437" y="36151"/>
                      <a:pt x="54980" y="37592"/>
                    </a:cubicBezTo>
                    <a:cubicBezTo>
                      <a:pt x="75149" y="39321"/>
                      <a:pt x="95607" y="40185"/>
                      <a:pt x="116065" y="35863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17829B4-61E2-4C1E-B6AE-743696E68EB7}"/>
                  </a:ext>
                </a:extLst>
              </p:cNvPr>
              <p:cNvSpPr/>
              <p:nvPr/>
            </p:nvSpPr>
            <p:spPr>
              <a:xfrm rot="931651">
                <a:off x="7828334" y="3262459"/>
                <a:ext cx="138246" cy="209362"/>
              </a:xfrm>
              <a:custGeom>
                <a:avLst/>
                <a:gdLst>
                  <a:gd name="connsiteX0" fmla="*/ 16436 w 138246"/>
                  <a:gd name="connsiteY0" fmla="*/ 156226 h 209362"/>
                  <a:gd name="connsiteX1" fmla="*/ 89334 w 138246"/>
                  <a:gd name="connsiteY1" fmla="*/ 35208 h 209362"/>
                  <a:gd name="connsiteX2" fmla="*/ 89622 w 138246"/>
                  <a:gd name="connsiteY2" fmla="*/ 25699 h 209362"/>
                  <a:gd name="connsiteX3" fmla="*/ 123046 w 138246"/>
                  <a:gd name="connsiteY3" fmla="*/ 1496 h 209362"/>
                  <a:gd name="connsiteX4" fmla="*/ 135724 w 138246"/>
                  <a:gd name="connsiteY4" fmla="*/ 58259 h 209362"/>
                  <a:gd name="connsiteX5" fmla="*/ 67724 w 138246"/>
                  <a:gd name="connsiteY5" fmla="*/ 178124 h 209362"/>
                  <a:gd name="connsiteX6" fmla="*/ 63690 w 138246"/>
                  <a:gd name="connsiteY6" fmla="*/ 182158 h 209362"/>
                  <a:gd name="connsiteX7" fmla="*/ 23351 w 138246"/>
                  <a:gd name="connsiteY7" fmla="*/ 208090 h 209362"/>
                  <a:gd name="connsiteX8" fmla="*/ 8944 w 138246"/>
                  <a:gd name="connsiteY8" fmla="*/ 200887 h 209362"/>
                  <a:gd name="connsiteX9" fmla="*/ 876 w 138246"/>
                  <a:gd name="connsiteY9" fmla="*/ 173514 h 209362"/>
                  <a:gd name="connsiteX10" fmla="*/ 16436 w 138246"/>
                  <a:gd name="connsiteY10" fmla="*/ 156226 h 20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246" h="209362">
                    <a:moveTo>
                      <a:pt x="16436" y="156226"/>
                    </a:moveTo>
                    <a:cubicBezTo>
                      <a:pt x="60232" y="127412"/>
                      <a:pt x="85012" y="87649"/>
                      <a:pt x="89334" y="35208"/>
                    </a:cubicBezTo>
                    <a:cubicBezTo>
                      <a:pt x="89622" y="32039"/>
                      <a:pt x="89334" y="28869"/>
                      <a:pt x="89622" y="25699"/>
                    </a:cubicBezTo>
                    <a:cubicBezTo>
                      <a:pt x="90775" y="4665"/>
                      <a:pt x="102589" y="-3691"/>
                      <a:pt x="123046" y="1496"/>
                    </a:cubicBezTo>
                    <a:cubicBezTo>
                      <a:pt x="142063" y="17055"/>
                      <a:pt x="139182" y="38378"/>
                      <a:pt x="135724" y="58259"/>
                    </a:cubicBezTo>
                    <a:cubicBezTo>
                      <a:pt x="127368" y="106090"/>
                      <a:pt x="103165" y="145565"/>
                      <a:pt x="67724" y="178124"/>
                    </a:cubicBezTo>
                    <a:cubicBezTo>
                      <a:pt x="66283" y="179565"/>
                      <a:pt x="65131" y="181006"/>
                      <a:pt x="63690" y="182158"/>
                    </a:cubicBezTo>
                    <a:cubicBezTo>
                      <a:pt x="53317" y="195412"/>
                      <a:pt x="38334" y="202040"/>
                      <a:pt x="23351" y="208090"/>
                    </a:cubicBezTo>
                    <a:cubicBezTo>
                      <a:pt x="15859" y="211260"/>
                      <a:pt x="11537" y="208379"/>
                      <a:pt x="8944" y="200887"/>
                    </a:cubicBezTo>
                    <a:cubicBezTo>
                      <a:pt x="6063" y="191955"/>
                      <a:pt x="3469" y="182734"/>
                      <a:pt x="876" y="173514"/>
                    </a:cubicBezTo>
                    <a:cubicBezTo>
                      <a:pt x="-1717" y="164582"/>
                      <a:pt x="876" y="161988"/>
                      <a:pt x="16436" y="156226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C797A934-C9A9-481A-9A73-C6AD309E1298}"/>
                  </a:ext>
                </a:extLst>
              </p:cNvPr>
              <p:cNvSpPr/>
              <p:nvPr/>
            </p:nvSpPr>
            <p:spPr>
              <a:xfrm rot="931651">
                <a:off x="8487773" y="2852930"/>
                <a:ext cx="431681" cy="556040"/>
              </a:xfrm>
              <a:custGeom>
                <a:avLst/>
                <a:gdLst>
                  <a:gd name="connsiteX0" fmla="*/ 181517 w 431681"/>
                  <a:gd name="connsiteY0" fmla="*/ 330363 h 556040"/>
                  <a:gd name="connsiteX1" fmla="*/ 89313 w 431681"/>
                  <a:gd name="connsiteY1" fmla="*/ 186871 h 556040"/>
                  <a:gd name="connsiteX2" fmla="*/ 56177 w 431681"/>
                  <a:gd name="connsiteY2" fmla="*/ 135006 h 556040"/>
                  <a:gd name="connsiteX3" fmla="*/ 19583 w 431681"/>
                  <a:gd name="connsiteY3" fmla="*/ 109938 h 556040"/>
                  <a:gd name="connsiteX4" fmla="*/ 1431 w 431681"/>
                  <a:gd name="connsiteY4" fmla="*/ 95243 h 556040"/>
                  <a:gd name="connsiteX5" fmla="*/ 7770 w 431681"/>
                  <a:gd name="connsiteY5" fmla="*/ 73633 h 556040"/>
                  <a:gd name="connsiteX6" fmla="*/ 68279 w 431681"/>
                  <a:gd name="connsiteY6" fmla="*/ 50006 h 556040"/>
                  <a:gd name="connsiteX7" fmla="*/ 89313 w 431681"/>
                  <a:gd name="connsiteY7" fmla="*/ 43090 h 556040"/>
                  <a:gd name="connsiteX8" fmla="*/ 114092 w 431681"/>
                  <a:gd name="connsiteY8" fmla="*/ 33582 h 556040"/>
                  <a:gd name="connsiteX9" fmla="*/ 150974 w 431681"/>
                  <a:gd name="connsiteY9" fmla="*/ 22633 h 556040"/>
                  <a:gd name="connsiteX10" fmla="*/ 227330 w 431681"/>
                  <a:gd name="connsiteY10" fmla="*/ 1022 h 556040"/>
                  <a:gd name="connsiteX11" fmla="*/ 256720 w 431681"/>
                  <a:gd name="connsiteY11" fmla="*/ 10819 h 556040"/>
                  <a:gd name="connsiteX12" fmla="*/ 253551 w 431681"/>
                  <a:gd name="connsiteY12" fmla="*/ 43955 h 556040"/>
                  <a:gd name="connsiteX13" fmla="*/ 251246 w 431681"/>
                  <a:gd name="connsiteY13" fmla="*/ 90057 h 556040"/>
                  <a:gd name="connsiteX14" fmla="*/ 358145 w 431681"/>
                  <a:gd name="connsiteY14" fmla="*/ 259482 h 556040"/>
                  <a:gd name="connsiteX15" fmla="*/ 364196 w 431681"/>
                  <a:gd name="connsiteY15" fmla="*/ 273312 h 556040"/>
                  <a:gd name="connsiteX16" fmla="*/ 423264 w 431681"/>
                  <a:gd name="connsiteY16" fmla="*/ 367533 h 556040"/>
                  <a:gd name="connsiteX17" fmla="*/ 429026 w 431681"/>
                  <a:gd name="connsiteY17" fmla="*/ 386262 h 556040"/>
                  <a:gd name="connsiteX18" fmla="*/ 431043 w 431681"/>
                  <a:gd name="connsiteY18" fmla="*/ 458585 h 556040"/>
                  <a:gd name="connsiteX19" fmla="*/ 431620 w 431681"/>
                  <a:gd name="connsiteY19" fmla="*/ 514195 h 556040"/>
                  <a:gd name="connsiteX20" fmla="*/ 421247 w 431681"/>
                  <a:gd name="connsiteY20" fmla="*/ 527449 h 556040"/>
                  <a:gd name="connsiteX21" fmla="*/ 401077 w 431681"/>
                  <a:gd name="connsiteY21" fmla="*/ 533500 h 556040"/>
                  <a:gd name="connsiteX22" fmla="*/ 399060 w 431681"/>
                  <a:gd name="connsiteY22" fmla="*/ 536382 h 556040"/>
                  <a:gd name="connsiteX23" fmla="*/ 334229 w 431681"/>
                  <a:gd name="connsiteY23" fmla="*/ 555687 h 556040"/>
                  <a:gd name="connsiteX24" fmla="*/ 320111 w 431681"/>
                  <a:gd name="connsiteY24" fmla="*/ 547331 h 556040"/>
                  <a:gd name="connsiteX25" fmla="*/ 294466 w 431681"/>
                  <a:gd name="connsiteY25" fmla="*/ 506127 h 556040"/>
                  <a:gd name="connsiteX26" fmla="*/ 184974 w 431681"/>
                  <a:gd name="connsiteY26" fmla="*/ 338719 h 556040"/>
                  <a:gd name="connsiteX27" fmla="*/ 181517 w 431681"/>
                  <a:gd name="connsiteY27" fmla="*/ 330363 h 55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31681" h="556040">
                    <a:moveTo>
                      <a:pt x="181517" y="330363"/>
                    </a:moveTo>
                    <a:cubicBezTo>
                      <a:pt x="150686" y="282533"/>
                      <a:pt x="120143" y="234702"/>
                      <a:pt x="89313" y="186871"/>
                    </a:cubicBezTo>
                    <a:cubicBezTo>
                      <a:pt x="78075" y="169583"/>
                      <a:pt x="65973" y="152871"/>
                      <a:pt x="56177" y="135006"/>
                    </a:cubicBezTo>
                    <a:cubicBezTo>
                      <a:pt x="47821" y="119735"/>
                      <a:pt x="37448" y="109938"/>
                      <a:pt x="19583" y="109938"/>
                    </a:cubicBezTo>
                    <a:cubicBezTo>
                      <a:pt x="8922" y="110515"/>
                      <a:pt x="4024" y="103887"/>
                      <a:pt x="1431" y="95243"/>
                    </a:cubicBezTo>
                    <a:cubicBezTo>
                      <a:pt x="-1163" y="86887"/>
                      <a:pt x="-874" y="78819"/>
                      <a:pt x="7770" y="73633"/>
                    </a:cubicBezTo>
                    <a:cubicBezTo>
                      <a:pt x="25634" y="59514"/>
                      <a:pt x="47821" y="57209"/>
                      <a:pt x="68279" y="50006"/>
                    </a:cubicBezTo>
                    <a:cubicBezTo>
                      <a:pt x="75194" y="47701"/>
                      <a:pt x="82109" y="45396"/>
                      <a:pt x="89313" y="43090"/>
                    </a:cubicBezTo>
                    <a:cubicBezTo>
                      <a:pt x="96228" y="36463"/>
                      <a:pt x="105736" y="36463"/>
                      <a:pt x="114092" y="33582"/>
                    </a:cubicBezTo>
                    <a:cubicBezTo>
                      <a:pt x="126194" y="29548"/>
                      <a:pt x="138584" y="25802"/>
                      <a:pt x="150974" y="22633"/>
                    </a:cubicBezTo>
                    <a:cubicBezTo>
                      <a:pt x="176330" y="15429"/>
                      <a:pt x="201398" y="6497"/>
                      <a:pt x="227330" y="1022"/>
                    </a:cubicBezTo>
                    <a:cubicBezTo>
                      <a:pt x="239144" y="-1571"/>
                      <a:pt x="249517" y="446"/>
                      <a:pt x="256720" y="10819"/>
                    </a:cubicBezTo>
                    <a:cubicBezTo>
                      <a:pt x="263059" y="19751"/>
                      <a:pt x="261331" y="33582"/>
                      <a:pt x="253551" y="43955"/>
                    </a:cubicBezTo>
                    <a:cubicBezTo>
                      <a:pt x="237991" y="64413"/>
                      <a:pt x="237415" y="68158"/>
                      <a:pt x="251246" y="90057"/>
                    </a:cubicBezTo>
                    <a:cubicBezTo>
                      <a:pt x="286687" y="146532"/>
                      <a:pt x="322416" y="203007"/>
                      <a:pt x="358145" y="259482"/>
                    </a:cubicBezTo>
                    <a:cubicBezTo>
                      <a:pt x="361026" y="263804"/>
                      <a:pt x="363907" y="268126"/>
                      <a:pt x="364196" y="273312"/>
                    </a:cubicBezTo>
                    <a:cubicBezTo>
                      <a:pt x="383789" y="304719"/>
                      <a:pt x="403382" y="336414"/>
                      <a:pt x="423264" y="367533"/>
                    </a:cubicBezTo>
                    <a:cubicBezTo>
                      <a:pt x="427010" y="373296"/>
                      <a:pt x="428738" y="379059"/>
                      <a:pt x="429026" y="386262"/>
                    </a:cubicBezTo>
                    <a:cubicBezTo>
                      <a:pt x="429315" y="410466"/>
                      <a:pt x="428162" y="434381"/>
                      <a:pt x="431043" y="458585"/>
                    </a:cubicBezTo>
                    <a:cubicBezTo>
                      <a:pt x="431043" y="477025"/>
                      <a:pt x="430467" y="495754"/>
                      <a:pt x="431620" y="514195"/>
                    </a:cubicBezTo>
                    <a:cubicBezTo>
                      <a:pt x="432196" y="523127"/>
                      <a:pt x="428738" y="525721"/>
                      <a:pt x="421247" y="527449"/>
                    </a:cubicBezTo>
                    <a:cubicBezTo>
                      <a:pt x="414332" y="528890"/>
                      <a:pt x="407704" y="531483"/>
                      <a:pt x="401077" y="533500"/>
                    </a:cubicBezTo>
                    <a:cubicBezTo>
                      <a:pt x="400789" y="534653"/>
                      <a:pt x="400213" y="535805"/>
                      <a:pt x="399060" y="536382"/>
                    </a:cubicBezTo>
                    <a:cubicBezTo>
                      <a:pt x="377738" y="543873"/>
                      <a:pt x="356128" y="549924"/>
                      <a:pt x="334229" y="555687"/>
                    </a:cubicBezTo>
                    <a:cubicBezTo>
                      <a:pt x="327314" y="557416"/>
                      <a:pt x="323280" y="552517"/>
                      <a:pt x="320111" y="547331"/>
                    </a:cubicBezTo>
                    <a:cubicBezTo>
                      <a:pt x="311466" y="533500"/>
                      <a:pt x="301958" y="520534"/>
                      <a:pt x="294466" y="506127"/>
                    </a:cubicBezTo>
                    <a:cubicBezTo>
                      <a:pt x="256720" y="451093"/>
                      <a:pt x="222144" y="394330"/>
                      <a:pt x="184974" y="338719"/>
                    </a:cubicBezTo>
                    <a:cubicBezTo>
                      <a:pt x="182381" y="336414"/>
                      <a:pt x="180652" y="333821"/>
                      <a:pt x="181517" y="330363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6C394551-27BC-46F5-9DCC-841DF8C391CD}"/>
                  </a:ext>
                </a:extLst>
              </p:cNvPr>
              <p:cNvSpPr/>
              <p:nvPr/>
            </p:nvSpPr>
            <p:spPr>
              <a:xfrm rot="931651">
                <a:off x="8830244" y="2844980"/>
                <a:ext cx="163481" cy="378168"/>
              </a:xfrm>
              <a:custGeom>
                <a:avLst/>
                <a:gdLst>
                  <a:gd name="connsiteX0" fmla="*/ 80046 w 163481"/>
                  <a:gd name="connsiteY0" fmla="*/ 318812 h 378168"/>
                  <a:gd name="connsiteX1" fmla="*/ 74860 w 163481"/>
                  <a:gd name="connsiteY1" fmla="*/ 297490 h 378168"/>
                  <a:gd name="connsiteX2" fmla="*/ 71690 w 163481"/>
                  <a:gd name="connsiteY2" fmla="*/ 132675 h 378168"/>
                  <a:gd name="connsiteX3" fmla="*/ 61029 w 163481"/>
                  <a:gd name="connsiteY3" fmla="*/ 95793 h 378168"/>
                  <a:gd name="connsiteX4" fmla="*/ 24436 w 163481"/>
                  <a:gd name="connsiteY4" fmla="*/ 79946 h 378168"/>
                  <a:gd name="connsiteX5" fmla="*/ 5131 w 163481"/>
                  <a:gd name="connsiteY5" fmla="*/ 72166 h 378168"/>
                  <a:gd name="connsiteX6" fmla="*/ 8012 w 163481"/>
                  <a:gd name="connsiteY6" fmla="*/ 41624 h 378168"/>
                  <a:gd name="connsiteX7" fmla="*/ 31351 w 163481"/>
                  <a:gd name="connsiteY7" fmla="*/ 30674 h 378168"/>
                  <a:gd name="connsiteX8" fmla="*/ 126725 w 163481"/>
                  <a:gd name="connsiteY8" fmla="*/ 2725 h 378168"/>
                  <a:gd name="connsiteX9" fmla="*/ 131335 w 163481"/>
                  <a:gd name="connsiteY9" fmla="*/ 1284 h 378168"/>
                  <a:gd name="connsiteX10" fmla="*/ 160436 w 163481"/>
                  <a:gd name="connsiteY10" fmla="*/ 10217 h 378168"/>
                  <a:gd name="connsiteX11" fmla="*/ 150928 w 163481"/>
                  <a:gd name="connsiteY11" fmla="*/ 40759 h 378168"/>
                  <a:gd name="connsiteX12" fmla="*/ 114046 w 163481"/>
                  <a:gd name="connsiteY12" fmla="*/ 122302 h 378168"/>
                  <a:gd name="connsiteX13" fmla="*/ 117504 w 163481"/>
                  <a:gd name="connsiteY13" fmla="*/ 297778 h 378168"/>
                  <a:gd name="connsiteX14" fmla="*/ 117504 w 163481"/>
                  <a:gd name="connsiteY14" fmla="*/ 378168 h 378168"/>
                  <a:gd name="connsiteX15" fmla="*/ 80046 w 163481"/>
                  <a:gd name="connsiteY15" fmla="*/ 318812 h 37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481" h="378168">
                    <a:moveTo>
                      <a:pt x="80046" y="318812"/>
                    </a:moveTo>
                    <a:cubicBezTo>
                      <a:pt x="75724" y="312185"/>
                      <a:pt x="75148" y="304981"/>
                      <a:pt x="74860" y="297490"/>
                    </a:cubicBezTo>
                    <a:cubicBezTo>
                      <a:pt x="73995" y="242455"/>
                      <a:pt x="72843" y="187709"/>
                      <a:pt x="71690" y="132675"/>
                    </a:cubicBezTo>
                    <a:cubicBezTo>
                      <a:pt x="71402" y="119421"/>
                      <a:pt x="68521" y="106743"/>
                      <a:pt x="61029" y="95793"/>
                    </a:cubicBezTo>
                    <a:cubicBezTo>
                      <a:pt x="52385" y="82827"/>
                      <a:pt x="38554" y="80810"/>
                      <a:pt x="24436" y="79946"/>
                    </a:cubicBezTo>
                    <a:cubicBezTo>
                      <a:pt x="17232" y="79370"/>
                      <a:pt x="10317" y="78217"/>
                      <a:pt x="5131" y="72166"/>
                    </a:cubicBezTo>
                    <a:cubicBezTo>
                      <a:pt x="-2649" y="62946"/>
                      <a:pt x="-1497" y="49403"/>
                      <a:pt x="8012" y="41624"/>
                    </a:cubicBezTo>
                    <a:cubicBezTo>
                      <a:pt x="14927" y="35861"/>
                      <a:pt x="22995" y="33268"/>
                      <a:pt x="31351" y="30674"/>
                    </a:cubicBezTo>
                    <a:cubicBezTo>
                      <a:pt x="63046" y="21454"/>
                      <a:pt x="94741" y="11945"/>
                      <a:pt x="126725" y="2725"/>
                    </a:cubicBezTo>
                    <a:cubicBezTo>
                      <a:pt x="128165" y="2149"/>
                      <a:pt x="129606" y="1573"/>
                      <a:pt x="131335" y="1284"/>
                    </a:cubicBezTo>
                    <a:cubicBezTo>
                      <a:pt x="146606" y="-1885"/>
                      <a:pt x="155538" y="708"/>
                      <a:pt x="160436" y="10217"/>
                    </a:cubicBezTo>
                    <a:cubicBezTo>
                      <a:pt x="166199" y="21454"/>
                      <a:pt x="164182" y="31251"/>
                      <a:pt x="150928" y="40759"/>
                    </a:cubicBezTo>
                    <a:cubicBezTo>
                      <a:pt x="122402" y="60929"/>
                      <a:pt x="113470" y="89743"/>
                      <a:pt x="114046" y="122302"/>
                    </a:cubicBezTo>
                    <a:cubicBezTo>
                      <a:pt x="114911" y="180794"/>
                      <a:pt x="116351" y="239286"/>
                      <a:pt x="117504" y="297778"/>
                    </a:cubicBezTo>
                    <a:cubicBezTo>
                      <a:pt x="117504" y="323998"/>
                      <a:pt x="117504" y="350219"/>
                      <a:pt x="117504" y="378168"/>
                    </a:cubicBezTo>
                    <a:cubicBezTo>
                      <a:pt x="104826" y="357998"/>
                      <a:pt x="92436" y="338405"/>
                      <a:pt x="80046" y="318812"/>
                    </a:cubicBezTo>
                    <a:close/>
                  </a:path>
                </a:pathLst>
              </a:custGeom>
              <a:solidFill>
                <a:srgbClr val="ED1C24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59B7DAC2-AC99-4C2D-A63D-5B359A395E6F}"/>
              </a:ext>
            </a:extLst>
          </p:cNvPr>
          <p:cNvGrpSpPr/>
          <p:nvPr/>
        </p:nvGrpSpPr>
        <p:grpSpPr>
          <a:xfrm rot="18992778">
            <a:off x="2537806" y="1691061"/>
            <a:ext cx="3971435" cy="4203038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619BE29-822D-4A82-89CC-159E9A8C3EA5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7F48EF6E-B10F-4419-B269-CE4DEB9DFBC8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E98BCEC-2056-4BD6-A55E-6B145444FB81}"/>
              </a:ext>
            </a:extLst>
          </p:cNvPr>
          <p:cNvGrpSpPr/>
          <p:nvPr/>
        </p:nvGrpSpPr>
        <p:grpSpPr>
          <a:xfrm>
            <a:off x="5379990" y="1438523"/>
            <a:ext cx="1405916" cy="5190837"/>
            <a:chOff x="1724730" y="800100"/>
            <a:chExt cx="1616347" cy="596777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3E48AA2E-C748-412C-9704-1FF2F7807672}"/>
                </a:ext>
              </a:extLst>
            </p:cNvPr>
            <p:cNvGrpSpPr/>
            <p:nvPr/>
          </p:nvGrpSpPr>
          <p:grpSpPr>
            <a:xfrm>
              <a:off x="1724730" y="800100"/>
              <a:ext cx="1616347" cy="5967777"/>
              <a:chOff x="1724730" y="800100"/>
              <a:chExt cx="1616347" cy="5967777"/>
            </a:xfrm>
          </p:grpSpPr>
          <p:sp>
            <p:nvSpPr>
              <p:cNvPr id="329" name="Rectangle: Rounded Corners 328">
                <a:extLst>
                  <a:ext uri="{FF2B5EF4-FFF2-40B4-BE49-F238E27FC236}">
                    <a16:creationId xmlns:a16="http://schemas.microsoft.com/office/drawing/2014/main" id="{4D45F9E6-5C01-4F79-9ACA-7A12D0CB34D3}"/>
                  </a:ext>
                </a:extLst>
              </p:cNvPr>
              <p:cNvSpPr/>
              <p:nvPr/>
            </p:nvSpPr>
            <p:spPr>
              <a:xfrm>
                <a:off x="1724730" y="800100"/>
                <a:ext cx="1616347" cy="47478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828ACC0B-99AD-4E49-9E4B-DD98C42FD80C}"/>
                  </a:ext>
                </a:extLst>
              </p:cNvPr>
              <p:cNvSpPr/>
              <p:nvPr/>
            </p:nvSpPr>
            <p:spPr>
              <a:xfrm>
                <a:off x="1817689" y="1274886"/>
                <a:ext cx="1442024" cy="5492991"/>
              </a:xfrm>
              <a:custGeom>
                <a:avLst/>
                <a:gdLst>
                  <a:gd name="connsiteX0" fmla="*/ 0 w 1442024"/>
                  <a:gd name="connsiteY0" fmla="*/ 0 h 5492991"/>
                  <a:gd name="connsiteX1" fmla="*/ 1442024 w 1442024"/>
                  <a:gd name="connsiteY1" fmla="*/ 0 h 5492991"/>
                  <a:gd name="connsiteX2" fmla="*/ 1442024 w 1442024"/>
                  <a:gd name="connsiteY2" fmla="*/ 4771979 h 5492991"/>
                  <a:gd name="connsiteX3" fmla="*/ 721012 w 1442024"/>
                  <a:gd name="connsiteY3" fmla="*/ 5492991 h 5492991"/>
                  <a:gd name="connsiteX4" fmla="*/ 0 w 1442024"/>
                  <a:gd name="connsiteY4" fmla="*/ 4771979 h 549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024" h="5492991">
                    <a:moveTo>
                      <a:pt x="0" y="0"/>
                    </a:moveTo>
                    <a:lnTo>
                      <a:pt x="1442024" y="0"/>
                    </a:lnTo>
                    <a:lnTo>
                      <a:pt x="1442024" y="4771979"/>
                    </a:lnTo>
                    <a:cubicBezTo>
                      <a:pt x="1442024" y="5170183"/>
                      <a:pt x="1119215" y="5492991"/>
                      <a:pt x="721012" y="5492991"/>
                    </a:cubicBezTo>
                    <a:cubicBezTo>
                      <a:pt x="322809" y="5492991"/>
                      <a:pt x="0" y="5170183"/>
                      <a:pt x="0" y="477197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396C4E1B-FF37-42F2-8D5A-D10B7E70CD8D}"/>
                  </a:ext>
                </a:extLst>
              </p:cNvPr>
              <p:cNvSpPr/>
              <p:nvPr/>
            </p:nvSpPr>
            <p:spPr>
              <a:xfrm>
                <a:off x="1902599" y="1274885"/>
                <a:ext cx="1264155" cy="5367748"/>
              </a:xfrm>
              <a:custGeom>
                <a:avLst/>
                <a:gdLst>
                  <a:gd name="connsiteX0" fmla="*/ 0 w 1264155"/>
                  <a:gd name="connsiteY0" fmla="*/ 0 h 5367748"/>
                  <a:gd name="connsiteX1" fmla="*/ 136213 w 1264155"/>
                  <a:gd name="connsiteY1" fmla="*/ 0 h 5367748"/>
                  <a:gd name="connsiteX2" fmla="*/ 136213 w 1264155"/>
                  <a:gd name="connsiteY2" fmla="*/ 4762572 h 5367748"/>
                  <a:gd name="connsiteX3" fmla="*/ 622471 w 1264155"/>
                  <a:gd name="connsiteY3" fmla="*/ 5248829 h 5367748"/>
                  <a:gd name="connsiteX4" fmla="*/ 1108728 w 1264155"/>
                  <a:gd name="connsiteY4" fmla="*/ 4762572 h 5367748"/>
                  <a:gd name="connsiteX5" fmla="*/ 1108728 w 1264155"/>
                  <a:gd name="connsiteY5" fmla="*/ 0 h 5367748"/>
                  <a:gd name="connsiteX6" fmla="*/ 1264155 w 1264155"/>
                  <a:gd name="connsiteY6" fmla="*/ 0 h 5367748"/>
                  <a:gd name="connsiteX7" fmla="*/ 1264155 w 1264155"/>
                  <a:gd name="connsiteY7" fmla="*/ 4735671 h 5367748"/>
                  <a:gd name="connsiteX8" fmla="*/ 632077 w 1264155"/>
                  <a:gd name="connsiteY8" fmla="*/ 5367748 h 5367748"/>
                  <a:gd name="connsiteX9" fmla="*/ 0 w 1264155"/>
                  <a:gd name="connsiteY9" fmla="*/ 4735671 h 536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155" h="5367748">
                    <a:moveTo>
                      <a:pt x="0" y="0"/>
                    </a:moveTo>
                    <a:lnTo>
                      <a:pt x="136213" y="0"/>
                    </a:lnTo>
                    <a:lnTo>
                      <a:pt x="136213" y="4762572"/>
                    </a:lnTo>
                    <a:cubicBezTo>
                      <a:pt x="136213" y="5031125"/>
                      <a:pt x="353917" y="5248829"/>
                      <a:pt x="622471" y="5248829"/>
                    </a:cubicBezTo>
                    <a:cubicBezTo>
                      <a:pt x="891024" y="5248829"/>
                      <a:pt x="1108728" y="5031125"/>
                      <a:pt x="1108728" y="4762572"/>
                    </a:cubicBezTo>
                    <a:lnTo>
                      <a:pt x="1108728" y="0"/>
                    </a:lnTo>
                    <a:lnTo>
                      <a:pt x="1264155" y="0"/>
                    </a:lnTo>
                    <a:lnTo>
                      <a:pt x="1264155" y="4735671"/>
                    </a:lnTo>
                    <a:cubicBezTo>
                      <a:pt x="1264155" y="5084756"/>
                      <a:pt x="981163" y="5367748"/>
                      <a:pt x="632077" y="5367748"/>
                    </a:cubicBezTo>
                    <a:cubicBezTo>
                      <a:pt x="282992" y="5367748"/>
                      <a:pt x="0" y="5084756"/>
                      <a:pt x="0" y="47356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Rectangle: Top Corners Rounded 331">
                <a:extLst>
                  <a:ext uri="{FF2B5EF4-FFF2-40B4-BE49-F238E27FC236}">
                    <a16:creationId xmlns:a16="http://schemas.microsoft.com/office/drawing/2014/main" id="{B28CE455-B755-4C15-8C28-B482C0C2BD21}"/>
                  </a:ext>
                </a:extLst>
              </p:cNvPr>
              <p:cNvSpPr/>
              <p:nvPr/>
            </p:nvSpPr>
            <p:spPr>
              <a:xfrm>
                <a:off x="2121570" y="2180294"/>
                <a:ext cx="806326" cy="4249928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: Rounded Corners 332">
                <a:extLst>
                  <a:ext uri="{FF2B5EF4-FFF2-40B4-BE49-F238E27FC236}">
                    <a16:creationId xmlns:a16="http://schemas.microsoft.com/office/drawing/2014/main" id="{864885C7-F3AB-45E0-A020-B52AF09E774D}"/>
                  </a:ext>
                </a:extLst>
              </p:cNvPr>
              <p:cNvSpPr/>
              <p:nvPr/>
            </p:nvSpPr>
            <p:spPr>
              <a:xfrm>
                <a:off x="2271336" y="2319815"/>
                <a:ext cx="60313" cy="261076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24715F5-5A79-48A3-A0AC-0400A573278E}"/>
                  </a:ext>
                </a:extLst>
              </p:cNvPr>
              <p:cNvSpPr/>
              <p:nvPr/>
            </p:nvSpPr>
            <p:spPr>
              <a:xfrm>
                <a:off x="2116015" y="2180292"/>
                <a:ext cx="809058" cy="4238007"/>
              </a:xfrm>
              <a:custGeom>
                <a:avLst/>
                <a:gdLst>
                  <a:gd name="connsiteX0" fmla="*/ 563880 w 561975"/>
                  <a:gd name="connsiteY0" fmla="*/ 0 h 2914650"/>
                  <a:gd name="connsiteX1" fmla="*/ 515302 w 561975"/>
                  <a:gd name="connsiteY1" fmla="*/ 18098 h 2914650"/>
                  <a:gd name="connsiteX2" fmla="*/ 129540 w 561975"/>
                  <a:gd name="connsiteY2" fmla="*/ 18098 h 2914650"/>
                  <a:gd name="connsiteX3" fmla="*/ 77152 w 561975"/>
                  <a:gd name="connsiteY3" fmla="*/ 68580 h 2914650"/>
                  <a:gd name="connsiteX4" fmla="*/ 78105 w 561975"/>
                  <a:gd name="connsiteY4" fmla="*/ 2727960 h 2914650"/>
                  <a:gd name="connsiteX5" fmla="*/ 160020 w 561975"/>
                  <a:gd name="connsiteY5" fmla="*/ 2880360 h 2914650"/>
                  <a:gd name="connsiteX6" fmla="*/ 201930 w 561975"/>
                  <a:gd name="connsiteY6" fmla="*/ 2922270 h 2914650"/>
                  <a:gd name="connsiteX7" fmla="*/ 10477 w 561975"/>
                  <a:gd name="connsiteY7" fmla="*/ 2685098 h 2914650"/>
                  <a:gd name="connsiteX8" fmla="*/ 10477 w 561975"/>
                  <a:gd name="connsiteY8" fmla="*/ 79058 h 2914650"/>
                  <a:gd name="connsiteX9" fmla="*/ 0 w 561975"/>
                  <a:gd name="connsiteY9" fmla="*/ 953 h 2914650"/>
                  <a:gd name="connsiteX10" fmla="*/ 563880 w 561975"/>
                  <a:gd name="connsiteY10" fmla="*/ 0 h 2914650"/>
                  <a:gd name="connsiteX0" fmla="*/ 563880 w 563881"/>
                  <a:gd name="connsiteY0" fmla="*/ 0 h 2922269"/>
                  <a:gd name="connsiteX1" fmla="*/ 515302 w 563881"/>
                  <a:gd name="connsiteY1" fmla="*/ 18098 h 2922269"/>
                  <a:gd name="connsiteX2" fmla="*/ 129540 w 563881"/>
                  <a:gd name="connsiteY2" fmla="*/ 18098 h 2922269"/>
                  <a:gd name="connsiteX3" fmla="*/ 77152 w 563881"/>
                  <a:gd name="connsiteY3" fmla="*/ 68580 h 2922269"/>
                  <a:gd name="connsiteX4" fmla="*/ 78105 w 563881"/>
                  <a:gd name="connsiteY4" fmla="*/ 2727960 h 2922269"/>
                  <a:gd name="connsiteX5" fmla="*/ 160020 w 563881"/>
                  <a:gd name="connsiteY5" fmla="*/ 2880360 h 2922269"/>
                  <a:gd name="connsiteX6" fmla="*/ 201930 w 563881"/>
                  <a:gd name="connsiteY6" fmla="*/ 2922270 h 2922269"/>
                  <a:gd name="connsiteX7" fmla="*/ 10477 w 563881"/>
                  <a:gd name="connsiteY7" fmla="*/ 2685098 h 2922269"/>
                  <a:gd name="connsiteX8" fmla="*/ 0 w 563881"/>
                  <a:gd name="connsiteY8" fmla="*/ 953 h 2922269"/>
                  <a:gd name="connsiteX9" fmla="*/ 563880 w 563881"/>
                  <a:gd name="connsiteY9" fmla="*/ 0 h 2922269"/>
                  <a:gd name="connsiteX0" fmla="*/ 570944 w 570943"/>
                  <a:gd name="connsiteY0" fmla="*/ 0 h 2992706"/>
                  <a:gd name="connsiteX1" fmla="*/ 522366 w 570943"/>
                  <a:gd name="connsiteY1" fmla="*/ 18098 h 2992706"/>
                  <a:gd name="connsiteX2" fmla="*/ 136604 w 570943"/>
                  <a:gd name="connsiteY2" fmla="*/ 18098 h 2992706"/>
                  <a:gd name="connsiteX3" fmla="*/ 84216 w 570943"/>
                  <a:gd name="connsiteY3" fmla="*/ 68580 h 2992706"/>
                  <a:gd name="connsiteX4" fmla="*/ 85169 w 570943"/>
                  <a:gd name="connsiteY4" fmla="*/ 2727960 h 2992706"/>
                  <a:gd name="connsiteX5" fmla="*/ 167084 w 570943"/>
                  <a:gd name="connsiteY5" fmla="*/ 2880360 h 2992706"/>
                  <a:gd name="connsiteX6" fmla="*/ 213429 w 570943"/>
                  <a:gd name="connsiteY6" fmla="*/ 2953324 h 2992706"/>
                  <a:gd name="connsiteX7" fmla="*/ 17541 w 570943"/>
                  <a:gd name="connsiteY7" fmla="*/ 2685098 h 2992706"/>
                  <a:gd name="connsiteX8" fmla="*/ 7064 w 570943"/>
                  <a:gd name="connsiteY8" fmla="*/ 953 h 2992706"/>
                  <a:gd name="connsiteX9" fmla="*/ 570944 w 570943"/>
                  <a:gd name="connsiteY9" fmla="*/ 0 h 2992706"/>
                  <a:gd name="connsiteX0" fmla="*/ 570944 w 570945"/>
                  <a:gd name="connsiteY0" fmla="*/ 0 h 2986009"/>
                  <a:gd name="connsiteX1" fmla="*/ 522366 w 570945"/>
                  <a:gd name="connsiteY1" fmla="*/ 18098 h 2986009"/>
                  <a:gd name="connsiteX2" fmla="*/ 136604 w 570945"/>
                  <a:gd name="connsiteY2" fmla="*/ 18098 h 2986009"/>
                  <a:gd name="connsiteX3" fmla="*/ 84216 w 570945"/>
                  <a:gd name="connsiteY3" fmla="*/ 68580 h 2986009"/>
                  <a:gd name="connsiteX4" fmla="*/ 85169 w 570945"/>
                  <a:gd name="connsiteY4" fmla="*/ 2727960 h 2986009"/>
                  <a:gd name="connsiteX5" fmla="*/ 167084 w 570945"/>
                  <a:gd name="connsiteY5" fmla="*/ 2880360 h 2986009"/>
                  <a:gd name="connsiteX6" fmla="*/ 213429 w 570945"/>
                  <a:gd name="connsiteY6" fmla="*/ 2953324 h 2986009"/>
                  <a:gd name="connsiteX7" fmla="*/ 17541 w 570945"/>
                  <a:gd name="connsiteY7" fmla="*/ 2685098 h 2986009"/>
                  <a:gd name="connsiteX8" fmla="*/ 7064 w 570945"/>
                  <a:gd name="connsiteY8" fmla="*/ 953 h 2986009"/>
                  <a:gd name="connsiteX9" fmla="*/ 570944 w 570945"/>
                  <a:gd name="connsiteY9" fmla="*/ 0 h 2986009"/>
                  <a:gd name="connsiteX0" fmla="*/ 563880 w 563880"/>
                  <a:gd name="connsiteY0" fmla="*/ 0 h 2953325"/>
                  <a:gd name="connsiteX1" fmla="*/ 515302 w 563880"/>
                  <a:gd name="connsiteY1" fmla="*/ 18098 h 2953325"/>
                  <a:gd name="connsiteX2" fmla="*/ 129540 w 563880"/>
                  <a:gd name="connsiteY2" fmla="*/ 18098 h 2953325"/>
                  <a:gd name="connsiteX3" fmla="*/ 77152 w 563880"/>
                  <a:gd name="connsiteY3" fmla="*/ 68580 h 2953325"/>
                  <a:gd name="connsiteX4" fmla="*/ 78105 w 563880"/>
                  <a:gd name="connsiteY4" fmla="*/ 2727960 h 2953325"/>
                  <a:gd name="connsiteX5" fmla="*/ 160020 w 563880"/>
                  <a:gd name="connsiteY5" fmla="*/ 2880360 h 2953325"/>
                  <a:gd name="connsiteX6" fmla="*/ 206365 w 563880"/>
                  <a:gd name="connsiteY6" fmla="*/ 2953324 h 2953325"/>
                  <a:gd name="connsiteX7" fmla="*/ 10477 w 563880"/>
                  <a:gd name="connsiteY7" fmla="*/ 2685098 h 2953325"/>
                  <a:gd name="connsiteX8" fmla="*/ 0 w 563880"/>
                  <a:gd name="connsiteY8" fmla="*/ 953 h 2953325"/>
                  <a:gd name="connsiteX9" fmla="*/ 563880 w 563880"/>
                  <a:gd name="connsiteY9" fmla="*/ 0 h 2953325"/>
                  <a:gd name="connsiteX0" fmla="*/ 563880 w 563880"/>
                  <a:gd name="connsiteY0" fmla="*/ 0 h 3023716"/>
                  <a:gd name="connsiteX1" fmla="*/ 515302 w 563880"/>
                  <a:gd name="connsiteY1" fmla="*/ 18098 h 3023716"/>
                  <a:gd name="connsiteX2" fmla="*/ 129540 w 563880"/>
                  <a:gd name="connsiteY2" fmla="*/ 18098 h 3023716"/>
                  <a:gd name="connsiteX3" fmla="*/ 77152 w 563880"/>
                  <a:gd name="connsiteY3" fmla="*/ 68580 h 3023716"/>
                  <a:gd name="connsiteX4" fmla="*/ 78105 w 563880"/>
                  <a:gd name="connsiteY4" fmla="*/ 2727960 h 3023716"/>
                  <a:gd name="connsiteX5" fmla="*/ 206365 w 563880"/>
                  <a:gd name="connsiteY5" fmla="*/ 2953324 h 3023716"/>
                  <a:gd name="connsiteX6" fmla="*/ 10477 w 563880"/>
                  <a:gd name="connsiteY6" fmla="*/ 2685098 h 3023716"/>
                  <a:gd name="connsiteX7" fmla="*/ 0 w 563880"/>
                  <a:gd name="connsiteY7" fmla="*/ 953 h 3023716"/>
                  <a:gd name="connsiteX8" fmla="*/ 563880 w 563880"/>
                  <a:gd name="connsiteY8" fmla="*/ 0 h 3023716"/>
                  <a:gd name="connsiteX0" fmla="*/ 563880 w 563880"/>
                  <a:gd name="connsiteY0" fmla="*/ 0 h 2953707"/>
                  <a:gd name="connsiteX1" fmla="*/ 515302 w 563880"/>
                  <a:gd name="connsiteY1" fmla="*/ 18098 h 2953707"/>
                  <a:gd name="connsiteX2" fmla="*/ 129540 w 563880"/>
                  <a:gd name="connsiteY2" fmla="*/ 18098 h 2953707"/>
                  <a:gd name="connsiteX3" fmla="*/ 77152 w 563880"/>
                  <a:gd name="connsiteY3" fmla="*/ 68580 h 2953707"/>
                  <a:gd name="connsiteX4" fmla="*/ 78105 w 563880"/>
                  <a:gd name="connsiteY4" fmla="*/ 2727960 h 2953707"/>
                  <a:gd name="connsiteX5" fmla="*/ 206365 w 563880"/>
                  <a:gd name="connsiteY5" fmla="*/ 2953324 h 2953707"/>
                  <a:gd name="connsiteX6" fmla="*/ 10477 w 563880"/>
                  <a:gd name="connsiteY6" fmla="*/ 2685098 h 2953707"/>
                  <a:gd name="connsiteX7" fmla="*/ 0 w 563880"/>
                  <a:gd name="connsiteY7" fmla="*/ 953 h 2953707"/>
                  <a:gd name="connsiteX8" fmla="*/ 563880 w 563880"/>
                  <a:gd name="connsiteY8" fmla="*/ 0 h 295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880" h="2953707">
                    <a:moveTo>
                      <a:pt x="563880" y="0"/>
                    </a:moveTo>
                    <a:cubicBezTo>
                      <a:pt x="555307" y="25718"/>
                      <a:pt x="532448" y="18098"/>
                      <a:pt x="515302" y="18098"/>
                    </a:cubicBezTo>
                    <a:lnTo>
                      <a:pt x="129540" y="18098"/>
                    </a:lnTo>
                    <a:cubicBezTo>
                      <a:pt x="91440" y="17145"/>
                      <a:pt x="77152" y="27623"/>
                      <a:pt x="77152" y="68580"/>
                    </a:cubicBezTo>
                    <a:cubicBezTo>
                      <a:pt x="78105" y="955358"/>
                      <a:pt x="65004" y="2246865"/>
                      <a:pt x="78105" y="2727960"/>
                    </a:cubicBezTo>
                    <a:cubicBezTo>
                      <a:pt x="81896" y="2867178"/>
                      <a:pt x="217636" y="2960468"/>
                      <a:pt x="206365" y="2953324"/>
                    </a:cubicBezTo>
                    <a:cubicBezTo>
                      <a:pt x="75247" y="2906053"/>
                      <a:pt x="13818" y="2853333"/>
                      <a:pt x="10477" y="2685098"/>
                    </a:cubicBezTo>
                    <a:cubicBezTo>
                      <a:pt x="683" y="2191933"/>
                      <a:pt x="3492" y="895668"/>
                      <a:pt x="0" y="953"/>
                    </a:cubicBezTo>
                    <a:lnTo>
                      <a:pt x="563880" y="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FD9F39A2-B9F7-4CC7-AB17-A795E525B1D2}"/>
                  </a:ext>
                </a:extLst>
              </p:cNvPr>
              <p:cNvGrpSpPr/>
              <p:nvPr/>
            </p:nvGrpSpPr>
            <p:grpSpPr>
              <a:xfrm>
                <a:off x="1773058" y="851892"/>
                <a:ext cx="1523317" cy="365760"/>
                <a:chOff x="1773058" y="851892"/>
                <a:chExt cx="1523317" cy="365760"/>
              </a:xfrm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A4D363AD-DCC6-4F2E-8725-A1DFEC1D3026}"/>
                    </a:ext>
                  </a:extLst>
                </p:cNvPr>
                <p:cNvSpPr/>
                <p:nvPr/>
              </p:nvSpPr>
              <p:spPr>
                <a:xfrm>
                  <a:off x="1773058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C4BED9E5-AA41-46E7-90F6-D27EAC12730C}"/>
                    </a:ext>
                  </a:extLst>
                </p:cNvPr>
                <p:cNvSpPr/>
                <p:nvPr/>
              </p:nvSpPr>
              <p:spPr>
                <a:xfrm>
                  <a:off x="1878601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1654D9F7-F2F5-4F27-9ED4-0812CE5767C0}"/>
                    </a:ext>
                  </a:extLst>
                </p:cNvPr>
                <p:cNvSpPr/>
                <p:nvPr/>
              </p:nvSpPr>
              <p:spPr>
                <a:xfrm>
                  <a:off x="1984144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23949A80-DFDF-417F-8901-477EA80AD52D}"/>
                    </a:ext>
                  </a:extLst>
                </p:cNvPr>
                <p:cNvSpPr/>
                <p:nvPr/>
              </p:nvSpPr>
              <p:spPr>
                <a:xfrm>
                  <a:off x="2089687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F0631EB0-973D-4E80-817B-E3ADEED6165C}"/>
                    </a:ext>
                  </a:extLst>
                </p:cNvPr>
                <p:cNvSpPr/>
                <p:nvPr/>
              </p:nvSpPr>
              <p:spPr>
                <a:xfrm>
                  <a:off x="2195230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CD981E64-B974-495F-9132-616B6D58D158}"/>
                    </a:ext>
                  </a:extLst>
                </p:cNvPr>
                <p:cNvSpPr/>
                <p:nvPr/>
              </p:nvSpPr>
              <p:spPr>
                <a:xfrm>
                  <a:off x="2300773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A32A0B55-5F95-422B-85F9-2D6865AFDF5D}"/>
                    </a:ext>
                  </a:extLst>
                </p:cNvPr>
                <p:cNvSpPr/>
                <p:nvPr/>
              </p:nvSpPr>
              <p:spPr>
                <a:xfrm>
                  <a:off x="2406316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66DEF199-CB98-4920-B39F-A76B51FD1245}"/>
                    </a:ext>
                  </a:extLst>
                </p:cNvPr>
                <p:cNvSpPr/>
                <p:nvPr/>
              </p:nvSpPr>
              <p:spPr>
                <a:xfrm>
                  <a:off x="2511859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AC89DACD-279D-45CC-BE14-2928C906D1F9}"/>
                    </a:ext>
                  </a:extLst>
                </p:cNvPr>
                <p:cNvSpPr/>
                <p:nvPr/>
              </p:nvSpPr>
              <p:spPr>
                <a:xfrm>
                  <a:off x="2617402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26E40889-338F-4A56-B14B-71CC9D410E76}"/>
                    </a:ext>
                  </a:extLst>
                </p:cNvPr>
                <p:cNvSpPr/>
                <p:nvPr/>
              </p:nvSpPr>
              <p:spPr>
                <a:xfrm>
                  <a:off x="2722945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A9662046-33E4-4C4C-ACE9-67A243DE6F17}"/>
                    </a:ext>
                  </a:extLst>
                </p:cNvPr>
                <p:cNvSpPr/>
                <p:nvPr/>
              </p:nvSpPr>
              <p:spPr>
                <a:xfrm>
                  <a:off x="2828488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51532132-E103-4071-9500-949B6D766095}"/>
                    </a:ext>
                  </a:extLst>
                </p:cNvPr>
                <p:cNvSpPr/>
                <p:nvPr/>
              </p:nvSpPr>
              <p:spPr>
                <a:xfrm>
                  <a:off x="2934031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FB966E66-FA40-4FAB-8478-493DB427F4F2}"/>
                    </a:ext>
                  </a:extLst>
                </p:cNvPr>
                <p:cNvSpPr/>
                <p:nvPr/>
              </p:nvSpPr>
              <p:spPr>
                <a:xfrm>
                  <a:off x="3039574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CA0C744E-9976-4CDD-845D-2361C602EB21}"/>
                    </a:ext>
                  </a:extLst>
                </p:cNvPr>
                <p:cNvSpPr/>
                <p:nvPr/>
              </p:nvSpPr>
              <p:spPr>
                <a:xfrm>
                  <a:off x="3145117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9C5DC512-195F-4092-87A5-DA81845E8943}"/>
                    </a:ext>
                  </a:extLst>
                </p:cNvPr>
                <p:cNvSpPr/>
                <p:nvPr/>
              </p:nvSpPr>
              <p:spPr>
                <a:xfrm>
                  <a:off x="3250656" y="851892"/>
                  <a:ext cx="45719" cy="3657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2A55B759-A795-4FC2-844F-975EA385A687}"/>
                </a:ext>
              </a:extLst>
            </p:cNvPr>
            <p:cNvGrpSpPr/>
            <p:nvPr/>
          </p:nvGrpSpPr>
          <p:grpSpPr>
            <a:xfrm rot="5400000">
              <a:off x="855870" y="4145232"/>
              <a:ext cx="3403416" cy="308126"/>
              <a:chOff x="4740459" y="5876217"/>
              <a:chExt cx="4989119" cy="451686"/>
            </a:xfrm>
            <a:solidFill>
              <a:schemeClr val="bg1"/>
            </a:solidFill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1C010EAE-32C5-4688-A4C1-FE12AEF5B6E2}"/>
                  </a:ext>
                </a:extLst>
              </p:cNvPr>
              <p:cNvGrpSpPr/>
              <p:nvPr/>
            </p:nvGrpSpPr>
            <p:grpSpPr>
              <a:xfrm>
                <a:off x="4740459" y="5934630"/>
                <a:ext cx="2779686" cy="341586"/>
                <a:chOff x="4740459" y="5955396"/>
                <a:chExt cx="2779686" cy="341586"/>
              </a:xfrm>
              <a:grpFill/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E258F767-0D9D-4E7E-BD65-21621C533F25}"/>
                    </a:ext>
                  </a:extLst>
                </p:cNvPr>
                <p:cNvSpPr/>
                <p:nvPr/>
              </p:nvSpPr>
              <p:spPr>
                <a:xfrm>
                  <a:off x="5769702" y="5964812"/>
                  <a:ext cx="177194" cy="323605"/>
                </a:xfrm>
                <a:custGeom>
                  <a:avLst/>
                  <a:gdLst>
                    <a:gd name="connsiteX0" fmla="*/ 163989 w 177194"/>
                    <a:gd name="connsiteY0" fmla="*/ 25560 h 323605"/>
                    <a:gd name="connsiteX1" fmla="*/ 148927 w 177194"/>
                    <a:gd name="connsiteY1" fmla="*/ 47925 h 323605"/>
                    <a:gd name="connsiteX2" fmla="*/ 149383 w 177194"/>
                    <a:gd name="connsiteY2" fmla="*/ 275225 h 323605"/>
                    <a:gd name="connsiteX3" fmla="*/ 164445 w 177194"/>
                    <a:gd name="connsiteY3" fmla="*/ 297590 h 323605"/>
                    <a:gd name="connsiteX4" fmla="*/ 176769 w 177194"/>
                    <a:gd name="connsiteY4" fmla="*/ 312652 h 323605"/>
                    <a:gd name="connsiteX5" fmla="*/ 159425 w 177194"/>
                    <a:gd name="connsiteY5" fmla="*/ 323150 h 323605"/>
                    <a:gd name="connsiteX6" fmla="*/ 79094 w 177194"/>
                    <a:gd name="connsiteY6" fmla="*/ 323606 h 323605"/>
                    <a:gd name="connsiteX7" fmla="*/ 18846 w 177194"/>
                    <a:gd name="connsiteY7" fmla="*/ 323606 h 323605"/>
                    <a:gd name="connsiteX8" fmla="*/ 1502 w 177194"/>
                    <a:gd name="connsiteY8" fmla="*/ 313108 h 323605"/>
                    <a:gd name="connsiteX9" fmla="*/ 13369 w 177194"/>
                    <a:gd name="connsiteY9" fmla="*/ 298046 h 323605"/>
                    <a:gd name="connsiteX10" fmla="*/ 27974 w 177194"/>
                    <a:gd name="connsiteY10" fmla="*/ 275681 h 323605"/>
                    <a:gd name="connsiteX11" fmla="*/ 27518 w 177194"/>
                    <a:gd name="connsiteY11" fmla="*/ 48381 h 323605"/>
                    <a:gd name="connsiteX12" fmla="*/ 12456 w 177194"/>
                    <a:gd name="connsiteY12" fmla="*/ 26016 h 323605"/>
                    <a:gd name="connsiteX13" fmla="*/ 589 w 177194"/>
                    <a:gd name="connsiteY13" fmla="*/ 10954 h 323605"/>
                    <a:gd name="connsiteX14" fmla="*/ 20215 w 177194"/>
                    <a:gd name="connsiteY14" fmla="*/ 456 h 323605"/>
                    <a:gd name="connsiteX15" fmla="*/ 134778 w 177194"/>
                    <a:gd name="connsiteY15" fmla="*/ 0 h 323605"/>
                    <a:gd name="connsiteX16" fmla="*/ 160794 w 177194"/>
                    <a:gd name="connsiteY16" fmla="*/ 456 h 323605"/>
                    <a:gd name="connsiteX17" fmla="*/ 176769 w 177194"/>
                    <a:gd name="connsiteY17" fmla="*/ 12780 h 323605"/>
                    <a:gd name="connsiteX18" fmla="*/ 163989 w 177194"/>
                    <a:gd name="connsiteY18" fmla="*/ 25560 h 323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7194" h="323605">
                      <a:moveTo>
                        <a:pt x="163989" y="25560"/>
                      </a:moveTo>
                      <a:cubicBezTo>
                        <a:pt x="150753" y="27386"/>
                        <a:pt x="148927" y="36514"/>
                        <a:pt x="148927" y="47925"/>
                      </a:cubicBezTo>
                      <a:cubicBezTo>
                        <a:pt x="149383" y="123691"/>
                        <a:pt x="149383" y="199458"/>
                        <a:pt x="149383" y="275225"/>
                      </a:cubicBezTo>
                      <a:cubicBezTo>
                        <a:pt x="149383" y="286635"/>
                        <a:pt x="151666" y="294851"/>
                        <a:pt x="164445" y="297590"/>
                      </a:cubicBezTo>
                      <a:cubicBezTo>
                        <a:pt x="171748" y="299415"/>
                        <a:pt x="179051" y="303067"/>
                        <a:pt x="176769" y="312652"/>
                      </a:cubicBezTo>
                      <a:cubicBezTo>
                        <a:pt x="174487" y="321324"/>
                        <a:pt x="166728" y="323150"/>
                        <a:pt x="159425" y="323150"/>
                      </a:cubicBezTo>
                      <a:cubicBezTo>
                        <a:pt x="132496" y="323606"/>
                        <a:pt x="105567" y="323606"/>
                        <a:pt x="79094" y="323606"/>
                      </a:cubicBezTo>
                      <a:cubicBezTo>
                        <a:pt x="59011" y="323606"/>
                        <a:pt x="38928" y="323606"/>
                        <a:pt x="18846" y="323606"/>
                      </a:cubicBezTo>
                      <a:cubicBezTo>
                        <a:pt x="11087" y="323606"/>
                        <a:pt x="3784" y="321780"/>
                        <a:pt x="1502" y="313108"/>
                      </a:cubicBezTo>
                      <a:cubicBezTo>
                        <a:pt x="-781" y="303523"/>
                        <a:pt x="6066" y="299415"/>
                        <a:pt x="13369" y="298046"/>
                      </a:cubicBezTo>
                      <a:cubicBezTo>
                        <a:pt x="26149" y="295308"/>
                        <a:pt x="27974" y="287092"/>
                        <a:pt x="27974" y="275681"/>
                      </a:cubicBezTo>
                      <a:cubicBezTo>
                        <a:pt x="27518" y="199915"/>
                        <a:pt x="27518" y="124148"/>
                        <a:pt x="27518" y="48381"/>
                      </a:cubicBezTo>
                      <a:cubicBezTo>
                        <a:pt x="27518" y="36970"/>
                        <a:pt x="24779" y="29211"/>
                        <a:pt x="12456" y="26016"/>
                      </a:cubicBezTo>
                      <a:cubicBezTo>
                        <a:pt x="5153" y="24191"/>
                        <a:pt x="-2150" y="20539"/>
                        <a:pt x="589" y="10954"/>
                      </a:cubicBezTo>
                      <a:cubicBezTo>
                        <a:pt x="3327" y="1369"/>
                        <a:pt x="12456" y="456"/>
                        <a:pt x="20215" y="456"/>
                      </a:cubicBezTo>
                      <a:cubicBezTo>
                        <a:pt x="58555" y="0"/>
                        <a:pt x="96894" y="0"/>
                        <a:pt x="134778" y="0"/>
                      </a:cubicBezTo>
                      <a:cubicBezTo>
                        <a:pt x="143450" y="0"/>
                        <a:pt x="152122" y="0"/>
                        <a:pt x="160794" y="456"/>
                      </a:cubicBezTo>
                      <a:cubicBezTo>
                        <a:pt x="168553" y="913"/>
                        <a:pt x="175856" y="3651"/>
                        <a:pt x="176769" y="12780"/>
                      </a:cubicBezTo>
                      <a:cubicBezTo>
                        <a:pt x="177225" y="20539"/>
                        <a:pt x="171292" y="23734"/>
                        <a:pt x="163989" y="25560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6450C943-4295-4189-9111-17378EBB4C88}"/>
                    </a:ext>
                  </a:extLst>
                </p:cNvPr>
                <p:cNvSpPr/>
                <p:nvPr/>
              </p:nvSpPr>
              <p:spPr>
                <a:xfrm>
                  <a:off x="5982245" y="5963443"/>
                  <a:ext cx="150447" cy="324518"/>
                </a:xfrm>
                <a:custGeom>
                  <a:avLst/>
                  <a:gdLst>
                    <a:gd name="connsiteX0" fmla="*/ 13520 w 150447"/>
                    <a:gd name="connsiteY0" fmla="*/ 298502 h 324518"/>
                    <a:gd name="connsiteX1" fmla="*/ 28126 w 150447"/>
                    <a:gd name="connsiteY1" fmla="*/ 278420 h 324518"/>
                    <a:gd name="connsiteX2" fmla="*/ 27669 w 150447"/>
                    <a:gd name="connsiteY2" fmla="*/ 47012 h 324518"/>
                    <a:gd name="connsiteX3" fmla="*/ 13064 w 150447"/>
                    <a:gd name="connsiteY3" fmla="*/ 26473 h 324518"/>
                    <a:gd name="connsiteX4" fmla="*/ 284 w 150447"/>
                    <a:gd name="connsiteY4" fmla="*/ 11411 h 324518"/>
                    <a:gd name="connsiteX5" fmla="*/ 15346 w 150447"/>
                    <a:gd name="connsiteY5" fmla="*/ 913 h 324518"/>
                    <a:gd name="connsiteX6" fmla="*/ 142232 w 150447"/>
                    <a:gd name="connsiteY6" fmla="*/ 0 h 324518"/>
                    <a:gd name="connsiteX7" fmla="*/ 149991 w 150447"/>
                    <a:gd name="connsiteY7" fmla="*/ 10954 h 324518"/>
                    <a:gd name="connsiteX8" fmla="*/ 150448 w 150447"/>
                    <a:gd name="connsiteY8" fmla="*/ 312652 h 324518"/>
                    <a:gd name="connsiteX9" fmla="*/ 139037 w 150447"/>
                    <a:gd name="connsiteY9" fmla="*/ 324519 h 324518"/>
                    <a:gd name="connsiteX10" fmla="*/ 18541 w 150447"/>
                    <a:gd name="connsiteY10" fmla="*/ 324519 h 324518"/>
                    <a:gd name="connsiteX11" fmla="*/ 1653 w 150447"/>
                    <a:gd name="connsiteY11" fmla="*/ 313565 h 324518"/>
                    <a:gd name="connsiteX12" fmla="*/ 13520 w 150447"/>
                    <a:gd name="connsiteY12" fmla="*/ 298502 h 324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447" h="324518">
                      <a:moveTo>
                        <a:pt x="13520" y="298502"/>
                      </a:moveTo>
                      <a:cubicBezTo>
                        <a:pt x="25387" y="297133"/>
                        <a:pt x="28126" y="288918"/>
                        <a:pt x="28126" y="278420"/>
                      </a:cubicBezTo>
                      <a:cubicBezTo>
                        <a:pt x="27669" y="201284"/>
                        <a:pt x="27669" y="124148"/>
                        <a:pt x="27669" y="47012"/>
                      </a:cubicBezTo>
                      <a:cubicBezTo>
                        <a:pt x="27669" y="36058"/>
                        <a:pt x="24474" y="29211"/>
                        <a:pt x="13064" y="26473"/>
                      </a:cubicBezTo>
                      <a:cubicBezTo>
                        <a:pt x="5761" y="24647"/>
                        <a:pt x="-1542" y="21452"/>
                        <a:pt x="284" y="11411"/>
                      </a:cubicBezTo>
                      <a:cubicBezTo>
                        <a:pt x="1653" y="3195"/>
                        <a:pt x="8499" y="913"/>
                        <a:pt x="15346" y="913"/>
                      </a:cubicBezTo>
                      <a:cubicBezTo>
                        <a:pt x="57337" y="456"/>
                        <a:pt x="99785" y="456"/>
                        <a:pt x="142232" y="0"/>
                      </a:cubicBezTo>
                      <a:cubicBezTo>
                        <a:pt x="150448" y="0"/>
                        <a:pt x="149991" y="5021"/>
                        <a:pt x="149991" y="10954"/>
                      </a:cubicBezTo>
                      <a:cubicBezTo>
                        <a:pt x="149991" y="111368"/>
                        <a:pt x="150448" y="212238"/>
                        <a:pt x="150448" y="312652"/>
                      </a:cubicBezTo>
                      <a:cubicBezTo>
                        <a:pt x="150448" y="320867"/>
                        <a:pt x="148166" y="324519"/>
                        <a:pt x="139037" y="324519"/>
                      </a:cubicBezTo>
                      <a:cubicBezTo>
                        <a:pt x="98872" y="324062"/>
                        <a:pt x="58706" y="324519"/>
                        <a:pt x="18541" y="324519"/>
                      </a:cubicBezTo>
                      <a:cubicBezTo>
                        <a:pt x="11238" y="324519"/>
                        <a:pt x="3022" y="323150"/>
                        <a:pt x="1653" y="313565"/>
                      </a:cubicBezTo>
                      <a:cubicBezTo>
                        <a:pt x="-1085" y="304436"/>
                        <a:pt x="5761" y="300785"/>
                        <a:pt x="13520" y="298502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7D85A3E9-2528-4240-B91E-350375B2054F}"/>
                    </a:ext>
                  </a:extLst>
                </p:cNvPr>
                <p:cNvSpPr/>
                <p:nvPr/>
              </p:nvSpPr>
              <p:spPr>
                <a:xfrm>
                  <a:off x="5418343" y="5965065"/>
                  <a:ext cx="214043" cy="324633"/>
                </a:xfrm>
                <a:custGeom>
                  <a:avLst/>
                  <a:gdLst>
                    <a:gd name="connsiteX0" fmla="*/ 23321 w 214043"/>
                    <a:gd name="connsiteY0" fmla="*/ 37630 h 324633"/>
                    <a:gd name="connsiteX1" fmla="*/ 7802 w 214043"/>
                    <a:gd name="connsiteY1" fmla="*/ 25763 h 324633"/>
                    <a:gd name="connsiteX2" fmla="*/ 43 w 214043"/>
                    <a:gd name="connsiteY2" fmla="*/ 12983 h 324633"/>
                    <a:gd name="connsiteX3" fmla="*/ 10997 w 214043"/>
                    <a:gd name="connsiteY3" fmla="*/ 2485 h 324633"/>
                    <a:gd name="connsiteX4" fmla="*/ 24690 w 214043"/>
                    <a:gd name="connsiteY4" fmla="*/ 203 h 324633"/>
                    <a:gd name="connsiteX5" fmla="*/ 153402 w 214043"/>
                    <a:gd name="connsiteY5" fmla="*/ 203 h 324633"/>
                    <a:gd name="connsiteX6" fmla="*/ 175311 w 214043"/>
                    <a:gd name="connsiteY6" fmla="*/ 10244 h 324633"/>
                    <a:gd name="connsiteX7" fmla="*/ 162987 w 214043"/>
                    <a:gd name="connsiteY7" fmla="*/ 28501 h 324633"/>
                    <a:gd name="connsiteX8" fmla="*/ 159336 w 214043"/>
                    <a:gd name="connsiteY8" fmla="*/ 60451 h 324633"/>
                    <a:gd name="connsiteX9" fmla="*/ 204065 w 214043"/>
                    <a:gd name="connsiteY9" fmla="*/ 194184 h 324633"/>
                    <a:gd name="connsiteX10" fmla="*/ 205435 w 214043"/>
                    <a:gd name="connsiteY10" fmla="*/ 286838 h 324633"/>
                    <a:gd name="connsiteX11" fmla="*/ 154315 w 214043"/>
                    <a:gd name="connsiteY11" fmla="*/ 324265 h 324633"/>
                    <a:gd name="connsiteX12" fmla="*/ 136058 w 214043"/>
                    <a:gd name="connsiteY12" fmla="*/ 324265 h 324633"/>
                    <a:gd name="connsiteX13" fmla="*/ 115975 w 214043"/>
                    <a:gd name="connsiteY13" fmla="*/ 310572 h 324633"/>
                    <a:gd name="connsiteX14" fmla="*/ 24690 w 214043"/>
                    <a:gd name="connsiteY14" fmla="*/ 44020 h 324633"/>
                    <a:gd name="connsiteX15" fmla="*/ 23321 w 214043"/>
                    <a:gd name="connsiteY15" fmla="*/ 37630 h 32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4043" h="324633">
                      <a:moveTo>
                        <a:pt x="23321" y="37630"/>
                      </a:moveTo>
                      <a:cubicBezTo>
                        <a:pt x="20582" y="30327"/>
                        <a:pt x="13736" y="28958"/>
                        <a:pt x="7802" y="25763"/>
                      </a:cubicBezTo>
                      <a:cubicBezTo>
                        <a:pt x="2782" y="23024"/>
                        <a:pt x="-413" y="18916"/>
                        <a:pt x="43" y="12983"/>
                      </a:cubicBezTo>
                      <a:cubicBezTo>
                        <a:pt x="500" y="6593"/>
                        <a:pt x="5520" y="3854"/>
                        <a:pt x="10997" y="2485"/>
                      </a:cubicBezTo>
                      <a:cubicBezTo>
                        <a:pt x="15562" y="1116"/>
                        <a:pt x="20126" y="659"/>
                        <a:pt x="24690" y="203"/>
                      </a:cubicBezTo>
                      <a:cubicBezTo>
                        <a:pt x="67594" y="203"/>
                        <a:pt x="110498" y="-254"/>
                        <a:pt x="153402" y="203"/>
                      </a:cubicBezTo>
                      <a:cubicBezTo>
                        <a:pt x="162074" y="203"/>
                        <a:pt x="172572" y="-254"/>
                        <a:pt x="175311" y="10244"/>
                      </a:cubicBezTo>
                      <a:cubicBezTo>
                        <a:pt x="178049" y="19373"/>
                        <a:pt x="170746" y="23937"/>
                        <a:pt x="162987" y="28501"/>
                      </a:cubicBezTo>
                      <a:cubicBezTo>
                        <a:pt x="147469" y="37173"/>
                        <a:pt x="155684" y="49953"/>
                        <a:pt x="159336" y="60451"/>
                      </a:cubicBezTo>
                      <a:cubicBezTo>
                        <a:pt x="173485" y="105181"/>
                        <a:pt x="187634" y="149911"/>
                        <a:pt x="204065" y="194184"/>
                      </a:cubicBezTo>
                      <a:cubicBezTo>
                        <a:pt x="215933" y="225677"/>
                        <a:pt x="218215" y="254888"/>
                        <a:pt x="205435" y="286838"/>
                      </a:cubicBezTo>
                      <a:cubicBezTo>
                        <a:pt x="190829" y="323352"/>
                        <a:pt x="193111" y="324265"/>
                        <a:pt x="154315" y="324265"/>
                      </a:cubicBezTo>
                      <a:cubicBezTo>
                        <a:pt x="148382" y="324265"/>
                        <a:pt x="141992" y="323352"/>
                        <a:pt x="136058" y="324265"/>
                      </a:cubicBezTo>
                      <a:cubicBezTo>
                        <a:pt x="124647" y="326091"/>
                        <a:pt x="119627" y="321070"/>
                        <a:pt x="115975" y="310572"/>
                      </a:cubicBezTo>
                      <a:cubicBezTo>
                        <a:pt x="85851" y="221569"/>
                        <a:pt x="55271" y="133023"/>
                        <a:pt x="24690" y="44020"/>
                      </a:cubicBezTo>
                      <a:cubicBezTo>
                        <a:pt x="24234" y="41738"/>
                        <a:pt x="23777" y="39912"/>
                        <a:pt x="23321" y="37630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8F72A176-E373-4392-89CB-46FF18B6D11A}"/>
                    </a:ext>
                  </a:extLst>
                </p:cNvPr>
                <p:cNvSpPr/>
                <p:nvPr/>
              </p:nvSpPr>
              <p:spPr>
                <a:xfrm>
                  <a:off x="6650701" y="5963138"/>
                  <a:ext cx="172645" cy="322997"/>
                </a:xfrm>
                <a:custGeom>
                  <a:avLst/>
                  <a:gdLst>
                    <a:gd name="connsiteX0" fmla="*/ 13727 w 172645"/>
                    <a:gd name="connsiteY0" fmla="*/ 298807 h 322997"/>
                    <a:gd name="connsiteX1" fmla="*/ 34266 w 172645"/>
                    <a:gd name="connsiteY1" fmla="*/ 267313 h 322997"/>
                    <a:gd name="connsiteX2" fmla="*/ 33810 w 172645"/>
                    <a:gd name="connsiteY2" fmla="*/ 62378 h 322997"/>
                    <a:gd name="connsiteX3" fmla="*/ 10989 w 172645"/>
                    <a:gd name="connsiteY3" fmla="*/ 30428 h 322997"/>
                    <a:gd name="connsiteX4" fmla="*/ 35 w 172645"/>
                    <a:gd name="connsiteY4" fmla="*/ 20843 h 322997"/>
                    <a:gd name="connsiteX5" fmla="*/ 10076 w 172645"/>
                    <a:gd name="connsiteY5" fmla="*/ 7607 h 322997"/>
                    <a:gd name="connsiteX6" fmla="*/ 27877 w 172645"/>
                    <a:gd name="connsiteY6" fmla="*/ 4869 h 322997"/>
                    <a:gd name="connsiteX7" fmla="*/ 120074 w 172645"/>
                    <a:gd name="connsiteY7" fmla="*/ 304 h 322997"/>
                    <a:gd name="connsiteX8" fmla="*/ 139244 w 172645"/>
                    <a:gd name="connsiteY8" fmla="*/ 19474 h 322997"/>
                    <a:gd name="connsiteX9" fmla="*/ 139244 w 172645"/>
                    <a:gd name="connsiteY9" fmla="*/ 270508 h 322997"/>
                    <a:gd name="connsiteX10" fmla="*/ 159783 w 172645"/>
                    <a:gd name="connsiteY10" fmla="*/ 298350 h 322997"/>
                    <a:gd name="connsiteX11" fmla="*/ 172563 w 172645"/>
                    <a:gd name="connsiteY11" fmla="*/ 310674 h 322997"/>
                    <a:gd name="connsiteX12" fmla="*/ 156588 w 172645"/>
                    <a:gd name="connsiteY12" fmla="*/ 322541 h 322997"/>
                    <a:gd name="connsiteX13" fmla="*/ 17835 w 172645"/>
                    <a:gd name="connsiteY13" fmla="*/ 322997 h 322997"/>
                    <a:gd name="connsiteX14" fmla="*/ 1404 w 172645"/>
                    <a:gd name="connsiteY14" fmla="*/ 311587 h 322997"/>
                    <a:gd name="connsiteX15" fmla="*/ 13727 w 172645"/>
                    <a:gd name="connsiteY15" fmla="*/ 298807 h 32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2645" h="322997">
                      <a:moveTo>
                        <a:pt x="13727" y="298807"/>
                      </a:moveTo>
                      <a:cubicBezTo>
                        <a:pt x="33354" y="298807"/>
                        <a:pt x="34723" y="284658"/>
                        <a:pt x="34266" y="267313"/>
                      </a:cubicBezTo>
                      <a:cubicBezTo>
                        <a:pt x="33354" y="198850"/>
                        <a:pt x="33354" y="130842"/>
                        <a:pt x="33810" y="62378"/>
                      </a:cubicBezTo>
                      <a:cubicBezTo>
                        <a:pt x="33810" y="45947"/>
                        <a:pt x="33810" y="30885"/>
                        <a:pt x="10989" y="30428"/>
                      </a:cubicBezTo>
                      <a:cubicBezTo>
                        <a:pt x="5512" y="30428"/>
                        <a:pt x="491" y="27233"/>
                        <a:pt x="35" y="20843"/>
                      </a:cubicBezTo>
                      <a:cubicBezTo>
                        <a:pt x="-422" y="13997"/>
                        <a:pt x="3686" y="9433"/>
                        <a:pt x="10076" y="7607"/>
                      </a:cubicBezTo>
                      <a:cubicBezTo>
                        <a:pt x="16009" y="6238"/>
                        <a:pt x="21943" y="5325"/>
                        <a:pt x="27877" y="4869"/>
                      </a:cubicBezTo>
                      <a:cubicBezTo>
                        <a:pt x="58457" y="3499"/>
                        <a:pt x="89494" y="3043"/>
                        <a:pt x="120074" y="304"/>
                      </a:cubicBezTo>
                      <a:cubicBezTo>
                        <a:pt x="137419" y="-1521"/>
                        <a:pt x="139244" y="4869"/>
                        <a:pt x="139244" y="19474"/>
                      </a:cubicBezTo>
                      <a:cubicBezTo>
                        <a:pt x="138788" y="103000"/>
                        <a:pt x="139701" y="186982"/>
                        <a:pt x="139244" y="270508"/>
                      </a:cubicBezTo>
                      <a:cubicBezTo>
                        <a:pt x="139244" y="286483"/>
                        <a:pt x="142896" y="296525"/>
                        <a:pt x="159783" y="298350"/>
                      </a:cubicBezTo>
                      <a:cubicBezTo>
                        <a:pt x="166630" y="299263"/>
                        <a:pt x="173476" y="301545"/>
                        <a:pt x="172563" y="310674"/>
                      </a:cubicBezTo>
                      <a:cubicBezTo>
                        <a:pt x="171651" y="319802"/>
                        <a:pt x="164804" y="322541"/>
                        <a:pt x="156588" y="322541"/>
                      </a:cubicBezTo>
                      <a:cubicBezTo>
                        <a:pt x="110490" y="322997"/>
                        <a:pt x="64391" y="322997"/>
                        <a:pt x="17835" y="322997"/>
                      </a:cubicBezTo>
                      <a:cubicBezTo>
                        <a:pt x="10989" y="322997"/>
                        <a:pt x="2317" y="321628"/>
                        <a:pt x="1404" y="311587"/>
                      </a:cubicBezTo>
                      <a:cubicBezTo>
                        <a:pt x="947" y="305197"/>
                        <a:pt x="4599" y="300633"/>
                        <a:pt x="13727" y="298807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179E3209-924C-4E32-A4B2-DAE4FC81B835}"/>
                    </a:ext>
                  </a:extLst>
                </p:cNvPr>
                <p:cNvSpPr/>
                <p:nvPr/>
              </p:nvSpPr>
              <p:spPr>
                <a:xfrm>
                  <a:off x="4740459" y="5959441"/>
                  <a:ext cx="162383" cy="336856"/>
                </a:xfrm>
                <a:custGeom>
                  <a:avLst/>
                  <a:gdLst>
                    <a:gd name="connsiteX0" fmla="*/ 87313 w 162383"/>
                    <a:gd name="connsiteY0" fmla="*/ 18607 h 336856"/>
                    <a:gd name="connsiteX1" fmla="*/ 146649 w 162383"/>
                    <a:gd name="connsiteY1" fmla="*/ 1263 h 336856"/>
                    <a:gd name="connsiteX2" fmla="*/ 160798 w 162383"/>
                    <a:gd name="connsiteY2" fmla="*/ 6284 h 336856"/>
                    <a:gd name="connsiteX3" fmla="*/ 154864 w 162383"/>
                    <a:gd name="connsiteY3" fmla="*/ 26823 h 336856"/>
                    <a:gd name="connsiteX4" fmla="*/ 129304 w 162383"/>
                    <a:gd name="connsiteY4" fmla="*/ 72009 h 336856"/>
                    <a:gd name="connsiteX5" fmla="*/ 129761 w 162383"/>
                    <a:gd name="connsiteY5" fmla="*/ 265077 h 336856"/>
                    <a:gd name="connsiteX6" fmla="*/ 154864 w 162383"/>
                    <a:gd name="connsiteY6" fmla="*/ 308894 h 336856"/>
                    <a:gd name="connsiteX7" fmla="*/ 161254 w 162383"/>
                    <a:gd name="connsiteY7" fmla="*/ 329433 h 336856"/>
                    <a:gd name="connsiteX8" fmla="*/ 145736 w 162383"/>
                    <a:gd name="connsiteY8" fmla="*/ 335367 h 336856"/>
                    <a:gd name="connsiteX9" fmla="*/ 1505 w 162383"/>
                    <a:gd name="connsiteY9" fmla="*/ 198896 h 336856"/>
                    <a:gd name="connsiteX10" fmla="*/ 87313 w 162383"/>
                    <a:gd name="connsiteY10" fmla="*/ 18607 h 336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383" h="336856">
                      <a:moveTo>
                        <a:pt x="87313" y="18607"/>
                      </a:moveTo>
                      <a:cubicBezTo>
                        <a:pt x="106027" y="8566"/>
                        <a:pt x="125653" y="3089"/>
                        <a:pt x="146649" y="1263"/>
                      </a:cubicBezTo>
                      <a:cubicBezTo>
                        <a:pt x="152126" y="807"/>
                        <a:pt x="159885" y="-3301"/>
                        <a:pt x="160798" y="6284"/>
                      </a:cubicBezTo>
                      <a:cubicBezTo>
                        <a:pt x="161254" y="13130"/>
                        <a:pt x="165818" y="23172"/>
                        <a:pt x="154864" y="26823"/>
                      </a:cubicBezTo>
                      <a:cubicBezTo>
                        <a:pt x="132956" y="34582"/>
                        <a:pt x="129304" y="51926"/>
                        <a:pt x="129304" y="72009"/>
                      </a:cubicBezTo>
                      <a:cubicBezTo>
                        <a:pt x="129761" y="136365"/>
                        <a:pt x="129761" y="200721"/>
                        <a:pt x="129761" y="265077"/>
                      </a:cubicBezTo>
                      <a:cubicBezTo>
                        <a:pt x="129761" y="284704"/>
                        <a:pt x="134781" y="301135"/>
                        <a:pt x="154864" y="308894"/>
                      </a:cubicBezTo>
                      <a:cubicBezTo>
                        <a:pt x="165818" y="313002"/>
                        <a:pt x="161711" y="322131"/>
                        <a:pt x="161254" y="329433"/>
                      </a:cubicBezTo>
                      <a:cubicBezTo>
                        <a:pt x="160798" y="340844"/>
                        <a:pt x="151213" y="335823"/>
                        <a:pt x="145736" y="335367"/>
                      </a:cubicBezTo>
                      <a:cubicBezTo>
                        <a:pt x="65861" y="330346"/>
                        <a:pt x="11547" y="278770"/>
                        <a:pt x="1505" y="198896"/>
                      </a:cubicBezTo>
                      <a:cubicBezTo>
                        <a:pt x="-7623" y="119934"/>
                        <a:pt x="25239" y="51014"/>
                        <a:pt x="87313" y="18607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344DA359-FF7B-469F-B0E4-295BA4E3B2A3}"/>
                    </a:ext>
                  </a:extLst>
                </p:cNvPr>
                <p:cNvSpPr/>
                <p:nvPr/>
              </p:nvSpPr>
              <p:spPr>
                <a:xfrm>
                  <a:off x="5243206" y="5958461"/>
                  <a:ext cx="156450" cy="337596"/>
                </a:xfrm>
                <a:custGeom>
                  <a:avLst/>
                  <a:gdLst>
                    <a:gd name="connsiteX0" fmla="*/ 69747 w 156450"/>
                    <a:gd name="connsiteY0" fmla="*/ 319459 h 337596"/>
                    <a:gd name="connsiteX1" fmla="*/ 17714 w 156450"/>
                    <a:gd name="connsiteY1" fmla="*/ 335433 h 337596"/>
                    <a:gd name="connsiteX2" fmla="*/ 2196 w 156450"/>
                    <a:gd name="connsiteY2" fmla="*/ 333151 h 337596"/>
                    <a:gd name="connsiteX3" fmla="*/ 7673 w 156450"/>
                    <a:gd name="connsiteY3" fmla="*/ 309874 h 337596"/>
                    <a:gd name="connsiteX4" fmla="*/ 26843 w 156450"/>
                    <a:gd name="connsiteY4" fmla="*/ 271534 h 337596"/>
                    <a:gd name="connsiteX5" fmla="*/ 26386 w 156450"/>
                    <a:gd name="connsiteY5" fmla="*/ 64773 h 337596"/>
                    <a:gd name="connsiteX6" fmla="*/ 7673 w 156450"/>
                    <a:gd name="connsiteY6" fmla="*/ 28259 h 337596"/>
                    <a:gd name="connsiteX7" fmla="*/ 1283 w 156450"/>
                    <a:gd name="connsiteY7" fmla="*/ 5438 h 337596"/>
                    <a:gd name="connsiteX8" fmla="*/ 14063 w 156450"/>
                    <a:gd name="connsiteY8" fmla="*/ 1786 h 337596"/>
                    <a:gd name="connsiteX9" fmla="*/ 152360 w 156450"/>
                    <a:gd name="connsiteY9" fmla="*/ 129585 h 337596"/>
                    <a:gd name="connsiteX10" fmla="*/ 69747 w 156450"/>
                    <a:gd name="connsiteY10" fmla="*/ 319459 h 337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450" h="337596">
                      <a:moveTo>
                        <a:pt x="69747" y="319459"/>
                      </a:moveTo>
                      <a:cubicBezTo>
                        <a:pt x="56054" y="327218"/>
                        <a:pt x="37340" y="332695"/>
                        <a:pt x="17714" y="335433"/>
                      </a:cubicBezTo>
                      <a:cubicBezTo>
                        <a:pt x="12693" y="336346"/>
                        <a:pt x="4021" y="340911"/>
                        <a:pt x="2196" y="333151"/>
                      </a:cubicBezTo>
                      <a:cubicBezTo>
                        <a:pt x="826" y="325849"/>
                        <a:pt x="-3282" y="314894"/>
                        <a:pt x="7673" y="309874"/>
                      </a:cubicBezTo>
                      <a:cubicBezTo>
                        <a:pt x="25017" y="302114"/>
                        <a:pt x="26843" y="287965"/>
                        <a:pt x="26843" y="271534"/>
                      </a:cubicBezTo>
                      <a:cubicBezTo>
                        <a:pt x="26386" y="202614"/>
                        <a:pt x="26386" y="133693"/>
                        <a:pt x="26386" y="64773"/>
                      </a:cubicBezTo>
                      <a:cubicBezTo>
                        <a:pt x="26386" y="48798"/>
                        <a:pt x="24104" y="35105"/>
                        <a:pt x="7673" y="28259"/>
                      </a:cubicBezTo>
                      <a:cubicBezTo>
                        <a:pt x="-3738" y="23238"/>
                        <a:pt x="826" y="13197"/>
                        <a:pt x="1283" y="5438"/>
                      </a:cubicBezTo>
                      <a:cubicBezTo>
                        <a:pt x="1739" y="-3691"/>
                        <a:pt x="9498" y="1330"/>
                        <a:pt x="14063" y="1786"/>
                      </a:cubicBezTo>
                      <a:cubicBezTo>
                        <a:pt x="85265" y="8633"/>
                        <a:pt x="138667" y="58383"/>
                        <a:pt x="152360" y="129585"/>
                      </a:cubicBezTo>
                      <a:cubicBezTo>
                        <a:pt x="168335" y="211286"/>
                        <a:pt x="136841" y="285227"/>
                        <a:pt x="69747" y="319459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6A399086-0B45-4402-B6C8-23DE7D0D4E71}"/>
                    </a:ext>
                  </a:extLst>
                </p:cNvPr>
                <p:cNvSpPr/>
                <p:nvPr/>
              </p:nvSpPr>
              <p:spPr>
                <a:xfrm>
                  <a:off x="5067334" y="5958735"/>
                  <a:ext cx="156902" cy="336907"/>
                </a:xfrm>
                <a:custGeom>
                  <a:avLst/>
                  <a:gdLst>
                    <a:gd name="connsiteX0" fmla="*/ 82218 w 156902"/>
                    <a:gd name="connsiteY0" fmla="*/ 19770 h 336907"/>
                    <a:gd name="connsiteX1" fmla="*/ 139727 w 156902"/>
                    <a:gd name="connsiteY1" fmla="*/ 1969 h 336907"/>
                    <a:gd name="connsiteX2" fmla="*/ 154333 w 156902"/>
                    <a:gd name="connsiteY2" fmla="*/ 5621 h 336907"/>
                    <a:gd name="connsiteX3" fmla="*/ 149312 w 156902"/>
                    <a:gd name="connsiteY3" fmla="*/ 27073 h 336907"/>
                    <a:gd name="connsiteX4" fmla="*/ 129230 w 156902"/>
                    <a:gd name="connsiteY4" fmla="*/ 66782 h 336907"/>
                    <a:gd name="connsiteX5" fmla="*/ 129686 w 156902"/>
                    <a:gd name="connsiteY5" fmla="*/ 269891 h 336907"/>
                    <a:gd name="connsiteX6" fmla="*/ 149769 w 156902"/>
                    <a:gd name="connsiteY6" fmla="*/ 309600 h 336907"/>
                    <a:gd name="connsiteX7" fmla="*/ 154790 w 156902"/>
                    <a:gd name="connsiteY7" fmla="*/ 332422 h 336907"/>
                    <a:gd name="connsiteX8" fmla="*/ 141097 w 156902"/>
                    <a:gd name="connsiteY8" fmla="*/ 335160 h 336907"/>
                    <a:gd name="connsiteX9" fmla="*/ 5538 w 156902"/>
                    <a:gd name="connsiteY9" fmla="*/ 213751 h 336907"/>
                    <a:gd name="connsiteX10" fmla="*/ 54376 w 156902"/>
                    <a:gd name="connsiteY10" fmla="*/ 38483 h 336907"/>
                    <a:gd name="connsiteX11" fmla="*/ 63961 w 156902"/>
                    <a:gd name="connsiteY11" fmla="*/ 31181 h 336907"/>
                    <a:gd name="connsiteX12" fmla="*/ 82218 w 156902"/>
                    <a:gd name="connsiteY12" fmla="*/ 19770 h 336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6902" h="336907">
                      <a:moveTo>
                        <a:pt x="82218" y="19770"/>
                      </a:moveTo>
                      <a:cubicBezTo>
                        <a:pt x="100018" y="10185"/>
                        <a:pt x="119645" y="4251"/>
                        <a:pt x="139727" y="1969"/>
                      </a:cubicBezTo>
                      <a:cubicBezTo>
                        <a:pt x="144292" y="1513"/>
                        <a:pt x="153420" y="-3964"/>
                        <a:pt x="154333" y="5621"/>
                      </a:cubicBezTo>
                      <a:cubicBezTo>
                        <a:pt x="154790" y="12923"/>
                        <a:pt x="159354" y="22965"/>
                        <a:pt x="149312" y="27073"/>
                      </a:cubicBezTo>
                      <a:cubicBezTo>
                        <a:pt x="130599" y="34832"/>
                        <a:pt x="129230" y="49894"/>
                        <a:pt x="129230" y="66782"/>
                      </a:cubicBezTo>
                      <a:cubicBezTo>
                        <a:pt x="129686" y="134333"/>
                        <a:pt x="129686" y="201884"/>
                        <a:pt x="129686" y="269891"/>
                      </a:cubicBezTo>
                      <a:cubicBezTo>
                        <a:pt x="129686" y="286779"/>
                        <a:pt x="131055" y="301841"/>
                        <a:pt x="149769" y="309600"/>
                      </a:cubicBezTo>
                      <a:cubicBezTo>
                        <a:pt x="161179" y="314165"/>
                        <a:pt x="155702" y="325119"/>
                        <a:pt x="154790" y="332422"/>
                      </a:cubicBezTo>
                      <a:cubicBezTo>
                        <a:pt x="153877" y="340181"/>
                        <a:pt x="145661" y="335617"/>
                        <a:pt x="141097" y="335160"/>
                      </a:cubicBezTo>
                      <a:cubicBezTo>
                        <a:pt x="71720" y="327401"/>
                        <a:pt x="19688" y="282215"/>
                        <a:pt x="5538" y="213751"/>
                      </a:cubicBezTo>
                      <a:cubicBezTo>
                        <a:pt x="-8154" y="147569"/>
                        <a:pt x="1887" y="86864"/>
                        <a:pt x="54376" y="38483"/>
                      </a:cubicBezTo>
                      <a:cubicBezTo>
                        <a:pt x="57114" y="35745"/>
                        <a:pt x="60309" y="33006"/>
                        <a:pt x="63961" y="31181"/>
                      </a:cubicBezTo>
                      <a:cubicBezTo>
                        <a:pt x="69894" y="27529"/>
                        <a:pt x="76284" y="23878"/>
                        <a:pt x="82218" y="19770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57019307-C02F-4BFD-9A45-1C87C7F6984B}"/>
                    </a:ext>
                  </a:extLst>
                </p:cNvPr>
                <p:cNvSpPr/>
                <p:nvPr/>
              </p:nvSpPr>
              <p:spPr>
                <a:xfrm>
                  <a:off x="6153775" y="5963752"/>
                  <a:ext cx="163469" cy="324399"/>
                </a:xfrm>
                <a:custGeom>
                  <a:avLst/>
                  <a:gdLst>
                    <a:gd name="connsiteX0" fmla="*/ 142318 w 163469"/>
                    <a:gd name="connsiteY0" fmla="*/ 81391 h 324399"/>
                    <a:gd name="connsiteX1" fmla="*/ 103522 w 163469"/>
                    <a:gd name="connsiteY1" fmla="*/ 290434 h 324399"/>
                    <a:gd name="connsiteX2" fmla="*/ 16345 w 163469"/>
                    <a:gd name="connsiteY2" fmla="*/ 323296 h 324399"/>
                    <a:gd name="connsiteX3" fmla="*/ 1739 w 163469"/>
                    <a:gd name="connsiteY3" fmla="*/ 318276 h 324399"/>
                    <a:gd name="connsiteX4" fmla="*/ 8129 w 163469"/>
                    <a:gd name="connsiteY4" fmla="*/ 297737 h 324399"/>
                    <a:gd name="connsiteX5" fmla="*/ 33233 w 163469"/>
                    <a:gd name="connsiteY5" fmla="*/ 254833 h 324399"/>
                    <a:gd name="connsiteX6" fmla="*/ 32776 w 163469"/>
                    <a:gd name="connsiteY6" fmla="*/ 69980 h 324399"/>
                    <a:gd name="connsiteX7" fmla="*/ 7673 w 163469"/>
                    <a:gd name="connsiteY7" fmla="*/ 27076 h 324399"/>
                    <a:gd name="connsiteX8" fmla="*/ 1283 w 163469"/>
                    <a:gd name="connsiteY8" fmla="*/ 6537 h 324399"/>
                    <a:gd name="connsiteX9" fmla="*/ 15432 w 163469"/>
                    <a:gd name="connsiteY9" fmla="*/ 1060 h 324399"/>
                    <a:gd name="connsiteX10" fmla="*/ 142318 w 163469"/>
                    <a:gd name="connsiteY10" fmla="*/ 81391 h 32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3469" h="324399">
                      <a:moveTo>
                        <a:pt x="142318" y="81391"/>
                      </a:moveTo>
                      <a:cubicBezTo>
                        <a:pt x="181114" y="158527"/>
                        <a:pt x="165596" y="242053"/>
                        <a:pt x="103522" y="290434"/>
                      </a:cubicBezTo>
                      <a:cubicBezTo>
                        <a:pt x="77962" y="310517"/>
                        <a:pt x="48295" y="320101"/>
                        <a:pt x="16345" y="323296"/>
                      </a:cubicBezTo>
                      <a:cubicBezTo>
                        <a:pt x="11324" y="323753"/>
                        <a:pt x="2652" y="327404"/>
                        <a:pt x="1739" y="318276"/>
                      </a:cubicBezTo>
                      <a:cubicBezTo>
                        <a:pt x="826" y="310973"/>
                        <a:pt x="-2825" y="300932"/>
                        <a:pt x="8129" y="297737"/>
                      </a:cubicBezTo>
                      <a:cubicBezTo>
                        <a:pt x="29581" y="290890"/>
                        <a:pt x="33233" y="274003"/>
                        <a:pt x="33233" y="254833"/>
                      </a:cubicBezTo>
                      <a:cubicBezTo>
                        <a:pt x="33233" y="193215"/>
                        <a:pt x="32776" y="131598"/>
                        <a:pt x="32776" y="69980"/>
                      </a:cubicBezTo>
                      <a:cubicBezTo>
                        <a:pt x="32776" y="50810"/>
                        <a:pt x="29125" y="33922"/>
                        <a:pt x="7673" y="27076"/>
                      </a:cubicBezTo>
                      <a:cubicBezTo>
                        <a:pt x="-3738" y="23425"/>
                        <a:pt x="826" y="13840"/>
                        <a:pt x="1283" y="6537"/>
                      </a:cubicBezTo>
                      <a:cubicBezTo>
                        <a:pt x="1739" y="-3048"/>
                        <a:pt x="10411" y="603"/>
                        <a:pt x="15432" y="1060"/>
                      </a:cubicBezTo>
                      <a:cubicBezTo>
                        <a:pt x="71572" y="4711"/>
                        <a:pt x="115846" y="28902"/>
                        <a:pt x="142318" y="81391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84268492-9AE2-455D-8CDE-8F5FDC86A8B6}"/>
                    </a:ext>
                  </a:extLst>
                </p:cNvPr>
                <p:cNvSpPr/>
                <p:nvPr/>
              </p:nvSpPr>
              <p:spPr>
                <a:xfrm>
                  <a:off x="7051761" y="5956179"/>
                  <a:ext cx="140291" cy="337266"/>
                </a:xfrm>
                <a:custGeom>
                  <a:avLst/>
                  <a:gdLst>
                    <a:gd name="connsiteX0" fmla="*/ 119300 w 140291"/>
                    <a:gd name="connsiteY0" fmla="*/ 79835 h 337266"/>
                    <a:gd name="connsiteX1" fmla="*/ 69549 w 140291"/>
                    <a:gd name="connsiteY1" fmla="*/ 314894 h 337266"/>
                    <a:gd name="connsiteX2" fmla="*/ 15691 w 140291"/>
                    <a:gd name="connsiteY2" fmla="*/ 335433 h 337266"/>
                    <a:gd name="connsiteX3" fmla="*/ 1998 w 140291"/>
                    <a:gd name="connsiteY3" fmla="*/ 330869 h 337266"/>
                    <a:gd name="connsiteX4" fmla="*/ 7475 w 140291"/>
                    <a:gd name="connsiteY4" fmla="*/ 309874 h 337266"/>
                    <a:gd name="connsiteX5" fmla="*/ 29384 w 140291"/>
                    <a:gd name="connsiteY5" fmla="*/ 269252 h 337266"/>
                    <a:gd name="connsiteX6" fmla="*/ 28927 w 140291"/>
                    <a:gd name="connsiteY6" fmla="*/ 66599 h 337266"/>
                    <a:gd name="connsiteX7" fmla="*/ 7932 w 140291"/>
                    <a:gd name="connsiteY7" fmla="*/ 27346 h 337266"/>
                    <a:gd name="connsiteX8" fmla="*/ 1998 w 140291"/>
                    <a:gd name="connsiteY8" fmla="*/ 5438 h 337266"/>
                    <a:gd name="connsiteX9" fmla="*/ 17060 w 140291"/>
                    <a:gd name="connsiteY9" fmla="*/ 1786 h 337266"/>
                    <a:gd name="connsiteX10" fmla="*/ 119300 w 140291"/>
                    <a:gd name="connsiteY10" fmla="*/ 79835 h 337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0291" h="337266">
                      <a:moveTo>
                        <a:pt x="119300" y="79835"/>
                      </a:moveTo>
                      <a:cubicBezTo>
                        <a:pt x="160835" y="161535"/>
                        <a:pt x="138926" y="265144"/>
                        <a:pt x="69549" y="314894"/>
                      </a:cubicBezTo>
                      <a:cubicBezTo>
                        <a:pt x="53574" y="326305"/>
                        <a:pt x="34861" y="332695"/>
                        <a:pt x="15691" y="335433"/>
                      </a:cubicBezTo>
                      <a:cubicBezTo>
                        <a:pt x="11127" y="335890"/>
                        <a:pt x="1998" y="341367"/>
                        <a:pt x="1998" y="330869"/>
                      </a:cubicBezTo>
                      <a:cubicBezTo>
                        <a:pt x="1998" y="323566"/>
                        <a:pt x="-3479" y="313525"/>
                        <a:pt x="7475" y="309874"/>
                      </a:cubicBezTo>
                      <a:cubicBezTo>
                        <a:pt x="27558" y="302571"/>
                        <a:pt x="29384" y="286596"/>
                        <a:pt x="29384" y="269252"/>
                      </a:cubicBezTo>
                      <a:cubicBezTo>
                        <a:pt x="29384" y="201701"/>
                        <a:pt x="29384" y="134150"/>
                        <a:pt x="28927" y="66599"/>
                      </a:cubicBezTo>
                      <a:cubicBezTo>
                        <a:pt x="28927" y="49711"/>
                        <a:pt x="26645" y="34192"/>
                        <a:pt x="7932" y="27346"/>
                      </a:cubicBezTo>
                      <a:cubicBezTo>
                        <a:pt x="-4392" y="22782"/>
                        <a:pt x="1086" y="12284"/>
                        <a:pt x="1998" y="5438"/>
                      </a:cubicBezTo>
                      <a:cubicBezTo>
                        <a:pt x="2911" y="-3691"/>
                        <a:pt x="12040" y="1330"/>
                        <a:pt x="17060" y="1786"/>
                      </a:cubicBezTo>
                      <a:cubicBezTo>
                        <a:pt x="64529" y="9545"/>
                        <a:pt x="97391" y="37387"/>
                        <a:pt x="119300" y="79835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375B57D7-096D-4993-93A1-6AE19091ACA8}"/>
                    </a:ext>
                  </a:extLst>
                </p:cNvPr>
                <p:cNvSpPr/>
                <p:nvPr/>
              </p:nvSpPr>
              <p:spPr>
                <a:xfrm>
                  <a:off x="6900586" y="5955396"/>
                  <a:ext cx="152005" cy="194218"/>
                </a:xfrm>
                <a:custGeom>
                  <a:avLst/>
                  <a:gdLst>
                    <a:gd name="connsiteX0" fmla="*/ 149979 w 152005"/>
                    <a:gd name="connsiteY0" fmla="*/ 157754 h 194218"/>
                    <a:gd name="connsiteX1" fmla="*/ 130809 w 152005"/>
                    <a:gd name="connsiteY1" fmla="*/ 188791 h 194218"/>
                    <a:gd name="connsiteX2" fmla="*/ 10769 w 152005"/>
                    <a:gd name="connsiteY2" fmla="*/ 149995 h 194218"/>
                    <a:gd name="connsiteX3" fmla="*/ 77407 w 152005"/>
                    <a:gd name="connsiteY3" fmla="*/ 8047 h 194218"/>
                    <a:gd name="connsiteX4" fmla="*/ 114834 w 152005"/>
                    <a:gd name="connsiteY4" fmla="*/ 1200 h 194218"/>
                    <a:gd name="connsiteX5" fmla="*/ 129896 w 152005"/>
                    <a:gd name="connsiteY5" fmla="*/ 5308 h 194218"/>
                    <a:gd name="connsiteX6" fmla="*/ 123506 w 152005"/>
                    <a:gd name="connsiteY6" fmla="*/ 28130 h 194218"/>
                    <a:gd name="connsiteX7" fmla="*/ 111639 w 152005"/>
                    <a:gd name="connsiteY7" fmla="*/ 51407 h 194218"/>
                    <a:gd name="connsiteX8" fmla="*/ 111639 w 152005"/>
                    <a:gd name="connsiteY8" fmla="*/ 125805 h 194218"/>
                    <a:gd name="connsiteX9" fmla="*/ 149979 w 152005"/>
                    <a:gd name="connsiteY9" fmla="*/ 157754 h 19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05" h="194218">
                      <a:moveTo>
                        <a:pt x="149979" y="157754"/>
                      </a:moveTo>
                      <a:cubicBezTo>
                        <a:pt x="155913" y="175555"/>
                        <a:pt x="148610" y="183771"/>
                        <a:pt x="130809" y="188791"/>
                      </a:cubicBezTo>
                      <a:cubicBezTo>
                        <a:pt x="81972" y="203397"/>
                        <a:pt x="31765" y="187879"/>
                        <a:pt x="10769" y="149995"/>
                      </a:cubicBezTo>
                      <a:cubicBezTo>
                        <a:pt x="-18442" y="97963"/>
                        <a:pt x="14421" y="27673"/>
                        <a:pt x="77407" y="8047"/>
                      </a:cubicBezTo>
                      <a:cubicBezTo>
                        <a:pt x="89274" y="4395"/>
                        <a:pt x="102054" y="2570"/>
                        <a:pt x="114834" y="1200"/>
                      </a:cubicBezTo>
                      <a:cubicBezTo>
                        <a:pt x="119855" y="744"/>
                        <a:pt x="128983" y="-2907"/>
                        <a:pt x="129896" y="5308"/>
                      </a:cubicBezTo>
                      <a:cubicBezTo>
                        <a:pt x="130809" y="12611"/>
                        <a:pt x="135373" y="23565"/>
                        <a:pt x="123506" y="28130"/>
                      </a:cubicBezTo>
                      <a:cubicBezTo>
                        <a:pt x="112552" y="32237"/>
                        <a:pt x="111639" y="41366"/>
                        <a:pt x="111639" y="51407"/>
                      </a:cubicBezTo>
                      <a:cubicBezTo>
                        <a:pt x="112096" y="76054"/>
                        <a:pt x="111639" y="100701"/>
                        <a:pt x="111639" y="125805"/>
                      </a:cubicBezTo>
                      <a:cubicBezTo>
                        <a:pt x="111639" y="159580"/>
                        <a:pt x="117573" y="164601"/>
                        <a:pt x="149979" y="157754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A37F191C-D300-41A9-811D-BD988CB3B253}"/>
                    </a:ext>
                  </a:extLst>
                </p:cNvPr>
                <p:cNvSpPr/>
                <p:nvPr/>
              </p:nvSpPr>
              <p:spPr>
                <a:xfrm>
                  <a:off x="6367638" y="6093067"/>
                  <a:ext cx="176306" cy="68653"/>
                </a:xfrm>
                <a:custGeom>
                  <a:avLst/>
                  <a:gdLst>
                    <a:gd name="connsiteX0" fmla="*/ 3309 w 176306"/>
                    <a:gd name="connsiteY0" fmla="*/ 913 h 68653"/>
                    <a:gd name="connsiteX1" fmla="*/ 13807 w 176306"/>
                    <a:gd name="connsiteY1" fmla="*/ 456 h 68653"/>
                    <a:gd name="connsiteX2" fmla="*/ 160320 w 176306"/>
                    <a:gd name="connsiteY2" fmla="*/ 0 h 68653"/>
                    <a:gd name="connsiteX3" fmla="*/ 174925 w 176306"/>
                    <a:gd name="connsiteY3" fmla="*/ 14149 h 68653"/>
                    <a:gd name="connsiteX4" fmla="*/ 172187 w 176306"/>
                    <a:gd name="connsiteY4" fmla="*/ 62987 h 68653"/>
                    <a:gd name="connsiteX5" fmla="*/ 124262 w 176306"/>
                    <a:gd name="connsiteY5" fmla="*/ 66182 h 68653"/>
                    <a:gd name="connsiteX6" fmla="*/ 13807 w 176306"/>
                    <a:gd name="connsiteY6" fmla="*/ 66638 h 68653"/>
                    <a:gd name="connsiteX7" fmla="*/ 114 w 176306"/>
                    <a:gd name="connsiteY7" fmla="*/ 53402 h 68653"/>
                    <a:gd name="connsiteX8" fmla="*/ 114 w 176306"/>
                    <a:gd name="connsiteY8" fmla="*/ 11411 h 68653"/>
                    <a:gd name="connsiteX9" fmla="*/ 3309 w 176306"/>
                    <a:gd name="connsiteY9" fmla="*/ 913 h 6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306" h="68653">
                      <a:moveTo>
                        <a:pt x="3309" y="913"/>
                      </a:moveTo>
                      <a:cubicBezTo>
                        <a:pt x="7417" y="913"/>
                        <a:pt x="10612" y="456"/>
                        <a:pt x="13807" y="456"/>
                      </a:cubicBezTo>
                      <a:cubicBezTo>
                        <a:pt x="62644" y="456"/>
                        <a:pt x="111482" y="913"/>
                        <a:pt x="160320" y="0"/>
                      </a:cubicBezTo>
                      <a:cubicBezTo>
                        <a:pt x="171274" y="0"/>
                        <a:pt x="175838" y="2282"/>
                        <a:pt x="174925" y="14149"/>
                      </a:cubicBezTo>
                      <a:cubicBezTo>
                        <a:pt x="173556" y="30581"/>
                        <a:pt x="180402" y="52489"/>
                        <a:pt x="172187" y="62987"/>
                      </a:cubicBezTo>
                      <a:cubicBezTo>
                        <a:pt x="163515" y="73485"/>
                        <a:pt x="141150" y="66182"/>
                        <a:pt x="124262" y="66182"/>
                      </a:cubicBezTo>
                      <a:cubicBezTo>
                        <a:pt x="87291" y="66638"/>
                        <a:pt x="50777" y="66182"/>
                        <a:pt x="13807" y="66638"/>
                      </a:cubicBezTo>
                      <a:cubicBezTo>
                        <a:pt x="3766" y="66638"/>
                        <a:pt x="-799" y="64813"/>
                        <a:pt x="114" y="53402"/>
                      </a:cubicBezTo>
                      <a:cubicBezTo>
                        <a:pt x="1027" y="39253"/>
                        <a:pt x="114" y="25103"/>
                        <a:pt x="114" y="11411"/>
                      </a:cubicBezTo>
                      <a:cubicBezTo>
                        <a:pt x="571" y="8216"/>
                        <a:pt x="-342" y="3651"/>
                        <a:pt x="3309" y="913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EC9062A0-88A8-4249-B71F-A0D670A30302}"/>
                    </a:ext>
                  </a:extLst>
                </p:cNvPr>
                <p:cNvSpPr/>
                <p:nvPr/>
              </p:nvSpPr>
              <p:spPr>
                <a:xfrm>
                  <a:off x="6925618" y="6176052"/>
                  <a:ext cx="106177" cy="117422"/>
                </a:xfrm>
                <a:custGeom>
                  <a:avLst/>
                  <a:gdLst>
                    <a:gd name="connsiteX0" fmla="*/ 30466 w 106177"/>
                    <a:gd name="connsiteY0" fmla="*/ 5105 h 117422"/>
                    <a:gd name="connsiteX1" fmla="*/ 82499 w 106177"/>
                    <a:gd name="connsiteY1" fmla="*/ 8300 h 117422"/>
                    <a:gd name="connsiteX2" fmla="*/ 92540 w 106177"/>
                    <a:gd name="connsiteY2" fmla="*/ 62615 h 117422"/>
                    <a:gd name="connsiteX3" fmla="*/ 98930 w 106177"/>
                    <a:gd name="connsiteY3" fmla="*/ 90913 h 117422"/>
                    <a:gd name="connsiteX4" fmla="*/ 104864 w 106177"/>
                    <a:gd name="connsiteY4" fmla="*/ 111453 h 117422"/>
                    <a:gd name="connsiteX5" fmla="*/ 92997 w 106177"/>
                    <a:gd name="connsiteY5" fmla="*/ 116473 h 117422"/>
                    <a:gd name="connsiteX6" fmla="*/ 10384 w 106177"/>
                    <a:gd name="connsiteY6" fmla="*/ 76308 h 117422"/>
                    <a:gd name="connsiteX7" fmla="*/ 30466 w 106177"/>
                    <a:gd name="connsiteY7" fmla="*/ 5105 h 11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177" h="117422">
                      <a:moveTo>
                        <a:pt x="30466" y="5105"/>
                      </a:moveTo>
                      <a:cubicBezTo>
                        <a:pt x="45528" y="-1741"/>
                        <a:pt x="64242" y="-2654"/>
                        <a:pt x="82499" y="8300"/>
                      </a:cubicBezTo>
                      <a:cubicBezTo>
                        <a:pt x="104407" y="21537"/>
                        <a:pt x="108972" y="42989"/>
                        <a:pt x="92540" y="62615"/>
                      </a:cubicBezTo>
                      <a:cubicBezTo>
                        <a:pt x="81130" y="76308"/>
                        <a:pt x="78391" y="84980"/>
                        <a:pt x="98930" y="90913"/>
                      </a:cubicBezTo>
                      <a:cubicBezTo>
                        <a:pt x="110797" y="94108"/>
                        <a:pt x="104407" y="104606"/>
                        <a:pt x="104864" y="111453"/>
                      </a:cubicBezTo>
                      <a:cubicBezTo>
                        <a:pt x="105320" y="120125"/>
                        <a:pt x="97104" y="116930"/>
                        <a:pt x="92997" y="116473"/>
                      </a:cubicBezTo>
                      <a:cubicBezTo>
                        <a:pt x="61047" y="112365"/>
                        <a:pt x="30923" y="103237"/>
                        <a:pt x="10384" y="76308"/>
                      </a:cubicBezTo>
                      <a:cubicBezTo>
                        <a:pt x="-8786" y="51661"/>
                        <a:pt x="-1027" y="20624"/>
                        <a:pt x="30466" y="5105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E6AB8239-9E7E-4C5B-B60F-5C0B59197B86}"/>
                    </a:ext>
                  </a:extLst>
                </p:cNvPr>
                <p:cNvSpPr/>
                <p:nvPr/>
              </p:nvSpPr>
              <p:spPr>
                <a:xfrm>
                  <a:off x="5632180" y="5964623"/>
                  <a:ext cx="112121" cy="201472"/>
                </a:xfrm>
                <a:custGeom>
                  <a:avLst/>
                  <a:gdLst>
                    <a:gd name="connsiteX0" fmla="*/ 13963 w 112121"/>
                    <a:gd name="connsiteY0" fmla="*/ 201473 h 201472"/>
                    <a:gd name="connsiteX1" fmla="*/ 9856 w 112121"/>
                    <a:gd name="connsiteY1" fmla="*/ 133922 h 201472"/>
                    <a:gd name="connsiteX2" fmla="*/ 30851 w 112121"/>
                    <a:gd name="connsiteY2" fmla="*/ 66827 h 201472"/>
                    <a:gd name="connsiteX3" fmla="*/ 13051 w 112121"/>
                    <a:gd name="connsiteY3" fmla="*/ 27118 h 201472"/>
                    <a:gd name="connsiteX4" fmla="*/ 271 w 112121"/>
                    <a:gd name="connsiteY4" fmla="*/ 12056 h 201472"/>
                    <a:gd name="connsiteX5" fmla="*/ 17158 w 112121"/>
                    <a:gd name="connsiteY5" fmla="*/ 645 h 201472"/>
                    <a:gd name="connsiteX6" fmla="*/ 95664 w 112121"/>
                    <a:gd name="connsiteY6" fmla="*/ 189 h 201472"/>
                    <a:gd name="connsiteX7" fmla="*/ 112095 w 112121"/>
                    <a:gd name="connsiteY7" fmla="*/ 11143 h 201472"/>
                    <a:gd name="connsiteX8" fmla="*/ 100228 w 112121"/>
                    <a:gd name="connsiteY8" fmla="*/ 25292 h 201472"/>
                    <a:gd name="connsiteX9" fmla="*/ 58237 w 112121"/>
                    <a:gd name="connsiteY9" fmla="*/ 72761 h 201472"/>
                    <a:gd name="connsiteX10" fmla="*/ 13963 w 112121"/>
                    <a:gd name="connsiteY10" fmla="*/ 201473 h 201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2121" h="201472">
                      <a:moveTo>
                        <a:pt x="13963" y="201473"/>
                      </a:moveTo>
                      <a:cubicBezTo>
                        <a:pt x="3922" y="180934"/>
                        <a:pt x="-186" y="158569"/>
                        <a:pt x="9856" y="133922"/>
                      </a:cubicBezTo>
                      <a:cubicBezTo>
                        <a:pt x="18984" y="112470"/>
                        <a:pt x="24005" y="89192"/>
                        <a:pt x="30851" y="66827"/>
                      </a:cubicBezTo>
                      <a:cubicBezTo>
                        <a:pt x="37698" y="44006"/>
                        <a:pt x="34046" y="36703"/>
                        <a:pt x="13051" y="27118"/>
                      </a:cubicBezTo>
                      <a:cubicBezTo>
                        <a:pt x="6204" y="23923"/>
                        <a:pt x="-1555" y="22097"/>
                        <a:pt x="271" y="12056"/>
                      </a:cubicBezTo>
                      <a:cubicBezTo>
                        <a:pt x="2096" y="2928"/>
                        <a:pt x="9399" y="1102"/>
                        <a:pt x="17158" y="645"/>
                      </a:cubicBezTo>
                      <a:cubicBezTo>
                        <a:pt x="43175" y="189"/>
                        <a:pt x="69647" y="-267"/>
                        <a:pt x="95664" y="189"/>
                      </a:cubicBezTo>
                      <a:cubicBezTo>
                        <a:pt x="102510" y="189"/>
                        <a:pt x="111182" y="1102"/>
                        <a:pt x="112095" y="11143"/>
                      </a:cubicBezTo>
                      <a:cubicBezTo>
                        <a:pt x="112551" y="19359"/>
                        <a:pt x="107074" y="23467"/>
                        <a:pt x="100228" y="25292"/>
                      </a:cubicBezTo>
                      <a:cubicBezTo>
                        <a:pt x="75581" y="31682"/>
                        <a:pt x="65540" y="50852"/>
                        <a:pt x="58237" y="72761"/>
                      </a:cubicBezTo>
                      <a:cubicBezTo>
                        <a:pt x="43175" y="116121"/>
                        <a:pt x="28569" y="159025"/>
                        <a:pt x="13963" y="201473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A589A0A-47E4-4C5C-8D56-24999BFE4EEE}"/>
                    </a:ext>
                  </a:extLst>
                </p:cNvPr>
                <p:cNvSpPr/>
                <p:nvPr/>
              </p:nvSpPr>
              <p:spPr>
                <a:xfrm>
                  <a:off x="7412522" y="6198473"/>
                  <a:ext cx="107623" cy="93697"/>
                </a:xfrm>
                <a:custGeom>
                  <a:avLst/>
                  <a:gdLst>
                    <a:gd name="connsiteX0" fmla="*/ 102227 w 107623"/>
                    <a:gd name="connsiteY0" fmla="*/ 26958 h 93697"/>
                    <a:gd name="connsiteX1" fmla="*/ 82601 w 107623"/>
                    <a:gd name="connsiteY1" fmla="*/ 86294 h 93697"/>
                    <a:gd name="connsiteX2" fmla="*/ 5009 w 107623"/>
                    <a:gd name="connsiteY2" fmla="*/ 67124 h 93697"/>
                    <a:gd name="connsiteX3" fmla="*/ 26461 w 107623"/>
                    <a:gd name="connsiteY3" fmla="*/ 5963 h 93697"/>
                    <a:gd name="connsiteX4" fmla="*/ 102227 w 107623"/>
                    <a:gd name="connsiteY4" fmla="*/ 26958 h 9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23" h="93697">
                      <a:moveTo>
                        <a:pt x="102227" y="26958"/>
                      </a:moveTo>
                      <a:cubicBezTo>
                        <a:pt x="114095" y="48867"/>
                        <a:pt x="105879" y="73970"/>
                        <a:pt x="82601" y="86294"/>
                      </a:cubicBezTo>
                      <a:cubicBezTo>
                        <a:pt x="54759" y="101356"/>
                        <a:pt x="18702" y="92684"/>
                        <a:pt x="5009" y="67124"/>
                      </a:cubicBezTo>
                      <a:cubicBezTo>
                        <a:pt x="-6858" y="45672"/>
                        <a:pt x="3183" y="17830"/>
                        <a:pt x="26461" y="5963"/>
                      </a:cubicBezTo>
                      <a:cubicBezTo>
                        <a:pt x="53390" y="-7274"/>
                        <a:pt x="88991" y="2311"/>
                        <a:pt x="102227" y="26958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326A7E48-A64A-4474-B039-B577E62115E8}"/>
                    </a:ext>
                  </a:extLst>
                </p:cNvPr>
                <p:cNvSpPr/>
                <p:nvPr/>
              </p:nvSpPr>
              <p:spPr>
                <a:xfrm>
                  <a:off x="7412858" y="6045636"/>
                  <a:ext cx="107126" cy="93483"/>
                </a:xfrm>
                <a:custGeom>
                  <a:avLst/>
                  <a:gdLst>
                    <a:gd name="connsiteX0" fmla="*/ 80895 w 107126"/>
                    <a:gd name="connsiteY0" fmla="*/ 86684 h 93483"/>
                    <a:gd name="connsiteX1" fmla="*/ 5585 w 107126"/>
                    <a:gd name="connsiteY1" fmla="*/ 67514 h 93483"/>
                    <a:gd name="connsiteX2" fmla="*/ 25668 w 107126"/>
                    <a:gd name="connsiteY2" fmla="*/ 6353 h 93483"/>
                    <a:gd name="connsiteX3" fmla="*/ 102804 w 107126"/>
                    <a:gd name="connsiteY3" fmla="*/ 27805 h 93483"/>
                    <a:gd name="connsiteX4" fmla="*/ 80895 w 107126"/>
                    <a:gd name="connsiteY4" fmla="*/ 86684 h 9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26" h="93483">
                      <a:moveTo>
                        <a:pt x="80895" y="86684"/>
                      </a:moveTo>
                      <a:cubicBezTo>
                        <a:pt x="53510" y="100833"/>
                        <a:pt x="18822" y="92161"/>
                        <a:pt x="5585" y="67514"/>
                      </a:cubicBezTo>
                      <a:cubicBezTo>
                        <a:pt x="-6738" y="45149"/>
                        <a:pt x="1934" y="18677"/>
                        <a:pt x="25668" y="6353"/>
                      </a:cubicBezTo>
                      <a:cubicBezTo>
                        <a:pt x="52597" y="-7796"/>
                        <a:pt x="90480" y="2702"/>
                        <a:pt x="102804" y="27805"/>
                      </a:cubicBezTo>
                      <a:cubicBezTo>
                        <a:pt x="113302" y="48801"/>
                        <a:pt x="104173" y="74361"/>
                        <a:pt x="80895" y="86684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4E9533E5-0377-4C0C-8582-9C8A78CDB8D3}"/>
                    </a:ext>
                  </a:extLst>
                </p:cNvPr>
                <p:cNvSpPr/>
                <p:nvPr/>
              </p:nvSpPr>
              <p:spPr>
                <a:xfrm>
                  <a:off x="4923371" y="5958793"/>
                  <a:ext cx="113557" cy="132214"/>
                </a:xfrm>
                <a:custGeom>
                  <a:avLst/>
                  <a:gdLst>
                    <a:gd name="connsiteX0" fmla="*/ 68257 w 113557"/>
                    <a:gd name="connsiteY0" fmla="*/ 84067 h 132214"/>
                    <a:gd name="connsiteX1" fmla="*/ 10291 w 113557"/>
                    <a:gd name="connsiteY1" fmla="*/ 29296 h 132214"/>
                    <a:gd name="connsiteX2" fmla="*/ 1619 w 113557"/>
                    <a:gd name="connsiteY2" fmla="*/ 6475 h 132214"/>
                    <a:gd name="connsiteX3" fmla="*/ 17138 w 113557"/>
                    <a:gd name="connsiteY3" fmla="*/ 3736 h 132214"/>
                    <a:gd name="connsiteX4" fmla="*/ 48175 w 113557"/>
                    <a:gd name="connsiteY4" fmla="*/ 12865 h 132214"/>
                    <a:gd name="connsiteX5" fmla="*/ 88340 w 113557"/>
                    <a:gd name="connsiteY5" fmla="*/ 5106 h 132214"/>
                    <a:gd name="connsiteX6" fmla="*/ 112987 w 113557"/>
                    <a:gd name="connsiteY6" fmla="*/ 15147 h 132214"/>
                    <a:gd name="connsiteX7" fmla="*/ 113443 w 113557"/>
                    <a:gd name="connsiteY7" fmla="*/ 117386 h 132214"/>
                    <a:gd name="connsiteX8" fmla="*/ 100207 w 113557"/>
                    <a:gd name="connsiteY8" fmla="*/ 131992 h 132214"/>
                    <a:gd name="connsiteX9" fmla="*/ 80124 w 113557"/>
                    <a:gd name="connsiteY9" fmla="*/ 118756 h 132214"/>
                    <a:gd name="connsiteX10" fmla="*/ 68257 w 113557"/>
                    <a:gd name="connsiteY10" fmla="*/ 84067 h 132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557" h="132214">
                      <a:moveTo>
                        <a:pt x="68257" y="84067"/>
                      </a:moveTo>
                      <a:cubicBezTo>
                        <a:pt x="52739" y="58051"/>
                        <a:pt x="36764" y="37512"/>
                        <a:pt x="10291" y="29296"/>
                      </a:cubicBezTo>
                      <a:cubicBezTo>
                        <a:pt x="-3858" y="24732"/>
                        <a:pt x="250" y="14234"/>
                        <a:pt x="1619" y="6475"/>
                      </a:cubicBezTo>
                      <a:cubicBezTo>
                        <a:pt x="3445" y="-4936"/>
                        <a:pt x="12117" y="2824"/>
                        <a:pt x="17138" y="3736"/>
                      </a:cubicBezTo>
                      <a:cubicBezTo>
                        <a:pt x="27635" y="5562"/>
                        <a:pt x="37677" y="9670"/>
                        <a:pt x="48175" y="12865"/>
                      </a:cubicBezTo>
                      <a:cubicBezTo>
                        <a:pt x="62780" y="17429"/>
                        <a:pt x="76473" y="23363"/>
                        <a:pt x="88340" y="5106"/>
                      </a:cubicBezTo>
                      <a:cubicBezTo>
                        <a:pt x="95186" y="-5392"/>
                        <a:pt x="112531" y="1454"/>
                        <a:pt x="112987" y="15147"/>
                      </a:cubicBezTo>
                      <a:cubicBezTo>
                        <a:pt x="113900" y="49379"/>
                        <a:pt x="113443" y="83155"/>
                        <a:pt x="113443" y="117386"/>
                      </a:cubicBezTo>
                      <a:cubicBezTo>
                        <a:pt x="113443" y="126059"/>
                        <a:pt x="108423" y="131079"/>
                        <a:pt x="100207" y="131992"/>
                      </a:cubicBezTo>
                      <a:cubicBezTo>
                        <a:pt x="90166" y="133361"/>
                        <a:pt x="83776" y="128341"/>
                        <a:pt x="80124" y="118756"/>
                      </a:cubicBezTo>
                      <a:cubicBezTo>
                        <a:pt x="75560" y="105976"/>
                        <a:pt x="71452" y="93652"/>
                        <a:pt x="68257" y="84067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9DFDD3F7-918A-4623-9C6C-89E1B9AEA26D}"/>
                    </a:ext>
                  </a:extLst>
                </p:cNvPr>
                <p:cNvSpPr/>
                <p:nvPr/>
              </p:nvSpPr>
              <p:spPr>
                <a:xfrm>
                  <a:off x="4924212" y="6196288"/>
                  <a:ext cx="113370" cy="100694"/>
                </a:xfrm>
                <a:custGeom>
                  <a:avLst/>
                  <a:gdLst>
                    <a:gd name="connsiteX0" fmla="*/ 50985 w 113370"/>
                    <a:gd name="connsiteY0" fmla="*/ 87566 h 100694"/>
                    <a:gd name="connsiteX1" fmla="*/ 16753 w 113370"/>
                    <a:gd name="connsiteY1" fmla="*/ 98976 h 100694"/>
                    <a:gd name="connsiteX2" fmla="*/ 778 w 113370"/>
                    <a:gd name="connsiteY2" fmla="*/ 93499 h 100694"/>
                    <a:gd name="connsiteX3" fmla="*/ 9907 w 113370"/>
                    <a:gd name="connsiteY3" fmla="*/ 72504 h 100694"/>
                    <a:gd name="connsiteX4" fmla="*/ 83391 w 113370"/>
                    <a:gd name="connsiteY4" fmla="*/ 10430 h 100694"/>
                    <a:gd name="connsiteX5" fmla="*/ 103017 w 113370"/>
                    <a:gd name="connsiteY5" fmla="*/ 845 h 100694"/>
                    <a:gd name="connsiteX6" fmla="*/ 112146 w 113370"/>
                    <a:gd name="connsiteY6" fmla="*/ 22297 h 100694"/>
                    <a:gd name="connsiteX7" fmla="*/ 50985 w 113370"/>
                    <a:gd name="connsiteY7" fmla="*/ 87566 h 100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70" h="100694">
                      <a:moveTo>
                        <a:pt x="50985" y="87566"/>
                      </a:moveTo>
                      <a:cubicBezTo>
                        <a:pt x="40487" y="93956"/>
                        <a:pt x="28620" y="97151"/>
                        <a:pt x="16753" y="98976"/>
                      </a:cubicBezTo>
                      <a:cubicBezTo>
                        <a:pt x="11276" y="99889"/>
                        <a:pt x="2147" y="104454"/>
                        <a:pt x="778" y="93499"/>
                      </a:cubicBezTo>
                      <a:cubicBezTo>
                        <a:pt x="-135" y="85284"/>
                        <a:pt x="-2417" y="75699"/>
                        <a:pt x="9907" y="72504"/>
                      </a:cubicBezTo>
                      <a:cubicBezTo>
                        <a:pt x="44595" y="63832"/>
                        <a:pt x="70155" y="44662"/>
                        <a:pt x="83391" y="10430"/>
                      </a:cubicBezTo>
                      <a:cubicBezTo>
                        <a:pt x="86586" y="2214"/>
                        <a:pt x="93889" y="-1894"/>
                        <a:pt x="103017" y="845"/>
                      </a:cubicBezTo>
                      <a:cubicBezTo>
                        <a:pt x="113515" y="4040"/>
                        <a:pt x="114884" y="13168"/>
                        <a:pt x="112146" y="22297"/>
                      </a:cubicBezTo>
                      <a:cubicBezTo>
                        <a:pt x="102561" y="53790"/>
                        <a:pt x="78370" y="72047"/>
                        <a:pt x="50985" y="87566"/>
                      </a:cubicBezTo>
                      <a:close/>
                    </a:path>
                  </a:pathLst>
                </a:custGeom>
                <a:grpFill/>
                <a:ln w="4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7" name="Frame 306">
                <a:extLst>
                  <a:ext uri="{FF2B5EF4-FFF2-40B4-BE49-F238E27FC236}">
                    <a16:creationId xmlns:a16="http://schemas.microsoft.com/office/drawing/2014/main" id="{AEDFECB3-3BFE-4890-9DB2-439B708C44FE}"/>
                  </a:ext>
                </a:extLst>
              </p:cNvPr>
              <p:cNvSpPr/>
              <p:nvPr/>
            </p:nvSpPr>
            <p:spPr>
              <a:xfrm>
                <a:off x="8240863" y="5913864"/>
                <a:ext cx="383118" cy="383118"/>
              </a:xfrm>
              <a:prstGeom prst="frame">
                <a:avLst>
                  <a:gd name="adj1" fmla="val 1498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Frame 307">
                <a:extLst>
                  <a:ext uri="{FF2B5EF4-FFF2-40B4-BE49-F238E27FC236}">
                    <a16:creationId xmlns:a16="http://schemas.microsoft.com/office/drawing/2014/main" id="{D30821C7-64CB-42B4-B857-524900D22347}"/>
                  </a:ext>
                </a:extLst>
              </p:cNvPr>
              <p:cNvSpPr/>
              <p:nvPr/>
            </p:nvSpPr>
            <p:spPr>
              <a:xfrm>
                <a:off x="9325220" y="5913864"/>
                <a:ext cx="383118" cy="383118"/>
              </a:xfrm>
              <a:prstGeom prst="frame">
                <a:avLst>
                  <a:gd name="adj1" fmla="val 1498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Plus Sign 308">
                <a:extLst>
                  <a:ext uri="{FF2B5EF4-FFF2-40B4-BE49-F238E27FC236}">
                    <a16:creationId xmlns:a16="http://schemas.microsoft.com/office/drawing/2014/main" id="{834B59CE-8DF5-485D-B64F-F6D255A38EC1}"/>
                  </a:ext>
                </a:extLst>
              </p:cNvPr>
              <p:cNvSpPr/>
              <p:nvPr/>
            </p:nvSpPr>
            <p:spPr>
              <a:xfrm>
                <a:off x="8897337" y="5908803"/>
                <a:ext cx="419100" cy="419100"/>
              </a:xfrm>
              <a:prstGeom prst="mathPl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Minus Sign 309">
                <a:extLst>
                  <a:ext uri="{FF2B5EF4-FFF2-40B4-BE49-F238E27FC236}">
                    <a16:creationId xmlns:a16="http://schemas.microsoft.com/office/drawing/2014/main" id="{F4FAE966-C8D8-4D9F-A1BB-CAF825AD2EB2}"/>
                  </a:ext>
                </a:extLst>
              </p:cNvPr>
              <p:cNvSpPr/>
              <p:nvPr/>
            </p:nvSpPr>
            <p:spPr>
              <a:xfrm>
                <a:off x="7812980" y="5913864"/>
                <a:ext cx="383118" cy="383118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339E9216-D6C1-4E61-A287-803AED4D6979}"/>
                  </a:ext>
                </a:extLst>
              </p:cNvPr>
              <p:cNvSpPr/>
              <p:nvPr/>
            </p:nvSpPr>
            <p:spPr>
              <a:xfrm>
                <a:off x="9331667" y="5876217"/>
                <a:ext cx="397911" cy="375172"/>
              </a:xfrm>
              <a:custGeom>
                <a:avLst/>
                <a:gdLst>
                  <a:gd name="connsiteX0" fmla="*/ 281041 w 364817"/>
                  <a:gd name="connsiteY0" fmla="*/ 0 h 343969"/>
                  <a:gd name="connsiteX1" fmla="*/ 364817 w 364817"/>
                  <a:gd name="connsiteY1" fmla="*/ 0 h 343969"/>
                  <a:gd name="connsiteX2" fmla="*/ 364817 w 364817"/>
                  <a:gd name="connsiteY2" fmla="*/ 767 h 343969"/>
                  <a:gd name="connsiteX3" fmla="*/ 314290 w 364817"/>
                  <a:gd name="connsiteY3" fmla="*/ 80279 h 343969"/>
                  <a:gd name="connsiteX4" fmla="*/ 219632 w 364817"/>
                  <a:gd name="connsiteY4" fmla="*/ 263563 h 343969"/>
                  <a:gd name="connsiteX5" fmla="*/ 182970 w 364817"/>
                  <a:gd name="connsiteY5" fmla="*/ 343969 h 343969"/>
                  <a:gd name="connsiteX6" fmla="*/ 164804 w 364817"/>
                  <a:gd name="connsiteY6" fmla="*/ 343969 h 343969"/>
                  <a:gd name="connsiteX7" fmla="*/ 138845 w 364817"/>
                  <a:gd name="connsiteY7" fmla="*/ 298221 h 343969"/>
                  <a:gd name="connsiteX8" fmla="*/ 30110 w 364817"/>
                  <a:gd name="connsiteY8" fmla="*/ 176218 h 343969"/>
                  <a:gd name="connsiteX9" fmla="*/ 0 w 364817"/>
                  <a:gd name="connsiteY9" fmla="*/ 168968 h 343969"/>
                  <a:gd name="connsiteX10" fmla="*/ 0 w 364817"/>
                  <a:gd name="connsiteY10" fmla="*/ 166221 h 343969"/>
                  <a:gd name="connsiteX11" fmla="*/ 24900 w 364817"/>
                  <a:gd name="connsiteY11" fmla="*/ 92306 h 343969"/>
                  <a:gd name="connsiteX12" fmla="*/ 173032 w 364817"/>
                  <a:gd name="connsiteY12" fmla="*/ 208180 h 343969"/>
                  <a:gd name="connsiteX13" fmla="*/ 281041 w 364817"/>
                  <a:gd name="connsiteY13" fmla="*/ 0 h 3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4817" h="343969">
                    <a:moveTo>
                      <a:pt x="281041" y="0"/>
                    </a:moveTo>
                    <a:lnTo>
                      <a:pt x="364817" y="0"/>
                    </a:lnTo>
                    <a:lnTo>
                      <a:pt x="364817" y="767"/>
                    </a:lnTo>
                    <a:lnTo>
                      <a:pt x="314290" y="80279"/>
                    </a:lnTo>
                    <a:cubicBezTo>
                      <a:pt x="280839" y="137703"/>
                      <a:pt x="248768" y="201557"/>
                      <a:pt x="219632" y="263563"/>
                    </a:cubicBezTo>
                    <a:lnTo>
                      <a:pt x="182970" y="343969"/>
                    </a:lnTo>
                    <a:lnTo>
                      <a:pt x="164804" y="343969"/>
                    </a:lnTo>
                    <a:lnTo>
                      <a:pt x="138845" y="298221"/>
                    </a:lnTo>
                    <a:cubicBezTo>
                      <a:pt x="111049" y="248486"/>
                      <a:pt x="78433" y="195762"/>
                      <a:pt x="30110" y="176218"/>
                    </a:cubicBezTo>
                    <a:lnTo>
                      <a:pt x="0" y="168968"/>
                    </a:lnTo>
                    <a:lnTo>
                      <a:pt x="0" y="166221"/>
                    </a:lnTo>
                    <a:lnTo>
                      <a:pt x="24900" y="92306"/>
                    </a:lnTo>
                    <a:cubicBezTo>
                      <a:pt x="108424" y="119668"/>
                      <a:pt x="131327" y="149668"/>
                      <a:pt x="173032" y="208180"/>
                    </a:cubicBezTo>
                    <a:cubicBezTo>
                      <a:pt x="211413" y="122778"/>
                      <a:pt x="233000" y="77184"/>
                      <a:pt x="28104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4" name="Graphic 96">
            <a:extLst>
              <a:ext uri="{FF2B5EF4-FFF2-40B4-BE49-F238E27FC236}">
                <a16:creationId xmlns:a16="http://schemas.microsoft.com/office/drawing/2014/main" id="{FEB6B624-3045-4474-BBC5-21A5C7E49C7D}"/>
              </a:ext>
            </a:extLst>
          </p:cNvPr>
          <p:cNvGrpSpPr/>
          <p:nvPr/>
        </p:nvGrpSpPr>
        <p:grpSpPr>
          <a:xfrm>
            <a:off x="9574024" y="2147826"/>
            <a:ext cx="728110" cy="885648"/>
            <a:chOff x="3099536" y="2219731"/>
            <a:chExt cx="2692567" cy="3275147"/>
          </a:xfrm>
          <a:solidFill>
            <a:schemeClr val="accent2"/>
          </a:solidFill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CEF913-1773-4B0F-9917-259ADD28038E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100BC34-9E2A-4810-99A3-7A37E848D561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630139D0-49A0-44DD-9A89-7F229E232872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8" name="Graphic 101">
            <a:extLst>
              <a:ext uri="{FF2B5EF4-FFF2-40B4-BE49-F238E27FC236}">
                <a16:creationId xmlns:a16="http://schemas.microsoft.com/office/drawing/2014/main" id="{58D496EE-E401-4346-9341-CB0359D8F170}"/>
              </a:ext>
            </a:extLst>
          </p:cNvPr>
          <p:cNvGrpSpPr/>
          <p:nvPr/>
        </p:nvGrpSpPr>
        <p:grpSpPr>
          <a:xfrm>
            <a:off x="8576244" y="2183843"/>
            <a:ext cx="823675" cy="819775"/>
            <a:chOff x="6590183" y="440651"/>
            <a:chExt cx="3299274" cy="3283656"/>
          </a:xfrm>
          <a:solidFill>
            <a:schemeClr val="accent2"/>
          </a:solidFill>
        </p:grpSpPr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790A653-5D0C-4164-B83B-84A86D96DD3F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C3E4E88-05DD-4866-B010-A070E2031A6B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516E3CC-FD24-4D96-9D97-05696540F8A5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D852F53-8FB7-479B-8C99-E38053EB9E78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350196FA-CCF2-4340-8FFF-B531856E176D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9A6B88C-463E-453B-9778-3C6CC0BE1D4C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28C6A40-2517-429E-81D7-48A6EC713C77}"/>
              </a:ext>
            </a:extLst>
          </p:cNvPr>
          <p:cNvGrpSpPr/>
          <p:nvPr/>
        </p:nvGrpSpPr>
        <p:grpSpPr>
          <a:xfrm>
            <a:off x="2844604" y="4758783"/>
            <a:ext cx="895046" cy="894803"/>
            <a:chOff x="7682751" y="463904"/>
            <a:chExt cx="1309323" cy="1308967"/>
          </a:xfrm>
          <a:solidFill>
            <a:schemeClr val="accent2"/>
          </a:solidFill>
        </p:grpSpPr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A44412C-2D4D-4ED6-91F9-D24134661906}"/>
                </a:ext>
              </a:extLst>
            </p:cNvPr>
            <p:cNvSpPr/>
            <p:nvPr/>
          </p:nvSpPr>
          <p:spPr>
            <a:xfrm>
              <a:off x="7682751" y="463904"/>
              <a:ext cx="1309323" cy="1308967"/>
            </a:xfrm>
            <a:custGeom>
              <a:avLst/>
              <a:gdLst>
                <a:gd name="connsiteX0" fmla="*/ 658398 w 1309323"/>
                <a:gd name="connsiteY0" fmla="*/ 258732 h 1308967"/>
                <a:gd name="connsiteX1" fmla="*/ 257665 w 1309323"/>
                <a:gd name="connsiteY1" fmla="*/ 659465 h 1308967"/>
                <a:gd name="connsiteX2" fmla="*/ 658398 w 1309323"/>
                <a:gd name="connsiteY2" fmla="*/ 1060199 h 1308967"/>
                <a:gd name="connsiteX3" fmla="*/ 1059132 w 1309323"/>
                <a:gd name="connsiteY3" fmla="*/ 659465 h 1308967"/>
                <a:gd name="connsiteX4" fmla="*/ 658398 w 1309323"/>
                <a:gd name="connsiteY4" fmla="*/ 258732 h 1308967"/>
                <a:gd name="connsiteX5" fmla="*/ 585085 w 1309323"/>
                <a:gd name="connsiteY5" fmla="*/ 0 h 1308967"/>
                <a:gd name="connsiteX6" fmla="*/ 723882 w 1309323"/>
                <a:gd name="connsiteY6" fmla="*/ 0 h 1308967"/>
                <a:gd name="connsiteX7" fmla="*/ 754133 w 1309323"/>
                <a:gd name="connsiteY7" fmla="*/ 30251 h 1308967"/>
                <a:gd name="connsiteX8" fmla="*/ 754133 w 1309323"/>
                <a:gd name="connsiteY8" fmla="*/ 74737 h 1308967"/>
                <a:gd name="connsiteX9" fmla="*/ 723882 w 1309323"/>
                <a:gd name="connsiteY9" fmla="*/ 104988 h 1308967"/>
                <a:gd name="connsiteX10" fmla="*/ 705376 w 1309323"/>
                <a:gd name="connsiteY10" fmla="*/ 104988 h 1308967"/>
                <a:gd name="connsiteX11" fmla="*/ 705376 w 1309323"/>
                <a:gd name="connsiteY11" fmla="*/ 159302 h 1308967"/>
                <a:gd name="connsiteX12" fmla="*/ 755046 w 1309323"/>
                <a:gd name="connsiteY12" fmla="*/ 164309 h 1308967"/>
                <a:gd name="connsiteX13" fmla="*/ 958051 w 1309323"/>
                <a:gd name="connsiteY13" fmla="*/ 256662 h 1308967"/>
                <a:gd name="connsiteX14" fmla="*/ 968407 w 1309323"/>
                <a:gd name="connsiteY14" fmla="*/ 265823 h 1308967"/>
                <a:gd name="connsiteX15" fmla="*/ 1004680 w 1309323"/>
                <a:gd name="connsiteY15" fmla="*/ 229550 h 1308967"/>
                <a:gd name="connsiteX16" fmla="*/ 991512 w 1309323"/>
                <a:gd name="connsiteY16" fmla="*/ 216382 h 1308967"/>
                <a:gd name="connsiteX17" fmla="*/ 991512 w 1309323"/>
                <a:gd name="connsiteY17" fmla="*/ 173319 h 1308967"/>
                <a:gd name="connsiteX18" fmla="*/ 1022830 w 1309323"/>
                <a:gd name="connsiteY18" fmla="*/ 142000 h 1308967"/>
                <a:gd name="connsiteX19" fmla="*/ 1065893 w 1309323"/>
                <a:gd name="connsiteY19" fmla="*/ 142000 h 1308967"/>
                <a:gd name="connsiteX20" fmla="*/ 1163763 w 1309323"/>
                <a:gd name="connsiteY20" fmla="*/ 239870 h 1308967"/>
                <a:gd name="connsiteX21" fmla="*/ 1163763 w 1309323"/>
                <a:gd name="connsiteY21" fmla="*/ 282933 h 1308967"/>
                <a:gd name="connsiteX22" fmla="*/ 1132444 w 1309323"/>
                <a:gd name="connsiteY22" fmla="*/ 314252 h 1308967"/>
                <a:gd name="connsiteX23" fmla="*/ 1089382 w 1309323"/>
                <a:gd name="connsiteY23" fmla="*/ 314252 h 1308967"/>
                <a:gd name="connsiteX24" fmla="*/ 1076570 w 1309323"/>
                <a:gd name="connsiteY24" fmla="*/ 301084 h 1308967"/>
                <a:gd name="connsiteX25" fmla="*/ 1040200 w 1309323"/>
                <a:gd name="connsiteY25" fmla="*/ 337437 h 1308967"/>
                <a:gd name="connsiteX26" fmla="*/ 1060934 w 1309323"/>
                <a:gd name="connsiteY26" fmla="*/ 362035 h 1308967"/>
                <a:gd name="connsiteX27" fmla="*/ 1148440 w 1309323"/>
                <a:gd name="connsiteY27" fmla="*/ 567664 h 1308967"/>
                <a:gd name="connsiteX28" fmla="*/ 1151610 w 1309323"/>
                <a:gd name="connsiteY28" fmla="*/ 603591 h 1308967"/>
                <a:gd name="connsiteX29" fmla="*/ 1204335 w 1309323"/>
                <a:gd name="connsiteY29" fmla="*/ 603591 h 1308967"/>
                <a:gd name="connsiteX30" fmla="*/ 1204335 w 1309323"/>
                <a:gd name="connsiteY30" fmla="*/ 585085 h 1308967"/>
                <a:gd name="connsiteX31" fmla="*/ 1234586 w 1309323"/>
                <a:gd name="connsiteY31" fmla="*/ 554834 h 1308967"/>
                <a:gd name="connsiteX32" fmla="*/ 1279072 w 1309323"/>
                <a:gd name="connsiteY32" fmla="*/ 554834 h 1308967"/>
                <a:gd name="connsiteX33" fmla="*/ 1309323 w 1309323"/>
                <a:gd name="connsiteY33" fmla="*/ 585085 h 1308967"/>
                <a:gd name="connsiteX34" fmla="*/ 1309323 w 1309323"/>
                <a:gd name="connsiteY34" fmla="*/ 723882 h 1308967"/>
                <a:gd name="connsiteX35" fmla="*/ 1279072 w 1309323"/>
                <a:gd name="connsiteY35" fmla="*/ 754133 h 1308967"/>
                <a:gd name="connsiteX36" fmla="*/ 1234586 w 1309323"/>
                <a:gd name="connsiteY36" fmla="*/ 754133 h 1308967"/>
                <a:gd name="connsiteX37" fmla="*/ 1204335 w 1309323"/>
                <a:gd name="connsiteY37" fmla="*/ 723882 h 1308967"/>
                <a:gd name="connsiteX38" fmla="*/ 1203979 w 1309323"/>
                <a:gd name="connsiteY38" fmla="*/ 723882 h 1308967"/>
                <a:gd name="connsiteX39" fmla="*/ 1203979 w 1309323"/>
                <a:gd name="connsiteY39" fmla="*/ 705376 h 1308967"/>
                <a:gd name="connsiteX40" fmla="*/ 1151987 w 1309323"/>
                <a:gd name="connsiteY40" fmla="*/ 705376 h 1308967"/>
                <a:gd name="connsiteX41" fmla="*/ 1148440 w 1309323"/>
                <a:gd name="connsiteY41" fmla="*/ 745572 h 1308967"/>
                <a:gd name="connsiteX42" fmla="*/ 1060934 w 1309323"/>
                <a:gd name="connsiteY42" fmla="*/ 951201 h 1308967"/>
                <a:gd name="connsiteX43" fmla="*/ 1042649 w 1309323"/>
                <a:gd name="connsiteY43" fmla="*/ 972895 h 1308967"/>
                <a:gd name="connsiteX44" fmla="*/ 1076214 w 1309323"/>
                <a:gd name="connsiteY44" fmla="*/ 1006460 h 1308967"/>
                <a:gd name="connsiteX45" fmla="*/ 1089382 w 1309323"/>
                <a:gd name="connsiteY45" fmla="*/ 993292 h 1308967"/>
                <a:gd name="connsiteX46" fmla="*/ 1132444 w 1309323"/>
                <a:gd name="connsiteY46" fmla="*/ 993292 h 1308967"/>
                <a:gd name="connsiteX47" fmla="*/ 1163763 w 1309323"/>
                <a:gd name="connsiteY47" fmla="*/ 1024610 h 1308967"/>
                <a:gd name="connsiteX48" fmla="*/ 1163763 w 1309323"/>
                <a:gd name="connsiteY48" fmla="*/ 1067673 h 1308967"/>
                <a:gd name="connsiteX49" fmla="*/ 1065893 w 1309323"/>
                <a:gd name="connsiteY49" fmla="*/ 1165899 h 1308967"/>
                <a:gd name="connsiteX50" fmla="*/ 1022830 w 1309323"/>
                <a:gd name="connsiteY50" fmla="*/ 1165899 h 1308967"/>
                <a:gd name="connsiteX51" fmla="*/ 991512 w 1309323"/>
                <a:gd name="connsiteY51" fmla="*/ 1134580 h 1308967"/>
                <a:gd name="connsiteX52" fmla="*/ 991512 w 1309323"/>
                <a:gd name="connsiteY52" fmla="*/ 1091518 h 1308967"/>
                <a:gd name="connsiteX53" fmla="*/ 1004680 w 1309323"/>
                <a:gd name="connsiteY53" fmla="*/ 1078350 h 1308967"/>
                <a:gd name="connsiteX54" fmla="*/ 971238 w 1309323"/>
                <a:gd name="connsiteY54" fmla="*/ 1044909 h 1308967"/>
                <a:gd name="connsiteX55" fmla="*/ 958051 w 1309323"/>
                <a:gd name="connsiteY55" fmla="*/ 1056575 h 1308967"/>
                <a:gd name="connsiteX56" fmla="*/ 755046 w 1309323"/>
                <a:gd name="connsiteY56" fmla="*/ 1148927 h 1308967"/>
                <a:gd name="connsiteX57" fmla="*/ 705376 w 1309323"/>
                <a:gd name="connsiteY57" fmla="*/ 1153934 h 1308967"/>
                <a:gd name="connsiteX58" fmla="*/ 705376 w 1309323"/>
                <a:gd name="connsiteY58" fmla="*/ 1203979 h 1308967"/>
                <a:gd name="connsiteX59" fmla="*/ 723882 w 1309323"/>
                <a:gd name="connsiteY59" fmla="*/ 1203979 h 1308967"/>
                <a:gd name="connsiteX60" fmla="*/ 754133 w 1309323"/>
                <a:gd name="connsiteY60" fmla="*/ 1234230 h 1308967"/>
                <a:gd name="connsiteX61" fmla="*/ 754133 w 1309323"/>
                <a:gd name="connsiteY61" fmla="*/ 1278716 h 1308967"/>
                <a:gd name="connsiteX62" fmla="*/ 723882 w 1309323"/>
                <a:gd name="connsiteY62" fmla="*/ 1308967 h 1308967"/>
                <a:gd name="connsiteX63" fmla="*/ 585085 w 1309323"/>
                <a:gd name="connsiteY63" fmla="*/ 1308967 h 1308967"/>
                <a:gd name="connsiteX64" fmla="*/ 554834 w 1309323"/>
                <a:gd name="connsiteY64" fmla="*/ 1278716 h 1308967"/>
                <a:gd name="connsiteX65" fmla="*/ 554834 w 1309323"/>
                <a:gd name="connsiteY65" fmla="*/ 1234230 h 1308967"/>
                <a:gd name="connsiteX66" fmla="*/ 585085 w 1309323"/>
                <a:gd name="connsiteY66" fmla="*/ 1203979 h 1308967"/>
                <a:gd name="connsiteX67" fmla="*/ 603591 w 1309323"/>
                <a:gd name="connsiteY67" fmla="*/ 1203979 h 1308967"/>
                <a:gd name="connsiteX68" fmla="*/ 603591 w 1309323"/>
                <a:gd name="connsiteY68" fmla="*/ 1154077 h 1308967"/>
                <a:gd name="connsiteX69" fmla="*/ 552496 w 1309323"/>
                <a:gd name="connsiteY69" fmla="*/ 1148927 h 1308967"/>
                <a:gd name="connsiteX70" fmla="*/ 349491 w 1309323"/>
                <a:gd name="connsiteY70" fmla="*/ 1056575 h 1308967"/>
                <a:gd name="connsiteX71" fmla="*/ 334235 w 1309323"/>
                <a:gd name="connsiteY71" fmla="*/ 1043079 h 1308967"/>
                <a:gd name="connsiteX72" fmla="*/ 298948 w 1309323"/>
                <a:gd name="connsiteY72" fmla="*/ 1078350 h 1308967"/>
                <a:gd name="connsiteX73" fmla="*/ 312116 w 1309323"/>
                <a:gd name="connsiteY73" fmla="*/ 1091518 h 1308967"/>
                <a:gd name="connsiteX74" fmla="*/ 312116 w 1309323"/>
                <a:gd name="connsiteY74" fmla="*/ 1134580 h 1308967"/>
                <a:gd name="connsiteX75" fmla="*/ 280797 w 1309323"/>
                <a:gd name="connsiteY75" fmla="*/ 1165899 h 1308967"/>
                <a:gd name="connsiteX76" fmla="*/ 237734 w 1309323"/>
                <a:gd name="connsiteY76" fmla="*/ 1165899 h 1308967"/>
                <a:gd name="connsiteX77" fmla="*/ 139864 w 1309323"/>
                <a:gd name="connsiteY77" fmla="*/ 1068029 h 1308967"/>
                <a:gd name="connsiteX78" fmla="*/ 139864 w 1309323"/>
                <a:gd name="connsiteY78" fmla="*/ 1024966 h 1308967"/>
                <a:gd name="connsiteX79" fmla="*/ 171183 w 1309323"/>
                <a:gd name="connsiteY79" fmla="*/ 993648 h 1308967"/>
                <a:gd name="connsiteX80" fmla="*/ 214246 w 1309323"/>
                <a:gd name="connsiteY80" fmla="*/ 993648 h 1308967"/>
                <a:gd name="connsiteX81" fmla="*/ 227414 w 1309323"/>
                <a:gd name="connsiteY81" fmla="*/ 1006816 h 1308967"/>
                <a:gd name="connsiteX82" fmla="*/ 263266 w 1309323"/>
                <a:gd name="connsiteY82" fmla="*/ 970964 h 1308967"/>
                <a:gd name="connsiteX83" fmla="*/ 246608 w 1309323"/>
                <a:gd name="connsiteY83" fmla="*/ 951201 h 1308967"/>
                <a:gd name="connsiteX84" fmla="*/ 159102 w 1309323"/>
                <a:gd name="connsiteY84" fmla="*/ 745572 h 1308967"/>
                <a:gd name="connsiteX85" fmla="*/ 155555 w 1309323"/>
                <a:gd name="connsiteY85" fmla="*/ 705376 h 1308967"/>
                <a:gd name="connsiteX86" fmla="*/ 104988 w 1309323"/>
                <a:gd name="connsiteY86" fmla="*/ 705376 h 1308967"/>
                <a:gd name="connsiteX87" fmla="*/ 104988 w 1309323"/>
                <a:gd name="connsiteY87" fmla="*/ 723882 h 1308967"/>
                <a:gd name="connsiteX88" fmla="*/ 74737 w 1309323"/>
                <a:gd name="connsiteY88" fmla="*/ 754133 h 1308967"/>
                <a:gd name="connsiteX89" fmla="*/ 30251 w 1309323"/>
                <a:gd name="connsiteY89" fmla="*/ 754133 h 1308967"/>
                <a:gd name="connsiteX90" fmla="*/ 0 w 1309323"/>
                <a:gd name="connsiteY90" fmla="*/ 723882 h 1308967"/>
                <a:gd name="connsiteX91" fmla="*/ 0 w 1309323"/>
                <a:gd name="connsiteY91" fmla="*/ 585085 h 1308967"/>
                <a:gd name="connsiteX92" fmla="*/ 30251 w 1309323"/>
                <a:gd name="connsiteY92" fmla="*/ 554834 h 1308967"/>
                <a:gd name="connsiteX93" fmla="*/ 74737 w 1309323"/>
                <a:gd name="connsiteY93" fmla="*/ 554834 h 1308967"/>
                <a:gd name="connsiteX94" fmla="*/ 104988 w 1309323"/>
                <a:gd name="connsiteY94" fmla="*/ 585085 h 1308967"/>
                <a:gd name="connsiteX95" fmla="*/ 104988 w 1309323"/>
                <a:gd name="connsiteY95" fmla="*/ 603591 h 1308967"/>
                <a:gd name="connsiteX96" fmla="*/ 155932 w 1309323"/>
                <a:gd name="connsiteY96" fmla="*/ 603591 h 1308967"/>
                <a:gd name="connsiteX97" fmla="*/ 159102 w 1309323"/>
                <a:gd name="connsiteY97" fmla="*/ 567664 h 1308967"/>
                <a:gd name="connsiteX98" fmla="*/ 246608 w 1309323"/>
                <a:gd name="connsiteY98" fmla="*/ 362035 h 1308967"/>
                <a:gd name="connsiteX99" fmla="*/ 265707 w 1309323"/>
                <a:gd name="connsiteY99" fmla="*/ 339377 h 1308967"/>
                <a:gd name="connsiteX100" fmla="*/ 227414 w 1309323"/>
                <a:gd name="connsiteY100" fmla="*/ 301084 h 1308967"/>
                <a:gd name="connsiteX101" fmla="*/ 214246 w 1309323"/>
                <a:gd name="connsiteY101" fmla="*/ 314252 h 1308967"/>
                <a:gd name="connsiteX102" fmla="*/ 171183 w 1309323"/>
                <a:gd name="connsiteY102" fmla="*/ 314252 h 1308967"/>
                <a:gd name="connsiteX103" fmla="*/ 139864 w 1309323"/>
                <a:gd name="connsiteY103" fmla="*/ 282933 h 1308967"/>
                <a:gd name="connsiteX104" fmla="*/ 139864 w 1309323"/>
                <a:gd name="connsiteY104" fmla="*/ 239870 h 1308967"/>
                <a:gd name="connsiteX105" fmla="*/ 238090 w 1309323"/>
                <a:gd name="connsiteY105" fmla="*/ 142000 h 1308967"/>
                <a:gd name="connsiteX106" fmla="*/ 281153 w 1309323"/>
                <a:gd name="connsiteY106" fmla="*/ 142000 h 1308967"/>
                <a:gd name="connsiteX107" fmla="*/ 312471 w 1309323"/>
                <a:gd name="connsiteY107" fmla="*/ 173319 h 1308967"/>
                <a:gd name="connsiteX108" fmla="*/ 312471 w 1309323"/>
                <a:gd name="connsiteY108" fmla="*/ 216382 h 1308967"/>
                <a:gd name="connsiteX109" fmla="*/ 299303 w 1309323"/>
                <a:gd name="connsiteY109" fmla="*/ 229550 h 1308967"/>
                <a:gd name="connsiteX110" fmla="*/ 337246 w 1309323"/>
                <a:gd name="connsiteY110" fmla="*/ 267493 h 1308967"/>
                <a:gd name="connsiteX111" fmla="*/ 349491 w 1309323"/>
                <a:gd name="connsiteY111" fmla="*/ 256662 h 1308967"/>
                <a:gd name="connsiteX112" fmla="*/ 552496 w 1309323"/>
                <a:gd name="connsiteY112" fmla="*/ 164309 h 1308967"/>
                <a:gd name="connsiteX113" fmla="*/ 603591 w 1309323"/>
                <a:gd name="connsiteY113" fmla="*/ 159159 h 1308967"/>
                <a:gd name="connsiteX114" fmla="*/ 603591 w 1309323"/>
                <a:gd name="connsiteY114" fmla="*/ 104988 h 1308967"/>
                <a:gd name="connsiteX115" fmla="*/ 585085 w 1309323"/>
                <a:gd name="connsiteY115" fmla="*/ 104988 h 1308967"/>
                <a:gd name="connsiteX116" fmla="*/ 554834 w 1309323"/>
                <a:gd name="connsiteY116" fmla="*/ 74737 h 1308967"/>
                <a:gd name="connsiteX117" fmla="*/ 554834 w 1309323"/>
                <a:gd name="connsiteY117" fmla="*/ 30251 h 1308967"/>
                <a:gd name="connsiteX118" fmla="*/ 585085 w 1309323"/>
                <a:gd name="connsiteY118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09323" h="1308967"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grpFill/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B4498CD-E8BC-46BC-ADA2-F112A62EC25F}"/>
                </a:ext>
              </a:extLst>
            </p:cNvPr>
            <p:cNvSpPr/>
            <p:nvPr/>
          </p:nvSpPr>
          <p:spPr>
            <a:xfrm>
              <a:off x="8019778" y="831538"/>
              <a:ext cx="640604" cy="575476"/>
            </a:xfrm>
            <a:custGeom>
              <a:avLst/>
              <a:gdLst>
                <a:gd name="connsiteX0" fmla="*/ 442373 w 640604"/>
                <a:gd name="connsiteY0" fmla="*/ 428849 h 575476"/>
                <a:gd name="connsiteX1" fmla="*/ 515686 w 640604"/>
                <a:gd name="connsiteY1" fmla="*/ 502163 h 575476"/>
                <a:gd name="connsiteX2" fmla="*/ 442373 w 640604"/>
                <a:gd name="connsiteY2" fmla="*/ 575476 h 575476"/>
                <a:gd name="connsiteX3" fmla="*/ 369059 w 640604"/>
                <a:gd name="connsiteY3" fmla="*/ 502163 h 575476"/>
                <a:gd name="connsiteX4" fmla="*/ 442373 w 640604"/>
                <a:gd name="connsiteY4" fmla="*/ 428849 h 575476"/>
                <a:gd name="connsiteX5" fmla="*/ 194673 w 640604"/>
                <a:gd name="connsiteY5" fmla="*/ 428849 h 575476"/>
                <a:gd name="connsiteX6" fmla="*/ 267986 w 640604"/>
                <a:gd name="connsiteY6" fmla="*/ 502163 h 575476"/>
                <a:gd name="connsiteX7" fmla="*/ 194673 w 640604"/>
                <a:gd name="connsiteY7" fmla="*/ 575476 h 575476"/>
                <a:gd name="connsiteX8" fmla="*/ 121359 w 640604"/>
                <a:gd name="connsiteY8" fmla="*/ 502163 h 575476"/>
                <a:gd name="connsiteX9" fmla="*/ 194673 w 640604"/>
                <a:gd name="connsiteY9" fmla="*/ 428849 h 575476"/>
                <a:gd name="connsiteX10" fmla="*/ 73314 w 640604"/>
                <a:gd name="connsiteY10" fmla="*/ 218161 h 575476"/>
                <a:gd name="connsiteX11" fmla="*/ 146627 w 640604"/>
                <a:gd name="connsiteY11" fmla="*/ 291475 h 575476"/>
                <a:gd name="connsiteX12" fmla="*/ 73314 w 640604"/>
                <a:gd name="connsiteY12" fmla="*/ 364788 h 575476"/>
                <a:gd name="connsiteX13" fmla="*/ 0 w 640604"/>
                <a:gd name="connsiteY13" fmla="*/ 291475 h 575476"/>
                <a:gd name="connsiteX14" fmla="*/ 73314 w 640604"/>
                <a:gd name="connsiteY14" fmla="*/ 218161 h 575476"/>
                <a:gd name="connsiteX15" fmla="*/ 567291 w 640604"/>
                <a:gd name="connsiteY15" fmla="*/ 215670 h 575476"/>
                <a:gd name="connsiteX16" fmla="*/ 640604 w 640604"/>
                <a:gd name="connsiteY16" fmla="*/ 288984 h 575476"/>
                <a:gd name="connsiteX17" fmla="*/ 567291 w 640604"/>
                <a:gd name="connsiteY17" fmla="*/ 362297 h 575476"/>
                <a:gd name="connsiteX18" fmla="*/ 493977 w 640604"/>
                <a:gd name="connsiteY18" fmla="*/ 288984 h 575476"/>
                <a:gd name="connsiteX19" fmla="*/ 567291 w 640604"/>
                <a:gd name="connsiteY19" fmla="*/ 215670 h 575476"/>
                <a:gd name="connsiteX20" fmla="*/ 321370 w 640604"/>
                <a:gd name="connsiteY20" fmla="*/ 211399 h 575476"/>
                <a:gd name="connsiteX21" fmla="*/ 394683 w 640604"/>
                <a:gd name="connsiteY21" fmla="*/ 284713 h 575476"/>
                <a:gd name="connsiteX22" fmla="*/ 321370 w 640604"/>
                <a:gd name="connsiteY22" fmla="*/ 358026 h 575476"/>
                <a:gd name="connsiteX23" fmla="*/ 248056 w 640604"/>
                <a:gd name="connsiteY23" fmla="*/ 284713 h 575476"/>
                <a:gd name="connsiteX24" fmla="*/ 321370 w 640604"/>
                <a:gd name="connsiteY24" fmla="*/ 211399 h 575476"/>
                <a:gd name="connsiteX25" fmla="*/ 194673 w 640604"/>
                <a:gd name="connsiteY25" fmla="*/ 356 h 575476"/>
                <a:gd name="connsiteX26" fmla="*/ 267986 w 640604"/>
                <a:gd name="connsiteY26" fmla="*/ 73670 h 575476"/>
                <a:gd name="connsiteX27" fmla="*/ 194673 w 640604"/>
                <a:gd name="connsiteY27" fmla="*/ 146983 h 575476"/>
                <a:gd name="connsiteX28" fmla="*/ 121359 w 640604"/>
                <a:gd name="connsiteY28" fmla="*/ 73670 h 575476"/>
                <a:gd name="connsiteX29" fmla="*/ 194673 w 640604"/>
                <a:gd name="connsiteY29" fmla="*/ 356 h 575476"/>
                <a:gd name="connsiteX30" fmla="*/ 442373 w 640604"/>
                <a:gd name="connsiteY30" fmla="*/ 0 h 575476"/>
                <a:gd name="connsiteX31" fmla="*/ 515686 w 640604"/>
                <a:gd name="connsiteY31" fmla="*/ 73314 h 575476"/>
                <a:gd name="connsiteX32" fmla="*/ 442373 w 640604"/>
                <a:gd name="connsiteY32" fmla="*/ 146627 h 575476"/>
                <a:gd name="connsiteX33" fmla="*/ 369059 w 640604"/>
                <a:gd name="connsiteY33" fmla="*/ 73314 h 575476"/>
                <a:gd name="connsiteX34" fmla="*/ 442373 w 640604"/>
                <a:gd name="connsiteY34" fmla="*/ 0 h 5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0604" h="575476">
                  <a:moveTo>
                    <a:pt x="442373" y="428849"/>
                  </a:moveTo>
                  <a:cubicBezTo>
                    <a:pt x="482862" y="428849"/>
                    <a:pt x="515686" y="461673"/>
                    <a:pt x="515686" y="502163"/>
                  </a:cubicBezTo>
                  <a:cubicBezTo>
                    <a:pt x="515686" y="542652"/>
                    <a:pt x="482863" y="575476"/>
                    <a:pt x="442373" y="575476"/>
                  </a:cubicBezTo>
                  <a:cubicBezTo>
                    <a:pt x="401883" y="575476"/>
                    <a:pt x="369059" y="542653"/>
                    <a:pt x="369059" y="502163"/>
                  </a:cubicBezTo>
                  <a:cubicBezTo>
                    <a:pt x="369059" y="461673"/>
                    <a:pt x="401883" y="428849"/>
                    <a:pt x="442373" y="428849"/>
                  </a:cubicBezTo>
                  <a:close/>
                  <a:moveTo>
                    <a:pt x="194673" y="428849"/>
                  </a:moveTo>
                  <a:cubicBezTo>
                    <a:pt x="235162" y="428849"/>
                    <a:pt x="267986" y="461673"/>
                    <a:pt x="267986" y="502163"/>
                  </a:cubicBezTo>
                  <a:cubicBezTo>
                    <a:pt x="267986" y="542652"/>
                    <a:pt x="235163" y="575476"/>
                    <a:pt x="194673" y="575476"/>
                  </a:cubicBezTo>
                  <a:cubicBezTo>
                    <a:pt x="154183" y="575476"/>
                    <a:pt x="121359" y="542653"/>
                    <a:pt x="121359" y="502163"/>
                  </a:cubicBezTo>
                  <a:cubicBezTo>
                    <a:pt x="121359" y="461673"/>
                    <a:pt x="154183" y="428849"/>
                    <a:pt x="194673" y="428849"/>
                  </a:cubicBezTo>
                  <a:close/>
                  <a:moveTo>
                    <a:pt x="73314" y="218161"/>
                  </a:moveTo>
                  <a:cubicBezTo>
                    <a:pt x="113804" y="218161"/>
                    <a:pt x="146627" y="250985"/>
                    <a:pt x="146627" y="291475"/>
                  </a:cubicBezTo>
                  <a:cubicBezTo>
                    <a:pt x="146627" y="331964"/>
                    <a:pt x="113804" y="364788"/>
                    <a:pt x="73314" y="364788"/>
                  </a:cubicBezTo>
                  <a:cubicBezTo>
                    <a:pt x="32824" y="364788"/>
                    <a:pt x="0" y="331965"/>
                    <a:pt x="0" y="291475"/>
                  </a:cubicBezTo>
                  <a:cubicBezTo>
                    <a:pt x="0" y="250985"/>
                    <a:pt x="32824" y="218161"/>
                    <a:pt x="73314" y="218161"/>
                  </a:cubicBezTo>
                  <a:close/>
                  <a:moveTo>
                    <a:pt x="567291" y="215670"/>
                  </a:moveTo>
                  <a:cubicBezTo>
                    <a:pt x="607781" y="215670"/>
                    <a:pt x="640604" y="248494"/>
                    <a:pt x="640604" y="288984"/>
                  </a:cubicBezTo>
                  <a:cubicBezTo>
                    <a:pt x="640604" y="329473"/>
                    <a:pt x="607781" y="362297"/>
                    <a:pt x="567291" y="362297"/>
                  </a:cubicBezTo>
                  <a:cubicBezTo>
                    <a:pt x="526801" y="362297"/>
                    <a:pt x="493977" y="329474"/>
                    <a:pt x="493977" y="288984"/>
                  </a:cubicBezTo>
                  <a:cubicBezTo>
                    <a:pt x="493977" y="248494"/>
                    <a:pt x="526801" y="215670"/>
                    <a:pt x="567291" y="215670"/>
                  </a:cubicBezTo>
                  <a:close/>
                  <a:moveTo>
                    <a:pt x="321370" y="211399"/>
                  </a:moveTo>
                  <a:cubicBezTo>
                    <a:pt x="361859" y="211399"/>
                    <a:pt x="394683" y="244223"/>
                    <a:pt x="394683" y="284713"/>
                  </a:cubicBezTo>
                  <a:cubicBezTo>
                    <a:pt x="394683" y="325203"/>
                    <a:pt x="361860" y="358026"/>
                    <a:pt x="321370" y="358026"/>
                  </a:cubicBezTo>
                  <a:cubicBezTo>
                    <a:pt x="280880" y="358026"/>
                    <a:pt x="248056" y="325203"/>
                    <a:pt x="248056" y="284713"/>
                  </a:cubicBezTo>
                  <a:cubicBezTo>
                    <a:pt x="248056" y="244223"/>
                    <a:pt x="280880" y="211399"/>
                    <a:pt x="321370" y="211399"/>
                  </a:cubicBezTo>
                  <a:close/>
                  <a:moveTo>
                    <a:pt x="194673" y="356"/>
                  </a:moveTo>
                  <a:cubicBezTo>
                    <a:pt x="235162" y="356"/>
                    <a:pt x="267986" y="33180"/>
                    <a:pt x="267986" y="73670"/>
                  </a:cubicBezTo>
                  <a:cubicBezTo>
                    <a:pt x="267986" y="114159"/>
                    <a:pt x="235163" y="146983"/>
                    <a:pt x="194673" y="146983"/>
                  </a:cubicBezTo>
                  <a:cubicBezTo>
                    <a:pt x="154183" y="146983"/>
                    <a:pt x="121359" y="114160"/>
                    <a:pt x="121359" y="73670"/>
                  </a:cubicBezTo>
                  <a:cubicBezTo>
                    <a:pt x="121359" y="33180"/>
                    <a:pt x="154183" y="356"/>
                    <a:pt x="194673" y="356"/>
                  </a:cubicBezTo>
                  <a:close/>
                  <a:moveTo>
                    <a:pt x="442373" y="0"/>
                  </a:moveTo>
                  <a:cubicBezTo>
                    <a:pt x="482862" y="0"/>
                    <a:pt x="515686" y="32824"/>
                    <a:pt x="515686" y="73314"/>
                  </a:cubicBezTo>
                  <a:cubicBezTo>
                    <a:pt x="515686" y="113804"/>
                    <a:pt x="482863" y="146627"/>
                    <a:pt x="442373" y="146627"/>
                  </a:cubicBezTo>
                  <a:cubicBezTo>
                    <a:pt x="401883" y="146627"/>
                    <a:pt x="369059" y="113804"/>
                    <a:pt x="369059" y="73314"/>
                  </a:cubicBezTo>
                  <a:cubicBezTo>
                    <a:pt x="369059" y="32824"/>
                    <a:pt x="401883" y="0"/>
                    <a:pt x="442373" y="0"/>
                  </a:cubicBezTo>
                  <a:close/>
                </a:path>
              </a:pathLst>
            </a:custGeom>
            <a:grpFill/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4C50D1B1-674A-4C42-8552-73720C066937}"/>
              </a:ext>
            </a:extLst>
          </p:cNvPr>
          <p:cNvGrpSpPr/>
          <p:nvPr/>
        </p:nvGrpSpPr>
        <p:grpSpPr>
          <a:xfrm>
            <a:off x="9312628" y="2456391"/>
            <a:ext cx="2673857" cy="4447968"/>
            <a:chOff x="130030" y="-165157"/>
            <a:chExt cx="4124709" cy="6861463"/>
          </a:xfrm>
        </p:grpSpPr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AF790ABE-C04C-41FB-B7D6-D2D0972B7F58}"/>
                </a:ext>
              </a:extLst>
            </p:cNvPr>
            <p:cNvGrpSpPr/>
            <p:nvPr/>
          </p:nvGrpSpPr>
          <p:grpSpPr>
            <a:xfrm>
              <a:off x="130030" y="1420843"/>
              <a:ext cx="4124709" cy="4493073"/>
              <a:chOff x="4166555" y="1568366"/>
              <a:chExt cx="3868136" cy="4213586"/>
            </a:xfrm>
          </p:grpSpPr>
          <p:grpSp>
            <p:nvGrpSpPr>
              <p:cNvPr id="373" name="Graphic 118">
                <a:extLst>
                  <a:ext uri="{FF2B5EF4-FFF2-40B4-BE49-F238E27FC236}">
                    <a16:creationId xmlns:a16="http://schemas.microsoft.com/office/drawing/2014/main" id="{BE341CE0-FD46-4D36-9D55-0F253C74D7B4}"/>
                  </a:ext>
                </a:extLst>
              </p:cNvPr>
              <p:cNvGrpSpPr/>
              <p:nvPr/>
            </p:nvGrpSpPr>
            <p:grpSpPr>
              <a:xfrm>
                <a:off x="4166555" y="1568366"/>
                <a:ext cx="3868136" cy="4213586"/>
                <a:chOff x="4271242" y="4376556"/>
                <a:chExt cx="2193773" cy="2389691"/>
              </a:xfrm>
            </p:grpSpPr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F3C9E13A-5678-48F9-9966-E2C655DFBDD7}"/>
                    </a:ext>
                  </a:extLst>
                </p:cNvPr>
                <p:cNvSpPr/>
                <p:nvPr/>
              </p:nvSpPr>
              <p:spPr>
                <a:xfrm>
                  <a:off x="4271242" y="4912223"/>
                  <a:ext cx="1077680" cy="1851981"/>
                </a:xfrm>
                <a:custGeom>
                  <a:avLst/>
                  <a:gdLst>
                    <a:gd name="connsiteX0" fmla="*/ 1054609 w 1077680"/>
                    <a:gd name="connsiteY0" fmla="*/ 709963 h 1851981"/>
                    <a:gd name="connsiteX1" fmla="*/ 1052032 w 1077680"/>
                    <a:gd name="connsiteY1" fmla="*/ 711509 h 1851981"/>
                    <a:gd name="connsiteX2" fmla="*/ 1014910 w 1077680"/>
                    <a:gd name="connsiteY2" fmla="*/ 485687 h 1851981"/>
                    <a:gd name="connsiteX3" fmla="*/ 1013363 w 1077680"/>
                    <a:gd name="connsiteY3" fmla="*/ 496772 h 1851981"/>
                    <a:gd name="connsiteX4" fmla="*/ 1014910 w 1077680"/>
                    <a:gd name="connsiteY4" fmla="*/ 503217 h 1851981"/>
                    <a:gd name="connsiteX5" fmla="*/ 1005630 w 1077680"/>
                    <a:gd name="connsiteY5" fmla="*/ 463002 h 1851981"/>
                    <a:gd name="connsiteX6" fmla="*/ 974180 w 1077680"/>
                    <a:gd name="connsiteY6" fmla="*/ 331273 h 1851981"/>
                    <a:gd name="connsiteX7" fmla="*/ 930098 w 1077680"/>
                    <a:gd name="connsiteY7" fmla="*/ 204699 h 1851981"/>
                    <a:gd name="connsiteX8" fmla="*/ 903546 w 1077680"/>
                    <a:gd name="connsiteY8" fmla="*/ 145923 h 1851981"/>
                    <a:gd name="connsiteX9" fmla="*/ 829561 w 1077680"/>
                    <a:gd name="connsiteY9" fmla="*/ 44097 h 1851981"/>
                    <a:gd name="connsiteX10" fmla="*/ 708143 w 1077680"/>
                    <a:gd name="connsiteY10" fmla="*/ 15 h 1851981"/>
                    <a:gd name="connsiteX11" fmla="*/ 585178 w 1077680"/>
                    <a:gd name="connsiteY11" fmla="*/ 35075 h 1851981"/>
                    <a:gd name="connsiteX12" fmla="*/ 496241 w 1077680"/>
                    <a:gd name="connsiteY12" fmla="*/ 95397 h 1851981"/>
                    <a:gd name="connsiteX13" fmla="*/ 361418 w 1077680"/>
                    <a:gd name="connsiteY13" fmla="*/ 203152 h 1851981"/>
                    <a:gd name="connsiteX14" fmla="*/ 284340 w 1077680"/>
                    <a:gd name="connsiteY14" fmla="*/ 279199 h 1851981"/>
                    <a:gd name="connsiteX15" fmla="*/ 196434 w 1077680"/>
                    <a:gd name="connsiteY15" fmla="*/ 388244 h 1851981"/>
                    <a:gd name="connsiteX16" fmla="*/ 101568 w 1077680"/>
                    <a:gd name="connsiteY16" fmla="*/ 557610 h 1851981"/>
                    <a:gd name="connsiteX17" fmla="*/ 27068 w 1077680"/>
                    <a:gd name="connsiteY17" fmla="*/ 741928 h 1851981"/>
                    <a:gd name="connsiteX18" fmla="*/ 1805 w 1077680"/>
                    <a:gd name="connsiteY18" fmla="*/ 893507 h 1851981"/>
                    <a:gd name="connsiteX19" fmla="*/ 773 w 1077680"/>
                    <a:gd name="connsiteY19" fmla="*/ 1060811 h 1851981"/>
                    <a:gd name="connsiteX20" fmla="*/ 773 w 1077680"/>
                    <a:gd name="connsiteY20" fmla="*/ 1130930 h 1851981"/>
                    <a:gd name="connsiteX21" fmla="*/ 0 w 1077680"/>
                    <a:gd name="connsiteY21" fmla="*/ 1139952 h 1851981"/>
                    <a:gd name="connsiteX22" fmla="*/ 0 w 1077680"/>
                    <a:gd name="connsiteY22" fmla="*/ 1377375 h 1851981"/>
                    <a:gd name="connsiteX23" fmla="*/ 1289 w 1077680"/>
                    <a:gd name="connsiteY23" fmla="*/ 1385366 h 1851981"/>
                    <a:gd name="connsiteX24" fmla="*/ 7476 w 1077680"/>
                    <a:gd name="connsiteY24" fmla="*/ 1543132 h 1851981"/>
                    <a:gd name="connsiteX25" fmla="*/ 18819 w 1077680"/>
                    <a:gd name="connsiteY25" fmla="*/ 1660941 h 1851981"/>
                    <a:gd name="connsiteX26" fmla="*/ 99506 w 1077680"/>
                    <a:gd name="connsiteY26" fmla="*/ 1808911 h 1851981"/>
                    <a:gd name="connsiteX27" fmla="*/ 211128 w 1077680"/>
                    <a:gd name="connsiteY27" fmla="*/ 1851962 h 1851981"/>
                    <a:gd name="connsiteX28" fmla="*/ 280989 w 1077680"/>
                    <a:gd name="connsiteY28" fmla="*/ 1848868 h 1851981"/>
                    <a:gd name="connsiteX29" fmla="*/ 424061 w 1077680"/>
                    <a:gd name="connsiteY29" fmla="*/ 1837525 h 1851981"/>
                    <a:gd name="connsiteX30" fmla="*/ 601676 w 1077680"/>
                    <a:gd name="connsiteY30" fmla="*/ 1796795 h 1851981"/>
                    <a:gd name="connsiteX31" fmla="*/ 719743 w 1077680"/>
                    <a:gd name="connsiteY31" fmla="*/ 1743433 h 1851981"/>
                    <a:gd name="connsiteX32" fmla="*/ 891945 w 1077680"/>
                    <a:gd name="connsiteY32" fmla="*/ 1648309 h 1851981"/>
                    <a:gd name="connsiteX33" fmla="*/ 996349 w 1077680"/>
                    <a:gd name="connsiteY33" fmla="*/ 1540296 h 1851981"/>
                    <a:gd name="connsiteX34" fmla="*/ 1045071 w 1077680"/>
                    <a:gd name="connsiteY34" fmla="*/ 1372477 h 1851981"/>
                    <a:gd name="connsiteX35" fmla="*/ 1053063 w 1077680"/>
                    <a:gd name="connsiteY35" fmla="*/ 1203626 h 1851981"/>
                    <a:gd name="connsiteX36" fmla="*/ 1063374 w 1077680"/>
                    <a:gd name="connsiteY36" fmla="*/ 1106440 h 1851981"/>
                    <a:gd name="connsiteX37" fmla="*/ 1077295 w 1077680"/>
                    <a:gd name="connsiteY37" fmla="*/ 972133 h 1851981"/>
                    <a:gd name="connsiteX38" fmla="*/ 1065952 w 1077680"/>
                    <a:gd name="connsiteY38" fmla="*/ 778534 h 1851981"/>
                    <a:gd name="connsiteX39" fmla="*/ 1054609 w 1077680"/>
                    <a:gd name="connsiteY39" fmla="*/ 709963 h 185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77680" h="1851981">
                      <a:moveTo>
                        <a:pt x="1054609" y="709963"/>
                      </a:moveTo>
                      <a:cubicBezTo>
                        <a:pt x="1053836" y="710478"/>
                        <a:pt x="1053063" y="710994"/>
                        <a:pt x="1052032" y="711509"/>
                      </a:cubicBezTo>
                      <a:lnTo>
                        <a:pt x="1014910" y="485687"/>
                      </a:lnTo>
                      <a:cubicBezTo>
                        <a:pt x="1012590" y="489039"/>
                        <a:pt x="1012332" y="492648"/>
                        <a:pt x="1013363" y="496772"/>
                      </a:cubicBezTo>
                      <a:cubicBezTo>
                        <a:pt x="1013879" y="498834"/>
                        <a:pt x="1014394" y="501155"/>
                        <a:pt x="1014910" y="503217"/>
                      </a:cubicBezTo>
                      <a:cubicBezTo>
                        <a:pt x="1011817" y="489812"/>
                        <a:pt x="1008981" y="476407"/>
                        <a:pt x="1005630" y="463002"/>
                      </a:cubicBezTo>
                      <a:cubicBezTo>
                        <a:pt x="994545" y="419178"/>
                        <a:pt x="983718" y="375354"/>
                        <a:pt x="974180" y="331273"/>
                      </a:cubicBezTo>
                      <a:cubicBezTo>
                        <a:pt x="964641" y="287191"/>
                        <a:pt x="951494" y="244656"/>
                        <a:pt x="930098" y="204699"/>
                      </a:cubicBezTo>
                      <a:cubicBezTo>
                        <a:pt x="920044" y="185880"/>
                        <a:pt x="911795" y="165773"/>
                        <a:pt x="903546" y="145923"/>
                      </a:cubicBezTo>
                      <a:cubicBezTo>
                        <a:pt x="887047" y="106224"/>
                        <a:pt x="863589" y="71165"/>
                        <a:pt x="829561" y="44097"/>
                      </a:cubicBezTo>
                      <a:cubicBezTo>
                        <a:pt x="794244" y="15998"/>
                        <a:pt x="754287" y="531"/>
                        <a:pt x="708143" y="15"/>
                      </a:cubicBezTo>
                      <a:cubicBezTo>
                        <a:pt x="663288" y="-500"/>
                        <a:pt x="622815" y="11874"/>
                        <a:pt x="585178" y="35075"/>
                      </a:cubicBezTo>
                      <a:cubicBezTo>
                        <a:pt x="554759" y="53893"/>
                        <a:pt x="525629" y="74774"/>
                        <a:pt x="496241" y="95397"/>
                      </a:cubicBezTo>
                      <a:cubicBezTo>
                        <a:pt x="449324" y="128909"/>
                        <a:pt x="403953" y="164484"/>
                        <a:pt x="361418" y="203152"/>
                      </a:cubicBezTo>
                      <a:cubicBezTo>
                        <a:pt x="334608" y="227384"/>
                        <a:pt x="309087" y="252647"/>
                        <a:pt x="284340" y="279199"/>
                      </a:cubicBezTo>
                      <a:cubicBezTo>
                        <a:pt x="252374" y="313485"/>
                        <a:pt x="223244" y="349833"/>
                        <a:pt x="196434" y="388244"/>
                      </a:cubicBezTo>
                      <a:cubicBezTo>
                        <a:pt x="159055" y="441606"/>
                        <a:pt x="130698" y="499866"/>
                        <a:pt x="101568" y="557610"/>
                      </a:cubicBezTo>
                      <a:cubicBezTo>
                        <a:pt x="71923" y="617159"/>
                        <a:pt x="45628" y="677997"/>
                        <a:pt x="27068" y="741928"/>
                      </a:cubicBezTo>
                      <a:cubicBezTo>
                        <a:pt x="12374" y="791423"/>
                        <a:pt x="1805" y="841692"/>
                        <a:pt x="1805" y="893507"/>
                      </a:cubicBezTo>
                      <a:cubicBezTo>
                        <a:pt x="2062" y="949189"/>
                        <a:pt x="258" y="1005129"/>
                        <a:pt x="773" y="1060811"/>
                      </a:cubicBezTo>
                      <a:cubicBezTo>
                        <a:pt x="1031" y="1084270"/>
                        <a:pt x="773" y="1107471"/>
                        <a:pt x="773" y="1130930"/>
                      </a:cubicBezTo>
                      <a:cubicBezTo>
                        <a:pt x="773" y="1134023"/>
                        <a:pt x="1805" y="1137117"/>
                        <a:pt x="0" y="1139952"/>
                      </a:cubicBezTo>
                      <a:cubicBezTo>
                        <a:pt x="0" y="1219093"/>
                        <a:pt x="0" y="1298234"/>
                        <a:pt x="0" y="1377375"/>
                      </a:cubicBezTo>
                      <a:cubicBezTo>
                        <a:pt x="516" y="1379952"/>
                        <a:pt x="1289" y="1382788"/>
                        <a:pt x="1289" y="1385366"/>
                      </a:cubicBezTo>
                      <a:cubicBezTo>
                        <a:pt x="1547" y="1437955"/>
                        <a:pt x="4125" y="1490543"/>
                        <a:pt x="7476" y="1543132"/>
                      </a:cubicBezTo>
                      <a:cubicBezTo>
                        <a:pt x="9796" y="1582574"/>
                        <a:pt x="11085" y="1622015"/>
                        <a:pt x="18819" y="1660941"/>
                      </a:cubicBezTo>
                      <a:cubicBezTo>
                        <a:pt x="30419" y="1718428"/>
                        <a:pt x="54393" y="1769470"/>
                        <a:pt x="99506" y="1808911"/>
                      </a:cubicBezTo>
                      <a:cubicBezTo>
                        <a:pt x="131472" y="1836752"/>
                        <a:pt x="168851" y="1851446"/>
                        <a:pt x="211128" y="1851962"/>
                      </a:cubicBezTo>
                      <a:cubicBezTo>
                        <a:pt x="234329" y="1852219"/>
                        <a:pt x="257788" y="1849899"/>
                        <a:pt x="280989" y="1848868"/>
                      </a:cubicBezTo>
                      <a:cubicBezTo>
                        <a:pt x="328937" y="1847064"/>
                        <a:pt x="376628" y="1843197"/>
                        <a:pt x="424061" y="1837525"/>
                      </a:cubicBezTo>
                      <a:cubicBezTo>
                        <a:pt x="484641" y="1830050"/>
                        <a:pt x="544190" y="1817676"/>
                        <a:pt x="601676" y="1796795"/>
                      </a:cubicBezTo>
                      <a:cubicBezTo>
                        <a:pt x="642407" y="1782101"/>
                        <a:pt x="680817" y="1761994"/>
                        <a:pt x="719743" y="1743433"/>
                      </a:cubicBezTo>
                      <a:cubicBezTo>
                        <a:pt x="779034" y="1715076"/>
                        <a:pt x="838326" y="1686978"/>
                        <a:pt x="891945" y="1648309"/>
                      </a:cubicBezTo>
                      <a:cubicBezTo>
                        <a:pt x="933191" y="1618664"/>
                        <a:pt x="969539" y="1584120"/>
                        <a:pt x="996349" y="1540296"/>
                      </a:cubicBezTo>
                      <a:cubicBezTo>
                        <a:pt x="1027542" y="1488739"/>
                        <a:pt x="1039400" y="1431252"/>
                        <a:pt x="1045071" y="1372477"/>
                      </a:cubicBezTo>
                      <a:cubicBezTo>
                        <a:pt x="1050485" y="1316279"/>
                        <a:pt x="1050485" y="1259824"/>
                        <a:pt x="1053063" y="1203626"/>
                      </a:cubicBezTo>
                      <a:cubicBezTo>
                        <a:pt x="1054609" y="1170887"/>
                        <a:pt x="1057703" y="1138406"/>
                        <a:pt x="1063374" y="1106440"/>
                      </a:cubicBezTo>
                      <a:cubicBezTo>
                        <a:pt x="1071366" y="1062100"/>
                        <a:pt x="1076006" y="1017245"/>
                        <a:pt x="1077295" y="972133"/>
                      </a:cubicBezTo>
                      <a:cubicBezTo>
                        <a:pt x="1079099" y="907170"/>
                        <a:pt x="1074459" y="842723"/>
                        <a:pt x="1065952" y="778534"/>
                      </a:cubicBezTo>
                      <a:cubicBezTo>
                        <a:pt x="1062859" y="755849"/>
                        <a:pt x="1060023" y="732648"/>
                        <a:pt x="1054609" y="709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834C552F-BC26-4425-BF65-A1F3BC6ED1CD}"/>
                    </a:ext>
                  </a:extLst>
                </p:cNvPr>
                <p:cNvSpPr/>
                <p:nvPr/>
              </p:nvSpPr>
              <p:spPr>
                <a:xfrm>
                  <a:off x="5387320" y="4916415"/>
                  <a:ext cx="1077694" cy="1848802"/>
                </a:xfrm>
                <a:custGeom>
                  <a:avLst/>
                  <a:gdLst>
                    <a:gd name="connsiteX0" fmla="*/ 1076406 w 1077694"/>
                    <a:gd name="connsiteY0" fmla="*/ 1126479 h 1848802"/>
                    <a:gd name="connsiteX1" fmla="*/ 1074086 w 1077694"/>
                    <a:gd name="connsiteY1" fmla="*/ 907875 h 1848802"/>
                    <a:gd name="connsiteX2" fmla="*/ 1070477 w 1077694"/>
                    <a:gd name="connsiteY2" fmla="*/ 858638 h 1848802"/>
                    <a:gd name="connsiteX3" fmla="*/ 1026653 w 1077694"/>
                    <a:gd name="connsiteY3" fmla="*/ 680764 h 1848802"/>
                    <a:gd name="connsiteX4" fmla="*/ 936685 w 1077694"/>
                    <a:gd name="connsiteY4" fmla="*/ 486135 h 1848802"/>
                    <a:gd name="connsiteX5" fmla="*/ 762421 w 1077694"/>
                    <a:gd name="connsiteY5" fmla="*/ 249486 h 1848802"/>
                    <a:gd name="connsiteX6" fmla="*/ 566502 w 1077694"/>
                    <a:gd name="connsiteY6" fmla="*/ 86564 h 1848802"/>
                    <a:gd name="connsiteX7" fmla="*/ 466996 w 1077694"/>
                    <a:gd name="connsiteY7" fmla="*/ 22375 h 1848802"/>
                    <a:gd name="connsiteX8" fmla="*/ 345578 w 1077694"/>
                    <a:gd name="connsiteY8" fmla="*/ 2267 h 1848802"/>
                    <a:gd name="connsiteX9" fmla="*/ 199412 w 1077694"/>
                    <a:gd name="connsiteY9" fmla="*/ 103578 h 1848802"/>
                    <a:gd name="connsiteX10" fmla="*/ 137028 w 1077694"/>
                    <a:gd name="connsiteY10" fmla="*/ 234018 h 1848802"/>
                    <a:gd name="connsiteX11" fmla="*/ 120272 w 1077694"/>
                    <a:gd name="connsiteY11" fmla="*/ 278358 h 1848802"/>
                    <a:gd name="connsiteX12" fmla="*/ 75159 w 1077694"/>
                    <a:gd name="connsiteY12" fmla="*/ 465770 h 1848802"/>
                    <a:gd name="connsiteX13" fmla="*/ 62785 w 1077694"/>
                    <a:gd name="connsiteY13" fmla="*/ 513460 h 1848802"/>
                    <a:gd name="connsiteX14" fmla="*/ 64589 w 1077694"/>
                    <a:gd name="connsiteY14" fmla="*/ 522483 h 1848802"/>
                    <a:gd name="connsiteX15" fmla="*/ 25921 w 1077694"/>
                    <a:gd name="connsiteY15" fmla="*/ 701130 h 1848802"/>
                    <a:gd name="connsiteX16" fmla="*/ 23343 w 1077694"/>
                    <a:gd name="connsiteY16" fmla="*/ 700098 h 1848802"/>
                    <a:gd name="connsiteX17" fmla="*/ 13547 w 1077694"/>
                    <a:gd name="connsiteY17" fmla="*/ 762741 h 1848802"/>
                    <a:gd name="connsiteX18" fmla="*/ 1689 w 1077694"/>
                    <a:gd name="connsiteY18" fmla="*/ 886221 h 1848802"/>
                    <a:gd name="connsiteX19" fmla="*/ 10712 w 1077694"/>
                    <a:gd name="connsiteY19" fmla="*/ 1078788 h 1848802"/>
                    <a:gd name="connsiteX20" fmla="*/ 26695 w 1077694"/>
                    <a:gd name="connsiteY20" fmla="*/ 1244804 h 1848802"/>
                    <a:gd name="connsiteX21" fmla="*/ 38037 w 1077694"/>
                    <a:gd name="connsiteY21" fmla="*/ 1409530 h 1848802"/>
                    <a:gd name="connsiteX22" fmla="*/ 103258 w 1077694"/>
                    <a:gd name="connsiteY22" fmla="*/ 1568069 h 1848802"/>
                    <a:gd name="connsiteX23" fmla="*/ 220551 w 1077694"/>
                    <a:gd name="connsiteY23" fmla="*/ 1668091 h 1848802"/>
                    <a:gd name="connsiteX24" fmla="*/ 380379 w 1077694"/>
                    <a:gd name="connsiteY24" fmla="*/ 1751099 h 1848802"/>
                    <a:gd name="connsiteX25" fmla="*/ 587383 w 1077694"/>
                    <a:gd name="connsiteY25" fmla="*/ 1823795 h 1848802"/>
                    <a:gd name="connsiteX26" fmla="*/ 751078 w 1077694"/>
                    <a:gd name="connsiteY26" fmla="*/ 1843129 h 1848802"/>
                    <a:gd name="connsiteX27" fmla="*/ 839757 w 1077694"/>
                    <a:gd name="connsiteY27" fmla="*/ 1848027 h 1848802"/>
                    <a:gd name="connsiteX28" fmla="*/ 989531 w 1077694"/>
                    <a:gd name="connsiteY28" fmla="*/ 1795180 h 1848802"/>
                    <a:gd name="connsiteX29" fmla="*/ 1060939 w 1077694"/>
                    <a:gd name="connsiteY29" fmla="*/ 1646179 h 1848802"/>
                    <a:gd name="connsiteX30" fmla="*/ 1072024 w 1077694"/>
                    <a:gd name="connsiteY30" fmla="*/ 1514192 h 1848802"/>
                    <a:gd name="connsiteX31" fmla="*/ 1077695 w 1077694"/>
                    <a:gd name="connsiteY31" fmla="*/ 1314406 h 1848802"/>
                    <a:gd name="connsiteX32" fmla="*/ 1076406 w 1077694"/>
                    <a:gd name="connsiteY32" fmla="*/ 1126479 h 184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77694" h="1848802">
                      <a:moveTo>
                        <a:pt x="1076406" y="1126479"/>
                      </a:moveTo>
                      <a:cubicBezTo>
                        <a:pt x="1074859" y="1053525"/>
                        <a:pt x="1074601" y="980571"/>
                        <a:pt x="1074086" y="907875"/>
                      </a:cubicBezTo>
                      <a:cubicBezTo>
                        <a:pt x="1073828" y="891377"/>
                        <a:pt x="1072281" y="874878"/>
                        <a:pt x="1070477" y="858638"/>
                      </a:cubicBezTo>
                      <a:cubicBezTo>
                        <a:pt x="1064032" y="797284"/>
                        <a:pt x="1047792" y="738509"/>
                        <a:pt x="1026653" y="680764"/>
                      </a:cubicBezTo>
                      <a:cubicBezTo>
                        <a:pt x="1001905" y="613482"/>
                        <a:pt x="969424" y="549808"/>
                        <a:pt x="936685" y="486135"/>
                      </a:cubicBezTo>
                      <a:cubicBezTo>
                        <a:pt x="891314" y="397971"/>
                        <a:pt x="832281" y="319604"/>
                        <a:pt x="762421" y="249486"/>
                      </a:cubicBezTo>
                      <a:cubicBezTo>
                        <a:pt x="702356" y="189163"/>
                        <a:pt x="636362" y="135544"/>
                        <a:pt x="566502" y="86564"/>
                      </a:cubicBezTo>
                      <a:cubicBezTo>
                        <a:pt x="534279" y="63879"/>
                        <a:pt x="502571" y="39904"/>
                        <a:pt x="466996" y="22375"/>
                      </a:cubicBezTo>
                      <a:cubicBezTo>
                        <a:pt x="428586" y="3299"/>
                        <a:pt x="387855" y="-4177"/>
                        <a:pt x="345578" y="2267"/>
                      </a:cubicBezTo>
                      <a:cubicBezTo>
                        <a:pt x="280615" y="12063"/>
                        <a:pt x="232925" y="48411"/>
                        <a:pt x="199412" y="103578"/>
                      </a:cubicBezTo>
                      <a:cubicBezTo>
                        <a:pt x="174407" y="144824"/>
                        <a:pt x="159197" y="191226"/>
                        <a:pt x="137028" y="234018"/>
                      </a:cubicBezTo>
                      <a:cubicBezTo>
                        <a:pt x="129810" y="248197"/>
                        <a:pt x="124138" y="262891"/>
                        <a:pt x="120272" y="278358"/>
                      </a:cubicBezTo>
                      <a:cubicBezTo>
                        <a:pt x="105062" y="340743"/>
                        <a:pt x="90368" y="403385"/>
                        <a:pt x="75159" y="465770"/>
                      </a:cubicBezTo>
                      <a:cubicBezTo>
                        <a:pt x="71292" y="481752"/>
                        <a:pt x="68714" y="497993"/>
                        <a:pt x="62785" y="513460"/>
                      </a:cubicBezTo>
                      <a:cubicBezTo>
                        <a:pt x="63043" y="516554"/>
                        <a:pt x="63816" y="519647"/>
                        <a:pt x="64589" y="522483"/>
                      </a:cubicBezTo>
                      <a:lnTo>
                        <a:pt x="25921" y="701130"/>
                      </a:lnTo>
                      <a:cubicBezTo>
                        <a:pt x="25148" y="700872"/>
                        <a:pt x="24117" y="700614"/>
                        <a:pt x="23343" y="700098"/>
                      </a:cubicBezTo>
                      <a:cubicBezTo>
                        <a:pt x="19992" y="720979"/>
                        <a:pt x="16383" y="741860"/>
                        <a:pt x="13547" y="762741"/>
                      </a:cubicBezTo>
                      <a:cubicBezTo>
                        <a:pt x="7876" y="803729"/>
                        <a:pt x="4009" y="844717"/>
                        <a:pt x="1689" y="886221"/>
                      </a:cubicBezTo>
                      <a:cubicBezTo>
                        <a:pt x="-1920" y="950926"/>
                        <a:pt x="-115" y="1015115"/>
                        <a:pt x="10712" y="1078788"/>
                      </a:cubicBezTo>
                      <a:cubicBezTo>
                        <a:pt x="19992" y="1133955"/>
                        <a:pt x="24890" y="1189122"/>
                        <a:pt x="26695" y="1244804"/>
                      </a:cubicBezTo>
                      <a:cubicBezTo>
                        <a:pt x="28499" y="1299970"/>
                        <a:pt x="29272" y="1354879"/>
                        <a:pt x="38037" y="1409530"/>
                      </a:cubicBezTo>
                      <a:cubicBezTo>
                        <a:pt x="47318" y="1467532"/>
                        <a:pt x="65878" y="1521668"/>
                        <a:pt x="103258" y="1568069"/>
                      </a:cubicBezTo>
                      <a:cubicBezTo>
                        <a:pt x="136254" y="1608800"/>
                        <a:pt x="176469" y="1640765"/>
                        <a:pt x="220551" y="1668091"/>
                      </a:cubicBezTo>
                      <a:cubicBezTo>
                        <a:pt x="271593" y="1699799"/>
                        <a:pt x="326759" y="1724289"/>
                        <a:pt x="380379" y="1751099"/>
                      </a:cubicBezTo>
                      <a:cubicBezTo>
                        <a:pt x="446373" y="1783838"/>
                        <a:pt x="514429" y="1810390"/>
                        <a:pt x="587383" y="1823795"/>
                      </a:cubicBezTo>
                      <a:cubicBezTo>
                        <a:pt x="641518" y="1833848"/>
                        <a:pt x="696169" y="1839520"/>
                        <a:pt x="751078" y="1843129"/>
                      </a:cubicBezTo>
                      <a:cubicBezTo>
                        <a:pt x="780466" y="1845191"/>
                        <a:pt x="810111" y="1845707"/>
                        <a:pt x="839757" y="1848027"/>
                      </a:cubicBezTo>
                      <a:cubicBezTo>
                        <a:pt x="897759" y="1852667"/>
                        <a:pt x="948543" y="1836684"/>
                        <a:pt x="989531" y="1795180"/>
                      </a:cubicBezTo>
                      <a:cubicBezTo>
                        <a:pt x="1030262" y="1753934"/>
                        <a:pt x="1051916" y="1702892"/>
                        <a:pt x="1060939" y="1646179"/>
                      </a:cubicBezTo>
                      <a:cubicBezTo>
                        <a:pt x="1067899" y="1602613"/>
                        <a:pt x="1069704" y="1558273"/>
                        <a:pt x="1072024" y="1514192"/>
                      </a:cubicBezTo>
                      <a:cubicBezTo>
                        <a:pt x="1075633" y="1447682"/>
                        <a:pt x="1077695" y="1380915"/>
                        <a:pt x="1077695" y="1314406"/>
                      </a:cubicBezTo>
                      <a:cubicBezTo>
                        <a:pt x="1077695" y="1251764"/>
                        <a:pt x="1077695" y="1189122"/>
                        <a:pt x="1076406" y="1126479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F8C8F301-8C29-424E-AF95-5A27CCC1B12D}"/>
                    </a:ext>
                  </a:extLst>
                </p:cNvPr>
                <p:cNvSpPr/>
                <p:nvPr/>
              </p:nvSpPr>
              <p:spPr>
                <a:xfrm>
                  <a:off x="4330269" y="4373072"/>
                  <a:ext cx="2088269" cy="2309176"/>
                </a:xfrm>
                <a:custGeom>
                  <a:avLst/>
                  <a:gdLst>
                    <a:gd name="connsiteX0" fmla="*/ 1158761 w 2088269"/>
                    <a:gd name="connsiteY0" fmla="*/ 3484 h 2309176"/>
                    <a:gd name="connsiteX1" fmla="*/ 1182993 w 2088269"/>
                    <a:gd name="connsiteY1" fmla="*/ 3484 h 2309176"/>
                    <a:gd name="connsiteX2" fmla="*/ 1204390 w 2088269"/>
                    <a:gd name="connsiteY2" fmla="*/ 26685 h 2309176"/>
                    <a:gd name="connsiteX3" fmla="*/ 1201554 w 2088269"/>
                    <a:gd name="connsiteY3" fmla="*/ 122324 h 2309176"/>
                    <a:gd name="connsiteX4" fmla="*/ 1174228 w 2088269"/>
                    <a:gd name="connsiteY4" fmla="*/ 262561 h 2309176"/>
                    <a:gd name="connsiteX5" fmla="*/ 1159019 w 2088269"/>
                    <a:gd name="connsiteY5" fmla="*/ 290917 h 2309176"/>
                    <a:gd name="connsiteX6" fmla="*/ 1136591 w 2088269"/>
                    <a:gd name="connsiteY6" fmla="*/ 315923 h 2309176"/>
                    <a:gd name="connsiteX7" fmla="*/ 1133756 w 2088269"/>
                    <a:gd name="connsiteY7" fmla="*/ 333194 h 2309176"/>
                    <a:gd name="connsiteX8" fmla="*/ 1140974 w 2088269"/>
                    <a:gd name="connsiteY8" fmla="*/ 385783 h 2309176"/>
                    <a:gd name="connsiteX9" fmla="*/ 1143294 w 2088269"/>
                    <a:gd name="connsiteY9" fmla="*/ 449714 h 2309176"/>
                    <a:gd name="connsiteX10" fmla="*/ 1132725 w 2088269"/>
                    <a:gd name="connsiteY10" fmla="*/ 489671 h 2309176"/>
                    <a:gd name="connsiteX11" fmla="*/ 1127569 w 2088269"/>
                    <a:gd name="connsiteY11" fmla="*/ 514935 h 2309176"/>
                    <a:gd name="connsiteX12" fmla="*/ 1133498 w 2088269"/>
                    <a:gd name="connsiteY12" fmla="*/ 543291 h 2309176"/>
                    <a:gd name="connsiteX13" fmla="*/ 1129631 w 2088269"/>
                    <a:gd name="connsiteY13" fmla="*/ 565203 h 2309176"/>
                    <a:gd name="connsiteX14" fmla="*/ 1128342 w 2088269"/>
                    <a:gd name="connsiteY14" fmla="*/ 591755 h 2309176"/>
                    <a:gd name="connsiteX15" fmla="*/ 1133240 w 2088269"/>
                    <a:gd name="connsiteY15" fmla="*/ 626814 h 2309176"/>
                    <a:gd name="connsiteX16" fmla="*/ 1134787 w 2088269"/>
                    <a:gd name="connsiteY16" fmla="*/ 671412 h 2309176"/>
                    <a:gd name="connsiteX17" fmla="*/ 1129889 w 2088269"/>
                    <a:gd name="connsiteY17" fmla="*/ 707244 h 2309176"/>
                    <a:gd name="connsiteX18" fmla="*/ 1134013 w 2088269"/>
                    <a:gd name="connsiteY18" fmla="*/ 731734 h 2309176"/>
                    <a:gd name="connsiteX19" fmla="*/ 1138396 w 2088269"/>
                    <a:gd name="connsiteY19" fmla="*/ 766020 h 2309176"/>
                    <a:gd name="connsiteX20" fmla="*/ 1139685 w 2088269"/>
                    <a:gd name="connsiteY20" fmla="*/ 799274 h 2309176"/>
                    <a:gd name="connsiteX21" fmla="*/ 1139943 w 2088269"/>
                    <a:gd name="connsiteY21" fmla="*/ 820671 h 2309176"/>
                    <a:gd name="connsiteX22" fmla="*/ 1134529 w 2088269"/>
                    <a:gd name="connsiteY22" fmla="*/ 874290 h 2309176"/>
                    <a:gd name="connsiteX23" fmla="*/ 1128858 w 2088269"/>
                    <a:gd name="connsiteY23" fmla="*/ 909092 h 2309176"/>
                    <a:gd name="connsiteX24" fmla="*/ 1126022 w 2088269"/>
                    <a:gd name="connsiteY24" fmla="*/ 940542 h 2309176"/>
                    <a:gd name="connsiteX25" fmla="*/ 1129631 w 2088269"/>
                    <a:gd name="connsiteY25" fmla="*/ 955751 h 2309176"/>
                    <a:gd name="connsiteX26" fmla="*/ 1130404 w 2088269"/>
                    <a:gd name="connsiteY26" fmla="*/ 986428 h 2309176"/>
                    <a:gd name="connsiteX27" fmla="*/ 1124218 w 2088269"/>
                    <a:gd name="connsiteY27" fmla="*/ 1001122 h 2309176"/>
                    <a:gd name="connsiteX28" fmla="*/ 1126795 w 2088269"/>
                    <a:gd name="connsiteY28" fmla="*/ 1026385 h 2309176"/>
                    <a:gd name="connsiteX29" fmla="*/ 1129116 w 2088269"/>
                    <a:gd name="connsiteY29" fmla="*/ 1041337 h 2309176"/>
                    <a:gd name="connsiteX30" fmla="*/ 1128858 w 2088269"/>
                    <a:gd name="connsiteY30" fmla="*/ 1059640 h 2309176"/>
                    <a:gd name="connsiteX31" fmla="*/ 1153605 w 2088269"/>
                    <a:gd name="connsiteY31" fmla="*/ 1100628 h 2309176"/>
                    <a:gd name="connsiteX32" fmla="*/ 1230942 w 2088269"/>
                    <a:gd name="connsiteY32" fmla="*/ 1164044 h 2309176"/>
                    <a:gd name="connsiteX33" fmla="*/ 1266516 w 2088269"/>
                    <a:gd name="connsiteY33" fmla="*/ 1161724 h 2309176"/>
                    <a:gd name="connsiteX34" fmla="*/ 1292553 w 2088269"/>
                    <a:gd name="connsiteY34" fmla="*/ 1111455 h 2309176"/>
                    <a:gd name="connsiteX35" fmla="*/ 1280437 w 2088269"/>
                    <a:gd name="connsiteY35" fmla="*/ 1092894 h 2309176"/>
                    <a:gd name="connsiteX36" fmla="*/ 1261103 w 2088269"/>
                    <a:gd name="connsiteY36" fmla="*/ 1090317 h 2309176"/>
                    <a:gd name="connsiteX37" fmla="*/ 1228364 w 2088269"/>
                    <a:gd name="connsiteY37" fmla="*/ 1066858 h 2309176"/>
                    <a:gd name="connsiteX38" fmla="*/ 1198203 w 2088269"/>
                    <a:gd name="connsiteY38" fmla="*/ 1037728 h 2309176"/>
                    <a:gd name="connsiteX39" fmla="*/ 1180415 w 2088269"/>
                    <a:gd name="connsiteY39" fmla="*/ 1027416 h 2309176"/>
                    <a:gd name="connsiteX40" fmla="*/ 1179384 w 2088269"/>
                    <a:gd name="connsiteY40" fmla="*/ 1010145 h 2309176"/>
                    <a:gd name="connsiteX41" fmla="*/ 1182478 w 2088269"/>
                    <a:gd name="connsiteY41" fmla="*/ 989006 h 2309176"/>
                    <a:gd name="connsiteX42" fmla="*/ 1174744 w 2088269"/>
                    <a:gd name="connsiteY42" fmla="*/ 970961 h 2309176"/>
                    <a:gd name="connsiteX43" fmla="*/ 1182478 w 2088269"/>
                    <a:gd name="connsiteY43" fmla="*/ 952658 h 2309176"/>
                    <a:gd name="connsiteX44" fmla="*/ 1201554 w 2088269"/>
                    <a:gd name="connsiteY44" fmla="*/ 953689 h 2309176"/>
                    <a:gd name="connsiteX45" fmla="*/ 1215474 w 2088269"/>
                    <a:gd name="connsiteY45" fmla="*/ 953431 h 2309176"/>
                    <a:gd name="connsiteX46" fmla="*/ 1237644 w 2088269"/>
                    <a:gd name="connsiteY46" fmla="*/ 950080 h 2309176"/>
                    <a:gd name="connsiteX47" fmla="*/ 1242027 w 2088269"/>
                    <a:gd name="connsiteY47" fmla="*/ 964001 h 2309176"/>
                    <a:gd name="connsiteX48" fmla="*/ 1248987 w 2088269"/>
                    <a:gd name="connsiteY48" fmla="*/ 993904 h 2309176"/>
                    <a:gd name="connsiteX49" fmla="*/ 1259298 w 2088269"/>
                    <a:gd name="connsiteY49" fmla="*/ 990295 h 2309176"/>
                    <a:gd name="connsiteX50" fmla="*/ 1267032 w 2088269"/>
                    <a:gd name="connsiteY50" fmla="*/ 978952 h 2309176"/>
                    <a:gd name="connsiteX51" fmla="*/ 1278632 w 2088269"/>
                    <a:gd name="connsiteY51" fmla="*/ 986686 h 2309176"/>
                    <a:gd name="connsiteX52" fmla="*/ 1291522 w 2088269"/>
                    <a:gd name="connsiteY52" fmla="*/ 1006020 h 2309176"/>
                    <a:gd name="connsiteX53" fmla="*/ 1292037 w 2088269"/>
                    <a:gd name="connsiteY53" fmla="*/ 995966 h 2309176"/>
                    <a:gd name="connsiteX54" fmla="*/ 1283273 w 2088269"/>
                    <a:gd name="connsiteY54" fmla="*/ 926621 h 2309176"/>
                    <a:gd name="connsiteX55" fmla="*/ 1271672 w 2088269"/>
                    <a:gd name="connsiteY55" fmla="*/ 907287 h 2309176"/>
                    <a:gd name="connsiteX56" fmla="*/ 1229653 w 2088269"/>
                    <a:gd name="connsiteY56" fmla="*/ 883055 h 2309176"/>
                    <a:gd name="connsiteX57" fmla="*/ 1210834 w 2088269"/>
                    <a:gd name="connsiteY57" fmla="*/ 869650 h 2309176"/>
                    <a:gd name="connsiteX58" fmla="*/ 1214185 w 2088269"/>
                    <a:gd name="connsiteY58" fmla="*/ 847481 h 2309176"/>
                    <a:gd name="connsiteX59" fmla="*/ 1238160 w 2088269"/>
                    <a:gd name="connsiteY59" fmla="*/ 829435 h 2309176"/>
                    <a:gd name="connsiteX60" fmla="*/ 1264970 w 2088269"/>
                    <a:gd name="connsiteY60" fmla="*/ 831498 h 2309176"/>
                    <a:gd name="connsiteX61" fmla="*/ 1270125 w 2088269"/>
                    <a:gd name="connsiteY61" fmla="*/ 834076 h 2309176"/>
                    <a:gd name="connsiteX62" fmla="*/ 1271414 w 2088269"/>
                    <a:gd name="connsiteY62" fmla="*/ 827373 h 2309176"/>
                    <a:gd name="connsiteX63" fmla="*/ 1266259 w 2088269"/>
                    <a:gd name="connsiteY63" fmla="*/ 817577 h 2309176"/>
                    <a:gd name="connsiteX64" fmla="*/ 1255431 w 2088269"/>
                    <a:gd name="connsiteY64" fmla="*/ 800048 h 2309176"/>
                    <a:gd name="connsiteX65" fmla="*/ 1259040 w 2088269"/>
                    <a:gd name="connsiteY65" fmla="*/ 763957 h 2309176"/>
                    <a:gd name="connsiteX66" fmla="*/ 1279664 w 2088269"/>
                    <a:gd name="connsiteY66" fmla="*/ 762411 h 2309176"/>
                    <a:gd name="connsiteX67" fmla="*/ 1296678 w 2088269"/>
                    <a:gd name="connsiteY67" fmla="*/ 779682 h 2309176"/>
                    <a:gd name="connsiteX68" fmla="*/ 1302091 w 2088269"/>
                    <a:gd name="connsiteY68" fmla="*/ 782260 h 2309176"/>
                    <a:gd name="connsiteX69" fmla="*/ 1304411 w 2088269"/>
                    <a:gd name="connsiteY69" fmla="*/ 776589 h 2309176"/>
                    <a:gd name="connsiteX70" fmla="*/ 1293326 w 2088269"/>
                    <a:gd name="connsiteY70" fmla="*/ 752357 h 2309176"/>
                    <a:gd name="connsiteX71" fmla="*/ 1281468 w 2088269"/>
                    <a:gd name="connsiteY71" fmla="*/ 725805 h 2309176"/>
                    <a:gd name="connsiteX72" fmla="*/ 1291264 w 2088269"/>
                    <a:gd name="connsiteY72" fmla="*/ 707760 h 2309176"/>
                    <a:gd name="connsiteX73" fmla="*/ 1308278 w 2088269"/>
                    <a:gd name="connsiteY73" fmla="*/ 711369 h 2309176"/>
                    <a:gd name="connsiteX74" fmla="*/ 1325034 w 2088269"/>
                    <a:gd name="connsiteY74" fmla="*/ 708017 h 2309176"/>
                    <a:gd name="connsiteX75" fmla="*/ 1353391 w 2088269"/>
                    <a:gd name="connsiteY75" fmla="*/ 706986 h 2309176"/>
                    <a:gd name="connsiteX76" fmla="*/ 1363187 w 2088269"/>
                    <a:gd name="connsiteY76" fmla="*/ 726578 h 2309176"/>
                    <a:gd name="connsiteX77" fmla="*/ 1363187 w 2088269"/>
                    <a:gd name="connsiteY77" fmla="*/ 759059 h 2309176"/>
                    <a:gd name="connsiteX78" fmla="*/ 1366280 w 2088269"/>
                    <a:gd name="connsiteY78" fmla="*/ 774527 h 2309176"/>
                    <a:gd name="connsiteX79" fmla="*/ 1371951 w 2088269"/>
                    <a:gd name="connsiteY79" fmla="*/ 779682 h 2309176"/>
                    <a:gd name="connsiteX80" fmla="*/ 1376592 w 2088269"/>
                    <a:gd name="connsiteY80" fmla="*/ 774527 h 2309176"/>
                    <a:gd name="connsiteX81" fmla="*/ 1378912 w 2088269"/>
                    <a:gd name="connsiteY81" fmla="*/ 741530 h 2309176"/>
                    <a:gd name="connsiteX82" fmla="*/ 1388708 w 2088269"/>
                    <a:gd name="connsiteY82" fmla="*/ 679403 h 2309176"/>
                    <a:gd name="connsiteX83" fmla="*/ 1407011 w 2088269"/>
                    <a:gd name="connsiteY83" fmla="*/ 669865 h 2309176"/>
                    <a:gd name="connsiteX84" fmla="*/ 1418096 w 2088269"/>
                    <a:gd name="connsiteY84" fmla="*/ 690488 h 2309176"/>
                    <a:gd name="connsiteX85" fmla="*/ 1417322 w 2088269"/>
                    <a:gd name="connsiteY85" fmla="*/ 699768 h 2309176"/>
                    <a:gd name="connsiteX86" fmla="*/ 1443874 w 2088269"/>
                    <a:gd name="connsiteY86" fmla="*/ 720134 h 2309176"/>
                    <a:gd name="connsiteX87" fmla="*/ 1460115 w 2088269"/>
                    <a:gd name="connsiteY87" fmla="*/ 719102 h 2309176"/>
                    <a:gd name="connsiteX88" fmla="*/ 1468880 w 2088269"/>
                    <a:gd name="connsiteY88" fmla="*/ 751326 h 2309176"/>
                    <a:gd name="connsiteX89" fmla="*/ 1459342 w 2088269"/>
                    <a:gd name="connsiteY89" fmla="*/ 763957 h 2309176"/>
                    <a:gd name="connsiteX90" fmla="*/ 1419900 w 2088269"/>
                    <a:gd name="connsiteY90" fmla="*/ 848254 h 2309176"/>
                    <a:gd name="connsiteX91" fmla="*/ 1420673 w 2088269"/>
                    <a:gd name="connsiteY91" fmla="*/ 861917 h 2309176"/>
                    <a:gd name="connsiteX92" fmla="*/ 1444390 w 2088269"/>
                    <a:gd name="connsiteY92" fmla="*/ 828662 h 2309176"/>
                    <a:gd name="connsiteX93" fmla="*/ 1469911 w 2088269"/>
                    <a:gd name="connsiteY93" fmla="*/ 783034 h 2309176"/>
                    <a:gd name="connsiteX94" fmla="*/ 1498525 w 2088269"/>
                    <a:gd name="connsiteY94" fmla="*/ 761122 h 2309176"/>
                    <a:gd name="connsiteX95" fmla="*/ 1518375 w 2088269"/>
                    <a:gd name="connsiteY95" fmla="*/ 764989 h 2309176"/>
                    <a:gd name="connsiteX96" fmla="*/ 1526624 w 2088269"/>
                    <a:gd name="connsiteY96" fmla="*/ 773753 h 2309176"/>
                    <a:gd name="connsiteX97" fmla="*/ 1544927 w 2088269"/>
                    <a:gd name="connsiteY97" fmla="*/ 781229 h 2309176"/>
                    <a:gd name="connsiteX98" fmla="*/ 1569417 w 2088269"/>
                    <a:gd name="connsiteY98" fmla="*/ 810359 h 2309176"/>
                    <a:gd name="connsiteX99" fmla="*/ 1556270 w 2088269"/>
                    <a:gd name="connsiteY99" fmla="*/ 829178 h 2309176"/>
                    <a:gd name="connsiteX100" fmla="*/ 1536936 w 2088269"/>
                    <a:gd name="connsiteY100" fmla="*/ 842325 h 2309176"/>
                    <a:gd name="connsiteX101" fmla="*/ 1521211 w 2088269"/>
                    <a:gd name="connsiteY101" fmla="*/ 855472 h 2309176"/>
                    <a:gd name="connsiteX102" fmla="*/ 1425056 w 2088269"/>
                    <a:gd name="connsiteY102" fmla="*/ 983077 h 2309176"/>
                    <a:gd name="connsiteX103" fmla="*/ 1424540 w 2088269"/>
                    <a:gd name="connsiteY103" fmla="*/ 987201 h 2309176"/>
                    <a:gd name="connsiteX104" fmla="*/ 1464755 w 2088269"/>
                    <a:gd name="connsiteY104" fmla="*/ 961165 h 2309176"/>
                    <a:gd name="connsiteX105" fmla="*/ 1521984 w 2088269"/>
                    <a:gd name="connsiteY105" fmla="*/ 903678 h 2309176"/>
                    <a:gd name="connsiteX106" fmla="*/ 1585657 w 2088269"/>
                    <a:gd name="connsiteY106" fmla="*/ 864237 h 2309176"/>
                    <a:gd name="connsiteX107" fmla="*/ 1595453 w 2088269"/>
                    <a:gd name="connsiteY107" fmla="*/ 853925 h 2309176"/>
                    <a:gd name="connsiteX108" fmla="*/ 1634637 w 2088269"/>
                    <a:gd name="connsiteY108" fmla="*/ 793345 h 2309176"/>
                    <a:gd name="connsiteX109" fmla="*/ 1654745 w 2088269"/>
                    <a:gd name="connsiteY109" fmla="*/ 779682 h 2309176"/>
                    <a:gd name="connsiteX110" fmla="*/ 1671501 w 2088269"/>
                    <a:gd name="connsiteY110" fmla="*/ 784580 h 2309176"/>
                    <a:gd name="connsiteX111" fmla="*/ 1678719 w 2088269"/>
                    <a:gd name="connsiteY111" fmla="*/ 826084 h 2309176"/>
                    <a:gd name="connsiteX112" fmla="*/ 1671501 w 2088269"/>
                    <a:gd name="connsiteY112" fmla="*/ 853152 h 2309176"/>
                    <a:gd name="connsiteX113" fmla="*/ 1669696 w 2088269"/>
                    <a:gd name="connsiteY113" fmla="*/ 864752 h 2309176"/>
                    <a:gd name="connsiteX114" fmla="*/ 1694960 w 2088269"/>
                    <a:gd name="connsiteY114" fmla="*/ 835622 h 2309176"/>
                    <a:gd name="connsiteX115" fmla="*/ 1710685 w 2088269"/>
                    <a:gd name="connsiteY115" fmla="*/ 815773 h 2309176"/>
                    <a:gd name="connsiteX116" fmla="*/ 1738783 w 2088269"/>
                    <a:gd name="connsiteY116" fmla="*/ 808297 h 2309176"/>
                    <a:gd name="connsiteX117" fmla="*/ 1759406 w 2088269"/>
                    <a:gd name="connsiteY117" fmla="*/ 824022 h 2309176"/>
                    <a:gd name="connsiteX118" fmla="*/ 1753735 w 2088269"/>
                    <a:gd name="connsiteY118" fmla="*/ 853152 h 2309176"/>
                    <a:gd name="connsiteX119" fmla="*/ 1724605 w 2088269"/>
                    <a:gd name="connsiteY119" fmla="*/ 876095 h 2309176"/>
                    <a:gd name="connsiteX120" fmla="*/ 1732339 w 2088269"/>
                    <a:gd name="connsiteY120" fmla="*/ 900843 h 2309176"/>
                    <a:gd name="connsiteX121" fmla="*/ 1743166 w 2088269"/>
                    <a:gd name="connsiteY121" fmla="*/ 904194 h 2309176"/>
                    <a:gd name="connsiteX122" fmla="*/ 1755024 w 2088269"/>
                    <a:gd name="connsiteY122" fmla="*/ 917083 h 2309176"/>
                    <a:gd name="connsiteX123" fmla="*/ 1744713 w 2088269"/>
                    <a:gd name="connsiteY123" fmla="*/ 930488 h 2309176"/>
                    <a:gd name="connsiteX124" fmla="*/ 1713520 w 2088269"/>
                    <a:gd name="connsiteY124" fmla="*/ 939511 h 2309176"/>
                    <a:gd name="connsiteX125" fmla="*/ 1627419 w 2088269"/>
                    <a:gd name="connsiteY125" fmla="*/ 978437 h 2309176"/>
                    <a:gd name="connsiteX126" fmla="*/ 1553692 w 2088269"/>
                    <a:gd name="connsiteY126" fmla="*/ 1023550 h 2309176"/>
                    <a:gd name="connsiteX127" fmla="*/ 1552661 w 2088269"/>
                    <a:gd name="connsiteY127" fmla="*/ 1025612 h 2309176"/>
                    <a:gd name="connsiteX128" fmla="*/ 1576119 w 2088269"/>
                    <a:gd name="connsiteY128" fmla="*/ 1024065 h 2309176"/>
                    <a:gd name="connsiteX129" fmla="*/ 1615819 w 2088269"/>
                    <a:gd name="connsiteY129" fmla="*/ 1008082 h 2309176"/>
                    <a:gd name="connsiteX130" fmla="*/ 1690319 w 2088269"/>
                    <a:gd name="connsiteY130" fmla="*/ 995708 h 2309176"/>
                    <a:gd name="connsiteX131" fmla="*/ 1741103 w 2088269"/>
                    <a:gd name="connsiteY131" fmla="*/ 1010918 h 2309176"/>
                    <a:gd name="connsiteX132" fmla="*/ 1757344 w 2088269"/>
                    <a:gd name="connsiteY132" fmla="*/ 1023292 h 2309176"/>
                    <a:gd name="connsiteX133" fmla="*/ 1756829 w 2088269"/>
                    <a:gd name="connsiteY133" fmla="*/ 1041595 h 2309176"/>
                    <a:gd name="connsiteX134" fmla="*/ 1732339 w 2088269"/>
                    <a:gd name="connsiteY134" fmla="*/ 1055000 h 2309176"/>
                    <a:gd name="connsiteX135" fmla="*/ 1674594 w 2088269"/>
                    <a:gd name="connsiteY135" fmla="*/ 1070982 h 2309176"/>
                    <a:gd name="connsiteX136" fmla="*/ 1669181 w 2088269"/>
                    <a:gd name="connsiteY136" fmla="*/ 1072529 h 2309176"/>
                    <a:gd name="connsiteX137" fmla="*/ 1666861 w 2088269"/>
                    <a:gd name="connsiteY137" fmla="*/ 1088254 h 2309176"/>
                    <a:gd name="connsiteX138" fmla="*/ 1667634 w 2088269"/>
                    <a:gd name="connsiteY138" fmla="*/ 1103721 h 2309176"/>
                    <a:gd name="connsiteX139" fmla="*/ 1637988 w 2088269"/>
                    <a:gd name="connsiteY139" fmla="*/ 1115837 h 2309176"/>
                    <a:gd name="connsiteX140" fmla="*/ 1600094 w 2088269"/>
                    <a:gd name="connsiteY140" fmla="*/ 1112228 h 2309176"/>
                    <a:gd name="connsiteX141" fmla="*/ 1559363 w 2088269"/>
                    <a:gd name="connsiteY141" fmla="*/ 1102175 h 2309176"/>
                    <a:gd name="connsiteX142" fmla="*/ 1538225 w 2088269"/>
                    <a:gd name="connsiteY142" fmla="*/ 1101917 h 2309176"/>
                    <a:gd name="connsiteX143" fmla="*/ 1466302 w 2088269"/>
                    <a:gd name="connsiteY143" fmla="*/ 1132336 h 2309176"/>
                    <a:gd name="connsiteX144" fmla="*/ 1540029 w 2088269"/>
                    <a:gd name="connsiteY144" fmla="*/ 1120478 h 2309176"/>
                    <a:gd name="connsiteX145" fmla="*/ 1620201 w 2088269"/>
                    <a:gd name="connsiteY145" fmla="*/ 1142905 h 2309176"/>
                    <a:gd name="connsiteX146" fmla="*/ 1637473 w 2088269"/>
                    <a:gd name="connsiteY146" fmla="*/ 1163528 h 2309176"/>
                    <a:gd name="connsiteX147" fmla="*/ 1664540 w 2088269"/>
                    <a:gd name="connsiteY147" fmla="*/ 1167395 h 2309176"/>
                    <a:gd name="connsiteX148" fmla="*/ 1683617 w 2088269"/>
                    <a:gd name="connsiteY148" fmla="*/ 1144452 h 2309176"/>
                    <a:gd name="connsiteX149" fmla="*/ 1758891 w 2088269"/>
                    <a:gd name="connsiteY149" fmla="*/ 1109135 h 2309176"/>
                    <a:gd name="connsiteX150" fmla="*/ 1774616 w 2088269"/>
                    <a:gd name="connsiteY150" fmla="*/ 1128469 h 2309176"/>
                    <a:gd name="connsiteX151" fmla="*/ 1775389 w 2088269"/>
                    <a:gd name="connsiteY151" fmla="*/ 1137749 h 2309176"/>
                    <a:gd name="connsiteX152" fmla="*/ 1784927 w 2088269"/>
                    <a:gd name="connsiteY152" fmla="*/ 1135945 h 2309176"/>
                    <a:gd name="connsiteX153" fmla="*/ 1827205 w 2088269"/>
                    <a:gd name="connsiteY153" fmla="*/ 1111971 h 2309176"/>
                    <a:gd name="connsiteX154" fmla="*/ 1833907 w 2088269"/>
                    <a:gd name="connsiteY154" fmla="*/ 1105526 h 2309176"/>
                    <a:gd name="connsiteX155" fmla="*/ 1854272 w 2088269"/>
                    <a:gd name="connsiteY155" fmla="*/ 1089285 h 2309176"/>
                    <a:gd name="connsiteX156" fmla="*/ 1889331 w 2088269"/>
                    <a:gd name="connsiteY156" fmla="*/ 1102948 h 2309176"/>
                    <a:gd name="connsiteX157" fmla="*/ 1903510 w 2088269"/>
                    <a:gd name="connsiteY157" fmla="*/ 1109135 h 2309176"/>
                    <a:gd name="connsiteX158" fmla="*/ 1946818 w 2088269"/>
                    <a:gd name="connsiteY158" fmla="*/ 1107331 h 2309176"/>
                    <a:gd name="connsiteX159" fmla="*/ 1967699 w 2088269"/>
                    <a:gd name="connsiteY159" fmla="*/ 1125376 h 2309176"/>
                    <a:gd name="connsiteX160" fmla="*/ 1955583 w 2088269"/>
                    <a:gd name="connsiteY160" fmla="*/ 1154248 h 2309176"/>
                    <a:gd name="connsiteX161" fmla="*/ 1909954 w 2088269"/>
                    <a:gd name="connsiteY161" fmla="*/ 1170231 h 2309176"/>
                    <a:gd name="connsiteX162" fmla="*/ 1891136 w 2088269"/>
                    <a:gd name="connsiteY162" fmla="*/ 1175129 h 2309176"/>
                    <a:gd name="connsiteX163" fmla="*/ 1897323 w 2088269"/>
                    <a:gd name="connsiteY163" fmla="*/ 1180027 h 2309176"/>
                    <a:gd name="connsiteX164" fmla="*/ 1913306 w 2088269"/>
                    <a:gd name="connsiteY164" fmla="*/ 1184925 h 2309176"/>
                    <a:gd name="connsiteX165" fmla="*/ 1924133 w 2088269"/>
                    <a:gd name="connsiteY165" fmla="*/ 1196267 h 2309176"/>
                    <a:gd name="connsiteX166" fmla="*/ 1914852 w 2088269"/>
                    <a:gd name="connsiteY166" fmla="*/ 1209930 h 2309176"/>
                    <a:gd name="connsiteX167" fmla="*/ 1873091 w 2088269"/>
                    <a:gd name="connsiteY167" fmla="*/ 1225913 h 2309176"/>
                    <a:gd name="connsiteX168" fmla="*/ 1825400 w 2088269"/>
                    <a:gd name="connsiteY168" fmla="*/ 1235451 h 2309176"/>
                    <a:gd name="connsiteX169" fmla="*/ 1817666 w 2088269"/>
                    <a:gd name="connsiteY169" fmla="*/ 1238287 h 2309176"/>
                    <a:gd name="connsiteX170" fmla="*/ 1755282 w 2088269"/>
                    <a:gd name="connsiteY170" fmla="*/ 1249629 h 2309176"/>
                    <a:gd name="connsiteX171" fmla="*/ 1734143 w 2088269"/>
                    <a:gd name="connsiteY171" fmla="*/ 1245247 h 2309176"/>
                    <a:gd name="connsiteX172" fmla="*/ 1661963 w 2088269"/>
                    <a:gd name="connsiteY172" fmla="*/ 1239060 h 2309176"/>
                    <a:gd name="connsiteX173" fmla="*/ 1637988 w 2088269"/>
                    <a:gd name="connsiteY173" fmla="*/ 1246020 h 2309176"/>
                    <a:gd name="connsiteX174" fmla="*/ 1632575 w 2088269"/>
                    <a:gd name="connsiteY174" fmla="*/ 1254012 h 2309176"/>
                    <a:gd name="connsiteX175" fmla="*/ 1640051 w 2088269"/>
                    <a:gd name="connsiteY175" fmla="*/ 1258652 h 2309176"/>
                    <a:gd name="connsiteX176" fmla="*/ 1666603 w 2088269"/>
                    <a:gd name="connsiteY176" fmla="*/ 1269737 h 2309176"/>
                    <a:gd name="connsiteX177" fmla="*/ 1675625 w 2088269"/>
                    <a:gd name="connsiteY177" fmla="*/ 1286751 h 2309176"/>
                    <a:gd name="connsiteX178" fmla="*/ 1661705 w 2088269"/>
                    <a:gd name="connsiteY178" fmla="*/ 1299124 h 2309176"/>
                    <a:gd name="connsiteX179" fmla="*/ 1608085 w 2088269"/>
                    <a:gd name="connsiteY179" fmla="*/ 1299640 h 2309176"/>
                    <a:gd name="connsiteX180" fmla="*/ 1543123 w 2088269"/>
                    <a:gd name="connsiteY180" fmla="*/ 1286751 h 2309176"/>
                    <a:gd name="connsiteX181" fmla="*/ 1481769 w 2088269"/>
                    <a:gd name="connsiteY181" fmla="*/ 1303249 h 2309176"/>
                    <a:gd name="connsiteX182" fmla="*/ 1478933 w 2088269"/>
                    <a:gd name="connsiteY182" fmla="*/ 1305569 h 2309176"/>
                    <a:gd name="connsiteX183" fmla="*/ 1438976 w 2088269"/>
                    <a:gd name="connsiteY183" fmla="*/ 1296289 h 2309176"/>
                    <a:gd name="connsiteX184" fmla="*/ 1432532 w 2088269"/>
                    <a:gd name="connsiteY184" fmla="*/ 1278759 h 2309176"/>
                    <a:gd name="connsiteX185" fmla="*/ 1414486 w 2088269"/>
                    <a:gd name="connsiteY185" fmla="*/ 1236998 h 2309176"/>
                    <a:gd name="connsiteX186" fmla="*/ 1388450 w 2088269"/>
                    <a:gd name="connsiteY186" fmla="*/ 1224882 h 2309176"/>
                    <a:gd name="connsiteX187" fmla="*/ 1368085 w 2088269"/>
                    <a:gd name="connsiteY187" fmla="*/ 1244731 h 2309176"/>
                    <a:gd name="connsiteX188" fmla="*/ 1364476 w 2088269"/>
                    <a:gd name="connsiteY188" fmla="*/ 1256332 h 2309176"/>
                    <a:gd name="connsiteX189" fmla="*/ 1358031 w 2088269"/>
                    <a:gd name="connsiteY189" fmla="*/ 1269737 h 2309176"/>
                    <a:gd name="connsiteX190" fmla="*/ 1370147 w 2088269"/>
                    <a:gd name="connsiteY190" fmla="*/ 1305311 h 2309176"/>
                    <a:gd name="connsiteX191" fmla="*/ 1418096 w 2088269"/>
                    <a:gd name="connsiteY191" fmla="*/ 1339339 h 2309176"/>
                    <a:gd name="connsiteX192" fmla="*/ 1461404 w 2088269"/>
                    <a:gd name="connsiteY192" fmla="*/ 1370274 h 2309176"/>
                    <a:gd name="connsiteX193" fmla="*/ 1484863 w 2088269"/>
                    <a:gd name="connsiteY193" fmla="*/ 1379554 h 2309176"/>
                    <a:gd name="connsiteX194" fmla="*/ 1511672 w 2088269"/>
                    <a:gd name="connsiteY194" fmla="*/ 1370016 h 2309176"/>
                    <a:gd name="connsiteX195" fmla="*/ 1529202 w 2088269"/>
                    <a:gd name="connsiteY195" fmla="*/ 1342433 h 2309176"/>
                    <a:gd name="connsiteX196" fmla="*/ 1552661 w 2088269"/>
                    <a:gd name="connsiteY196" fmla="*/ 1323614 h 2309176"/>
                    <a:gd name="connsiteX197" fmla="*/ 1568128 w 2088269"/>
                    <a:gd name="connsiteY197" fmla="*/ 1331090 h 2309176"/>
                    <a:gd name="connsiteX198" fmla="*/ 1610663 w 2088269"/>
                    <a:gd name="connsiteY198" fmla="*/ 1355838 h 2309176"/>
                    <a:gd name="connsiteX199" fmla="*/ 1678461 w 2088269"/>
                    <a:gd name="connsiteY199" fmla="*/ 1332121 h 2309176"/>
                    <a:gd name="connsiteX200" fmla="*/ 1783123 w 2088269"/>
                    <a:gd name="connsiteY200" fmla="*/ 1282884 h 2309176"/>
                    <a:gd name="connsiteX201" fmla="*/ 1810706 w 2088269"/>
                    <a:gd name="connsiteY201" fmla="*/ 1271541 h 2309176"/>
                    <a:gd name="connsiteX202" fmla="*/ 1837000 w 2088269"/>
                    <a:gd name="connsiteY202" fmla="*/ 1292422 h 2309176"/>
                    <a:gd name="connsiteX203" fmla="*/ 1829267 w 2088269"/>
                    <a:gd name="connsiteY203" fmla="*/ 1321294 h 2309176"/>
                    <a:gd name="connsiteX204" fmla="*/ 1832618 w 2088269"/>
                    <a:gd name="connsiteY204" fmla="*/ 1341659 h 2309176"/>
                    <a:gd name="connsiteX205" fmla="*/ 1823853 w 2088269"/>
                    <a:gd name="connsiteY205" fmla="*/ 1371821 h 2309176"/>
                    <a:gd name="connsiteX206" fmla="*/ 1799879 w 2088269"/>
                    <a:gd name="connsiteY206" fmla="*/ 1382390 h 2309176"/>
                    <a:gd name="connsiteX207" fmla="*/ 1809159 w 2088269"/>
                    <a:gd name="connsiteY207" fmla="*/ 1385483 h 2309176"/>
                    <a:gd name="connsiteX208" fmla="*/ 1818698 w 2088269"/>
                    <a:gd name="connsiteY208" fmla="*/ 1395537 h 2309176"/>
                    <a:gd name="connsiteX209" fmla="*/ 1809159 w 2088269"/>
                    <a:gd name="connsiteY209" fmla="*/ 1406622 h 2309176"/>
                    <a:gd name="connsiteX210" fmla="*/ 1783381 w 2088269"/>
                    <a:gd name="connsiteY210" fmla="*/ 1410489 h 2309176"/>
                    <a:gd name="connsiteX211" fmla="*/ 1710685 w 2088269"/>
                    <a:gd name="connsiteY211" fmla="*/ 1414613 h 2309176"/>
                    <a:gd name="connsiteX212" fmla="*/ 1696248 w 2088269"/>
                    <a:gd name="connsiteY212" fmla="*/ 1418222 h 2309176"/>
                    <a:gd name="connsiteX213" fmla="*/ 1692897 w 2088269"/>
                    <a:gd name="connsiteY213" fmla="*/ 1424151 h 2309176"/>
                    <a:gd name="connsiteX214" fmla="*/ 1698311 w 2088269"/>
                    <a:gd name="connsiteY214" fmla="*/ 1428792 h 2309176"/>
                    <a:gd name="connsiteX215" fmla="*/ 1711200 w 2088269"/>
                    <a:gd name="connsiteY215" fmla="*/ 1427245 h 2309176"/>
                    <a:gd name="connsiteX216" fmla="*/ 1752704 w 2088269"/>
                    <a:gd name="connsiteY216" fmla="*/ 1429307 h 2309176"/>
                    <a:gd name="connsiteX217" fmla="*/ 1778483 w 2088269"/>
                    <a:gd name="connsiteY217" fmla="*/ 1476998 h 2309176"/>
                    <a:gd name="connsiteX218" fmla="*/ 1796012 w 2088269"/>
                    <a:gd name="connsiteY218" fmla="*/ 1503808 h 2309176"/>
                    <a:gd name="connsiteX219" fmla="*/ 1859944 w 2088269"/>
                    <a:gd name="connsiteY219" fmla="*/ 1477256 h 2309176"/>
                    <a:gd name="connsiteX220" fmla="*/ 1885465 w 2088269"/>
                    <a:gd name="connsiteY220" fmla="*/ 1436010 h 2309176"/>
                    <a:gd name="connsiteX221" fmla="*/ 1960739 w 2088269"/>
                    <a:gd name="connsiteY221" fmla="*/ 1407653 h 2309176"/>
                    <a:gd name="connsiteX222" fmla="*/ 2016163 w 2088269"/>
                    <a:gd name="connsiteY222" fmla="*/ 1429307 h 2309176"/>
                    <a:gd name="connsiteX223" fmla="*/ 2039106 w 2088269"/>
                    <a:gd name="connsiteY223" fmla="*/ 1457664 h 2309176"/>
                    <a:gd name="connsiteX224" fmla="*/ 2033177 w 2088269"/>
                    <a:gd name="connsiteY224" fmla="*/ 1476482 h 2309176"/>
                    <a:gd name="connsiteX225" fmla="*/ 1992189 w 2088269"/>
                    <a:gd name="connsiteY225" fmla="*/ 1496590 h 2309176"/>
                    <a:gd name="connsiteX226" fmla="*/ 1962285 w 2088269"/>
                    <a:gd name="connsiteY226" fmla="*/ 1507417 h 2309176"/>
                    <a:gd name="connsiteX227" fmla="*/ 1953778 w 2088269"/>
                    <a:gd name="connsiteY227" fmla="*/ 1511284 h 2309176"/>
                    <a:gd name="connsiteX228" fmla="*/ 1951974 w 2088269"/>
                    <a:gd name="connsiteY228" fmla="*/ 1528555 h 2309176"/>
                    <a:gd name="connsiteX229" fmla="*/ 1964605 w 2088269"/>
                    <a:gd name="connsiteY229" fmla="*/ 1538094 h 2309176"/>
                    <a:gd name="connsiteX230" fmla="*/ 1982393 w 2088269"/>
                    <a:gd name="connsiteY230" fmla="*/ 1561552 h 2309176"/>
                    <a:gd name="connsiteX231" fmla="*/ 1968472 w 2088269"/>
                    <a:gd name="connsiteY231" fmla="*/ 1586558 h 2309176"/>
                    <a:gd name="connsiteX232" fmla="*/ 1914594 w 2088269"/>
                    <a:gd name="connsiteY232" fmla="*/ 1575473 h 2309176"/>
                    <a:gd name="connsiteX233" fmla="*/ 1912274 w 2088269"/>
                    <a:gd name="connsiteY233" fmla="*/ 1573926 h 2309176"/>
                    <a:gd name="connsiteX234" fmla="*/ 1901963 w 2088269"/>
                    <a:gd name="connsiteY234" fmla="*/ 1571348 h 2309176"/>
                    <a:gd name="connsiteX235" fmla="*/ 1908408 w 2088269"/>
                    <a:gd name="connsiteY235" fmla="*/ 1580113 h 2309176"/>
                    <a:gd name="connsiteX236" fmla="*/ 1929804 w 2088269"/>
                    <a:gd name="connsiteY236" fmla="*/ 1596611 h 2309176"/>
                    <a:gd name="connsiteX237" fmla="*/ 1935991 w 2088269"/>
                    <a:gd name="connsiteY237" fmla="*/ 1602283 h 2309176"/>
                    <a:gd name="connsiteX238" fmla="*/ 1938311 w 2088269"/>
                    <a:gd name="connsiteY238" fmla="*/ 1613625 h 2309176"/>
                    <a:gd name="connsiteX239" fmla="*/ 1928515 w 2088269"/>
                    <a:gd name="connsiteY239" fmla="*/ 1619555 h 2309176"/>
                    <a:gd name="connsiteX240" fmla="*/ 1904283 w 2088269"/>
                    <a:gd name="connsiteY240" fmla="*/ 1618008 h 2309176"/>
                    <a:gd name="connsiteX241" fmla="*/ 1891394 w 2088269"/>
                    <a:gd name="connsiteY241" fmla="*/ 1619812 h 2309176"/>
                    <a:gd name="connsiteX242" fmla="*/ 1890363 w 2088269"/>
                    <a:gd name="connsiteY242" fmla="*/ 1626515 h 2309176"/>
                    <a:gd name="connsiteX243" fmla="*/ 1897323 w 2088269"/>
                    <a:gd name="connsiteY243" fmla="*/ 1631155 h 2309176"/>
                    <a:gd name="connsiteX244" fmla="*/ 1896292 w 2088269"/>
                    <a:gd name="connsiteY244" fmla="*/ 1651520 h 2309176"/>
                    <a:gd name="connsiteX245" fmla="*/ 1869224 w 2088269"/>
                    <a:gd name="connsiteY245" fmla="*/ 1658480 h 2309176"/>
                    <a:gd name="connsiteX246" fmla="*/ 1820760 w 2088269"/>
                    <a:gd name="connsiteY246" fmla="*/ 1658223 h 2309176"/>
                    <a:gd name="connsiteX247" fmla="*/ 1769718 w 2088269"/>
                    <a:gd name="connsiteY247" fmla="*/ 1629608 h 2309176"/>
                    <a:gd name="connsiteX248" fmla="*/ 1724347 w 2088269"/>
                    <a:gd name="connsiteY248" fmla="*/ 1605634 h 2309176"/>
                    <a:gd name="connsiteX249" fmla="*/ 1717645 w 2088269"/>
                    <a:gd name="connsiteY249" fmla="*/ 1605892 h 2309176"/>
                    <a:gd name="connsiteX250" fmla="*/ 1730792 w 2088269"/>
                    <a:gd name="connsiteY250" fmla="*/ 1615945 h 2309176"/>
                    <a:gd name="connsiteX251" fmla="*/ 1754508 w 2088269"/>
                    <a:gd name="connsiteY251" fmla="*/ 1635537 h 2309176"/>
                    <a:gd name="connsiteX252" fmla="*/ 1763273 w 2088269"/>
                    <a:gd name="connsiteY252" fmla="*/ 1661832 h 2309176"/>
                    <a:gd name="connsiteX253" fmla="*/ 1730276 w 2088269"/>
                    <a:gd name="connsiteY253" fmla="*/ 1676526 h 2309176"/>
                    <a:gd name="connsiteX254" fmla="*/ 1666603 w 2088269"/>
                    <a:gd name="connsiteY254" fmla="*/ 1648169 h 2309176"/>
                    <a:gd name="connsiteX255" fmla="*/ 1583337 w 2088269"/>
                    <a:gd name="connsiteY255" fmla="*/ 1564388 h 2309176"/>
                    <a:gd name="connsiteX256" fmla="*/ 1545185 w 2088269"/>
                    <a:gd name="connsiteY256" fmla="*/ 1514635 h 2309176"/>
                    <a:gd name="connsiteX257" fmla="*/ 1516055 w 2088269"/>
                    <a:gd name="connsiteY257" fmla="*/ 1496074 h 2309176"/>
                    <a:gd name="connsiteX258" fmla="*/ 1462435 w 2088269"/>
                    <a:gd name="connsiteY258" fmla="*/ 1497105 h 2309176"/>
                    <a:gd name="connsiteX259" fmla="*/ 1454444 w 2088269"/>
                    <a:gd name="connsiteY259" fmla="*/ 1502519 h 2309176"/>
                    <a:gd name="connsiteX260" fmla="*/ 1461146 w 2088269"/>
                    <a:gd name="connsiteY260" fmla="*/ 1509221 h 2309176"/>
                    <a:gd name="connsiteX261" fmla="*/ 1536420 w 2088269"/>
                    <a:gd name="connsiteY261" fmla="*/ 1560263 h 2309176"/>
                    <a:gd name="connsiteX262" fmla="*/ 1574830 w 2088269"/>
                    <a:gd name="connsiteY262" fmla="*/ 1589909 h 2309176"/>
                    <a:gd name="connsiteX263" fmla="*/ 1583853 w 2088269"/>
                    <a:gd name="connsiteY263" fmla="*/ 1597900 h 2309176"/>
                    <a:gd name="connsiteX264" fmla="*/ 1686195 w 2088269"/>
                    <a:gd name="connsiteY264" fmla="*/ 1690188 h 2309176"/>
                    <a:gd name="connsiteX265" fmla="*/ 1782865 w 2088269"/>
                    <a:gd name="connsiteY265" fmla="*/ 1739168 h 2309176"/>
                    <a:gd name="connsiteX266" fmla="*/ 1813026 w 2088269"/>
                    <a:gd name="connsiteY266" fmla="*/ 1743293 h 2309176"/>
                    <a:gd name="connsiteX267" fmla="*/ 1825916 w 2088269"/>
                    <a:gd name="connsiteY267" fmla="*/ 1726536 h 2309176"/>
                    <a:gd name="connsiteX268" fmla="*/ 1822822 w 2088269"/>
                    <a:gd name="connsiteY268" fmla="*/ 1697664 h 2309176"/>
                    <a:gd name="connsiteX269" fmla="*/ 1832360 w 2088269"/>
                    <a:gd name="connsiteY269" fmla="*/ 1681939 h 2309176"/>
                    <a:gd name="connsiteX270" fmla="*/ 1847570 w 2088269"/>
                    <a:gd name="connsiteY270" fmla="*/ 1685806 h 2309176"/>
                    <a:gd name="connsiteX271" fmla="*/ 1856077 w 2088269"/>
                    <a:gd name="connsiteY271" fmla="*/ 1694571 h 2309176"/>
                    <a:gd name="connsiteX272" fmla="*/ 1868708 w 2088269"/>
                    <a:gd name="connsiteY272" fmla="*/ 1694313 h 2309176"/>
                    <a:gd name="connsiteX273" fmla="*/ 1881598 w 2088269"/>
                    <a:gd name="connsiteY273" fmla="*/ 1697406 h 2309176"/>
                    <a:gd name="connsiteX274" fmla="*/ 1900932 w 2088269"/>
                    <a:gd name="connsiteY274" fmla="*/ 1708491 h 2309176"/>
                    <a:gd name="connsiteX275" fmla="*/ 1915368 w 2088269"/>
                    <a:gd name="connsiteY275" fmla="*/ 1711069 h 2309176"/>
                    <a:gd name="connsiteX276" fmla="*/ 1915883 w 2088269"/>
                    <a:gd name="connsiteY276" fmla="*/ 1726794 h 2309176"/>
                    <a:gd name="connsiteX277" fmla="*/ 1905314 w 2088269"/>
                    <a:gd name="connsiteY277" fmla="*/ 1745613 h 2309176"/>
                    <a:gd name="connsiteX278" fmla="*/ 1911759 w 2088269"/>
                    <a:gd name="connsiteY278" fmla="*/ 1758244 h 2309176"/>
                    <a:gd name="connsiteX279" fmla="*/ 1921039 w 2088269"/>
                    <a:gd name="connsiteY279" fmla="*/ 1759018 h 2309176"/>
                    <a:gd name="connsiteX280" fmla="*/ 1932382 w 2088269"/>
                    <a:gd name="connsiteY280" fmla="*/ 1771907 h 2309176"/>
                    <a:gd name="connsiteX281" fmla="*/ 1922844 w 2088269"/>
                    <a:gd name="connsiteY281" fmla="*/ 1784023 h 2309176"/>
                    <a:gd name="connsiteX282" fmla="*/ 1892683 w 2088269"/>
                    <a:gd name="connsiteY282" fmla="*/ 1790983 h 2309176"/>
                    <a:gd name="connsiteX283" fmla="*/ 1885722 w 2088269"/>
                    <a:gd name="connsiteY283" fmla="*/ 1796139 h 2309176"/>
                    <a:gd name="connsiteX284" fmla="*/ 1892683 w 2088269"/>
                    <a:gd name="connsiteY284" fmla="*/ 1801295 h 2309176"/>
                    <a:gd name="connsiteX285" fmla="*/ 1949396 w 2088269"/>
                    <a:gd name="connsiteY285" fmla="*/ 1801295 h 2309176"/>
                    <a:gd name="connsiteX286" fmla="*/ 1980846 w 2088269"/>
                    <a:gd name="connsiteY286" fmla="*/ 1761853 h 2309176"/>
                    <a:gd name="connsiteX287" fmla="*/ 1986260 w 2088269"/>
                    <a:gd name="connsiteY287" fmla="*/ 1751800 h 2309176"/>
                    <a:gd name="connsiteX288" fmla="*/ 1996829 w 2088269"/>
                    <a:gd name="connsiteY288" fmla="*/ 1755924 h 2309176"/>
                    <a:gd name="connsiteX289" fmla="*/ 2022092 w 2088269"/>
                    <a:gd name="connsiteY289" fmla="*/ 1787116 h 2309176"/>
                    <a:gd name="connsiteX290" fmla="*/ 2035497 w 2088269"/>
                    <a:gd name="connsiteY290" fmla="*/ 1803873 h 2309176"/>
                    <a:gd name="connsiteX291" fmla="*/ 2033177 w 2088269"/>
                    <a:gd name="connsiteY291" fmla="*/ 1820113 h 2309176"/>
                    <a:gd name="connsiteX292" fmla="*/ 2029052 w 2088269"/>
                    <a:gd name="connsiteY292" fmla="*/ 1822433 h 2309176"/>
                    <a:gd name="connsiteX293" fmla="*/ 2028537 w 2088269"/>
                    <a:gd name="connsiteY293" fmla="*/ 1834807 h 2309176"/>
                    <a:gd name="connsiteX294" fmla="*/ 2054315 w 2088269"/>
                    <a:gd name="connsiteY294" fmla="*/ 1850017 h 2309176"/>
                    <a:gd name="connsiteX295" fmla="*/ 2068494 w 2088269"/>
                    <a:gd name="connsiteY295" fmla="*/ 1862133 h 2309176"/>
                    <a:gd name="connsiteX296" fmla="*/ 2063854 w 2088269"/>
                    <a:gd name="connsiteY296" fmla="*/ 1878889 h 2309176"/>
                    <a:gd name="connsiteX297" fmla="*/ 2059987 w 2088269"/>
                    <a:gd name="connsiteY297" fmla="*/ 1894356 h 2309176"/>
                    <a:gd name="connsiteX298" fmla="*/ 2083188 w 2088269"/>
                    <a:gd name="connsiteY298" fmla="*/ 1924775 h 2309176"/>
                    <a:gd name="connsiteX299" fmla="*/ 2078290 w 2088269"/>
                    <a:gd name="connsiteY299" fmla="*/ 1947976 h 2309176"/>
                    <a:gd name="connsiteX300" fmla="*/ 2036528 w 2088269"/>
                    <a:gd name="connsiteY300" fmla="*/ 1952358 h 2309176"/>
                    <a:gd name="connsiteX301" fmla="*/ 1983939 w 2088269"/>
                    <a:gd name="connsiteY301" fmla="*/ 1922713 h 2309176"/>
                    <a:gd name="connsiteX302" fmla="*/ 1933929 w 2088269"/>
                    <a:gd name="connsiteY302" fmla="*/ 1896418 h 2309176"/>
                    <a:gd name="connsiteX303" fmla="*/ 1918461 w 2088269"/>
                    <a:gd name="connsiteY303" fmla="*/ 1888685 h 2309176"/>
                    <a:gd name="connsiteX304" fmla="*/ 1837000 w 2088269"/>
                    <a:gd name="connsiteY304" fmla="*/ 1828105 h 2309176"/>
                    <a:gd name="connsiteX305" fmla="*/ 1811479 w 2088269"/>
                    <a:gd name="connsiteY305" fmla="*/ 1816762 h 2309176"/>
                    <a:gd name="connsiteX306" fmla="*/ 1805293 w 2088269"/>
                    <a:gd name="connsiteY306" fmla="*/ 1816762 h 2309176"/>
                    <a:gd name="connsiteX307" fmla="*/ 1805035 w 2088269"/>
                    <a:gd name="connsiteY307" fmla="*/ 1823722 h 2309176"/>
                    <a:gd name="connsiteX308" fmla="*/ 1813800 w 2088269"/>
                    <a:gd name="connsiteY308" fmla="*/ 1849243 h 2309176"/>
                    <a:gd name="connsiteX309" fmla="*/ 1822307 w 2088269"/>
                    <a:gd name="connsiteY309" fmla="*/ 1857235 h 2309176"/>
                    <a:gd name="connsiteX310" fmla="*/ 1860201 w 2088269"/>
                    <a:gd name="connsiteY310" fmla="*/ 1900285 h 2309176"/>
                    <a:gd name="connsiteX311" fmla="*/ 1835196 w 2088269"/>
                    <a:gd name="connsiteY311" fmla="*/ 1928900 h 2309176"/>
                    <a:gd name="connsiteX312" fmla="*/ 1802972 w 2088269"/>
                    <a:gd name="connsiteY312" fmla="*/ 1911886 h 2309176"/>
                    <a:gd name="connsiteX313" fmla="*/ 1824111 w 2088269"/>
                    <a:gd name="connsiteY313" fmla="*/ 1951327 h 2309176"/>
                    <a:gd name="connsiteX314" fmla="*/ 1863295 w 2088269"/>
                    <a:gd name="connsiteY314" fmla="*/ 1969114 h 2309176"/>
                    <a:gd name="connsiteX315" fmla="*/ 1877215 w 2088269"/>
                    <a:gd name="connsiteY315" fmla="*/ 1954421 h 2309176"/>
                    <a:gd name="connsiteX316" fmla="*/ 1918977 w 2088269"/>
                    <a:gd name="connsiteY316" fmla="*/ 1921424 h 2309176"/>
                    <a:gd name="connsiteX317" fmla="*/ 1933155 w 2088269"/>
                    <a:gd name="connsiteY317" fmla="*/ 1942820 h 2309176"/>
                    <a:gd name="connsiteX318" fmla="*/ 1946560 w 2088269"/>
                    <a:gd name="connsiteY318" fmla="*/ 1970403 h 2309176"/>
                    <a:gd name="connsiteX319" fmla="*/ 1987806 w 2088269"/>
                    <a:gd name="connsiteY319" fmla="*/ 1978653 h 2309176"/>
                    <a:gd name="connsiteX320" fmla="*/ 2027248 w 2088269"/>
                    <a:gd name="connsiteY320" fmla="*/ 1989995 h 2309176"/>
                    <a:gd name="connsiteX321" fmla="*/ 2038590 w 2088269"/>
                    <a:gd name="connsiteY321" fmla="*/ 2015258 h 2309176"/>
                    <a:gd name="connsiteX322" fmla="*/ 2043231 w 2088269"/>
                    <a:gd name="connsiteY322" fmla="*/ 2035881 h 2309176"/>
                    <a:gd name="connsiteX323" fmla="*/ 2038075 w 2088269"/>
                    <a:gd name="connsiteY323" fmla="*/ 2057020 h 2309176"/>
                    <a:gd name="connsiteX324" fmla="*/ 2004047 w 2088269"/>
                    <a:gd name="connsiteY324" fmla="*/ 2055731 h 2309176"/>
                    <a:gd name="connsiteX325" fmla="*/ 1990384 w 2088269"/>
                    <a:gd name="connsiteY325" fmla="*/ 2052122 h 2309176"/>
                    <a:gd name="connsiteX326" fmla="*/ 1986002 w 2088269"/>
                    <a:gd name="connsiteY326" fmla="*/ 2053153 h 2309176"/>
                    <a:gd name="connsiteX327" fmla="*/ 1986775 w 2088269"/>
                    <a:gd name="connsiteY327" fmla="*/ 2057278 h 2309176"/>
                    <a:gd name="connsiteX328" fmla="*/ 1993735 w 2088269"/>
                    <a:gd name="connsiteY328" fmla="*/ 2064754 h 2309176"/>
                    <a:gd name="connsiteX329" fmla="*/ 2000953 w 2088269"/>
                    <a:gd name="connsiteY329" fmla="*/ 2100844 h 2309176"/>
                    <a:gd name="connsiteX330" fmla="*/ 1971050 w 2088269"/>
                    <a:gd name="connsiteY330" fmla="*/ 2111413 h 2309176"/>
                    <a:gd name="connsiteX331" fmla="*/ 1921813 w 2088269"/>
                    <a:gd name="connsiteY331" fmla="*/ 2055989 h 2309176"/>
                    <a:gd name="connsiteX332" fmla="*/ 1866646 w 2088269"/>
                    <a:gd name="connsiteY332" fmla="*/ 2002885 h 2309176"/>
                    <a:gd name="connsiteX333" fmla="*/ 1851694 w 2088269"/>
                    <a:gd name="connsiteY333" fmla="*/ 2007267 h 2309176"/>
                    <a:gd name="connsiteX334" fmla="*/ 1854788 w 2088269"/>
                    <a:gd name="connsiteY334" fmla="*/ 2022734 h 2309176"/>
                    <a:gd name="connsiteX335" fmla="*/ 1880824 w 2088269"/>
                    <a:gd name="connsiteY335" fmla="*/ 2071972 h 2309176"/>
                    <a:gd name="connsiteX336" fmla="*/ 1912017 w 2088269"/>
                    <a:gd name="connsiteY336" fmla="*/ 2126365 h 2309176"/>
                    <a:gd name="connsiteX337" fmla="*/ 1989353 w 2088269"/>
                    <a:gd name="connsiteY337" fmla="*/ 2211950 h 2309176"/>
                    <a:gd name="connsiteX338" fmla="*/ 2003789 w 2088269"/>
                    <a:gd name="connsiteY338" fmla="*/ 2235925 h 2309176"/>
                    <a:gd name="connsiteX339" fmla="*/ 2003531 w 2088269"/>
                    <a:gd name="connsiteY339" fmla="*/ 2258868 h 2309176"/>
                    <a:gd name="connsiteX340" fmla="*/ 1982393 w 2088269"/>
                    <a:gd name="connsiteY340" fmla="*/ 2262477 h 2309176"/>
                    <a:gd name="connsiteX341" fmla="*/ 1975432 w 2088269"/>
                    <a:gd name="connsiteY341" fmla="*/ 2268921 h 2309176"/>
                    <a:gd name="connsiteX342" fmla="*/ 1973112 w 2088269"/>
                    <a:gd name="connsiteY342" fmla="*/ 2293154 h 2309176"/>
                    <a:gd name="connsiteX343" fmla="*/ 1947591 w 2088269"/>
                    <a:gd name="connsiteY343" fmla="*/ 2303981 h 2309176"/>
                    <a:gd name="connsiteX344" fmla="*/ 1935475 w 2088269"/>
                    <a:gd name="connsiteY344" fmla="*/ 2291349 h 2309176"/>
                    <a:gd name="connsiteX345" fmla="*/ 1892683 w 2088269"/>
                    <a:gd name="connsiteY345" fmla="*/ 2274593 h 2309176"/>
                    <a:gd name="connsiteX346" fmla="*/ 1877215 w 2088269"/>
                    <a:gd name="connsiteY346" fmla="*/ 2263508 h 2309176"/>
                    <a:gd name="connsiteX347" fmla="*/ 1859428 w 2088269"/>
                    <a:gd name="connsiteY347" fmla="*/ 2185140 h 2309176"/>
                    <a:gd name="connsiteX348" fmla="*/ 1851437 w 2088269"/>
                    <a:gd name="connsiteY348" fmla="*/ 2149824 h 2309176"/>
                    <a:gd name="connsiteX349" fmla="*/ 1847828 w 2088269"/>
                    <a:gd name="connsiteY349" fmla="*/ 2164517 h 2309176"/>
                    <a:gd name="connsiteX350" fmla="*/ 1845507 w 2088269"/>
                    <a:gd name="connsiteY350" fmla="*/ 2204475 h 2309176"/>
                    <a:gd name="connsiteX351" fmla="*/ 1822564 w 2088269"/>
                    <a:gd name="connsiteY351" fmla="*/ 2239791 h 2309176"/>
                    <a:gd name="connsiteX352" fmla="*/ 1791888 w 2088269"/>
                    <a:gd name="connsiteY352" fmla="*/ 2218395 h 2309176"/>
                    <a:gd name="connsiteX353" fmla="*/ 1793434 w 2088269"/>
                    <a:gd name="connsiteY353" fmla="*/ 2198803 h 2309176"/>
                    <a:gd name="connsiteX354" fmla="*/ 1796786 w 2088269"/>
                    <a:gd name="connsiteY354" fmla="*/ 2179469 h 2309176"/>
                    <a:gd name="connsiteX355" fmla="*/ 1777194 w 2088269"/>
                    <a:gd name="connsiteY355" fmla="*/ 2188750 h 2309176"/>
                    <a:gd name="connsiteX356" fmla="*/ 1761984 w 2088269"/>
                    <a:gd name="connsiteY356" fmla="*/ 2173540 h 2309176"/>
                    <a:gd name="connsiteX357" fmla="*/ 1758118 w 2088269"/>
                    <a:gd name="connsiteY357" fmla="*/ 2155237 h 2309176"/>
                    <a:gd name="connsiteX358" fmla="*/ 1766624 w 2088269"/>
                    <a:gd name="connsiteY358" fmla="*/ 2057793 h 2309176"/>
                    <a:gd name="connsiteX359" fmla="*/ 1746259 w 2088269"/>
                    <a:gd name="connsiteY359" fmla="*/ 1992573 h 2309176"/>
                    <a:gd name="connsiteX360" fmla="*/ 1712489 w 2088269"/>
                    <a:gd name="connsiteY360" fmla="*/ 1947718 h 2309176"/>
                    <a:gd name="connsiteX361" fmla="*/ 1699600 w 2088269"/>
                    <a:gd name="connsiteY361" fmla="*/ 1882498 h 2309176"/>
                    <a:gd name="connsiteX362" fmla="*/ 1632575 w 2088269"/>
                    <a:gd name="connsiteY362" fmla="*/ 1803099 h 2309176"/>
                    <a:gd name="connsiteX363" fmla="*/ 1609116 w 2088269"/>
                    <a:gd name="connsiteY363" fmla="*/ 1834292 h 2309176"/>
                    <a:gd name="connsiteX364" fmla="*/ 1629739 w 2088269"/>
                    <a:gd name="connsiteY364" fmla="*/ 1867288 h 2309176"/>
                    <a:gd name="connsiteX365" fmla="*/ 1717903 w 2088269"/>
                    <a:gd name="connsiteY365" fmla="*/ 2050318 h 2309176"/>
                    <a:gd name="connsiteX366" fmla="*/ 1717645 w 2088269"/>
                    <a:gd name="connsiteY366" fmla="*/ 2073518 h 2309176"/>
                    <a:gd name="connsiteX367" fmla="*/ 1700115 w 2088269"/>
                    <a:gd name="connsiteY367" fmla="*/ 2082799 h 2309176"/>
                    <a:gd name="connsiteX368" fmla="*/ 1694186 w 2088269"/>
                    <a:gd name="connsiteY368" fmla="*/ 2081252 h 2309176"/>
                    <a:gd name="connsiteX369" fmla="*/ 1698053 w 2088269"/>
                    <a:gd name="connsiteY369" fmla="*/ 2093884 h 2309176"/>
                    <a:gd name="connsiteX370" fmla="*/ 1706560 w 2088269"/>
                    <a:gd name="connsiteY370" fmla="*/ 2128169 h 2309176"/>
                    <a:gd name="connsiteX371" fmla="*/ 1700889 w 2088269"/>
                    <a:gd name="connsiteY371" fmla="*/ 2139770 h 2309176"/>
                    <a:gd name="connsiteX372" fmla="*/ 1689030 w 2088269"/>
                    <a:gd name="connsiteY372" fmla="*/ 2136676 h 2309176"/>
                    <a:gd name="connsiteX373" fmla="*/ 1661705 w 2088269"/>
                    <a:gd name="connsiteY373" fmla="*/ 2109609 h 2309176"/>
                    <a:gd name="connsiteX374" fmla="*/ 1652682 w 2088269"/>
                    <a:gd name="connsiteY374" fmla="*/ 2103164 h 2309176"/>
                    <a:gd name="connsiteX375" fmla="*/ 1610921 w 2088269"/>
                    <a:gd name="connsiteY375" fmla="*/ 2058824 h 2309176"/>
                    <a:gd name="connsiteX376" fmla="*/ 1599320 w 2088269"/>
                    <a:gd name="connsiteY376" fmla="*/ 1996440 h 2309176"/>
                    <a:gd name="connsiteX377" fmla="*/ 1586431 w 2088269"/>
                    <a:gd name="connsiteY377" fmla="*/ 1935344 h 2309176"/>
                    <a:gd name="connsiteX378" fmla="*/ 1570706 w 2088269"/>
                    <a:gd name="connsiteY378" fmla="*/ 1905699 h 2309176"/>
                    <a:gd name="connsiteX379" fmla="*/ 1546732 w 2088269"/>
                    <a:gd name="connsiteY379" fmla="*/ 1875795 h 2309176"/>
                    <a:gd name="connsiteX380" fmla="*/ 1541576 w 2088269"/>
                    <a:gd name="connsiteY380" fmla="*/ 1872444 h 2309176"/>
                    <a:gd name="connsiteX381" fmla="*/ 1540287 w 2088269"/>
                    <a:gd name="connsiteY381" fmla="*/ 1878889 h 2309176"/>
                    <a:gd name="connsiteX382" fmla="*/ 1556012 w 2088269"/>
                    <a:gd name="connsiteY382" fmla="*/ 1927868 h 2309176"/>
                    <a:gd name="connsiteX383" fmla="*/ 1576635 w 2088269"/>
                    <a:gd name="connsiteY383" fmla="*/ 1968857 h 2309176"/>
                    <a:gd name="connsiteX384" fmla="*/ 1574057 w 2088269"/>
                    <a:gd name="connsiteY384" fmla="*/ 2026601 h 2309176"/>
                    <a:gd name="connsiteX385" fmla="*/ 1582822 w 2088269"/>
                    <a:gd name="connsiteY385" fmla="*/ 2070941 h 2309176"/>
                    <a:gd name="connsiteX386" fmla="*/ 1627419 w 2088269"/>
                    <a:gd name="connsiteY386" fmla="*/ 2106515 h 2309176"/>
                    <a:gd name="connsiteX387" fmla="*/ 1644691 w 2088269"/>
                    <a:gd name="connsiteY387" fmla="*/ 2135903 h 2309176"/>
                    <a:gd name="connsiteX388" fmla="*/ 1643402 w 2088269"/>
                    <a:gd name="connsiteY388" fmla="*/ 2223809 h 2309176"/>
                    <a:gd name="connsiteX389" fmla="*/ 1628708 w 2088269"/>
                    <a:gd name="connsiteY389" fmla="*/ 2240823 h 2309176"/>
                    <a:gd name="connsiteX390" fmla="*/ 1612983 w 2088269"/>
                    <a:gd name="connsiteY390" fmla="*/ 2224840 h 2309176"/>
                    <a:gd name="connsiteX391" fmla="*/ 1604992 w 2088269"/>
                    <a:gd name="connsiteY391" fmla="*/ 2188492 h 2309176"/>
                    <a:gd name="connsiteX392" fmla="*/ 1599062 w 2088269"/>
                    <a:gd name="connsiteY392" fmla="*/ 2176891 h 2309176"/>
                    <a:gd name="connsiteX393" fmla="*/ 1597516 w 2088269"/>
                    <a:gd name="connsiteY393" fmla="*/ 2189781 h 2309176"/>
                    <a:gd name="connsiteX394" fmla="*/ 1599062 w 2088269"/>
                    <a:gd name="connsiteY394" fmla="*/ 2205506 h 2309176"/>
                    <a:gd name="connsiteX395" fmla="*/ 1590298 w 2088269"/>
                    <a:gd name="connsiteY395" fmla="*/ 2220715 h 2309176"/>
                    <a:gd name="connsiteX396" fmla="*/ 1570964 w 2088269"/>
                    <a:gd name="connsiteY396" fmla="*/ 2218137 h 2309176"/>
                    <a:gd name="connsiteX397" fmla="*/ 1560394 w 2088269"/>
                    <a:gd name="connsiteY397" fmla="*/ 2180500 h 2309176"/>
                    <a:gd name="connsiteX398" fmla="*/ 1568644 w 2088269"/>
                    <a:gd name="connsiteY398" fmla="*/ 2162713 h 2309176"/>
                    <a:gd name="connsiteX399" fmla="*/ 1576119 w 2088269"/>
                    <a:gd name="connsiteY399" fmla="*/ 2136676 h 2309176"/>
                    <a:gd name="connsiteX400" fmla="*/ 1572253 w 2088269"/>
                    <a:gd name="connsiteY400" fmla="*/ 2127912 h 2309176"/>
                    <a:gd name="connsiteX401" fmla="*/ 1562972 w 2088269"/>
                    <a:gd name="connsiteY401" fmla="*/ 2130232 h 2309176"/>
                    <a:gd name="connsiteX402" fmla="*/ 1552661 w 2088269"/>
                    <a:gd name="connsiteY402" fmla="*/ 2152659 h 2309176"/>
                    <a:gd name="connsiteX403" fmla="*/ 1552403 w 2088269"/>
                    <a:gd name="connsiteY403" fmla="*/ 2167611 h 2309176"/>
                    <a:gd name="connsiteX404" fmla="*/ 1536162 w 2088269"/>
                    <a:gd name="connsiteY404" fmla="*/ 2177665 h 2309176"/>
                    <a:gd name="connsiteX405" fmla="*/ 1519922 w 2088269"/>
                    <a:gd name="connsiteY405" fmla="*/ 2158073 h 2309176"/>
                    <a:gd name="connsiteX406" fmla="*/ 1517344 w 2088269"/>
                    <a:gd name="connsiteY406" fmla="*/ 2140543 h 2309176"/>
                    <a:gd name="connsiteX407" fmla="*/ 1517344 w 2088269"/>
                    <a:gd name="connsiteY407" fmla="*/ 2081510 h 2309176"/>
                    <a:gd name="connsiteX408" fmla="*/ 1512188 w 2088269"/>
                    <a:gd name="connsiteY408" fmla="*/ 2049286 h 2309176"/>
                    <a:gd name="connsiteX409" fmla="*/ 1499556 w 2088269"/>
                    <a:gd name="connsiteY409" fmla="*/ 2028921 h 2309176"/>
                    <a:gd name="connsiteX410" fmla="*/ 1487698 w 2088269"/>
                    <a:gd name="connsiteY410" fmla="*/ 2032788 h 2309176"/>
                    <a:gd name="connsiteX411" fmla="*/ 1486409 w 2088269"/>
                    <a:gd name="connsiteY411" fmla="*/ 2077385 h 2309176"/>
                    <a:gd name="connsiteX412" fmla="*/ 1492596 w 2088269"/>
                    <a:gd name="connsiteY412" fmla="*/ 2130232 h 2309176"/>
                    <a:gd name="connsiteX413" fmla="*/ 1479965 w 2088269"/>
                    <a:gd name="connsiteY413" fmla="*/ 2181016 h 2309176"/>
                    <a:gd name="connsiteX414" fmla="*/ 1460115 w 2088269"/>
                    <a:gd name="connsiteY414" fmla="*/ 2214786 h 2309176"/>
                    <a:gd name="connsiteX415" fmla="*/ 1446968 w 2088269"/>
                    <a:gd name="connsiteY415" fmla="*/ 2220200 h 2309176"/>
                    <a:gd name="connsiteX416" fmla="*/ 1426602 w 2088269"/>
                    <a:gd name="connsiteY416" fmla="*/ 2198803 h 2309176"/>
                    <a:gd name="connsiteX417" fmla="*/ 1426860 w 2088269"/>
                    <a:gd name="connsiteY417" fmla="*/ 2156268 h 2309176"/>
                    <a:gd name="connsiteX418" fmla="*/ 1427376 w 2088269"/>
                    <a:gd name="connsiteY418" fmla="*/ 2146988 h 2309176"/>
                    <a:gd name="connsiteX419" fmla="*/ 1415518 w 2088269"/>
                    <a:gd name="connsiteY419" fmla="*/ 2138739 h 2309176"/>
                    <a:gd name="connsiteX420" fmla="*/ 1402371 w 2088269"/>
                    <a:gd name="connsiteY420" fmla="*/ 2143637 h 2309176"/>
                    <a:gd name="connsiteX421" fmla="*/ 1383552 w 2088269"/>
                    <a:gd name="connsiteY421" fmla="*/ 2135645 h 2309176"/>
                    <a:gd name="connsiteX422" fmla="*/ 1386903 w 2088269"/>
                    <a:gd name="connsiteY422" fmla="*/ 2093110 h 2309176"/>
                    <a:gd name="connsiteX423" fmla="*/ 1411651 w 2088269"/>
                    <a:gd name="connsiteY423" fmla="*/ 2047997 h 2309176"/>
                    <a:gd name="connsiteX424" fmla="*/ 1437430 w 2088269"/>
                    <a:gd name="connsiteY424" fmla="*/ 1992315 h 2309176"/>
                    <a:gd name="connsiteX425" fmla="*/ 1424798 w 2088269"/>
                    <a:gd name="connsiteY425" fmla="*/ 1936118 h 2309176"/>
                    <a:gd name="connsiteX426" fmla="*/ 1418869 w 2088269"/>
                    <a:gd name="connsiteY426" fmla="*/ 1926579 h 2309176"/>
                    <a:gd name="connsiteX427" fmla="*/ 1415002 w 2088269"/>
                    <a:gd name="connsiteY427" fmla="*/ 1921939 h 2309176"/>
                    <a:gd name="connsiteX428" fmla="*/ 1411135 w 2088269"/>
                    <a:gd name="connsiteY428" fmla="*/ 1926579 h 2309176"/>
                    <a:gd name="connsiteX429" fmla="*/ 1402886 w 2088269"/>
                    <a:gd name="connsiteY429" fmla="*/ 1970403 h 2309176"/>
                    <a:gd name="connsiteX430" fmla="*/ 1405206 w 2088269"/>
                    <a:gd name="connsiteY430" fmla="*/ 2006494 h 2309176"/>
                    <a:gd name="connsiteX431" fmla="*/ 1401597 w 2088269"/>
                    <a:gd name="connsiteY431" fmla="*/ 2020672 h 2309176"/>
                    <a:gd name="connsiteX432" fmla="*/ 1363960 w 2088269"/>
                    <a:gd name="connsiteY432" fmla="*/ 2079447 h 2309176"/>
                    <a:gd name="connsiteX433" fmla="*/ 1328643 w 2088269"/>
                    <a:gd name="connsiteY433" fmla="*/ 2126623 h 2309176"/>
                    <a:gd name="connsiteX434" fmla="*/ 1313176 w 2088269"/>
                    <a:gd name="connsiteY434" fmla="*/ 2139770 h 2309176"/>
                    <a:gd name="connsiteX435" fmla="*/ 1300802 w 2088269"/>
                    <a:gd name="connsiteY435" fmla="*/ 2131778 h 2309176"/>
                    <a:gd name="connsiteX436" fmla="*/ 1302349 w 2088269"/>
                    <a:gd name="connsiteY436" fmla="*/ 2119920 h 2309176"/>
                    <a:gd name="connsiteX437" fmla="*/ 1309825 w 2088269"/>
                    <a:gd name="connsiteY437" fmla="*/ 2094915 h 2309176"/>
                    <a:gd name="connsiteX438" fmla="*/ 1309051 w 2088269"/>
                    <a:gd name="connsiteY438" fmla="*/ 2085377 h 2309176"/>
                    <a:gd name="connsiteX439" fmla="*/ 1300029 w 2088269"/>
                    <a:gd name="connsiteY439" fmla="*/ 2088212 h 2309176"/>
                    <a:gd name="connsiteX440" fmla="*/ 1290748 w 2088269"/>
                    <a:gd name="connsiteY440" fmla="*/ 2094657 h 2309176"/>
                    <a:gd name="connsiteX441" fmla="*/ 1276570 w 2088269"/>
                    <a:gd name="connsiteY441" fmla="*/ 2098524 h 2309176"/>
                    <a:gd name="connsiteX442" fmla="*/ 1265485 w 2088269"/>
                    <a:gd name="connsiteY442" fmla="*/ 2084861 h 2309176"/>
                    <a:gd name="connsiteX443" fmla="*/ 1271414 w 2088269"/>
                    <a:gd name="connsiteY443" fmla="*/ 2070167 h 2309176"/>
                    <a:gd name="connsiteX444" fmla="*/ 1309309 w 2088269"/>
                    <a:gd name="connsiteY444" fmla="*/ 2025570 h 2309176"/>
                    <a:gd name="connsiteX445" fmla="*/ 1325550 w 2088269"/>
                    <a:gd name="connsiteY445" fmla="*/ 2006494 h 2309176"/>
                    <a:gd name="connsiteX446" fmla="*/ 1348493 w 2088269"/>
                    <a:gd name="connsiteY446" fmla="*/ 1926064 h 2309176"/>
                    <a:gd name="connsiteX447" fmla="*/ 1348493 w 2088269"/>
                    <a:gd name="connsiteY447" fmla="*/ 1914979 h 2309176"/>
                    <a:gd name="connsiteX448" fmla="*/ 1345142 w 2088269"/>
                    <a:gd name="connsiteY448" fmla="*/ 1908019 h 2309176"/>
                    <a:gd name="connsiteX449" fmla="*/ 1339470 w 2088269"/>
                    <a:gd name="connsiteY449" fmla="*/ 1911886 h 2309176"/>
                    <a:gd name="connsiteX450" fmla="*/ 1325808 w 2088269"/>
                    <a:gd name="connsiteY450" fmla="*/ 1928126 h 2309176"/>
                    <a:gd name="connsiteX451" fmla="*/ 1268836 w 2088269"/>
                    <a:gd name="connsiteY451" fmla="*/ 1929931 h 2309176"/>
                    <a:gd name="connsiteX452" fmla="*/ 1236871 w 2088269"/>
                    <a:gd name="connsiteY452" fmla="*/ 1875022 h 2309176"/>
                    <a:gd name="connsiteX453" fmla="*/ 1253885 w 2088269"/>
                    <a:gd name="connsiteY453" fmla="*/ 1863937 h 2309176"/>
                    <a:gd name="connsiteX454" fmla="*/ 1328128 w 2088269"/>
                    <a:gd name="connsiteY454" fmla="*/ 1864453 h 2309176"/>
                    <a:gd name="connsiteX455" fmla="*/ 1336635 w 2088269"/>
                    <a:gd name="connsiteY455" fmla="*/ 1857235 h 2309176"/>
                    <a:gd name="connsiteX456" fmla="*/ 1327870 w 2088269"/>
                    <a:gd name="connsiteY456" fmla="*/ 1850017 h 2309176"/>
                    <a:gd name="connsiteX457" fmla="*/ 1299771 w 2088269"/>
                    <a:gd name="connsiteY457" fmla="*/ 1843314 h 2309176"/>
                    <a:gd name="connsiteX458" fmla="*/ 1264196 w 2088269"/>
                    <a:gd name="connsiteY458" fmla="*/ 1829394 h 2309176"/>
                    <a:gd name="connsiteX459" fmla="*/ 1251565 w 2088269"/>
                    <a:gd name="connsiteY459" fmla="*/ 1804130 h 2309176"/>
                    <a:gd name="connsiteX460" fmla="*/ 1277601 w 2088269"/>
                    <a:gd name="connsiteY460" fmla="*/ 1797943 h 2309176"/>
                    <a:gd name="connsiteX461" fmla="*/ 1305442 w 2088269"/>
                    <a:gd name="connsiteY461" fmla="*/ 1810833 h 2309176"/>
                    <a:gd name="connsiteX462" fmla="*/ 1354680 w 2088269"/>
                    <a:gd name="connsiteY462" fmla="*/ 1818309 h 2309176"/>
                    <a:gd name="connsiteX463" fmla="*/ 1362156 w 2088269"/>
                    <a:gd name="connsiteY463" fmla="*/ 1803099 h 2309176"/>
                    <a:gd name="connsiteX464" fmla="*/ 1361898 w 2088269"/>
                    <a:gd name="connsiteY464" fmla="*/ 1787632 h 2309176"/>
                    <a:gd name="connsiteX465" fmla="*/ 1376076 w 2088269"/>
                    <a:gd name="connsiteY465" fmla="*/ 1715194 h 2309176"/>
                    <a:gd name="connsiteX466" fmla="*/ 1373498 w 2088269"/>
                    <a:gd name="connsiteY466" fmla="*/ 1654871 h 2309176"/>
                    <a:gd name="connsiteX467" fmla="*/ 1364733 w 2088269"/>
                    <a:gd name="connsiteY467" fmla="*/ 1642755 h 2309176"/>
                    <a:gd name="connsiteX468" fmla="*/ 1351071 w 2088269"/>
                    <a:gd name="connsiteY468" fmla="*/ 1650489 h 2309176"/>
                    <a:gd name="connsiteX469" fmla="*/ 1334572 w 2088269"/>
                    <a:gd name="connsiteY469" fmla="*/ 1677557 h 2309176"/>
                    <a:gd name="connsiteX470" fmla="*/ 1315238 w 2088269"/>
                    <a:gd name="connsiteY470" fmla="*/ 1703851 h 2309176"/>
                    <a:gd name="connsiteX471" fmla="*/ 1300287 w 2088269"/>
                    <a:gd name="connsiteY471" fmla="*/ 1701789 h 2309176"/>
                    <a:gd name="connsiteX472" fmla="*/ 1298740 w 2088269"/>
                    <a:gd name="connsiteY472" fmla="*/ 1697406 h 2309176"/>
                    <a:gd name="connsiteX473" fmla="*/ 1285077 w 2088269"/>
                    <a:gd name="connsiteY473" fmla="*/ 1693282 h 2309176"/>
                    <a:gd name="connsiteX474" fmla="*/ 1282241 w 2088269"/>
                    <a:gd name="connsiteY474" fmla="*/ 1695602 h 2309176"/>
                    <a:gd name="connsiteX475" fmla="*/ 1262134 w 2088269"/>
                    <a:gd name="connsiteY475" fmla="*/ 1697664 h 2309176"/>
                    <a:gd name="connsiteX476" fmla="*/ 1253369 w 2088269"/>
                    <a:gd name="connsiteY476" fmla="*/ 1678072 h 2309176"/>
                    <a:gd name="connsiteX477" fmla="*/ 1260845 w 2088269"/>
                    <a:gd name="connsiteY477" fmla="*/ 1661058 h 2309176"/>
                    <a:gd name="connsiteX478" fmla="*/ 1279406 w 2088269"/>
                    <a:gd name="connsiteY478" fmla="*/ 1631928 h 2309176"/>
                    <a:gd name="connsiteX479" fmla="*/ 1269352 w 2088269"/>
                    <a:gd name="connsiteY479" fmla="*/ 1614141 h 2309176"/>
                    <a:gd name="connsiteX480" fmla="*/ 1231199 w 2088269"/>
                    <a:gd name="connsiteY480" fmla="*/ 1612336 h 2309176"/>
                    <a:gd name="connsiteX481" fmla="*/ 1211608 w 2088269"/>
                    <a:gd name="connsiteY481" fmla="*/ 1612079 h 2309176"/>
                    <a:gd name="connsiteX482" fmla="*/ 1195883 w 2088269"/>
                    <a:gd name="connsiteY482" fmla="*/ 1588104 h 2309176"/>
                    <a:gd name="connsiteX483" fmla="*/ 1198460 w 2088269"/>
                    <a:gd name="connsiteY483" fmla="*/ 1579082 h 2309176"/>
                    <a:gd name="connsiteX484" fmla="*/ 1214443 w 2088269"/>
                    <a:gd name="connsiteY484" fmla="*/ 1566708 h 2309176"/>
                    <a:gd name="connsiteX485" fmla="*/ 1236871 w 2088269"/>
                    <a:gd name="connsiteY485" fmla="*/ 1567739 h 2309176"/>
                    <a:gd name="connsiteX486" fmla="*/ 1243573 w 2088269"/>
                    <a:gd name="connsiteY486" fmla="*/ 1564388 h 2309176"/>
                    <a:gd name="connsiteX487" fmla="*/ 1239449 w 2088269"/>
                    <a:gd name="connsiteY487" fmla="*/ 1558717 h 2309176"/>
                    <a:gd name="connsiteX488" fmla="*/ 1213154 w 2088269"/>
                    <a:gd name="connsiteY488" fmla="*/ 1542734 h 2309176"/>
                    <a:gd name="connsiteX489" fmla="*/ 1206710 w 2088269"/>
                    <a:gd name="connsiteY489" fmla="*/ 1527009 h 2309176"/>
                    <a:gd name="connsiteX490" fmla="*/ 1221404 w 2088269"/>
                    <a:gd name="connsiteY490" fmla="*/ 1520822 h 2309176"/>
                    <a:gd name="connsiteX491" fmla="*/ 1268836 w 2088269"/>
                    <a:gd name="connsiteY491" fmla="*/ 1531133 h 2309176"/>
                    <a:gd name="connsiteX492" fmla="*/ 1289202 w 2088269"/>
                    <a:gd name="connsiteY492" fmla="*/ 1543765 h 2309176"/>
                    <a:gd name="connsiteX493" fmla="*/ 1346173 w 2088269"/>
                    <a:gd name="connsiteY493" fmla="*/ 1560005 h 2309176"/>
                    <a:gd name="connsiteX494" fmla="*/ 1365765 w 2088269"/>
                    <a:gd name="connsiteY494" fmla="*/ 1537578 h 2309176"/>
                    <a:gd name="connsiteX495" fmla="*/ 1366022 w 2088269"/>
                    <a:gd name="connsiteY495" fmla="*/ 1488083 h 2309176"/>
                    <a:gd name="connsiteX496" fmla="*/ 1360867 w 2088269"/>
                    <a:gd name="connsiteY496" fmla="*/ 1476482 h 2309176"/>
                    <a:gd name="connsiteX497" fmla="*/ 1333541 w 2088269"/>
                    <a:gd name="connsiteY497" fmla="*/ 1447095 h 2309176"/>
                    <a:gd name="connsiteX498" fmla="*/ 1230684 w 2088269"/>
                    <a:gd name="connsiteY498" fmla="*/ 1356353 h 2309176"/>
                    <a:gd name="connsiteX499" fmla="*/ 1135302 w 2088269"/>
                    <a:gd name="connsiteY499" fmla="*/ 1276697 h 2309176"/>
                    <a:gd name="connsiteX500" fmla="*/ 1102821 w 2088269"/>
                    <a:gd name="connsiteY500" fmla="*/ 1256847 h 2309176"/>
                    <a:gd name="connsiteX501" fmla="*/ 1081425 w 2088269"/>
                    <a:gd name="connsiteY501" fmla="*/ 1248082 h 2309176"/>
                    <a:gd name="connsiteX502" fmla="*/ 1010791 w 2088269"/>
                    <a:gd name="connsiteY502" fmla="*/ 1248340 h 2309176"/>
                    <a:gd name="connsiteX503" fmla="*/ 1000737 w 2088269"/>
                    <a:gd name="connsiteY503" fmla="*/ 1253238 h 2309176"/>
                    <a:gd name="connsiteX504" fmla="*/ 888600 w 2088269"/>
                    <a:gd name="connsiteY504" fmla="*/ 1343464 h 2309176"/>
                    <a:gd name="connsiteX505" fmla="*/ 795280 w 2088269"/>
                    <a:gd name="connsiteY505" fmla="*/ 1421058 h 2309176"/>
                    <a:gd name="connsiteX506" fmla="*/ 744239 w 2088269"/>
                    <a:gd name="connsiteY506" fmla="*/ 1471842 h 2309176"/>
                    <a:gd name="connsiteX507" fmla="*/ 739341 w 2088269"/>
                    <a:gd name="connsiteY507" fmla="*/ 1477513 h 2309176"/>
                    <a:gd name="connsiteX508" fmla="*/ 723873 w 2088269"/>
                    <a:gd name="connsiteY508" fmla="*/ 1516955 h 2309176"/>
                    <a:gd name="connsiteX509" fmla="*/ 722584 w 2088269"/>
                    <a:gd name="connsiteY509" fmla="*/ 1544023 h 2309176"/>
                    <a:gd name="connsiteX510" fmla="*/ 747332 w 2088269"/>
                    <a:gd name="connsiteY510" fmla="*/ 1572379 h 2309176"/>
                    <a:gd name="connsiteX511" fmla="*/ 807139 w 2088269"/>
                    <a:gd name="connsiteY511" fmla="*/ 1550983 h 2309176"/>
                    <a:gd name="connsiteX512" fmla="*/ 822864 w 2088269"/>
                    <a:gd name="connsiteY512" fmla="*/ 1542992 h 2309176"/>
                    <a:gd name="connsiteX513" fmla="*/ 867719 w 2088269"/>
                    <a:gd name="connsiteY513" fmla="*/ 1533453 h 2309176"/>
                    <a:gd name="connsiteX514" fmla="*/ 882413 w 2088269"/>
                    <a:gd name="connsiteY514" fmla="*/ 1539382 h 2309176"/>
                    <a:gd name="connsiteX515" fmla="*/ 876484 w 2088269"/>
                    <a:gd name="connsiteY515" fmla="*/ 1555108 h 2309176"/>
                    <a:gd name="connsiteX516" fmla="*/ 852509 w 2088269"/>
                    <a:gd name="connsiteY516" fmla="*/ 1569801 h 2309176"/>
                    <a:gd name="connsiteX517" fmla="*/ 845549 w 2088269"/>
                    <a:gd name="connsiteY517" fmla="*/ 1578308 h 2309176"/>
                    <a:gd name="connsiteX518" fmla="*/ 855603 w 2088269"/>
                    <a:gd name="connsiteY518" fmla="*/ 1580371 h 2309176"/>
                    <a:gd name="connsiteX519" fmla="*/ 882670 w 2088269"/>
                    <a:gd name="connsiteY519" fmla="*/ 1580371 h 2309176"/>
                    <a:gd name="connsiteX520" fmla="*/ 898138 w 2088269"/>
                    <a:gd name="connsiteY520" fmla="*/ 1610016 h 2309176"/>
                    <a:gd name="connsiteX521" fmla="*/ 887569 w 2088269"/>
                    <a:gd name="connsiteY521" fmla="*/ 1616461 h 2309176"/>
                    <a:gd name="connsiteX522" fmla="*/ 858696 w 2088269"/>
                    <a:gd name="connsiteY522" fmla="*/ 1615945 h 2309176"/>
                    <a:gd name="connsiteX523" fmla="*/ 814872 w 2088269"/>
                    <a:gd name="connsiteY523" fmla="*/ 1616461 h 2309176"/>
                    <a:gd name="connsiteX524" fmla="*/ 806881 w 2088269"/>
                    <a:gd name="connsiteY524" fmla="*/ 1633991 h 2309176"/>
                    <a:gd name="connsiteX525" fmla="*/ 826988 w 2088269"/>
                    <a:gd name="connsiteY525" fmla="*/ 1665441 h 2309176"/>
                    <a:gd name="connsiteX526" fmla="*/ 832660 w 2088269"/>
                    <a:gd name="connsiteY526" fmla="*/ 1685806 h 2309176"/>
                    <a:gd name="connsiteX527" fmla="*/ 806623 w 2088269"/>
                    <a:gd name="connsiteY527" fmla="*/ 1698953 h 2309176"/>
                    <a:gd name="connsiteX528" fmla="*/ 804303 w 2088269"/>
                    <a:gd name="connsiteY528" fmla="*/ 1697406 h 2309176"/>
                    <a:gd name="connsiteX529" fmla="*/ 786000 w 2088269"/>
                    <a:gd name="connsiteY529" fmla="*/ 1703078 h 2309176"/>
                    <a:gd name="connsiteX530" fmla="*/ 779813 w 2088269"/>
                    <a:gd name="connsiteY530" fmla="*/ 1709265 h 2309176"/>
                    <a:gd name="connsiteX531" fmla="*/ 769760 w 2088269"/>
                    <a:gd name="connsiteY531" fmla="*/ 1703851 h 2309176"/>
                    <a:gd name="connsiteX532" fmla="*/ 740887 w 2088269"/>
                    <a:gd name="connsiteY532" fmla="*/ 1660285 h 2309176"/>
                    <a:gd name="connsiteX533" fmla="*/ 733154 w 2088269"/>
                    <a:gd name="connsiteY533" fmla="*/ 1648684 h 2309176"/>
                    <a:gd name="connsiteX534" fmla="*/ 713820 w 2088269"/>
                    <a:gd name="connsiteY534" fmla="*/ 1652293 h 2309176"/>
                    <a:gd name="connsiteX535" fmla="*/ 708406 w 2088269"/>
                    <a:gd name="connsiteY535" fmla="*/ 1702047 h 2309176"/>
                    <a:gd name="connsiteX536" fmla="*/ 724647 w 2088269"/>
                    <a:gd name="connsiteY536" fmla="*/ 1790210 h 2309176"/>
                    <a:gd name="connsiteX537" fmla="*/ 723873 w 2088269"/>
                    <a:gd name="connsiteY537" fmla="*/ 1805677 h 2309176"/>
                    <a:gd name="connsiteX538" fmla="*/ 730576 w 2088269"/>
                    <a:gd name="connsiteY538" fmla="*/ 1819082 h 2309176"/>
                    <a:gd name="connsiteX539" fmla="*/ 780071 w 2088269"/>
                    <a:gd name="connsiteY539" fmla="*/ 1812637 h 2309176"/>
                    <a:gd name="connsiteX540" fmla="*/ 820801 w 2088269"/>
                    <a:gd name="connsiteY540" fmla="*/ 1798459 h 2309176"/>
                    <a:gd name="connsiteX541" fmla="*/ 835238 w 2088269"/>
                    <a:gd name="connsiteY541" fmla="*/ 1806708 h 2309176"/>
                    <a:gd name="connsiteX542" fmla="*/ 830597 w 2088269"/>
                    <a:gd name="connsiteY542" fmla="*/ 1822691 h 2309176"/>
                    <a:gd name="connsiteX543" fmla="*/ 786000 w 2088269"/>
                    <a:gd name="connsiteY543" fmla="*/ 1844603 h 2309176"/>
                    <a:gd name="connsiteX544" fmla="*/ 757128 w 2088269"/>
                    <a:gd name="connsiteY544" fmla="*/ 1852079 h 2309176"/>
                    <a:gd name="connsiteX545" fmla="*/ 749652 w 2088269"/>
                    <a:gd name="connsiteY545" fmla="*/ 1859039 h 2309176"/>
                    <a:gd name="connsiteX546" fmla="*/ 756870 w 2088269"/>
                    <a:gd name="connsiteY546" fmla="*/ 1865226 h 2309176"/>
                    <a:gd name="connsiteX547" fmla="*/ 830340 w 2088269"/>
                    <a:gd name="connsiteY547" fmla="*/ 1865999 h 2309176"/>
                    <a:gd name="connsiteX548" fmla="*/ 849931 w 2088269"/>
                    <a:gd name="connsiteY548" fmla="*/ 1878889 h 2309176"/>
                    <a:gd name="connsiteX549" fmla="*/ 835753 w 2088269"/>
                    <a:gd name="connsiteY549" fmla="*/ 1916526 h 2309176"/>
                    <a:gd name="connsiteX550" fmla="*/ 775689 w 2088269"/>
                    <a:gd name="connsiteY550" fmla="*/ 1937407 h 2309176"/>
                    <a:gd name="connsiteX551" fmla="*/ 750941 w 2088269"/>
                    <a:gd name="connsiteY551" fmla="*/ 1918330 h 2309176"/>
                    <a:gd name="connsiteX552" fmla="*/ 747074 w 2088269"/>
                    <a:gd name="connsiteY552" fmla="*/ 1912917 h 2309176"/>
                    <a:gd name="connsiteX553" fmla="*/ 740372 w 2088269"/>
                    <a:gd name="connsiteY553" fmla="*/ 1909308 h 2309176"/>
                    <a:gd name="connsiteX554" fmla="*/ 737020 w 2088269"/>
                    <a:gd name="connsiteY554" fmla="*/ 1916526 h 2309176"/>
                    <a:gd name="connsiteX555" fmla="*/ 739856 w 2088269"/>
                    <a:gd name="connsiteY555" fmla="*/ 1941531 h 2309176"/>
                    <a:gd name="connsiteX556" fmla="*/ 759706 w 2088269"/>
                    <a:gd name="connsiteY556" fmla="*/ 2005720 h 2309176"/>
                    <a:gd name="connsiteX557" fmla="*/ 775946 w 2088269"/>
                    <a:gd name="connsiteY557" fmla="*/ 2025828 h 2309176"/>
                    <a:gd name="connsiteX558" fmla="*/ 815646 w 2088269"/>
                    <a:gd name="connsiteY558" fmla="*/ 2072745 h 2309176"/>
                    <a:gd name="connsiteX559" fmla="*/ 820801 w 2088269"/>
                    <a:gd name="connsiteY559" fmla="*/ 2084861 h 2309176"/>
                    <a:gd name="connsiteX560" fmla="*/ 806881 w 2088269"/>
                    <a:gd name="connsiteY560" fmla="*/ 2100071 h 2309176"/>
                    <a:gd name="connsiteX561" fmla="*/ 789351 w 2088269"/>
                    <a:gd name="connsiteY561" fmla="*/ 2091564 h 2309176"/>
                    <a:gd name="connsiteX562" fmla="*/ 782391 w 2088269"/>
                    <a:gd name="connsiteY562" fmla="*/ 2086923 h 2309176"/>
                    <a:gd name="connsiteX563" fmla="*/ 776978 w 2088269"/>
                    <a:gd name="connsiteY563" fmla="*/ 2086408 h 2309176"/>
                    <a:gd name="connsiteX564" fmla="*/ 775689 w 2088269"/>
                    <a:gd name="connsiteY564" fmla="*/ 2092337 h 2309176"/>
                    <a:gd name="connsiteX565" fmla="*/ 782391 w 2088269"/>
                    <a:gd name="connsiteY565" fmla="*/ 2114764 h 2309176"/>
                    <a:gd name="connsiteX566" fmla="*/ 786258 w 2088269"/>
                    <a:gd name="connsiteY566" fmla="*/ 2131005 h 2309176"/>
                    <a:gd name="connsiteX567" fmla="*/ 772080 w 2088269"/>
                    <a:gd name="connsiteY567" fmla="*/ 2140801 h 2309176"/>
                    <a:gd name="connsiteX568" fmla="*/ 759964 w 2088269"/>
                    <a:gd name="connsiteY568" fmla="*/ 2130747 h 2309176"/>
                    <a:gd name="connsiteX569" fmla="*/ 706086 w 2088269"/>
                    <a:gd name="connsiteY569" fmla="*/ 2059082 h 2309176"/>
                    <a:gd name="connsiteX570" fmla="*/ 684174 w 2088269"/>
                    <a:gd name="connsiteY570" fmla="*/ 2020156 h 2309176"/>
                    <a:gd name="connsiteX571" fmla="*/ 682885 w 2088269"/>
                    <a:gd name="connsiteY571" fmla="*/ 2002111 h 2309176"/>
                    <a:gd name="connsiteX572" fmla="*/ 675409 w 2088269"/>
                    <a:gd name="connsiteY572" fmla="*/ 1927611 h 2309176"/>
                    <a:gd name="connsiteX573" fmla="*/ 672058 w 2088269"/>
                    <a:gd name="connsiteY573" fmla="*/ 1923486 h 2309176"/>
                    <a:gd name="connsiteX574" fmla="*/ 668449 w 2088269"/>
                    <a:gd name="connsiteY574" fmla="*/ 1927095 h 2309176"/>
                    <a:gd name="connsiteX575" fmla="*/ 656591 w 2088269"/>
                    <a:gd name="connsiteY575" fmla="*/ 1945140 h 2309176"/>
                    <a:gd name="connsiteX576" fmla="*/ 648857 w 2088269"/>
                    <a:gd name="connsiteY576" fmla="*/ 1989737 h 2309176"/>
                    <a:gd name="connsiteX577" fmla="*/ 681854 w 2088269"/>
                    <a:gd name="connsiteY577" fmla="*/ 2059598 h 2309176"/>
                    <a:gd name="connsiteX578" fmla="*/ 705055 w 2088269"/>
                    <a:gd name="connsiteY578" fmla="*/ 2108320 h 2309176"/>
                    <a:gd name="connsiteX579" fmla="*/ 703250 w 2088269"/>
                    <a:gd name="connsiteY579" fmla="*/ 2137450 h 2309176"/>
                    <a:gd name="connsiteX580" fmla="*/ 684174 w 2088269"/>
                    <a:gd name="connsiteY580" fmla="*/ 2144668 h 2309176"/>
                    <a:gd name="connsiteX581" fmla="*/ 673089 w 2088269"/>
                    <a:gd name="connsiteY581" fmla="*/ 2140028 h 2309176"/>
                    <a:gd name="connsiteX582" fmla="*/ 660200 w 2088269"/>
                    <a:gd name="connsiteY582" fmla="*/ 2148792 h 2309176"/>
                    <a:gd name="connsiteX583" fmla="*/ 660715 w 2088269"/>
                    <a:gd name="connsiteY583" fmla="*/ 2159877 h 2309176"/>
                    <a:gd name="connsiteX584" fmla="*/ 661231 w 2088269"/>
                    <a:gd name="connsiteY584" fmla="*/ 2196225 h 2309176"/>
                    <a:gd name="connsiteX585" fmla="*/ 640608 w 2088269"/>
                    <a:gd name="connsiteY585" fmla="*/ 2221489 h 2309176"/>
                    <a:gd name="connsiteX586" fmla="*/ 628234 w 2088269"/>
                    <a:gd name="connsiteY586" fmla="*/ 2217880 h 2309176"/>
                    <a:gd name="connsiteX587" fmla="*/ 604518 w 2088269"/>
                    <a:gd name="connsiteY587" fmla="*/ 2177665 h 2309176"/>
                    <a:gd name="connsiteX588" fmla="*/ 595495 w 2088269"/>
                    <a:gd name="connsiteY588" fmla="*/ 2121725 h 2309176"/>
                    <a:gd name="connsiteX589" fmla="*/ 602198 w 2088269"/>
                    <a:gd name="connsiteY589" fmla="*/ 2052895 h 2309176"/>
                    <a:gd name="connsiteX590" fmla="*/ 599620 w 2088269"/>
                    <a:gd name="connsiteY590" fmla="*/ 2034335 h 2309176"/>
                    <a:gd name="connsiteX591" fmla="*/ 586215 w 2088269"/>
                    <a:gd name="connsiteY591" fmla="*/ 2030726 h 2309176"/>
                    <a:gd name="connsiteX592" fmla="*/ 576161 w 2088269"/>
                    <a:gd name="connsiteY592" fmla="*/ 2046193 h 2309176"/>
                    <a:gd name="connsiteX593" fmla="*/ 569716 w 2088269"/>
                    <a:gd name="connsiteY593" fmla="*/ 2078159 h 2309176"/>
                    <a:gd name="connsiteX594" fmla="*/ 569716 w 2088269"/>
                    <a:gd name="connsiteY594" fmla="*/ 2138997 h 2309176"/>
                    <a:gd name="connsiteX595" fmla="*/ 563272 w 2088269"/>
                    <a:gd name="connsiteY595" fmla="*/ 2166838 h 2309176"/>
                    <a:gd name="connsiteX596" fmla="*/ 546773 w 2088269"/>
                    <a:gd name="connsiteY596" fmla="*/ 2179727 h 2309176"/>
                    <a:gd name="connsiteX597" fmla="*/ 534142 w 2088269"/>
                    <a:gd name="connsiteY597" fmla="*/ 2169158 h 2309176"/>
                    <a:gd name="connsiteX598" fmla="*/ 532337 w 2088269"/>
                    <a:gd name="connsiteY598" fmla="*/ 2145183 h 2309176"/>
                    <a:gd name="connsiteX599" fmla="*/ 524088 w 2088269"/>
                    <a:gd name="connsiteY599" fmla="*/ 2132036 h 2309176"/>
                    <a:gd name="connsiteX600" fmla="*/ 514808 w 2088269"/>
                    <a:gd name="connsiteY600" fmla="*/ 2129201 h 2309176"/>
                    <a:gd name="connsiteX601" fmla="*/ 510425 w 2088269"/>
                    <a:gd name="connsiteY601" fmla="*/ 2138739 h 2309176"/>
                    <a:gd name="connsiteX602" fmla="*/ 519448 w 2088269"/>
                    <a:gd name="connsiteY602" fmla="*/ 2167095 h 2309176"/>
                    <a:gd name="connsiteX603" fmla="*/ 527697 w 2088269"/>
                    <a:gd name="connsiteY603" fmla="*/ 2188750 h 2309176"/>
                    <a:gd name="connsiteX604" fmla="*/ 510167 w 2088269"/>
                    <a:gd name="connsiteY604" fmla="*/ 2222520 h 2309176"/>
                    <a:gd name="connsiteX605" fmla="*/ 487998 w 2088269"/>
                    <a:gd name="connsiteY605" fmla="*/ 2208599 h 2309176"/>
                    <a:gd name="connsiteX606" fmla="*/ 489802 w 2088269"/>
                    <a:gd name="connsiteY606" fmla="*/ 2187203 h 2309176"/>
                    <a:gd name="connsiteX607" fmla="*/ 490575 w 2088269"/>
                    <a:gd name="connsiteY607" fmla="*/ 2183594 h 2309176"/>
                    <a:gd name="connsiteX608" fmla="*/ 487740 w 2088269"/>
                    <a:gd name="connsiteY608" fmla="*/ 2177407 h 2309176"/>
                    <a:gd name="connsiteX609" fmla="*/ 482842 w 2088269"/>
                    <a:gd name="connsiteY609" fmla="*/ 2181789 h 2309176"/>
                    <a:gd name="connsiteX610" fmla="*/ 479748 w 2088269"/>
                    <a:gd name="connsiteY610" fmla="*/ 2199319 h 2309176"/>
                    <a:gd name="connsiteX611" fmla="*/ 470726 w 2088269"/>
                    <a:gd name="connsiteY611" fmla="*/ 2231542 h 2309176"/>
                    <a:gd name="connsiteX612" fmla="*/ 457321 w 2088269"/>
                    <a:gd name="connsiteY612" fmla="*/ 2241854 h 2309176"/>
                    <a:gd name="connsiteX613" fmla="*/ 444689 w 2088269"/>
                    <a:gd name="connsiteY613" fmla="*/ 2230769 h 2309176"/>
                    <a:gd name="connsiteX614" fmla="*/ 437471 w 2088269"/>
                    <a:gd name="connsiteY614" fmla="*/ 2196225 h 2309176"/>
                    <a:gd name="connsiteX615" fmla="*/ 439018 w 2088269"/>
                    <a:gd name="connsiteY615" fmla="*/ 2145957 h 2309176"/>
                    <a:gd name="connsiteX616" fmla="*/ 474593 w 2088269"/>
                    <a:gd name="connsiteY616" fmla="*/ 2093110 h 2309176"/>
                    <a:gd name="connsiteX617" fmla="*/ 503980 w 2088269"/>
                    <a:gd name="connsiteY617" fmla="*/ 2071456 h 2309176"/>
                    <a:gd name="connsiteX618" fmla="*/ 511972 w 2088269"/>
                    <a:gd name="connsiteY618" fmla="*/ 2028406 h 2309176"/>
                    <a:gd name="connsiteX619" fmla="*/ 509652 w 2088269"/>
                    <a:gd name="connsiteY619" fmla="*/ 1969888 h 2309176"/>
                    <a:gd name="connsiteX620" fmla="*/ 539297 w 2088269"/>
                    <a:gd name="connsiteY620" fmla="*/ 1904410 h 2309176"/>
                    <a:gd name="connsiteX621" fmla="*/ 544969 w 2088269"/>
                    <a:gd name="connsiteY621" fmla="*/ 1882756 h 2309176"/>
                    <a:gd name="connsiteX622" fmla="*/ 544969 w 2088269"/>
                    <a:gd name="connsiteY622" fmla="*/ 1874764 h 2309176"/>
                    <a:gd name="connsiteX623" fmla="*/ 539040 w 2088269"/>
                    <a:gd name="connsiteY623" fmla="*/ 1877600 h 2309176"/>
                    <a:gd name="connsiteX624" fmla="*/ 488771 w 2088269"/>
                    <a:gd name="connsiteY624" fmla="*/ 1981488 h 2309176"/>
                    <a:gd name="connsiteX625" fmla="*/ 475882 w 2088269"/>
                    <a:gd name="connsiteY625" fmla="*/ 2057020 h 2309176"/>
                    <a:gd name="connsiteX626" fmla="*/ 454743 w 2088269"/>
                    <a:gd name="connsiteY626" fmla="*/ 2094657 h 2309176"/>
                    <a:gd name="connsiteX627" fmla="*/ 442885 w 2088269"/>
                    <a:gd name="connsiteY627" fmla="*/ 2101617 h 2309176"/>
                    <a:gd name="connsiteX628" fmla="*/ 410404 w 2088269"/>
                    <a:gd name="connsiteY628" fmla="*/ 2125076 h 2309176"/>
                    <a:gd name="connsiteX629" fmla="*/ 400092 w 2088269"/>
                    <a:gd name="connsiteY629" fmla="*/ 2135903 h 2309176"/>
                    <a:gd name="connsiteX630" fmla="*/ 385140 w 2088269"/>
                    <a:gd name="connsiteY630" fmla="*/ 2139770 h 2309176"/>
                    <a:gd name="connsiteX631" fmla="*/ 379985 w 2088269"/>
                    <a:gd name="connsiteY631" fmla="*/ 2125076 h 2309176"/>
                    <a:gd name="connsiteX632" fmla="*/ 389523 w 2088269"/>
                    <a:gd name="connsiteY632" fmla="*/ 2092079 h 2309176"/>
                    <a:gd name="connsiteX633" fmla="*/ 392358 w 2088269"/>
                    <a:gd name="connsiteY633" fmla="*/ 2083314 h 2309176"/>
                    <a:gd name="connsiteX634" fmla="*/ 384883 w 2088269"/>
                    <a:gd name="connsiteY634" fmla="*/ 2084603 h 2309176"/>
                    <a:gd name="connsiteX635" fmla="*/ 369157 w 2088269"/>
                    <a:gd name="connsiteY635" fmla="*/ 2076870 h 2309176"/>
                    <a:gd name="connsiteX636" fmla="*/ 368642 w 2088269"/>
                    <a:gd name="connsiteY636" fmla="*/ 2046966 h 2309176"/>
                    <a:gd name="connsiteX637" fmla="*/ 396999 w 2088269"/>
                    <a:gd name="connsiteY637" fmla="*/ 1955452 h 2309176"/>
                    <a:gd name="connsiteX638" fmla="*/ 460930 w 2088269"/>
                    <a:gd name="connsiteY638" fmla="*/ 1862906 h 2309176"/>
                    <a:gd name="connsiteX639" fmla="*/ 478202 w 2088269"/>
                    <a:gd name="connsiteY639" fmla="*/ 1830167 h 2309176"/>
                    <a:gd name="connsiteX640" fmla="*/ 463508 w 2088269"/>
                    <a:gd name="connsiteY640" fmla="*/ 1805162 h 2309176"/>
                    <a:gd name="connsiteX641" fmla="*/ 385914 w 2088269"/>
                    <a:gd name="connsiteY641" fmla="*/ 1874764 h 2309176"/>
                    <a:gd name="connsiteX642" fmla="*/ 364775 w 2088269"/>
                    <a:gd name="connsiteY642" fmla="*/ 1961381 h 2309176"/>
                    <a:gd name="connsiteX643" fmla="*/ 336161 w 2088269"/>
                    <a:gd name="connsiteY643" fmla="*/ 1998244 h 2309176"/>
                    <a:gd name="connsiteX644" fmla="*/ 321725 w 2088269"/>
                    <a:gd name="connsiteY644" fmla="*/ 2024281 h 2309176"/>
                    <a:gd name="connsiteX645" fmla="*/ 319404 w 2088269"/>
                    <a:gd name="connsiteY645" fmla="*/ 2057278 h 2309176"/>
                    <a:gd name="connsiteX646" fmla="*/ 328427 w 2088269"/>
                    <a:gd name="connsiteY646" fmla="*/ 2155495 h 2309176"/>
                    <a:gd name="connsiteX647" fmla="*/ 324045 w 2088269"/>
                    <a:gd name="connsiteY647" fmla="*/ 2174571 h 2309176"/>
                    <a:gd name="connsiteX648" fmla="*/ 289759 w 2088269"/>
                    <a:gd name="connsiteY648" fmla="*/ 2181016 h 2309176"/>
                    <a:gd name="connsiteX649" fmla="*/ 294657 w 2088269"/>
                    <a:gd name="connsiteY649" fmla="*/ 2214528 h 2309176"/>
                    <a:gd name="connsiteX650" fmla="*/ 282283 w 2088269"/>
                    <a:gd name="connsiteY650" fmla="*/ 2240565 h 2309176"/>
                    <a:gd name="connsiteX651" fmla="*/ 245419 w 2088269"/>
                    <a:gd name="connsiteY651" fmla="*/ 2223293 h 2309176"/>
                    <a:gd name="connsiteX652" fmla="*/ 239232 w 2088269"/>
                    <a:gd name="connsiteY652" fmla="*/ 2182820 h 2309176"/>
                    <a:gd name="connsiteX653" fmla="*/ 235881 w 2088269"/>
                    <a:gd name="connsiteY653" fmla="*/ 2150855 h 2309176"/>
                    <a:gd name="connsiteX654" fmla="*/ 229952 w 2088269"/>
                    <a:gd name="connsiteY654" fmla="*/ 2173540 h 2309176"/>
                    <a:gd name="connsiteX655" fmla="*/ 209071 w 2088269"/>
                    <a:gd name="connsiteY655" fmla="*/ 2265570 h 2309176"/>
                    <a:gd name="connsiteX656" fmla="*/ 193088 w 2088269"/>
                    <a:gd name="connsiteY656" fmla="*/ 2274335 h 2309176"/>
                    <a:gd name="connsiteX657" fmla="*/ 155967 w 2088269"/>
                    <a:gd name="connsiteY657" fmla="*/ 2285420 h 2309176"/>
                    <a:gd name="connsiteX658" fmla="*/ 141789 w 2088269"/>
                    <a:gd name="connsiteY658" fmla="*/ 2302692 h 2309176"/>
                    <a:gd name="connsiteX659" fmla="*/ 114205 w 2088269"/>
                    <a:gd name="connsiteY659" fmla="*/ 2293669 h 2309176"/>
                    <a:gd name="connsiteX660" fmla="*/ 112401 w 2088269"/>
                    <a:gd name="connsiteY660" fmla="*/ 2272273 h 2309176"/>
                    <a:gd name="connsiteX661" fmla="*/ 101832 w 2088269"/>
                    <a:gd name="connsiteY661" fmla="*/ 2264281 h 2309176"/>
                    <a:gd name="connsiteX662" fmla="*/ 83529 w 2088269"/>
                    <a:gd name="connsiteY662" fmla="*/ 2259899 h 2309176"/>
                    <a:gd name="connsiteX663" fmla="*/ 81209 w 2088269"/>
                    <a:gd name="connsiteY663" fmla="*/ 2240565 h 2309176"/>
                    <a:gd name="connsiteX664" fmla="*/ 107245 w 2088269"/>
                    <a:gd name="connsiteY664" fmla="*/ 2199834 h 2309176"/>
                    <a:gd name="connsiteX665" fmla="*/ 155967 w 2088269"/>
                    <a:gd name="connsiteY665" fmla="*/ 2141832 h 2309176"/>
                    <a:gd name="connsiteX666" fmla="*/ 163958 w 2088269"/>
                    <a:gd name="connsiteY666" fmla="*/ 2135387 h 2309176"/>
                    <a:gd name="connsiteX667" fmla="*/ 198760 w 2088269"/>
                    <a:gd name="connsiteY667" fmla="*/ 2091564 h 2309176"/>
                    <a:gd name="connsiteX668" fmla="*/ 213969 w 2088269"/>
                    <a:gd name="connsiteY668" fmla="*/ 2053411 h 2309176"/>
                    <a:gd name="connsiteX669" fmla="*/ 231241 w 2088269"/>
                    <a:gd name="connsiteY669" fmla="*/ 2024796 h 2309176"/>
                    <a:gd name="connsiteX670" fmla="*/ 235108 w 2088269"/>
                    <a:gd name="connsiteY670" fmla="*/ 2019641 h 2309176"/>
                    <a:gd name="connsiteX671" fmla="*/ 235366 w 2088269"/>
                    <a:gd name="connsiteY671" fmla="*/ 2006236 h 2309176"/>
                    <a:gd name="connsiteX672" fmla="*/ 222734 w 2088269"/>
                    <a:gd name="connsiteY672" fmla="*/ 2002111 h 2309176"/>
                    <a:gd name="connsiteX673" fmla="*/ 198502 w 2088269"/>
                    <a:gd name="connsiteY673" fmla="*/ 2011907 h 2309176"/>
                    <a:gd name="connsiteX674" fmla="*/ 163958 w 2088269"/>
                    <a:gd name="connsiteY674" fmla="*/ 2060371 h 2309176"/>
                    <a:gd name="connsiteX675" fmla="*/ 109308 w 2088269"/>
                    <a:gd name="connsiteY675" fmla="*/ 2113218 h 2309176"/>
                    <a:gd name="connsiteX676" fmla="*/ 84302 w 2088269"/>
                    <a:gd name="connsiteY676" fmla="*/ 2092595 h 2309176"/>
                    <a:gd name="connsiteX677" fmla="*/ 97707 w 2088269"/>
                    <a:gd name="connsiteY677" fmla="*/ 2059598 h 2309176"/>
                    <a:gd name="connsiteX678" fmla="*/ 100543 w 2088269"/>
                    <a:gd name="connsiteY678" fmla="*/ 2053411 h 2309176"/>
                    <a:gd name="connsiteX679" fmla="*/ 93582 w 2088269"/>
                    <a:gd name="connsiteY679" fmla="*/ 2052638 h 2309176"/>
                    <a:gd name="connsiteX680" fmla="*/ 66257 w 2088269"/>
                    <a:gd name="connsiteY680" fmla="*/ 2058824 h 2309176"/>
                    <a:gd name="connsiteX681" fmla="*/ 47181 w 2088269"/>
                    <a:gd name="connsiteY681" fmla="*/ 2055731 h 2309176"/>
                    <a:gd name="connsiteX682" fmla="*/ 44603 w 2088269"/>
                    <a:gd name="connsiteY682" fmla="*/ 2035108 h 2309176"/>
                    <a:gd name="connsiteX683" fmla="*/ 48727 w 2088269"/>
                    <a:gd name="connsiteY683" fmla="*/ 2014485 h 2309176"/>
                    <a:gd name="connsiteX684" fmla="*/ 58523 w 2088269"/>
                    <a:gd name="connsiteY684" fmla="*/ 1990253 h 2309176"/>
                    <a:gd name="connsiteX685" fmla="*/ 115494 w 2088269"/>
                    <a:gd name="connsiteY685" fmla="*/ 1975559 h 2309176"/>
                    <a:gd name="connsiteX686" fmla="*/ 143593 w 2088269"/>
                    <a:gd name="connsiteY686" fmla="*/ 1968857 h 2309176"/>
                    <a:gd name="connsiteX687" fmla="*/ 155194 w 2088269"/>
                    <a:gd name="connsiteY687" fmla="*/ 1945914 h 2309176"/>
                    <a:gd name="connsiteX688" fmla="*/ 156740 w 2088269"/>
                    <a:gd name="connsiteY688" fmla="*/ 1926064 h 2309176"/>
                    <a:gd name="connsiteX689" fmla="*/ 182261 w 2088269"/>
                    <a:gd name="connsiteY689" fmla="*/ 1921939 h 2309176"/>
                    <a:gd name="connsiteX690" fmla="*/ 210360 w 2088269"/>
                    <a:gd name="connsiteY690" fmla="*/ 1952874 h 2309176"/>
                    <a:gd name="connsiteX691" fmla="*/ 234592 w 2088269"/>
                    <a:gd name="connsiteY691" fmla="*/ 1969372 h 2309176"/>
                    <a:gd name="connsiteX692" fmla="*/ 267589 w 2088269"/>
                    <a:gd name="connsiteY692" fmla="*/ 1944367 h 2309176"/>
                    <a:gd name="connsiteX693" fmla="*/ 284345 w 2088269"/>
                    <a:gd name="connsiteY693" fmla="*/ 1912143 h 2309176"/>
                    <a:gd name="connsiteX694" fmla="*/ 275323 w 2088269"/>
                    <a:gd name="connsiteY694" fmla="*/ 1919877 h 2309176"/>
                    <a:gd name="connsiteX695" fmla="*/ 238459 w 2088269"/>
                    <a:gd name="connsiteY695" fmla="*/ 1926579 h 2309176"/>
                    <a:gd name="connsiteX696" fmla="*/ 228405 w 2088269"/>
                    <a:gd name="connsiteY696" fmla="*/ 1895903 h 2309176"/>
                    <a:gd name="connsiteX697" fmla="*/ 265269 w 2088269"/>
                    <a:gd name="connsiteY697" fmla="*/ 1856719 h 2309176"/>
                    <a:gd name="connsiteX698" fmla="*/ 275065 w 2088269"/>
                    <a:gd name="connsiteY698" fmla="*/ 1842541 h 2309176"/>
                    <a:gd name="connsiteX699" fmla="*/ 280994 w 2088269"/>
                    <a:gd name="connsiteY699" fmla="*/ 1827074 h 2309176"/>
                    <a:gd name="connsiteX700" fmla="*/ 282541 w 2088269"/>
                    <a:gd name="connsiteY700" fmla="*/ 1816762 h 2309176"/>
                    <a:gd name="connsiteX701" fmla="*/ 271456 w 2088269"/>
                    <a:gd name="connsiteY701" fmla="*/ 1817793 h 2309176"/>
                    <a:gd name="connsiteX702" fmla="*/ 196182 w 2088269"/>
                    <a:gd name="connsiteY702" fmla="*/ 1864195 h 2309176"/>
                    <a:gd name="connsiteX703" fmla="*/ 165505 w 2088269"/>
                    <a:gd name="connsiteY703" fmla="*/ 1891520 h 2309176"/>
                    <a:gd name="connsiteX704" fmla="*/ 153905 w 2088269"/>
                    <a:gd name="connsiteY704" fmla="*/ 1896418 h 2309176"/>
                    <a:gd name="connsiteX705" fmla="*/ 105183 w 2088269"/>
                    <a:gd name="connsiteY705" fmla="*/ 1921166 h 2309176"/>
                    <a:gd name="connsiteX706" fmla="*/ 51563 w 2088269"/>
                    <a:gd name="connsiteY706" fmla="*/ 1952616 h 2309176"/>
                    <a:gd name="connsiteX707" fmla="*/ 9286 w 2088269"/>
                    <a:gd name="connsiteY707" fmla="*/ 1947460 h 2309176"/>
                    <a:gd name="connsiteX708" fmla="*/ 4646 w 2088269"/>
                    <a:gd name="connsiteY708" fmla="*/ 1924517 h 2309176"/>
                    <a:gd name="connsiteX709" fmla="*/ 27589 w 2088269"/>
                    <a:gd name="connsiteY709" fmla="*/ 1895129 h 2309176"/>
                    <a:gd name="connsiteX710" fmla="*/ 23722 w 2088269"/>
                    <a:gd name="connsiteY710" fmla="*/ 1878889 h 2309176"/>
                    <a:gd name="connsiteX711" fmla="*/ 21402 w 2088269"/>
                    <a:gd name="connsiteY711" fmla="*/ 1860844 h 2309176"/>
                    <a:gd name="connsiteX712" fmla="*/ 47181 w 2088269"/>
                    <a:gd name="connsiteY712" fmla="*/ 1842541 h 2309176"/>
                    <a:gd name="connsiteX713" fmla="*/ 59812 w 2088269"/>
                    <a:gd name="connsiteY713" fmla="*/ 1834549 h 2309176"/>
                    <a:gd name="connsiteX714" fmla="*/ 58781 w 2088269"/>
                    <a:gd name="connsiteY714" fmla="*/ 1822175 h 2309176"/>
                    <a:gd name="connsiteX715" fmla="*/ 52852 w 2088269"/>
                    <a:gd name="connsiteY715" fmla="*/ 1819340 h 2309176"/>
                    <a:gd name="connsiteX716" fmla="*/ 50016 w 2088269"/>
                    <a:gd name="connsiteY716" fmla="*/ 1806451 h 2309176"/>
                    <a:gd name="connsiteX717" fmla="*/ 88684 w 2088269"/>
                    <a:gd name="connsiteY717" fmla="*/ 1759791 h 2309176"/>
                    <a:gd name="connsiteX718" fmla="*/ 94098 w 2088269"/>
                    <a:gd name="connsiteY718" fmla="*/ 1754635 h 2309176"/>
                    <a:gd name="connsiteX719" fmla="*/ 103378 w 2088269"/>
                    <a:gd name="connsiteY719" fmla="*/ 1751800 h 2309176"/>
                    <a:gd name="connsiteX720" fmla="*/ 107503 w 2088269"/>
                    <a:gd name="connsiteY720" fmla="*/ 1759533 h 2309176"/>
                    <a:gd name="connsiteX721" fmla="*/ 109050 w 2088269"/>
                    <a:gd name="connsiteY721" fmla="*/ 1770618 h 2309176"/>
                    <a:gd name="connsiteX722" fmla="*/ 153389 w 2088269"/>
                    <a:gd name="connsiteY722" fmla="*/ 1805162 h 2309176"/>
                    <a:gd name="connsiteX723" fmla="*/ 194120 w 2088269"/>
                    <a:gd name="connsiteY723" fmla="*/ 1801552 h 2309176"/>
                    <a:gd name="connsiteX724" fmla="*/ 202369 w 2088269"/>
                    <a:gd name="connsiteY724" fmla="*/ 1795366 h 2309176"/>
                    <a:gd name="connsiteX725" fmla="*/ 194120 w 2088269"/>
                    <a:gd name="connsiteY725" fmla="*/ 1790468 h 2309176"/>
                    <a:gd name="connsiteX726" fmla="*/ 169372 w 2088269"/>
                    <a:gd name="connsiteY726" fmla="*/ 1785054 h 2309176"/>
                    <a:gd name="connsiteX727" fmla="*/ 155967 w 2088269"/>
                    <a:gd name="connsiteY727" fmla="*/ 1771134 h 2309176"/>
                    <a:gd name="connsiteX728" fmla="*/ 171434 w 2088269"/>
                    <a:gd name="connsiteY728" fmla="*/ 1759275 h 2309176"/>
                    <a:gd name="connsiteX729" fmla="*/ 177879 w 2088269"/>
                    <a:gd name="connsiteY729" fmla="*/ 1758760 h 2309176"/>
                    <a:gd name="connsiteX730" fmla="*/ 183550 w 2088269"/>
                    <a:gd name="connsiteY730" fmla="*/ 1746901 h 2309176"/>
                    <a:gd name="connsiteX731" fmla="*/ 172208 w 2088269"/>
                    <a:gd name="connsiteY731" fmla="*/ 1726536 h 2309176"/>
                    <a:gd name="connsiteX732" fmla="*/ 172465 w 2088269"/>
                    <a:gd name="connsiteY732" fmla="*/ 1711585 h 2309176"/>
                    <a:gd name="connsiteX733" fmla="*/ 186902 w 2088269"/>
                    <a:gd name="connsiteY733" fmla="*/ 1708233 h 2309176"/>
                    <a:gd name="connsiteX734" fmla="*/ 206493 w 2088269"/>
                    <a:gd name="connsiteY734" fmla="*/ 1697149 h 2309176"/>
                    <a:gd name="connsiteX735" fmla="*/ 219641 w 2088269"/>
                    <a:gd name="connsiteY735" fmla="*/ 1694571 h 2309176"/>
                    <a:gd name="connsiteX736" fmla="*/ 232272 w 2088269"/>
                    <a:gd name="connsiteY736" fmla="*/ 1694571 h 2309176"/>
                    <a:gd name="connsiteX737" fmla="*/ 237686 w 2088269"/>
                    <a:gd name="connsiteY737" fmla="*/ 1688126 h 2309176"/>
                    <a:gd name="connsiteX738" fmla="*/ 254700 w 2088269"/>
                    <a:gd name="connsiteY738" fmla="*/ 1681939 h 2309176"/>
                    <a:gd name="connsiteX739" fmla="*/ 264753 w 2088269"/>
                    <a:gd name="connsiteY739" fmla="*/ 1697149 h 2309176"/>
                    <a:gd name="connsiteX740" fmla="*/ 262176 w 2088269"/>
                    <a:gd name="connsiteY740" fmla="*/ 1723185 h 2309176"/>
                    <a:gd name="connsiteX741" fmla="*/ 280994 w 2088269"/>
                    <a:gd name="connsiteY741" fmla="*/ 1743550 h 2309176"/>
                    <a:gd name="connsiteX742" fmla="*/ 314249 w 2088269"/>
                    <a:gd name="connsiteY742" fmla="*/ 1734785 h 2309176"/>
                    <a:gd name="connsiteX743" fmla="*/ 425613 w 2088269"/>
                    <a:gd name="connsiteY743" fmla="*/ 1675494 h 2309176"/>
                    <a:gd name="connsiteX744" fmla="*/ 499856 w 2088269"/>
                    <a:gd name="connsiteY744" fmla="*/ 1604345 h 2309176"/>
                    <a:gd name="connsiteX745" fmla="*/ 516096 w 2088269"/>
                    <a:gd name="connsiteY745" fmla="*/ 1588104 h 2309176"/>
                    <a:gd name="connsiteX746" fmla="*/ 577966 w 2088269"/>
                    <a:gd name="connsiteY746" fmla="*/ 1538351 h 2309176"/>
                    <a:gd name="connsiteX747" fmla="*/ 624109 w 2088269"/>
                    <a:gd name="connsiteY747" fmla="*/ 1510510 h 2309176"/>
                    <a:gd name="connsiteX748" fmla="*/ 628234 w 2088269"/>
                    <a:gd name="connsiteY748" fmla="*/ 1508448 h 2309176"/>
                    <a:gd name="connsiteX749" fmla="*/ 632874 w 2088269"/>
                    <a:gd name="connsiteY749" fmla="*/ 1503034 h 2309176"/>
                    <a:gd name="connsiteX750" fmla="*/ 627203 w 2088269"/>
                    <a:gd name="connsiteY750" fmla="*/ 1497621 h 2309176"/>
                    <a:gd name="connsiteX751" fmla="*/ 582863 w 2088269"/>
                    <a:gd name="connsiteY751" fmla="*/ 1494012 h 2309176"/>
                    <a:gd name="connsiteX752" fmla="*/ 533884 w 2088269"/>
                    <a:gd name="connsiteY752" fmla="*/ 1525462 h 2309176"/>
                    <a:gd name="connsiteX753" fmla="*/ 468664 w 2088269"/>
                    <a:gd name="connsiteY753" fmla="*/ 1607181 h 2309176"/>
                    <a:gd name="connsiteX754" fmla="*/ 356010 w 2088269"/>
                    <a:gd name="connsiteY754" fmla="*/ 1677041 h 2309176"/>
                    <a:gd name="connsiteX755" fmla="*/ 325076 w 2088269"/>
                    <a:gd name="connsiteY755" fmla="*/ 1663121 h 2309176"/>
                    <a:gd name="connsiteX756" fmla="*/ 331778 w 2088269"/>
                    <a:gd name="connsiteY756" fmla="*/ 1636826 h 2309176"/>
                    <a:gd name="connsiteX757" fmla="*/ 359362 w 2088269"/>
                    <a:gd name="connsiteY757" fmla="*/ 1614656 h 2309176"/>
                    <a:gd name="connsiteX758" fmla="*/ 368900 w 2088269"/>
                    <a:gd name="connsiteY758" fmla="*/ 1605892 h 2309176"/>
                    <a:gd name="connsiteX759" fmla="*/ 334098 w 2088269"/>
                    <a:gd name="connsiteY759" fmla="*/ 1617234 h 2309176"/>
                    <a:gd name="connsiteX760" fmla="*/ 301617 w 2088269"/>
                    <a:gd name="connsiteY760" fmla="*/ 1643786 h 2309176"/>
                    <a:gd name="connsiteX761" fmla="*/ 262176 w 2088269"/>
                    <a:gd name="connsiteY761" fmla="*/ 1658480 h 2309176"/>
                    <a:gd name="connsiteX762" fmla="*/ 205462 w 2088269"/>
                    <a:gd name="connsiteY762" fmla="*/ 1656160 h 2309176"/>
                    <a:gd name="connsiteX763" fmla="*/ 189737 w 2088269"/>
                    <a:gd name="connsiteY763" fmla="*/ 1650231 h 2309176"/>
                    <a:gd name="connsiteX764" fmla="*/ 188191 w 2088269"/>
                    <a:gd name="connsiteY764" fmla="*/ 1632959 h 2309176"/>
                    <a:gd name="connsiteX765" fmla="*/ 191284 w 2088269"/>
                    <a:gd name="connsiteY765" fmla="*/ 1630639 h 2309176"/>
                    <a:gd name="connsiteX766" fmla="*/ 199018 w 2088269"/>
                    <a:gd name="connsiteY766" fmla="*/ 1622390 h 2309176"/>
                    <a:gd name="connsiteX767" fmla="*/ 187675 w 2088269"/>
                    <a:gd name="connsiteY767" fmla="*/ 1618781 h 2309176"/>
                    <a:gd name="connsiteX768" fmla="*/ 159576 w 2088269"/>
                    <a:gd name="connsiteY768" fmla="*/ 1619555 h 2309176"/>
                    <a:gd name="connsiteX769" fmla="*/ 150038 w 2088269"/>
                    <a:gd name="connsiteY769" fmla="*/ 1615172 h 2309176"/>
                    <a:gd name="connsiteX770" fmla="*/ 151585 w 2088269"/>
                    <a:gd name="connsiteY770" fmla="*/ 1603829 h 2309176"/>
                    <a:gd name="connsiteX771" fmla="*/ 179168 w 2088269"/>
                    <a:gd name="connsiteY771" fmla="*/ 1580371 h 2309176"/>
                    <a:gd name="connsiteX772" fmla="*/ 185097 w 2088269"/>
                    <a:gd name="connsiteY772" fmla="*/ 1571348 h 2309176"/>
                    <a:gd name="connsiteX773" fmla="*/ 175301 w 2088269"/>
                    <a:gd name="connsiteY773" fmla="*/ 1574184 h 2309176"/>
                    <a:gd name="connsiteX774" fmla="*/ 122712 w 2088269"/>
                    <a:gd name="connsiteY774" fmla="*/ 1586815 h 2309176"/>
                    <a:gd name="connsiteX775" fmla="*/ 106214 w 2088269"/>
                    <a:gd name="connsiteY775" fmla="*/ 1561037 h 2309176"/>
                    <a:gd name="connsiteX776" fmla="*/ 126579 w 2088269"/>
                    <a:gd name="connsiteY776" fmla="*/ 1536289 h 2309176"/>
                    <a:gd name="connsiteX777" fmla="*/ 134055 w 2088269"/>
                    <a:gd name="connsiteY777" fmla="*/ 1530876 h 2309176"/>
                    <a:gd name="connsiteX778" fmla="*/ 131219 w 2088269"/>
                    <a:gd name="connsiteY778" fmla="*/ 1509995 h 2309176"/>
                    <a:gd name="connsiteX779" fmla="*/ 108534 w 2088269"/>
                    <a:gd name="connsiteY779" fmla="*/ 1500972 h 2309176"/>
                    <a:gd name="connsiteX780" fmla="*/ 76053 w 2088269"/>
                    <a:gd name="connsiteY780" fmla="*/ 1488856 h 2309176"/>
                    <a:gd name="connsiteX781" fmla="*/ 59554 w 2088269"/>
                    <a:gd name="connsiteY781" fmla="*/ 1480091 h 2309176"/>
                    <a:gd name="connsiteX782" fmla="*/ 52336 w 2088269"/>
                    <a:gd name="connsiteY782" fmla="*/ 1449157 h 2309176"/>
                    <a:gd name="connsiteX783" fmla="*/ 81209 w 2088269"/>
                    <a:gd name="connsiteY783" fmla="*/ 1423636 h 2309176"/>
                    <a:gd name="connsiteX784" fmla="*/ 137664 w 2088269"/>
                    <a:gd name="connsiteY784" fmla="*/ 1404302 h 2309176"/>
                    <a:gd name="connsiteX785" fmla="*/ 201853 w 2088269"/>
                    <a:gd name="connsiteY785" fmla="*/ 1434463 h 2309176"/>
                    <a:gd name="connsiteX786" fmla="*/ 228405 w 2088269"/>
                    <a:gd name="connsiteY786" fmla="*/ 1477256 h 2309176"/>
                    <a:gd name="connsiteX787" fmla="*/ 299813 w 2088269"/>
                    <a:gd name="connsiteY787" fmla="*/ 1501746 h 2309176"/>
                    <a:gd name="connsiteX788" fmla="*/ 311155 w 2088269"/>
                    <a:gd name="connsiteY788" fmla="*/ 1481896 h 2309176"/>
                    <a:gd name="connsiteX789" fmla="*/ 326880 w 2088269"/>
                    <a:gd name="connsiteY789" fmla="*/ 1433174 h 2309176"/>
                    <a:gd name="connsiteX790" fmla="*/ 367353 w 2088269"/>
                    <a:gd name="connsiteY790" fmla="*/ 1425440 h 2309176"/>
                    <a:gd name="connsiteX791" fmla="*/ 385914 w 2088269"/>
                    <a:gd name="connsiteY791" fmla="*/ 1428276 h 2309176"/>
                    <a:gd name="connsiteX792" fmla="*/ 395452 w 2088269"/>
                    <a:gd name="connsiteY792" fmla="*/ 1423378 h 2309176"/>
                    <a:gd name="connsiteX793" fmla="*/ 388234 w 2088269"/>
                    <a:gd name="connsiteY793" fmla="*/ 1416418 h 2309176"/>
                    <a:gd name="connsiteX794" fmla="*/ 330747 w 2088269"/>
                    <a:gd name="connsiteY794" fmla="*/ 1411004 h 2309176"/>
                    <a:gd name="connsiteX795" fmla="*/ 280479 w 2088269"/>
                    <a:gd name="connsiteY795" fmla="*/ 1406622 h 2309176"/>
                    <a:gd name="connsiteX796" fmla="*/ 269651 w 2088269"/>
                    <a:gd name="connsiteY796" fmla="*/ 1395537 h 2309176"/>
                    <a:gd name="connsiteX797" fmla="*/ 279190 w 2088269"/>
                    <a:gd name="connsiteY797" fmla="*/ 1384710 h 2309176"/>
                    <a:gd name="connsiteX798" fmla="*/ 284603 w 2088269"/>
                    <a:gd name="connsiteY798" fmla="*/ 1383163 h 2309176"/>
                    <a:gd name="connsiteX799" fmla="*/ 288728 w 2088269"/>
                    <a:gd name="connsiteY799" fmla="*/ 1381359 h 2309176"/>
                    <a:gd name="connsiteX800" fmla="*/ 268620 w 2088269"/>
                    <a:gd name="connsiteY800" fmla="*/ 1373883 h 2309176"/>
                    <a:gd name="connsiteX801" fmla="*/ 258051 w 2088269"/>
                    <a:gd name="connsiteY801" fmla="*/ 1337019 h 2309176"/>
                    <a:gd name="connsiteX802" fmla="*/ 259855 w 2088269"/>
                    <a:gd name="connsiteY802" fmla="*/ 1322583 h 2309176"/>
                    <a:gd name="connsiteX803" fmla="*/ 253669 w 2088269"/>
                    <a:gd name="connsiteY803" fmla="*/ 1301960 h 2309176"/>
                    <a:gd name="connsiteX804" fmla="*/ 251349 w 2088269"/>
                    <a:gd name="connsiteY804" fmla="*/ 1283657 h 2309176"/>
                    <a:gd name="connsiteX805" fmla="*/ 273003 w 2088269"/>
                    <a:gd name="connsiteY805" fmla="*/ 1269221 h 2309176"/>
                    <a:gd name="connsiteX806" fmla="*/ 362713 w 2088269"/>
                    <a:gd name="connsiteY806" fmla="*/ 1306343 h 2309176"/>
                    <a:gd name="connsiteX807" fmla="*/ 430253 w 2088269"/>
                    <a:gd name="connsiteY807" fmla="*/ 1342433 h 2309176"/>
                    <a:gd name="connsiteX808" fmla="*/ 497278 w 2088269"/>
                    <a:gd name="connsiteY808" fmla="*/ 1354033 h 2309176"/>
                    <a:gd name="connsiteX809" fmla="*/ 517643 w 2088269"/>
                    <a:gd name="connsiteY809" fmla="*/ 1335730 h 2309176"/>
                    <a:gd name="connsiteX810" fmla="*/ 547547 w 2088269"/>
                    <a:gd name="connsiteY810" fmla="*/ 1328512 h 2309176"/>
                    <a:gd name="connsiteX811" fmla="*/ 568170 w 2088269"/>
                    <a:gd name="connsiteY811" fmla="*/ 1355838 h 2309176"/>
                    <a:gd name="connsiteX812" fmla="*/ 624367 w 2088269"/>
                    <a:gd name="connsiteY812" fmla="*/ 1370274 h 2309176"/>
                    <a:gd name="connsiteX813" fmla="*/ 684174 w 2088269"/>
                    <a:gd name="connsiteY813" fmla="*/ 1327223 h 2309176"/>
                    <a:gd name="connsiteX814" fmla="*/ 717429 w 2088269"/>
                    <a:gd name="connsiteY814" fmla="*/ 1304796 h 2309176"/>
                    <a:gd name="connsiteX815" fmla="*/ 729545 w 2088269"/>
                    <a:gd name="connsiteY815" fmla="*/ 1266901 h 2309176"/>
                    <a:gd name="connsiteX816" fmla="*/ 719491 w 2088269"/>
                    <a:gd name="connsiteY816" fmla="*/ 1239060 h 2309176"/>
                    <a:gd name="connsiteX817" fmla="*/ 697321 w 2088269"/>
                    <a:gd name="connsiteY817" fmla="*/ 1224108 h 2309176"/>
                    <a:gd name="connsiteX818" fmla="*/ 672058 w 2088269"/>
                    <a:gd name="connsiteY818" fmla="*/ 1239833 h 2309176"/>
                    <a:gd name="connsiteX819" fmla="*/ 649630 w 2088269"/>
                    <a:gd name="connsiteY819" fmla="*/ 1293969 h 2309176"/>
                    <a:gd name="connsiteX820" fmla="*/ 643959 w 2088269"/>
                    <a:gd name="connsiteY820" fmla="*/ 1303507 h 2309176"/>
                    <a:gd name="connsiteX821" fmla="*/ 615087 w 2088269"/>
                    <a:gd name="connsiteY821" fmla="*/ 1308663 h 2309176"/>
                    <a:gd name="connsiteX822" fmla="*/ 605807 w 2088269"/>
                    <a:gd name="connsiteY822" fmla="*/ 1302218 h 2309176"/>
                    <a:gd name="connsiteX823" fmla="*/ 538782 w 2088269"/>
                    <a:gd name="connsiteY823" fmla="*/ 1286751 h 2309176"/>
                    <a:gd name="connsiteX824" fmla="*/ 483873 w 2088269"/>
                    <a:gd name="connsiteY824" fmla="*/ 1298093 h 2309176"/>
                    <a:gd name="connsiteX825" fmla="*/ 427160 w 2088269"/>
                    <a:gd name="connsiteY825" fmla="*/ 1298351 h 2309176"/>
                    <a:gd name="connsiteX826" fmla="*/ 412724 w 2088269"/>
                    <a:gd name="connsiteY826" fmla="*/ 1287008 h 2309176"/>
                    <a:gd name="connsiteX827" fmla="*/ 420457 w 2088269"/>
                    <a:gd name="connsiteY827" fmla="*/ 1269994 h 2309176"/>
                    <a:gd name="connsiteX828" fmla="*/ 433089 w 2088269"/>
                    <a:gd name="connsiteY828" fmla="*/ 1262261 h 2309176"/>
                    <a:gd name="connsiteX829" fmla="*/ 448298 w 2088269"/>
                    <a:gd name="connsiteY829" fmla="*/ 1257621 h 2309176"/>
                    <a:gd name="connsiteX830" fmla="*/ 455774 w 2088269"/>
                    <a:gd name="connsiteY830" fmla="*/ 1252981 h 2309176"/>
                    <a:gd name="connsiteX831" fmla="*/ 450103 w 2088269"/>
                    <a:gd name="connsiteY831" fmla="*/ 1245247 h 2309176"/>
                    <a:gd name="connsiteX832" fmla="*/ 412981 w 2088269"/>
                    <a:gd name="connsiteY832" fmla="*/ 1236998 h 2309176"/>
                    <a:gd name="connsiteX833" fmla="*/ 360135 w 2088269"/>
                    <a:gd name="connsiteY833" fmla="*/ 1242669 h 2309176"/>
                    <a:gd name="connsiteX834" fmla="*/ 308577 w 2088269"/>
                    <a:gd name="connsiteY834" fmla="*/ 1250145 h 2309176"/>
                    <a:gd name="connsiteX835" fmla="*/ 275065 w 2088269"/>
                    <a:gd name="connsiteY835" fmla="*/ 1240349 h 2309176"/>
                    <a:gd name="connsiteX836" fmla="*/ 255989 w 2088269"/>
                    <a:gd name="connsiteY836" fmla="*/ 1233389 h 2309176"/>
                    <a:gd name="connsiteX837" fmla="*/ 183808 w 2088269"/>
                    <a:gd name="connsiteY837" fmla="*/ 1214312 h 2309176"/>
                    <a:gd name="connsiteX838" fmla="*/ 168341 w 2088269"/>
                    <a:gd name="connsiteY838" fmla="*/ 1205805 h 2309176"/>
                    <a:gd name="connsiteX839" fmla="*/ 170403 w 2088269"/>
                    <a:gd name="connsiteY839" fmla="*/ 1185182 h 2309176"/>
                    <a:gd name="connsiteX840" fmla="*/ 190768 w 2088269"/>
                    <a:gd name="connsiteY840" fmla="*/ 1178738 h 2309176"/>
                    <a:gd name="connsiteX841" fmla="*/ 195924 w 2088269"/>
                    <a:gd name="connsiteY841" fmla="*/ 1175386 h 2309176"/>
                    <a:gd name="connsiteX842" fmla="*/ 190511 w 2088269"/>
                    <a:gd name="connsiteY842" fmla="*/ 1171520 h 2309176"/>
                    <a:gd name="connsiteX843" fmla="*/ 149007 w 2088269"/>
                    <a:gd name="connsiteY843" fmla="*/ 1160950 h 2309176"/>
                    <a:gd name="connsiteX844" fmla="*/ 133024 w 2088269"/>
                    <a:gd name="connsiteY844" fmla="*/ 1153217 h 2309176"/>
                    <a:gd name="connsiteX845" fmla="*/ 119619 w 2088269"/>
                    <a:gd name="connsiteY845" fmla="*/ 1124860 h 2309176"/>
                    <a:gd name="connsiteX846" fmla="*/ 145140 w 2088269"/>
                    <a:gd name="connsiteY846" fmla="*/ 1104753 h 2309176"/>
                    <a:gd name="connsiteX847" fmla="*/ 187417 w 2088269"/>
                    <a:gd name="connsiteY847" fmla="*/ 1108619 h 2309176"/>
                    <a:gd name="connsiteX848" fmla="*/ 196955 w 2088269"/>
                    <a:gd name="connsiteY848" fmla="*/ 1105526 h 2309176"/>
                    <a:gd name="connsiteX849" fmla="*/ 244130 w 2088269"/>
                    <a:gd name="connsiteY849" fmla="*/ 1095214 h 2309176"/>
                    <a:gd name="connsiteX850" fmla="*/ 299297 w 2088269"/>
                    <a:gd name="connsiteY850" fmla="*/ 1133109 h 2309176"/>
                    <a:gd name="connsiteX851" fmla="*/ 304195 w 2088269"/>
                    <a:gd name="connsiteY851" fmla="*/ 1135687 h 2309176"/>
                    <a:gd name="connsiteX852" fmla="*/ 312960 w 2088269"/>
                    <a:gd name="connsiteY852" fmla="*/ 1136460 h 2309176"/>
                    <a:gd name="connsiteX853" fmla="*/ 313733 w 2088269"/>
                    <a:gd name="connsiteY853" fmla="*/ 1128727 h 2309176"/>
                    <a:gd name="connsiteX854" fmla="*/ 330747 w 2088269"/>
                    <a:gd name="connsiteY854" fmla="*/ 1108619 h 2309176"/>
                    <a:gd name="connsiteX855" fmla="*/ 405248 w 2088269"/>
                    <a:gd name="connsiteY855" fmla="*/ 1144967 h 2309176"/>
                    <a:gd name="connsiteX856" fmla="*/ 422520 w 2088269"/>
                    <a:gd name="connsiteY856" fmla="*/ 1165848 h 2309176"/>
                    <a:gd name="connsiteX857" fmla="*/ 450618 w 2088269"/>
                    <a:gd name="connsiteY857" fmla="*/ 1161981 h 2309176"/>
                    <a:gd name="connsiteX858" fmla="*/ 531048 w 2088269"/>
                    <a:gd name="connsiteY858" fmla="*/ 1119962 h 2309176"/>
                    <a:gd name="connsiteX859" fmla="*/ 608900 w 2088269"/>
                    <a:gd name="connsiteY859" fmla="*/ 1128211 h 2309176"/>
                    <a:gd name="connsiteX860" fmla="*/ 622563 w 2088269"/>
                    <a:gd name="connsiteY860" fmla="*/ 1131047 h 2309176"/>
                    <a:gd name="connsiteX861" fmla="*/ 560436 w 2088269"/>
                    <a:gd name="connsiteY861" fmla="*/ 1104495 h 2309176"/>
                    <a:gd name="connsiteX862" fmla="*/ 526150 w 2088269"/>
                    <a:gd name="connsiteY862" fmla="*/ 1101144 h 2309176"/>
                    <a:gd name="connsiteX863" fmla="*/ 466086 w 2088269"/>
                    <a:gd name="connsiteY863" fmla="*/ 1114549 h 2309176"/>
                    <a:gd name="connsiteX864" fmla="*/ 422520 w 2088269"/>
                    <a:gd name="connsiteY864" fmla="*/ 1104495 h 2309176"/>
                    <a:gd name="connsiteX865" fmla="*/ 422520 w 2088269"/>
                    <a:gd name="connsiteY865" fmla="*/ 1085934 h 2309176"/>
                    <a:gd name="connsiteX866" fmla="*/ 420715 w 2088269"/>
                    <a:gd name="connsiteY866" fmla="*/ 1072014 h 2309176"/>
                    <a:gd name="connsiteX867" fmla="*/ 368642 w 2088269"/>
                    <a:gd name="connsiteY867" fmla="*/ 1057320 h 2309176"/>
                    <a:gd name="connsiteX868" fmla="*/ 335387 w 2088269"/>
                    <a:gd name="connsiteY868" fmla="*/ 1043141 h 2309176"/>
                    <a:gd name="connsiteX869" fmla="*/ 334872 w 2088269"/>
                    <a:gd name="connsiteY869" fmla="*/ 1017878 h 2309176"/>
                    <a:gd name="connsiteX870" fmla="*/ 394163 w 2088269"/>
                    <a:gd name="connsiteY870" fmla="*/ 994677 h 2309176"/>
                    <a:gd name="connsiteX871" fmla="*/ 451650 w 2088269"/>
                    <a:gd name="connsiteY871" fmla="*/ 997513 h 2309176"/>
                    <a:gd name="connsiteX872" fmla="*/ 489802 w 2088269"/>
                    <a:gd name="connsiteY872" fmla="*/ 1014785 h 2309176"/>
                    <a:gd name="connsiteX873" fmla="*/ 527697 w 2088269"/>
                    <a:gd name="connsiteY873" fmla="*/ 1025096 h 2309176"/>
                    <a:gd name="connsiteX874" fmla="*/ 535688 w 2088269"/>
                    <a:gd name="connsiteY874" fmla="*/ 1024065 h 2309176"/>
                    <a:gd name="connsiteX875" fmla="*/ 534915 w 2088269"/>
                    <a:gd name="connsiteY875" fmla="*/ 1021745 h 2309176"/>
                    <a:gd name="connsiteX876" fmla="*/ 459641 w 2088269"/>
                    <a:gd name="connsiteY876" fmla="*/ 975343 h 2309176"/>
                    <a:gd name="connsiteX877" fmla="*/ 405506 w 2088269"/>
                    <a:gd name="connsiteY877" fmla="*/ 942604 h 2309176"/>
                    <a:gd name="connsiteX878" fmla="*/ 371478 w 2088269"/>
                    <a:gd name="connsiteY878" fmla="*/ 936933 h 2309176"/>
                    <a:gd name="connsiteX879" fmla="*/ 344925 w 2088269"/>
                    <a:gd name="connsiteY879" fmla="*/ 928426 h 2309176"/>
                    <a:gd name="connsiteX880" fmla="*/ 333583 w 2088269"/>
                    <a:gd name="connsiteY880" fmla="*/ 913990 h 2309176"/>
                    <a:gd name="connsiteX881" fmla="*/ 346214 w 2088269"/>
                    <a:gd name="connsiteY881" fmla="*/ 901874 h 2309176"/>
                    <a:gd name="connsiteX882" fmla="*/ 359619 w 2088269"/>
                    <a:gd name="connsiteY882" fmla="*/ 897749 h 2309176"/>
                    <a:gd name="connsiteX883" fmla="*/ 366064 w 2088269"/>
                    <a:gd name="connsiteY883" fmla="*/ 876353 h 2309176"/>
                    <a:gd name="connsiteX884" fmla="*/ 338481 w 2088269"/>
                    <a:gd name="connsiteY884" fmla="*/ 852636 h 2309176"/>
                    <a:gd name="connsiteX885" fmla="*/ 332036 w 2088269"/>
                    <a:gd name="connsiteY885" fmla="*/ 848769 h 2309176"/>
                    <a:gd name="connsiteX886" fmla="*/ 327911 w 2088269"/>
                    <a:gd name="connsiteY886" fmla="*/ 823506 h 2309176"/>
                    <a:gd name="connsiteX887" fmla="*/ 356268 w 2088269"/>
                    <a:gd name="connsiteY887" fmla="*/ 803914 h 2309176"/>
                    <a:gd name="connsiteX888" fmla="*/ 378953 w 2088269"/>
                    <a:gd name="connsiteY888" fmla="*/ 814742 h 2309176"/>
                    <a:gd name="connsiteX889" fmla="*/ 414528 w 2088269"/>
                    <a:gd name="connsiteY889" fmla="*/ 859081 h 2309176"/>
                    <a:gd name="connsiteX890" fmla="*/ 418395 w 2088269"/>
                    <a:gd name="connsiteY890" fmla="*/ 860370 h 2309176"/>
                    <a:gd name="connsiteX891" fmla="*/ 415559 w 2088269"/>
                    <a:gd name="connsiteY891" fmla="*/ 848254 h 2309176"/>
                    <a:gd name="connsiteX892" fmla="*/ 408857 w 2088269"/>
                    <a:gd name="connsiteY892" fmla="*/ 808039 h 2309176"/>
                    <a:gd name="connsiteX893" fmla="*/ 410661 w 2088269"/>
                    <a:gd name="connsiteY893" fmla="*/ 795150 h 2309176"/>
                    <a:gd name="connsiteX894" fmla="*/ 442369 w 2088269"/>
                    <a:gd name="connsiteY894" fmla="*/ 782776 h 2309176"/>
                    <a:gd name="connsiteX895" fmla="*/ 485678 w 2088269"/>
                    <a:gd name="connsiteY895" fmla="*/ 836654 h 2309176"/>
                    <a:gd name="connsiteX896" fmla="*/ 517385 w 2088269"/>
                    <a:gd name="connsiteY896" fmla="*/ 868104 h 2309176"/>
                    <a:gd name="connsiteX897" fmla="*/ 561209 w 2088269"/>
                    <a:gd name="connsiteY897" fmla="*/ 897491 h 2309176"/>
                    <a:gd name="connsiteX898" fmla="*/ 620758 w 2088269"/>
                    <a:gd name="connsiteY898" fmla="*/ 956782 h 2309176"/>
                    <a:gd name="connsiteX899" fmla="*/ 665098 w 2088269"/>
                    <a:gd name="connsiteY899" fmla="*/ 985139 h 2309176"/>
                    <a:gd name="connsiteX900" fmla="*/ 637257 w 2088269"/>
                    <a:gd name="connsiteY900" fmla="*/ 945698 h 2309176"/>
                    <a:gd name="connsiteX901" fmla="*/ 567654 w 2088269"/>
                    <a:gd name="connsiteY901" fmla="*/ 854183 h 2309176"/>
                    <a:gd name="connsiteX902" fmla="*/ 546515 w 2088269"/>
                    <a:gd name="connsiteY902" fmla="*/ 837685 h 2309176"/>
                    <a:gd name="connsiteX903" fmla="*/ 522799 w 2088269"/>
                    <a:gd name="connsiteY903" fmla="*/ 816804 h 2309176"/>
                    <a:gd name="connsiteX904" fmla="*/ 519705 w 2088269"/>
                    <a:gd name="connsiteY904" fmla="*/ 792314 h 2309176"/>
                    <a:gd name="connsiteX905" fmla="*/ 543164 w 2088269"/>
                    <a:gd name="connsiteY905" fmla="*/ 778909 h 2309176"/>
                    <a:gd name="connsiteX906" fmla="*/ 561983 w 2088269"/>
                    <a:gd name="connsiteY906" fmla="*/ 770144 h 2309176"/>
                    <a:gd name="connsiteX907" fmla="*/ 598846 w 2088269"/>
                    <a:gd name="connsiteY907" fmla="*/ 762926 h 2309176"/>
                    <a:gd name="connsiteX908" fmla="*/ 631070 w 2088269"/>
                    <a:gd name="connsiteY908" fmla="*/ 802110 h 2309176"/>
                    <a:gd name="connsiteX909" fmla="*/ 662262 w 2088269"/>
                    <a:gd name="connsiteY909" fmla="*/ 855214 h 2309176"/>
                    <a:gd name="connsiteX910" fmla="*/ 666644 w 2088269"/>
                    <a:gd name="connsiteY910" fmla="*/ 859081 h 2309176"/>
                    <a:gd name="connsiteX911" fmla="*/ 668191 w 2088269"/>
                    <a:gd name="connsiteY911" fmla="*/ 850832 h 2309176"/>
                    <a:gd name="connsiteX912" fmla="*/ 648599 w 2088269"/>
                    <a:gd name="connsiteY912" fmla="*/ 791798 h 2309176"/>
                    <a:gd name="connsiteX913" fmla="*/ 618438 w 2088269"/>
                    <a:gd name="connsiteY913" fmla="*/ 747975 h 2309176"/>
                    <a:gd name="connsiteX914" fmla="*/ 622305 w 2088269"/>
                    <a:gd name="connsiteY914" fmla="*/ 719618 h 2309176"/>
                    <a:gd name="connsiteX915" fmla="*/ 639577 w 2088269"/>
                    <a:gd name="connsiteY915" fmla="*/ 715751 h 2309176"/>
                    <a:gd name="connsiteX916" fmla="*/ 669480 w 2088269"/>
                    <a:gd name="connsiteY916" fmla="*/ 689457 h 2309176"/>
                    <a:gd name="connsiteX917" fmla="*/ 675409 w 2088269"/>
                    <a:gd name="connsiteY917" fmla="*/ 670638 h 2309176"/>
                    <a:gd name="connsiteX918" fmla="*/ 692939 w 2088269"/>
                    <a:gd name="connsiteY918" fmla="*/ 670123 h 2309176"/>
                    <a:gd name="connsiteX919" fmla="*/ 709179 w 2088269"/>
                    <a:gd name="connsiteY919" fmla="*/ 705182 h 2309176"/>
                    <a:gd name="connsiteX920" fmla="*/ 708664 w 2088269"/>
                    <a:gd name="connsiteY920" fmla="*/ 738436 h 2309176"/>
                    <a:gd name="connsiteX921" fmla="*/ 710984 w 2088269"/>
                    <a:gd name="connsiteY921" fmla="*/ 771691 h 2309176"/>
                    <a:gd name="connsiteX922" fmla="*/ 716655 w 2088269"/>
                    <a:gd name="connsiteY922" fmla="*/ 776847 h 2309176"/>
                    <a:gd name="connsiteX923" fmla="*/ 721295 w 2088269"/>
                    <a:gd name="connsiteY923" fmla="*/ 771691 h 2309176"/>
                    <a:gd name="connsiteX924" fmla="*/ 723358 w 2088269"/>
                    <a:gd name="connsiteY924" fmla="*/ 753388 h 2309176"/>
                    <a:gd name="connsiteX925" fmla="*/ 724904 w 2088269"/>
                    <a:gd name="connsiteY925" fmla="*/ 719102 h 2309176"/>
                    <a:gd name="connsiteX926" fmla="*/ 743465 w 2088269"/>
                    <a:gd name="connsiteY926" fmla="*/ 700026 h 2309176"/>
                    <a:gd name="connsiteX927" fmla="*/ 763830 w 2088269"/>
                    <a:gd name="connsiteY927" fmla="*/ 708533 h 2309176"/>
                    <a:gd name="connsiteX928" fmla="*/ 775946 w 2088269"/>
                    <a:gd name="connsiteY928" fmla="*/ 711369 h 2309176"/>
                    <a:gd name="connsiteX929" fmla="*/ 779813 w 2088269"/>
                    <a:gd name="connsiteY929" fmla="*/ 708533 h 2309176"/>
                    <a:gd name="connsiteX930" fmla="*/ 806365 w 2088269"/>
                    <a:gd name="connsiteY930" fmla="*/ 720134 h 2309176"/>
                    <a:gd name="connsiteX931" fmla="*/ 801210 w 2088269"/>
                    <a:gd name="connsiteY931" fmla="*/ 741272 h 2309176"/>
                    <a:gd name="connsiteX932" fmla="*/ 788320 w 2088269"/>
                    <a:gd name="connsiteY932" fmla="*/ 759575 h 2309176"/>
                    <a:gd name="connsiteX933" fmla="*/ 783680 w 2088269"/>
                    <a:gd name="connsiteY933" fmla="*/ 773496 h 2309176"/>
                    <a:gd name="connsiteX934" fmla="*/ 786258 w 2088269"/>
                    <a:gd name="connsiteY934" fmla="*/ 779940 h 2309176"/>
                    <a:gd name="connsiteX935" fmla="*/ 791671 w 2088269"/>
                    <a:gd name="connsiteY935" fmla="*/ 777105 h 2309176"/>
                    <a:gd name="connsiteX936" fmla="*/ 801467 w 2088269"/>
                    <a:gd name="connsiteY936" fmla="*/ 766020 h 2309176"/>
                    <a:gd name="connsiteX937" fmla="*/ 823379 w 2088269"/>
                    <a:gd name="connsiteY937" fmla="*/ 757771 h 2309176"/>
                    <a:gd name="connsiteX938" fmla="*/ 836784 w 2088269"/>
                    <a:gd name="connsiteY938" fmla="*/ 779940 h 2309176"/>
                    <a:gd name="connsiteX939" fmla="*/ 829051 w 2088269"/>
                    <a:gd name="connsiteY939" fmla="*/ 805461 h 2309176"/>
                    <a:gd name="connsiteX940" fmla="*/ 817708 w 2088269"/>
                    <a:gd name="connsiteY940" fmla="*/ 824795 h 2309176"/>
                    <a:gd name="connsiteX941" fmla="*/ 818481 w 2088269"/>
                    <a:gd name="connsiteY941" fmla="*/ 832271 h 2309176"/>
                    <a:gd name="connsiteX942" fmla="*/ 824668 w 2088269"/>
                    <a:gd name="connsiteY942" fmla="*/ 829178 h 2309176"/>
                    <a:gd name="connsiteX943" fmla="*/ 851736 w 2088269"/>
                    <a:gd name="connsiteY943" fmla="*/ 828146 h 2309176"/>
                    <a:gd name="connsiteX944" fmla="*/ 878030 w 2088269"/>
                    <a:gd name="connsiteY944" fmla="*/ 847481 h 2309176"/>
                    <a:gd name="connsiteX945" fmla="*/ 875452 w 2088269"/>
                    <a:gd name="connsiteY945" fmla="*/ 870424 h 2309176"/>
                    <a:gd name="connsiteX946" fmla="*/ 855603 w 2088269"/>
                    <a:gd name="connsiteY946" fmla="*/ 882540 h 2309176"/>
                    <a:gd name="connsiteX947" fmla="*/ 821317 w 2088269"/>
                    <a:gd name="connsiteY947" fmla="*/ 901616 h 2309176"/>
                    <a:gd name="connsiteX948" fmla="*/ 805334 w 2088269"/>
                    <a:gd name="connsiteY948" fmla="*/ 932035 h 2309176"/>
                    <a:gd name="connsiteX949" fmla="*/ 797343 w 2088269"/>
                    <a:gd name="connsiteY949" fmla="*/ 991068 h 2309176"/>
                    <a:gd name="connsiteX950" fmla="*/ 797343 w 2088269"/>
                    <a:gd name="connsiteY950" fmla="*/ 1002927 h 2309176"/>
                    <a:gd name="connsiteX951" fmla="*/ 810748 w 2088269"/>
                    <a:gd name="connsiteY951" fmla="*/ 984108 h 2309176"/>
                    <a:gd name="connsiteX952" fmla="*/ 822606 w 2088269"/>
                    <a:gd name="connsiteY952" fmla="*/ 976374 h 2309176"/>
                    <a:gd name="connsiteX953" fmla="*/ 829824 w 2088269"/>
                    <a:gd name="connsiteY953" fmla="*/ 987975 h 2309176"/>
                    <a:gd name="connsiteX954" fmla="*/ 839104 w 2088269"/>
                    <a:gd name="connsiteY954" fmla="*/ 991842 h 2309176"/>
                    <a:gd name="connsiteX955" fmla="*/ 846838 w 2088269"/>
                    <a:gd name="connsiteY955" fmla="*/ 961423 h 2309176"/>
                    <a:gd name="connsiteX956" fmla="*/ 851478 w 2088269"/>
                    <a:gd name="connsiteY956" fmla="*/ 947502 h 2309176"/>
                    <a:gd name="connsiteX957" fmla="*/ 872359 w 2088269"/>
                    <a:gd name="connsiteY957" fmla="*/ 950596 h 2309176"/>
                    <a:gd name="connsiteX958" fmla="*/ 888084 w 2088269"/>
                    <a:gd name="connsiteY958" fmla="*/ 950596 h 2309176"/>
                    <a:gd name="connsiteX959" fmla="*/ 906645 w 2088269"/>
                    <a:gd name="connsiteY959" fmla="*/ 950080 h 2309176"/>
                    <a:gd name="connsiteX960" fmla="*/ 913863 w 2088269"/>
                    <a:gd name="connsiteY960" fmla="*/ 969414 h 2309176"/>
                    <a:gd name="connsiteX961" fmla="*/ 905871 w 2088269"/>
                    <a:gd name="connsiteY961" fmla="*/ 987201 h 2309176"/>
                    <a:gd name="connsiteX962" fmla="*/ 908965 w 2088269"/>
                    <a:gd name="connsiteY962" fmla="*/ 1007567 h 2309176"/>
                    <a:gd name="connsiteX963" fmla="*/ 907676 w 2088269"/>
                    <a:gd name="connsiteY963" fmla="*/ 1024581 h 2309176"/>
                    <a:gd name="connsiteX964" fmla="*/ 890920 w 2088269"/>
                    <a:gd name="connsiteY964" fmla="*/ 1034634 h 2309176"/>
                    <a:gd name="connsiteX965" fmla="*/ 857923 w 2088269"/>
                    <a:gd name="connsiteY965" fmla="*/ 1068405 h 2309176"/>
                    <a:gd name="connsiteX966" fmla="*/ 834464 w 2088269"/>
                    <a:gd name="connsiteY966" fmla="*/ 1086192 h 2309176"/>
                    <a:gd name="connsiteX967" fmla="*/ 807654 w 2088269"/>
                    <a:gd name="connsiteY967" fmla="*/ 1090317 h 2309176"/>
                    <a:gd name="connsiteX968" fmla="*/ 795796 w 2088269"/>
                    <a:gd name="connsiteY968" fmla="*/ 1108362 h 2309176"/>
                    <a:gd name="connsiteX969" fmla="*/ 826473 w 2088269"/>
                    <a:gd name="connsiteY969" fmla="*/ 1164044 h 2309176"/>
                    <a:gd name="connsiteX970" fmla="*/ 852252 w 2088269"/>
                    <a:gd name="connsiteY970" fmla="*/ 1165075 h 2309176"/>
                    <a:gd name="connsiteX971" fmla="*/ 933712 w 2088269"/>
                    <a:gd name="connsiteY971" fmla="*/ 1098050 h 2309176"/>
                    <a:gd name="connsiteX972" fmla="*/ 957429 w 2088269"/>
                    <a:gd name="connsiteY972" fmla="*/ 1066342 h 2309176"/>
                    <a:gd name="connsiteX973" fmla="*/ 960522 w 2088269"/>
                    <a:gd name="connsiteY973" fmla="*/ 1050617 h 2309176"/>
                    <a:gd name="connsiteX974" fmla="*/ 957429 w 2088269"/>
                    <a:gd name="connsiteY974" fmla="*/ 1036954 h 2309176"/>
                    <a:gd name="connsiteX975" fmla="*/ 961038 w 2088269"/>
                    <a:gd name="connsiteY975" fmla="*/ 1023550 h 2309176"/>
                    <a:gd name="connsiteX976" fmla="*/ 965420 w 2088269"/>
                    <a:gd name="connsiteY976" fmla="*/ 1002153 h 2309176"/>
                    <a:gd name="connsiteX977" fmla="*/ 958202 w 2088269"/>
                    <a:gd name="connsiteY977" fmla="*/ 984881 h 2309176"/>
                    <a:gd name="connsiteX978" fmla="*/ 955882 w 2088269"/>
                    <a:gd name="connsiteY978" fmla="*/ 958845 h 2309176"/>
                    <a:gd name="connsiteX979" fmla="*/ 960265 w 2088269"/>
                    <a:gd name="connsiteY979" fmla="*/ 913216 h 2309176"/>
                    <a:gd name="connsiteX980" fmla="*/ 958718 w 2088269"/>
                    <a:gd name="connsiteY980" fmla="*/ 904967 h 2309176"/>
                    <a:gd name="connsiteX981" fmla="*/ 953047 w 2088269"/>
                    <a:gd name="connsiteY981" fmla="*/ 848512 h 2309176"/>
                    <a:gd name="connsiteX982" fmla="*/ 949695 w 2088269"/>
                    <a:gd name="connsiteY982" fmla="*/ 826342 h 2309176"/>
                    <a:gd name="connsiteX983" fmla="*/ 949953 w 2088269"/>
                    <a:gd name="connsiteY983" fmla="*/ 790252 h 2309176"/>
                    <a:gd name="connsiteX984" fmla="*/ 948664 w 2088269"/>
                    <a:gd name="connsiteY984" fmla="*/ 754161 h 2309176"/>
                    <a:gd name="connsiteX985" fmla="*/ 954851 w 2088269"/>
                    <a:gd name="connsiteY985" fmla="*/ 727609 h 2309176"/>
                    <a:gd name="connsiteX986" fmla="*/ 958718 w 2088269"/>
                    <a:gd name="connsiteY986" fmla="*/ 707502 h 2309176"/>
                    <a:gd name="connsiteX987" fmla="*/ 953047 w 2088269"/>
                    <a:gd name="connsiteY987" fmla="*/ 672443 h 2309176"/>
                    <a:gd name="connsiteX988" fmla="*/ 955624 w 2088269"/>
                    <a:gd name="connsiteY988" fmla="*/ 655944 h 2309176"/>
                    <a:gd name="connsiteX989" fmla="*/ 954335 w 2088269"/>
                    <a:gd name="connsiteY989" fmla="*/ 632744 h 2309176"/>
                    <a:gd name="connsiteX990" fmla="*/ 954078 w 2088269"/>
                    <a:gd name="connsiteY990" fmla="*/ 581444 h 2309176"/>
                    <a:gd name="connsiteX991" fmla="*/ 949438 w 2088269"/>
                    <a:gd name="connsiteY991" fmla="*/ 552829 h 2309176"/>
                    <a:gd name="connsiteX992" fmla="*/ 946860 w 2088269"/>
                    <a:gd name="connsiteY992" fmla="*/ 536847 h 2309176"/>
                    <a:gd name="connsiteX993" fmla="*/ 956398 w 2088269"/>
                    <a:gd name="connsiteY993" fmla="*/ 512614 h 2309176"/>
                    <a:gd name="connsiteX994" fmla="*/ 953047 w 2088269"/>
                    <a:gd name="connsiteY994" fmla="*/ 484258 h 2309176"/>
                    <a:gd name="connsiteX995" fmla="*/ 944282 w 2088269"/>
                    <a:gd name="connsiteY995" fmla="*/ 448425 h 2309176"/>
                    <a:gd name="connsiteX996" fmla="*/ 945828 w 2088269"/>
                    <a:gd name="connsiteY996" fmla="*/ 375987 h 2309176"/>
                    <a:gd name="connsiteX997" fmla="*/ 953047 w 2088269"/>
                    <a:gd name="connsiteY997" fmla="*/ 332421 h 2309176"/>
                    <a:gd name="connsiteX998" fmla="*/ 951500 w 2088269"/>
                    <a:gd name="connsiteY998" fmla="*/ 313345 h 2309176"/>
                    <a:gd name="connsiteX999" fmla="*/ 930877 w 2088269"/>
                    <a:gd name="connsiteY999" fmla="*/ 290402 h 2309176"/>
                    <a:gd name="connsiteX1000" fmla="*/ 912574 w 2088269"/>
                    <a:gd name="connsiteY1000" fmla="*/ 256374 h 2309176"/>
                    <a:gd name="connsiteX1001" fmla="*/ 888084 w 2088269"/>
                    <a:gd name="connsiteY1001" fmla="*/ 134440 h 2309176"/>
                    <a:gd name="connsiteX1002" fmla="*/ 880093 w 2088269"/>
                    <a:gd name="connsiteY1002" fmla="*/ 64064 h 2309176"/>
                    <a:gd name="connsiteX1003" fmla="*/ 885764 w 2088269"/>
                    <a:gd name="connsiteY1003" fmla="*/ 13280 h 2309176"/>
                    <a:gd name="connsiteX1004" fmla="*/ 905871 w 2088269"/>
                    <a:gd name="connsiteY1004" fmla="*/ 133 h 2309176"/>
                    <a:gd name="connsiteX1005" fmla="*/ 957945 w 2088269"/>
                    <a:gd name="connsiteY1005" fmla="*/ 2453 h 2309176"/>
                    <a:gd name="connsiteX1006" fmla="*/ 972896 w 2088269"/>
                    <a:gd name="connsiteY1006" fmla="*/ 3226 h 2309176"/>
                    <a:gd name="connsiteX1007" fmla="*/ 1011822 w 2088269"/>
                    <a:gd name="connsiteY1007" fmla="*/ 11991 h 2309176"/>
                    <a:gd name="connsiteX1008" fmla="*/ 1075496 w 2088269"/>
                    <a:gd name="connsiteY1008" fmla="*/ 10702 h 2309176"/>
                    <a:gd name="connsiteX1009" fmla="*/ 1125507 w 2088269"/>
                    <a:gd name="connsiteY1009" fmla="*/ 2195 h 2309176"/>
                    <a:gd name="connsiteX1010" fmla="*/ 1158761 w 2088269"/>
                    <a:gd name="connsiteY1010" fmla="*/ 3484 h 2309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</a:cxnLst>
                  <a:rect l="l" t="t" r="r" b="b"/>
                  <a:pathLst>
                    <a:path w="2088269" h="2309176">
                      <a:moveTo>
                        <a:pt x="1158761" y="3484"/>
                      </a:moveTo>
                      <a:cubicBezTo>
                        <a:pt x="1166753" y="3484"/>
                        <a:pt x="1175002" y="3484"/>
                        <a:pt x="1182993" y="3484"/>
                      </a:cubicBezTo>
                      <a:cubicBezTo>
                        <a:pt x="1200007" y="7351"/>
                        <a:pt x="1201038" y="8897"/>
                        <a:pt x="1204390" y="26685"/>
                      </a:cubicBezTo>
                      <a:cubicBezTo>
                        <a:pt x="1210319" y="58908"/>
                        <a:pt x="1206194" y="90616"/>
                        <a:pt x="1201554" y="122324"/>
                      </a:cubicBezTo>
                      <a:cubicBezTo>
                        <a:pt x="1194594" y="169499"/>
                        <a:pt x="1182993" y="215901"/>
                        <a:pt x="1174228" y="262561"/>
                      </a:cubicBezTo>
                      <a:cubicBezTo>
                        <a:pt x="1172166" y="273645"/>
                        <a:pt x="1166753" y="282926"/>
                        <a:pt x="1159019" y="290917"/>
                      </a:cubicBezTo>
                      <a:cubicBezTo>
                        <a:pt x="1151027" y="298909"/>
                        <a:pt x="1143294" y="306900"/>
                        <a:pt x="1136591" y="315923"/>
                      </a:cubicBezTo>
                      <a:cubicBezTo>
                        <a:pt x="1132725" y="321336"/>
                        <a:pt x="1130147" y="327007"/>
                        <a:pt x="1133756" y="333194"/>
                      </a:cubicBezTo>
                      <a:cubicBezTo>
                        <a:pt x="1143036" y="349693"/>
                        <a:pt x="1144583" y="367480"/>
                        <a:pt x="1140974" y="385783"/>
                      </a:cubicBezTo>
                      <a:cubicBezTo>
                        <a:pt x="1136849" y="407437"/>
                        <a:pt x="1138912" y="428576"/>
                        <a:pt x="1143294" y="449714"/>
                      </a:cubicBezTo>
                      <a:cubicBezTo>
                        <a:pt x="1146387" y="464666"/>
                        <a:pt x="1143294" y="478071"/>
                        <a:pt x="1132725" y="489671"/>
                      </a:cubicBezTo>
                      <a:cubicBezTo>
                        <a:pt x="1125764" y="496889"/>
                        <a:pt x="1124991" y="505654"/>
                        <a:pt x="1127569" y="514935"/>
                      </a:cubicBezTo>
                      <a:cubicBezTo>
                        <a:pt x="1130147" y="524215"/>
                        <a:pt x="1133756" y="533237"/>
                        <a:pt x="1133498" y="543291"/>
                      </a:cubicBezTo>
                      <a:cubicBezTo>
                        <a:pt x="1133240" y="550767"/>
                        <a:pt x="1132982" y="557985"/>
                        <a:pt x="1129631" y="565203"/>
                      </a:cubicBezTo>
                      <a:cubicBezTo>
                        <a:pt x="1125507" y="573710"/>
                        <a:pt x="1126538" y="582733"/>
                        <a:pt x="1128342" y="591755"/>
                      </a:cubicBezTo>
                      <a:cubicBezTo>
                        <a:pt x="1130662" y="603356"/>
                        <a:pt x="1135560" y="614956"/>
                        <a:pt x="1133240" y="626814"/>
                      </a:cubicBezTo>
                      <a:cubicBezTo>
                        <a:pt x="1130147" y="642024"/>
                        <a:pt x="1131436" y="656460"/>
                        <a:pt x="1134787" y="671412"/>
                      </a:cubicBezTo>
                      <a:cubicBezTo>
                        <a:pt x="1137365" y="683270"/>
                        <a:pt x="1132725" y="695386"/>
                        <a:pt x="1129889" y="707244"/>
                      </a:cubicBezTo>
                      <a:cubicBezTo>
                        <a:pt x="1127827" y="716267"/>
                        <a:pt x="1127827" y="724000"/>
                        <a:pt x="1134013" y="731734"/>
                      </a:cubicBezTo>
                      <a:cubicBezTo>
                        <a:pt x="1142005" y="742045"/>
                        <a:pt x="1139685" y="754419"/>
                        <a:pt x="1138396" y="766020"/>
                      </a:cubicBezTo>
                      <a:cubicBezTo>
                        <a:pt x="1137107" y="777362"/>
                        <a:pt x="1136849" y="788447"/>
                        <a:pt x="1139685" y="799274"/>
                      </a:cubicBezTo>
                      <a:cubicBezTo>
                        <a:pt x="1141489" y="806235"/>
                        <a:pt x="1141232" y="813453"/>
                        <a:pt x="1139943" y="820671"/>
                      </a:cubicBezTo>
                      <a:cubicBezTo>
                        <a:pt x="1137107" y="838458"/>
                        <a:pt x="1132725" y="855730"/>
                        <a:pt x="1134529" y="874290"/>
                      </a:cubicBezTo>
                      <a:cubicBezTo>
                        <a:pt x="1135818" y="885891"/>
                        <a:pt x="1130404" y="897491"/>
                        <a:pt x="1128858" y="909092"/>
                      </a:cubicBezTo>
                      <a:cubicBezTo>
                        <a:pt x="1127311" y="919661"/>
                        <a:pt x="1125507" y="929973"/>
                        <a:pt x="1126022" y="940542"/>
                      </a:cubicBezTo>
                      <a:cubicBezTo>
                        <a:pt x="1126280" y="945955"/>
                        <a:pt x="1127053" y="951111"/>
                        <a:pt x="1129631" y="955751"/>
                      </a:cubicBezTo>
                      <a:cubicBezTo>
                        <a:pt x="1135045" y="965805"/>
                        <a:pt x="1134271" y="976117"/>
                        <a:pt x="1130404" y="986428"/>
                      </a:cubicBezTo>
                      <a:cubicBezTo>
                        <a:pt x="1128600" y="991326"/>
                        <a:pt x="1126538" y="996224"/>
                        <a:pt x="1124218" y="1001122"/>
                      </a:cubicBezTo>
                      <a:cubicBezTo>
                        <a:pt x="1120351" y="1010145"/>
                        <a:pt x="1119577" y="1018394"/>
                        <a:pt x="1126795" y="1026385"/>
                      </a:cubicBezTo>
                      <a:cubicBezTo>
                        <a:pt x="1130662" y="1030768"/>
                        <a:pt x="1130147" y="1035923"/>
                        <a:pt x="1129116" y="1041337"/>
                      </a:cubicBezTo>
                      <a:cubicBezTo>
                        <a:pt x="1127827" y="1047266"/>
                        <a:pt x="1126022" y="1053453"/>
                        <a:pt x="1128858" y="1059640"/>
                      </a:cubicBezTo>
                      <a:cubicBezTo>
                        <a:pt x="1129889" y="1077685"/>
                        <a:pt x="1140200" y="1091090"/>
                        <a:pt x="1153605" y="1100628"/>
                      </a:cubicBezTo>
                      <a:cubicBezTo>
                        <a:pt x="1180931" y="1119962"/>
                        <a:pt x="1205163" y="1142905"/>
                        <a:pt x="1230942" y="1164044"/>
                      </a:cubicBezTo>
                      <a:cubicBezTo>
                        <a:pt x="1247440" y="1177707"/>
                        <a:pt x="1252338" y="1177449"/>
                        <a:pt x="1266516" y="1161724"/>
                      </a:cubicBezTo>
                      <a:cubicBezTo>
                        <a:pt x="1279406" y="1147288"/>
                        <a:pt x="1287655" y="1130274"/>
                        <a:pt x="1292553" y="1111455"/>
                      </a:cubicBezTo>
                      <a:cubicBezTo>
                        <a:pt x="1295389" y="1100628"/>
                        <a:pt x="1291522" y="1094699"/>
                        <a:pt x="1280437" y="1092894"/>
                      </a:cubicBezTo>
                      <a:cubicBezTo>
                        <a:pt x="1273992" y="1091863"/>
                        <a:pt x="1267547" y="1090832"/>
                        <a:pt x="1261103" y="1090317"/>
                      </a:cubicBezTo>
                      <a:cubicBezTo>
                        <a:pt x="1245636" y="1089028"/>
                        <a:pt x="1234035" y="1082325"/>
                        <a:pt x="1228364" y="1066858"/>
                      </a:cubicBezTo>
                      <a:cubicBezTo>
                        <a:pt x="1222950" y="1052422"/>
                        <a:pt x="1211092" y="1044430"/>
                        <a:pt x="1198203" y="1037728"/>
                      </a:cubicBezTo>
                      <a:cubicBezTo>
                        <a:pt x="1192016" y="1034634"/>
                        <a:pt x="1185829" y="1031799"/>
                        <a:pt x="1180415" y="1027416"/>
                      </a:cubicBezTo>
                      <a:cubicBezTo>
                        <a:pt x="1173713" y="1022003"/>
                        <a:pt x="1172939" y="1016331"/>
                        <a:pt x="1179384" y="1010145"/>
                      </a:cubicBezTo>
                      <a:cubicBezTo>
                        <a:pt x="1186087" y="1003700"/>
                        <a:pt x="1186344" y="996740"/>
                        <a:pt x="1182478" y="989006"/>
                      </a:cubicBezTo>
                      <a:cubicBezTo>
                        <a:pt x="1179642" y="983077"/>
                        <a:pt x="1176291" y="977405"/>
                        <a:pt x="1174744" y="970961"/>
                      </a:cubicBezTo>
                      <a:cubicBezTo>
                        <a:pt x="1172939" y="962969"/>
                        <a:pt x="1175517" y="956782"/>
                        <a:pt x="1182478" y="952658"/>
                      </a:cubicBezTo>
                      <a:cubicBezTo>
                        <a:pt x="1189180" y="948791"/>
                        <a:pt x="1195367" y="946471"/>
                        <a:pt x="1201554" y="953689"/>
                      </a:cubicBezTo>
                      <a:cubicBezTo>
                        <a:pt x="1205936" y="958845"/>
                        <a:pt x="1210576" y="957298"/>
                        <a:pt x="1215474" y="953431"/>
                      </a:cubicBezTo>
                      <a:cubicBezTo>
                        <a:pt x="1222177" y="948276"/>
                        <a:pt x="1229137" y="944667"/>
                        <a:pt x="1237644" y="950080"/>
                      </a:cubicBezTo>
                      <a:cubicBezTo>
                        <a:pt x="1243316" y="953689"/>
                        <a:pt x="1245120" y="957814"/>
                        <a:pt x="1242027" y="964001"/>
                      </a:cubicBezTo>
                      <a:cubicBezTo>
                        <a:pt x="1236871" y="974312"/>
                        <a:pt x="1239964" y="986944"/>
                        <a:pt x="1248987" y="993904"/>
                      </a:cubicBezTo>
                      <a:cubicBezTo>
                        <a:pt x="1254658" y="998286"/>
                        <a:pt x="1258009" y="997255"/>
                        <a:pt x="1259298" y="990295"/>
                      </a:cubicBezTo>
                      <a:cubicBezTo>
                        <a:pt x="1260329" y="985139"/>
                        <a:pt x="1260587" y="979983"/>
                        <a:pt x="1267032" y="978952"/>
                      </a:cubicBezTo>
                      <a:cubicBezTo>
                        <a:pt x="1273219" y="977921"/>
                        <a:pt x="1275797" y="982561"/>
                        <a:pt x="1278632" y="986686"/>
                      </a:cubicBezTo>
                      <a:cubicBezTo>
                        <a:pt x="1283273" y="992615"/>
                        <a:pt x="1285850" y="999575"/>
                        <a:pt x="1291522" y="1006020"/>
                      </a:cubicBezTo>
                      <a:cubicBezTo>
                        <a:pt x="1293326" y="1002411"/>
                        <a:pt x="1292553" y="999060"/>
                        <a:pt x="1292037" y="995966"/>
                      </a:cubicBezTo>
                      <a:cubicBezTo>
                        <a:pt x="1288170" y="973023"/>
                        <a:pt x="1282499" y="950080"/>
                        <a:pt x="1283273" y="926621"/>
                      </a:cubicBezTo>
                      <a:cubicBezTo>
                        <a:pt x="1283530" y="918114"/>
                        <a:pt x="1277859" y="912185"/>
                        <a:pt x="1271672" y="907287"/>
                      </a:cubicBezTo>
                      <a:cubicBezTo>
                        <a:pt x="1259040" y="896976"/>
                        <a:pt x="1244089" y="890273"/>
                        <a:pt x="1229653" y="883055"/>
                      </a:cubicBezTo>
                      <a:cubicBezTo>
                        <a:pt x="1222692" y="879446"/>
                        <a:pt x="1215990" y="875579"/>
                        <a:pt x="1210834" y="869650"/>
                      </a:cubicBezTo>
                      <a:cubicBezTo>
                        <a:pt x="1203101" y="860886"/>
                        <a:pt x="1204132" y="853152"/>
                        <a:pt x="1214185" y="847481"/>
                      </a:cubicBezTo>
                      <a:cubicBezTo>
                        <a:pt x="1222950" y="842583"/>
                        <a:pt x="1229911" y="835107"/>
                        <a:pt x="1238160" y="829435"/>
                      </a:cubicBezTo>
                      <a:cubicBezTo>
                        <a:pt x="1247440" y="822991"/>
                        <a:pt x="1256720" y="823506"/>
                        <a:pt x="1264970" y="831498"/>
                      </a:cubicBezTo>
                      <a:cubicBezTo>
                        <a:pt x="1266516" y="833044"/>
                        <a:pt x="1267805" y="835622"/>
                        <a:pt x="1270125" y="834076"/>
                      </a:cubicBezTo>
                      <a:cubicBezTo>
                        <a:pt x="1272703" y="832529"/>
                        <a:pt x="1271930" y="829693"/>
                        <a:pt x="1271414" y="827373"/>
                      </a:cubicBezTo>
                      <a:cubicBezTo>
                        <a:pt x="1270641" y="823506"/>
                        <a:pt x="1268321" y="820413"/>
                        <a:pt x="1266259" y="817577"/>
                      </a:cubicBezTo>
                      <a:cubicBezTo>
                        <a:pt x="1262392" y="811906"/>
                        <a:pt x="1258783" y="806235"/>
                        <a:pt x="1255431" y="800048"/>
                      </a:cubicBezTo>
                      <a:cubicBezTo>
                        <a:pt x="1249245" y="788705"/>
                        <a:pt x="1251049" y="773753"/>
                        <a:pt x="1259040" y="763957"/>
                      </a:cubicBezTo>
                      <a:cubicBezTo>
                        <a:pt x="1264454" y="757513"/>
                        <a:pt x="1272703" y="756739"/>
                        <a:pt x="1279664" y="762411"/>
                      </a:cubicBezTo>
                      <a:cubicBezTo>
                        <a:pt x="1285850" y="767566"/>
                        <a:pt x="1291522" y="773496"/>
                        <a:pt x="1296678" y="779682"/>
                      </a:cubicBezTo>
                      <a:cubicBezTo>
                        <a:pt x="1297967" y="781229"/>
                        <a:pt x="1299513" y="783549"/>
                        <a:pt x="1302091" y="782260"/>
                      </a:cubicBezTo>
                      <a:cubicBezTo>
                        <a:pt x="1304411" y="781229"/>
                        <a:pt x="1304411" y="778651"/>
                        <a:pt x="1304411" y="776589"/>
                      </a:cubicBezTo>
                      <a:cubicBezTo>
                        <a:pt x="1304153" y="767051"/>
                        <a:pt x="1298998" y="759575"/>
                        <a:pt x="1293326" y="752357"/>
                      </a:cubicBezTo>
                      <a:cubicBezTo>
                        <a:pt x="1287139" y="744623"/>
                        <a:pt x="1281210" y="736632"/>
                        <a:pt x="1281468" y="725805"/>
                      </a:cubicBezTo>
                      <a:cubicBezTo>
                        <a:pt x="1281726" y="717813"/>
                        <a:pt x="1284819" y="711884"/>
                        <a:pt x="1291264" y="707760"/>
                      </a:cubicBezTo>
                      <a:cubicBezTo>
                        <a:pt x="1297709" y="703635"/>
                        <a:pt x="1303122" y="707760"/>
                        <a:pt x="1308278" y="711369"/>
                      </a:cubicBezTo>
                      <a:cubicBezTo>
                        <a:pt x="1318074" y="718071"/>
                        <a:pt x="1318074" y="717813"/>
                        <a:pt x="1325034" y="708017"/>
                      </a:cubicBezTo>
                      <a:cubicBezTo>
                        <a:pt x="1330190" y="700284"/>
                        <a:pt x="1344884" y="699768"/>
                        <a:pt x="1353391" y="706986"/>
                      </a:cubicBezTo>
                      <a:cubicBezTo>
                        <a:pt x="1359320" y="712142"/>
                        <a:pt x="1361898" y="718587"/>
                        <a:pt x="1363187" y="726578"/>
                      </a:cubicBezTo>
                      <a:cubicBezTo>
                        <a:pt x="1364991" y="737405"/>
                        <a:pt x="1363187" y="748232"/>
                        <a:pt x="1363187" y="759059"/>
                      </a:cubicBezTo>
                      <a:cubicBezTo>
                        <a:pt x="1363187" y="764473"/>
                        <a:pt x="1363702" y="769629"/>
                        <a:pt x="1366280" y="774527"/>
                      </a:cubicBezTo>
                      <a:cubicBezTo>
                        <a:pt x="1367569" y="777105"/>
                        <a:pt x="1368343" y="780198"/>
                        <a:pt x="1371951" y="779682"/>
                      </a:cubicBezTo>
                      <a:cubicBezTo>
                        <a:pt x="1374787" y="779425"/>
                        <a:pt x="1375818" y="776847"/>
                        <a:pt x="1376592" y="774527"/>
                      </a:cubicBezTo>
                      <a:cubicBezTo>
                        <a:pt x="1379943" y="763700"/>
                        <a:pt x="1382005" y="752615"/>
                        <a:pt x="1378912" y="741530"/>
                      </a:cubicBezTo>
                      <a:cubicBezTo>
                        <a:pt x="1372983" y="719360"/>
                        <a:pt x="1378396" y="698995"/>
                        <a:pt x="1388708" y="679403"/>
                      </a:cubicBezTo>
                      <a:cubicBezTo>
                        <a:pt x="1393606" y="670381"/>
                        <a:pt x="1400308" y="667545"/>
                        <a:pt x="1407011" y="669865"/>
                      </a:cubicBezTo>
                      <a:cubicBezTo>
                        <a:pt x="1413971" y="672443"/>
                        <a:pt x="1419127" y="681981"/>
                        <a:pt x="1418096" y="690488"/>
                      </a:cubicBezTo>
                      <a:cubicBezTo>
                        <a:pt x="1417580" y="693581"/>
                        <a:pt x="1417322" y="696675"/>
                        <a:pt x="1417322" y="699768"/>
                      </a:cubicBezTo>
                      <a:cubicBezTo>
                        <a:pt x="1417580" y="716524"/>
                        <a:pt x="1427634" y="724258"/>
                        <a:pt x="1443874" y="720134"/>
                      </a:cubicBezTo>
                      <a:cubicBezTo>
                        <a:pt x="1449288" y="718845"/>
                        <a:pt x="1454186" y="716267"/>
                        <a:pt x="1460115" y="719102"/>
                      </a:cubicBezTo>
                      <a:cubicBezTo>
                        <a:pt x="1473004" y="725805"/>
                        <a:pt x="1476871" y="737921"/>
                        <a:pt x="1468880" y="751326"/>
                      </a:cubicBezTo>
                      <a:cubicBezTo>
                        <a:pt x="1466302" y="755966"/>
                        <a:pt x="1462693" y="759833"/>
                        <a:pt x="1459342" y="763957"/>
                      </a:cubicBezTo>
                      <a:cubicBezTo>
                        <a:pt x="1439234" y="788705"/>
                        <a:pt x="1424025" y="816031"/>
                        <a:pt x="1419900" y="848254"/>
                      </a:cubicBezTo>
                      <a:cubicBezTo>
                        <a:pt x="1419384" y="852636"/>
                        <a:pt x="1418353" y="856761"/>
                        <a:pt x="1420673" y="861917"/>
                      </a:cubicBezTo>
                      <a:cubicBezTo>
                        <a:pt x="1430985" y="852121"/>
                        <a:pt x="1437945" y="840520"/>
                        <a:pt x="1444390" y="828662"/>
                      </a:cubicBezTo>
                      <a:cubicBezTo>
                        <a:pt x="1452639" y="813195"/>
                        <a:pt x="1459599" y="797212"/>
                        <a:pt x="1469911" y="783034"/>
                      </a:cubicBezTo>
                      <a:cubicBezTo>
                        <a:pt x="1477387" y="772980"/>
                        <a:pt x="1486925" y="765762"/>
                        <a:pt x="1498525" y="761122"/>
                      </a:cubicBezTo>
                      <a:cubicBezTo>
                        <a:pt x="1505486" y="758286"/>
                        <a:pt x="1512446" y="758802"/>
                        <a:pt x="1518375" y="764989"/>
                      </a:cubicBezTo>
                      <a:cubicBezTo>
                        <a:pt x="1521211" y="767824"/>
                        <a:pt x="1524562" y="770402"/>
                        <a:pt x="1526624" y="773753"/>
                      </a:cubicBezTo>
                      <a:cubicBezTo>
                        <a:pt x="1531006" y="780456"/>
                        <a:pt x="1536678" y="782776"/>
                        <a:pt x="1544927" y="781229"/>
                      </a:cubicBezTo>
                      <a:cubicBezTo>
                        <a:pt x="1559879" y="778394"/>
                        <a:pt x="1573541" y="795150"/>
                        <a:pt x="1569417" y="810359"/>
                      </a:cubicBezTo>
                      <a:cubicBezTo>
                        <a:pt x="1567355" y="818093"/>
                        <a:pt x="1562457" y="824280"/>
                        <a:pt x="1556270" y="829178"/>
                      </a:cubicBezTo>
                      <a:cubicBezTo>
                        <a:pt x="1550341" y="834076"/>
                        <a:pt x="1544154" y="838974"/>
                        <a:pt x="1536936" y="842325"/>
                      </a:cubicBezTo>
                      <a:cubicBezTo>
                        <a:pt x="1530491" y="845160"/>
                        <a:pt x="1525593" y="850058"/>
                        <a:pt x="1521211" y="855472"/>
                      </a:cubicBezTo>
                      <a:cubicBezTo>
                        <a:pt x="1487440" y="896718"/>
                        <a:pt x="1456248" y="940026"/>
                        <a:pt x="1425056" y="983077"/>
                      </a:cubicBezTo>
                      <a:cubicBezTo>
                        <a:pt x="1424282" y="984108"/>
                        <a:pt x="1423251" y="984881"/>
                        <a:pt x="1424540" y="987201"/>
                      </a:cubicBezTo>
                      <a:cubicBezTo>
                        <a:pt x="1439492" y="981015"/>
                        <a:pt x="1452639" y="971734"/>
                        <a:pt x="1464755" y="961165"/>
                      </a:cubicBezTo>
                      <a:cubicBezTo>
                        <a:pt x="1485378" y="943635"/>
                        <a:pt x="1502392" y="922239"/>
                        <a:pt x="1521984" y="903678"/>
                      </a:cubicBezTo>
                      <a:cubicBezTo>
                        <a:pt x="1540545" y="886149"/>
                        <a:pt x="1560652" y="871197"/>
                        <a:pt x="1585657" y="864237"/>
                      </a:cubicBezTo>
                      <a:cubicBezTo>
                        <a:pt x="1591329" y="862690"/>
                        <a:pt x="1593649" y="858565"/>
                        <a:pt x="1595453" y="853925"/>
                      </a:cubicBezTo>
                      <a:cubicBezTo>
                        <a:pt x="1603960" y="830724"/>
                        <a:pt x="1615819" y="809844"/>
                        <a:pt x="1634637" y="793345"/>
                      </a:cubicBezTo>
                      <a:cubicBezTo>
                        <a:pt x="1640824" y="787932"/>
                        <a:pt x="1647269" y="783291"/>
                        <a:pt x="1654745" y="779682"/>
                      </a:cubicBezTo>
                      <a:cubicBezTo>
                        <a:pt x="1661963" y="776073"/>
                        <a:pt x="1667118" y="777878"/>
                        <a:pt x="1671501" y="784580"/>
                      </a:cubicBezTo>
                      <a:cubicBezTo>
                        <a:pt x="1679492" y="797470"/>
                        <a:pt x="1680781" y="811390"/>
                        <a:pt x="1678719" y="826084"/>
                      </a:cubicBezTo>
                      <a:cubicBezTo>
                        <a:pt x="1677430" y="835365"/>
                        <a:pt x="1674594" y="844387"/>
                        <a:pt x="1671501" y="853152"/>
                      </a:cubicBezTo>
                      <a:cubicBezTo>
                        <a:pt x="1670212" y="856503"/>
                        <a:pt x="1667892" y="859854"/>
                        <a:pt x="1669696" y="864752"/>
                      </a:cubicBezTo>
                      <a:cubicBezTo>
                        <a:pt x="1679750" y="855988"/>
                        <a:pt x="1686710" y="845160"/>
                        <a:pt x="1694960" y="835622"/>
                      </a:cubicBezTo>
                      <a:cubicBezTo>
                        <a:pt x="1700373" y="829178"/>
                        <a:pt x="1705786" y="822991"/>
                        <a:pt x="1710685" y="815773"/>
                      </a:cubicBezTo>
                      <a:cubicBezTo>
                        <a:pt x="1717387" y="805977"/>
                        <a:pt x="1727698" y="803914"/>
                        <a:pt x="1738783" y="808297"/>
                      </a:cubicBezTo>
                      <a:cubicBezTo>
                        <a:pt x="1747033" y="811648"/>
                        <a:pt x="1753735" y="817319"/>
                        <a:pt x="1759406" y="824022"/>
                      </a:cubicBezTo>
                      <a:cubicBezTo>
                        <a:pt x="1767656" y="834333"/>
                        <a:pt x="1765336" y="846965"/>
                        <a:pt x="1753735" y="853152"/>
                      </a:cubicBezTo>
                      <a:cubicBezTo>
                        <a:pt x="1742392" y="859081"/>
                        <a:pt x="1732596" y="866299"/>
                        <a:pt x="1724605" y="876095"/>
                      </a:cubicBezTo>
                      <a:cubicBezTo>
                        <a:pt x="1714036" y="888984"/>
                        <a:pt x="1716614" y="896460"/>
                        <a:pt x="1732339" y="900843"/>
                      </a:cubicBezTo>
                      <a:cubicBezTo>
                        <a:pt x="1735948" y="901874"/>
                        <a:pt x="1739557" y="902647"/>
                        <a:pt x="1743166" y="904194"/>
                      </a:cubicBezTo>
                      <a:cubicBezTo>
                        <a:pt x="1749095" y="906772"/>
                        <a:pt x="1754766" y="909865"/>
                        <a:pt x="1755024" y="917083"/>
                      </a:cubicBezTo>
                      <a:cubicBezTo>
                        <a:pt x="1755282" y="923786"/>
                        <a:pt x="1750126" y="927653"/>
                        <a:pt x="1744713" y="930488"/>
                      </a:cubicBezTo>
                      <a:cubicBezTo>
                        <a:pt x="1734917" y="935644"/>
                        <a:pt x="1724089" y="939253"/>
                        <a:pt x="1713520" y="939511"/>
                      </a:cubicBezTo>
                      <a:cubicBezTo>
                        <a:pt x="1679234" y="940800"/>
                        <a:pt x="1652940" y="958071"/>
                        <a:pt x="1627419" y="978437"/>
                      </a:cubicBezTo>
                      <a:cubicBezTo>
                        <a:pt x="1604734" y="996482"/>
                        <a:pt x="1582048" y="1014785"/>
                        <a:pt x="1553692" y="1023550"/>
                      </a:cubicBezTo>
                      <a:cubicBezTo>
                        <a:pt x="1552918" y="1023807"/>
                        <a:pt x="1552661" y="1024323"/>
                        <a:pt x="1552661" y="1025612"/>
                      </a:cubicBezTo>
                      <a:cubicBezTo>
                        <a:pt x="1560652" y="1028705"/>
                        <a:pt x="1568386" y="1026127"/>
                        <a:pt x="1576119" y="1024065"/>
                      </a:cubicBezTo>
                      <a:cubicBezTo>
                        <a:pt x="1590040" y="1020456"/>
                        <a:pt x="1603187" y="1015300"/>
                        <a:pt x="1615819" y="1008082"/>
                      </a:cubicBezTo>
                      <a:cubicBezTo>
                        <a:pt x="1639020" y="994935"/>
                        <a:pt x="1664540" y="993388"/>
                        <a:pt x="1690319" y="995708"/>
                      </a:cubicBezTo>
                      <a:cubicBezTo>
                        <a:pt x="1708107" y="997255"/>
                        <a:pt x="1725121" y="1002153"/>
                        <a:pt x="1741103" y="1010918"/>
                      </a:cubicBezTo>
                      <a:cubicBezTo>
                        <a:pt x="1747033" y="1014269"/>
                        <a:pt x="1752704" y="1018136"/>
                        <a:pt x="1757344" y="1023292"/>
                      </a:cubicBezTo>
                      <a:cubicBezTo>
                        <a:pt x="1764047" y="1030510"/>
                        <a:pt x="1763789" y="1034377"/>
                        <a:pt x="1756829" y="1041595"/>
                      </a:cubicBezTo>
                      <a:cubicBezTo>
                        <a:pt x="1750126" y="1048297"/>
                        <a:pt x="1741103" y="1051648"/>
                        <a:pt x="1732339" y="1055000"/>
                      </a:cubicBezTo>
                      <a:cubicBezTo>
                        <a:pt x="1713520" y="1061960"/>
                        <a:pt x="1693671" y="1064796"/>
                        <a:pt x="1674594" y="1070982"/>
                      </a:cubicBezTo>
                      <a:cubicBezTo>
                        <a:pt x="1672790" y="1071498"/>
                        <a:pt x="1670985" y="1072014"/>
                        <a:pt x="1669181" y="1072529"/>
                      </a:cubicBezTo>
                      <a:cubicBezTo>
                        <a:pt x="1658096" y="1076912"/>
                        <a:pt x="1657580" y="1080521"/>
                        <a:pt x="1666861" y="1088254"/>
                      </a:cubicBezTo>
                      <a:cubicBezTo>
                        <a:pt x="1673305" y="1093410"/>
                        <a:pt x="1673563" y="1098050"/>
                        <a:pt x="1667634" y="1103721"/>
                      </a:cubicBezTo>
                      <a:cubicBezTo>
                        <a:pt x="1659385" y="1111713"/>
                        <a:pt x="1649073" y="1115064"/>
                        <a:pt x="1637988" y="1115837"/>
                      </a:cubicBezTo>
                      <a:cubicBezTo>
                        <a:pt x="1625099" y="1116611"/>
                        <a:pt x="1612467" y="1115322"/>
                        <a:pt x="1600094" y="1112228"/>
                      </a:cubicBezTo>
                      <a:cubicBezTo>
                        <a:pt x="1586431" y="1108877"/>
                        <a:pt x="1573026" y="1105268"/>
                        <a:pt x="1559363" y="1102175"/>
                      </a:cubicBezTo>
                      <a:cubicBezTo>
                        <a:pt x="1552403" y="1100628"/>
                        <a:pt x="1545443" y="1099081"/>
                        <a:pt x="1538225" y="1101917"/>
                      </a:cubicBezTo>
                      <a:cubicBezTo>
                        <a:pt x="1514250" y="1111713"/>
                        <a:pt x="1490276" y="1122024"/>
                        <a:pt x="1466302" y="1132336"/>
                      </a:cubicBezTo>
                      <a:cubicBezTo>
                        <a:pt x="1490534" y="1126149"/>
                        <a:pt x="1515024" y="1120993"/>
                        <a:pt x="1540029" y="1120478"/>
                      </a:cubicBezTo>
                      <a:cubicBezTo>
                        <a:pt x="1568644" y="1119962"/>
                        <a:pt x="1596485" y="1124602"/>
                        <a:pt x="1620201" y="1142905"/>
                      </a:cubicBezTo>
                      <a:cubicBezTo>
                        <a:pt x="1627677" y="1148577"/>
                        <a:pt x="1632575" y="1156052"/>
                        <a:pt x="1637473" y="1163528"/>
                      </a:cubicBezTo>
                      <a:cubicBezTo>
                        <a:pt x="1644433" y="1173840"/>
                        <a:pt x="1655002" y="1175129"/>
                        <a:pt x="1664540" y="1167395"/>
                      </a:cubicBezTo>
                      <a:cubicBezTo>
                        <a:pt x="1672532" y="1160950"/>
                        <a:pt x="1677430" y="1152186"/>
                        <a:pt x="1683617" y="1144452"/>
                      </a:cubicBezTo>
                      <a:cubicBezTo>
                        <a:pt x="1702951" y="1120220"/>
                        <a:pt x="1729503" y="1110940"/>
                        <a:pt x="1758891" y="1109135"/>
                      </a:cubicBezTo>
                      <a:cubicBezTo>
                        <a:pt x="1771780" y="1108362"/>
                        <a:pt x="1776936" y="1115580"/>
                        <a:pt x="1774616" y="1128469"/>
                      </a:cubicBezTo>
                      <a:cubicBezTo>
                        <a:pt x="1774100" y="1131563"/>
                        <a:pt x="1771522" y="1135429"/>
                        <a:pt x="1775389" y="1137749"/>
                      </a:cubicBezTo>
                      <a:cubicBezTo>
                        <a:pt x="1778741" y="1139812"/>
                        <a:pt x="1781834" y="1137492"/>
                        <a:pt x="1784927" y="1135945"/>
                      </a:cubicBezTo>
                      <a:cubicBezTo>
                        <a:pt x="1799364" y="1128727"/>
                        <a:pt x="1811995" y="1118158"/>
                        <a:pt x="1827205" y="1111971"/>
                      </a:cubicBezTo>
                      <a:cubicBezTo>
                        <a:pt x="1830040" y="1110682"/>
                        <a:pt x="1831845" y="1107846"/>
                        <a:pt x="1833907" y="1105526"/>
                      </a:cubicBezTo>
                      <a:cubicBezTo>
                        <a:pt x="1839578" y="1098823"/>
                        <a:pt x="1846023" y="1092894"/>
                        <a:pt x="1854272" y="1089285"/>
                      </a:cubicBezTo>
                      <a:cubicBezTo>
                        <a:pt x="1870255" y="1082325"/>
                        <a:pt x="1882887" y="1086965"/>
                        <a:pt x="1889331" y="1102948"/>
                      </a:cubicBezTo>
                      <a:cubicBezTo>
                        <a:pt x="1892425" y="1110682"/>
                        <a:pt x="1896292" y="1111713"/>
                        <a:pt x="1903510" y="1109135"/>
                      </a:cubicBezTo>
                      <a:cubicBezTo>
                        <a:pt x="1917688" y="1103979"/>
                        <a:pt x="1932124" y="1103464"/>
                        <a:pt x="1946818" y="1107331"/>
                      </a:cubicBezTo>
                      <a:cubicBezTo>
                        <a:pt x="1956356" y="1109908"/>
                        <a:pt x="1965121" y="1114549"/>
                        <a:pt x="1967699" y="1125376"/>
                      </a:cubicBezTo>
                      <a:cubicBezTo>
                        <a:pt x="1970534" y="1137492"/>
                        <a:pt x="1965894" y="1147288"/>
                        <a:pt x="1955583" y="1154248"/>
                      </a:cubicBezTo>
                      <a:cubicBezTo>
                        <a:pt x="1941662" y="1163528"/>
                        <a:pt x="1925679" y="1166364"/>
                        <a:pt x="1909954" y="1170231"/>
                      </a:cubicBezTo>
                      <a:cubicBezTo>
                        <a:pt x="1903768" y="1171777"/>
                        <a:pt x="1897065" y="1171777"/>
                        <a:pt x="1891136" y="1175129"/>
                      </a:cubicBezTo>
                      <a:cubicBezTo>
                        <a:pt x="1891651" y="1179253"/>
                        <a:pt x="1895003" y="1179253"/>
                        <a:pt x="1897323" y="1180027"/>
                      </a:cubicBezTo>
                      <a:cubicBezTo>
                        <a:pt x="1902479" y="1181831"/>
                        <a:pt x="1908150" y="1183120"/>
                        <a:pt x="1913306" y="1184925"/>
                      </a:cubicBezTo>
                      <a:cubicBezTo>
                        <a:pt x="1918977" y="1186987"/>
                        <a:pt x="1923617" y="1189823"/>
                        <a:pt x="1924133" y="1196267"/>
                      </a:cubicBezTo>
                      <a:cubicBezTo>
                        <a:pt x="1924906" y="1203227"/>
                        <a:pt x="1920266" y="1206836"/>
                        <a:pt x="1914852" y="1209930"/>
                      </a:cubicBezTo>
                      <a:cubicBezTo>
                        <a:pt x="1901705" y="1217406"/>
                        <a:pt x="1887527" y="1222304"/>
                        <a:pt x="1873091" y="1225913"/>
                      </a:cubicBezTo>
                      <a:cubicBezTo>
                        <a:pt x="1857366" y="1230037"/>
                        <a:pt x="1841641" y="1234162"/>
                        <a:pt x="1825400" y="1235451"/>
                      </a:cubicBezTo>
                      <a:cubicBezTo>
                        <a:pt x="1822564" y="1235709"/>
                        <a:pt x="1819987" y="1236740"/>
                        <a:pt x="1817666" y="1238287"/>
                      </a:cubicBezTo>
                      <a:cubicBezTo>
                        <a:pt x="1798590" y="1251692"/>
                        <a:pt x="1777452" y="1254012"/>
                        <a:pt x="1755282" y="1249629"/>
                      </a:cubicBezTo>
                      <a:cubicBezTo>
                        <a:pt x="1748321" y="1248340"/>
                        <a:pt x="1741103" y="1247567"/>
                        <a:pt x="1734143" y="1245247"/>
                      </a:cubicBezTo>
                      <a:cubicBezTo>
                        <a:pt x="1710427" y="1237771"/>
                        <a:pt x="1686195" y="1238544"/>
                        <a:pt x="1661963" y="1239060"/>
                      </a:cubicBezTo>
                      <a:cubicBezTo>
                        <a:pt x="1653456" y="1239318"/>
                        <a:pt x="1645206" y="1241380"/>
                        <a:pt x="1637988" y="1246020"/>
                      </a:cubicBezTo>
                      <a:cubicBezTo>
                        <a:pt x="1635153" y="1247825"/>
                        <a:pt x="1632059" y="1250145"/>
                        <a:pt x="1632575" y="1254012"/>
                      </a:cubicBezTo>
                      <a:cubicBezTo>
                        <a:pt x="1633090" y="1257878"/>
                        <a:pt x="1636957" y="1257878"/>
                        <a:pt x="1640051" y="1258652"/>
                      </a:cubicBezTo>
                      <a:cubicBezTo>
                        <a:pt x="1649331" y="1261230"/>
                        <a:pt x="1658611" y="1264065"/>
                        <a:pt x="1666603" y="1269737"/>
                      </a:cubicBezTo>
                      <a:cubicBezTo>
                        <a:pt x="1672532" y="1273861"/>
                        <a:pt x="1677172" y="1278759"/>
                        <a:pt x="1675625" y="1286751"/>
                      </a:cubicBezTo>
                      <a:cubicBezTo>
                        <a:pt x="1674079" y="1294227"/>
                        <a:pt x="1668150" y="1297062"/>
                        <a:pt x="1661705" y="1299124"/>
                      </a:cubicBezTo>
                      <a:cubicBezTo>
                        <a:pt x="1643917" y="1304280"/>
                        <a:pt x="1626130" y="1302991"/>
                        <a:pt x="1608085" y="1299640"/>
                      </a:cubicBezTo>
                      <a:cubicBezTo>
                        <a:pt x="1586431" y="1295773"/>
                        <a:pt x="1565034" y="1290102"/>
                        <a:pt x="1543123" y="1286751"/>
                      </a:cubicBezTo>
                      <a:cubicBezTo>
                        <a:pt x="1520179" y="1283399"/>
                        <a:pt x="1500072" y="1289586"/>
                        <a:pt x="1481769" y="1303249"/>
                      </a:cubicBezTo>
                      <a:cubicBezTo>
                        <a:pt x="1480738" y="1304022"/>
                        <a:pt x="1479965" y="1304796"/>
                        <a:pt x="1478933" y="1305569"/>
                      </a:cubicBezTo>
                      <a:cubicBezTo>
                        <a:pt x="1461919" y="1318716"/>
                        <a:pt x="1448514" y="1315623"/>
                        <a:pt x="1438976" y="1296289"/>
                      </a:cubicBezTo>
                      <a:cubicBezTo>
                        <a:pt x="1436141" y="1290617"/>
                        <a:pt x="1433820" y="1284688"/>
                        <a:pt x="1432532" y="1278759"/>
                      </a:cubicBezTo>
                      <a:cubicBezTo>
                        <a:pt x="1428923" y="1263808"/>
                        <a:pt x="1419642" y="1251434"/>
                        <a:pt x="1414486" y="1236998"/>
                      </a:cubicBezTo>
                      <a:cubicBezTo>
                        <a:pt x="1411135" y="1227975"/>
                        <a:pt x="1398504" y="1223077"/>
                        <a:pt x="1388450" y="1224882"/>
                      </a:cubicBezTo>
                      <a:cubicBezTo>
                        <a:pt x="1376334" y="1226944"/>
                        <a:pt x="1369889" y="1233131"/>
                        <a:pt x="1368085" y="1244731"/>
                      </a:cubicBezTo>
                      <a:cubicBezTo>
                        <a:pt x="1367569" y="1248856"/>
                        <a:pt x="1366280" y="1252465"/>
                        <a:pt x="1364476" y="1256332"/>
                      </a:cubicBezTo>
                      <a:cubicBezTo>
                        <a:pt x="1362156" y="1260714"/>
                        <a:pt x="1359836" y="1265096"/>
                        <a:pt x="1358031" y="1269737"/>
                      </a:cubicBezTo>
                      <a:cubicBezTo>
                        <a:pt x="1351844" y="1286493"/>
                        <a:pt x="1354938" y="1296289"/>
                        <a:pt x="1370147" y="1305311"/>
                      </a:cubicBezTo>
                      <a:cubicBezTo>
                        <a:pt x="1387161" y="1315365"/>
                        <a:pt x="1402628" y="1326966"/>
                        <a:pt x="1418096" y="1339339"/>
                      </a:cubicBezTo>
                      <a:cubicBezTo>
                        <a:pt x="1432016" y="1350424"/>
                        <a:pt x="1445421" y="1362025"/>
                        <a:pt x="1461404" y="1370274"/>
                      </a:cubicBezTo>
                      <a:cubicBezTo>
                        <a:pt x="1468880" y="1374141"/>
                        <a:pt x="1476613" y="1377492"/>
                        <a:pt x="1484863" y="1379554"/>
                      </a:cubicBezTo>
                      <a:cubicBezTo>
                        <a:pt x="1496978" y="1382648"/>
                        <a:pt x="1504197" y="1380070"/>
                        <a:pt x="1511672" y="1370016"/>
                      </a:cubicBezTo>
                      <a:cubicBezTo>
                        <a:pt x="1518117" y="1361251"/>
                        <a:pt x="1523273" y="1351713"/>
                        <a:pt x="1529202" y="1342433"/>
                      </a:cubicBezTo>
                      <a:cubicBezTo>
                        <a:pt x="1534873" y="1333410"/>
                        <a:pt x="1542349" y="1326708"/>
                        <a:pt x="1552661" y="1323614"/>
                      </a:cubicBezTo>
                      <a:cubicBezTo>
                        <a:pt x="1560910" y="1321294"/>
                        <a:pt x="1564777" y="1323357"/>
                        <a:pt x="1568128" y="1331090"/>
                      </a:cubicBezTo>
                      <a:cubicBezTo>
                        <a:pt x="1577924" y="1354033"/>
                        <a:pt x="1586689" y="1358931"/>
                        <a:pt x="1610663" y="1355838"/>
                      </a:cubicBezTo>
                      <a:cubicBezTo>
                        <a:pt x="1635153" y="1352744"/>
                        <a:pt x="1657580" y="1346042"/>
                        <a:pt x="1678461" y="1332121"/>
                      </a:cubicBezTo>
                      <a:cubicBezTo>
                        <a:pt x="1710942" y="1310725"/>
                        <a:pt x="1747548" y="1297578"/>
                        <a:pt x="1783123" y="1282884"/>
                      </a:cubicBezTo>
                      <a:cubicBezTo>
                        <a:pt x="1792403" y="1279017"/>
                        <a:pt x="1801426" y="1274892"/>
                        <a:pt x="1810706" y="1271541"/>
                      </a:cubicBezTo>
                      <a:cubicBezTo>
                        <a:pt x="1827978" y="1265096"/>
                        <a:pt x="1839321" y="1274119"/>
                        <a:pt x="1837000" y="1292422"/>
                      </a:cubicBezTo>
                      <a:cubicBezTo>
                        <a:pt x="1835712" y="1302476"/>
                        <a:pt x="1831329" y="1311498"/>
                        <a:pt x="1829267" y="1321294"/>
                      </a:cubicBezTo>
                      <a:cubicBezTo>
                        <a:pt x="1827720" y="1328512"/>
                        <a:pt x="1827978" y="1335215"/>
                        <a:pt x="1832618" y="1341659"/>
                      </a:cubicBezTo>
                      <a:cubicBezTo>
                        <a:pt x="1838547" y="1350424"/>
                        <a:pt x="1834423" y="1363829"/>
                        <a:pt x="1823853" y="1371821"/>
                      </a:cubicBezTo>
                      <a:cubicBezTo>
                        <a:pt x="1817151" y="1376976"/>
                        <a:pt x="1808902" y="1379554"/>
                        <a:pt x="1799879" y="1382390"/>
                      </a:cubicBezTo>
                      <a:cubicBezTo>
                        <a:pt x="1803488" y="1384194"/>
                        <a:pt x="1806324" y="1384710"/>
                        <a:pt x="1809159" y="1385483"/>
                      </a:cubicBezTo>
                      <a:cubicBezTo>
                        <a:pt x="1814315" y="1387030"/>
                        <a:pt x="1818440" y="1389608"/>
                        <a:pt x="1818698" y="1395537"/>
                      </a:cubicBezTo>
                      <a:cubicBezTo>
                        <a:pt x="1818955" y="1401982"/>
                        <a:pt x="1814573" y="1404817"/>
                        <a:pt x="1809159" y="1406622"/>
                      </a:cubicBezTo>
                      <a:cubicBezTo>
                        <a:pt x="1800910" y="1409458"/>
                        <a:pt x="1792145" y="1410489"/>
                        <a:pt x="1783381" y="1410489"/>
                      </a:cubicBezTo>
                      <a:cubicBezTo>
                        <a:pt x="1759149" y="1410747"/>
                        <a:pt x="1734917" y="1412809"/>
                        <a:pt x="1710685" y="1414613"/>
                      </a:cubicBezTo>
                      <a:cubicBezTo>
                        <a:pt x="1705786" y="1414871"/>
                        <a:pt x="1700889" y="1416160"/>
                        <a:pt x="1696248" y="1418222"/>
                      </a:cubicBezTo>
                      <a:cubicBezTo>
                        <a:pt x="1693928" y="1419511"/>
                        <a:pt x="1692124" y="1421316"/>
                        <a:pt x="1692897" y="1424151"/>
                      </a:cubicBezTo>
                      <a:cubicBezTo>
                        <a:pt x="1693413" y="1426987"/>
                        <a:pt x="1695733" y="1428276"/>
                        <a:pt x="1698311" y="1428792"/>
                      </a:cubicBezTo>
                      <a:cubicBezTo>
                        <a:pt x="1702693" y="1429307"/>
                        <a:pt x="1706818" y="1427760"/>
                        <a:pt x="1711200" y="1427245"/>
                      </a:cubicBezTo>
                      <a:cubicBezTo>
                        <a:pt x="1725121" y="1425440"/>
                        <a:pt x="1739041" y="1424925"/>
                        <a:pt x="1752704" y="1429307"/>
                      </a:cubicBezTo>
                      <a:cubicBezTo>
                        <a:pt x="1774616" y="1436267"/>
                        <a:pt x="1784412" y="1454828"/>
                        <a:pt x="1778483" y="1476998"/>
                      </a:cubicBezTo>
                      <a:cubicBezTo>
                        <a:pt x="1773069" y="1496848"/>
                        <a:pt x="1775389" y="1500199"/>
                        <a:pt x="1796012" y="1503808"/>
                      </a:cubicBezTo>
                      <a:cubicBezTo>
                        <a:pt x="1822822" y="1508448"/>
                        <a:pt x="1843187" y="1496848"/>
                        <a:pt x="1859944" y="1477256"/>
                      </a:cubicBezTo>
                      <a:cubicBezTo>
                        <a:pt x="1870513" y="1464882"/>
                        <a:pt x="1877215" y="1449930"/>
                        <a:pt x="1885465" y="1436010"/>
                      </a:cubicBezTo>
                      <a:cubicBezTo>
                        <a:pt x="1903510" y="1405849"/>
                        <a:pt x="1927742" y="1396310"/>
                        <a:pt x="1960739" y="1407653"/>
                      </a:cubicBezTo>
                      <a:cubicBezTo>
                        <a:pt x="1979557" y="1414098"/>
                        <a:pt x="1999407" y="1418222"/>
                        <a:pt x="2016163" y="1429307"/>
                      </a:cubicBezTo>
                      <a:cubicBezTo>
                        <a:pt x="2026732" y="1436267"/>
                        <a:pt x="2035497" y="1445032"/>
                        <a:pt x="2039106" y="1457664"/>
                      </a:cubicBezTo>
                      <a:cubicBezTo>
                        <a:pt x="2041168" y="1465140"/>
                        <a:pt x="2040395" y="1471327"/>
                        <a:pt x="2033177" y="1476482"/>
                      </a:cubicBezTo>
                      <a:cubicBezTo>
                        <a:pt x="2020545" y="1485505"/>
                        <a:pt x="2006625" y="1491434"/>
                        <a:pt x="1992189" y="1496590"/>
                      </a:cubicBezTo>
                      <a:cubicBezTo>
                        <a:pt x="1982135" y="1500199"/>
                        <a:pt x="1972339" y="1503808"/>
                        <a:pt x="1962285" y="1507417"/>
                      </a:cubicBezTo>
                      <a:cubicBezTo>
                        <a:pt x="1959450" y="1508448"/>
                        <a:pt x="1956356" y="1509737"/>
                        <a:pt x="1953778" y="1511284"/>
                      </a:cubicBezTo>
                      <a:cubicBezTo>
                        <a:pt x="1945529" y="1516439"/>
                        <a:pt x="1945014" y="1522111"/>
                        <a:pt x="1951974" y="1528555"/>
                      </a:cubicBezTo>
                      <a:cubicBezTo>
                        <a:pt x="1955841" y="1532164"/>
                        <a:pt x="1960223" y="1535000"/>
                        <a:pt x="1964605" y="1538094"/>
                      </a:cubicBezTo>
                      <a:cubicBezTo>
                        <a:pt x="1973112" y="1544023"/>
                        <a:pt x="1978784" y="1552272"/>
                        <a:pt x="1982393" y="1561552"/>
                      </a:cubicBezTo>
                      <a:cubicBezTo>
                        <a:pt x="1987291" y="1574442"/>
                        <a:pt x="1982135" y="1583980"/>
                        <a:pt x="1968472" y="1586558"/>
                      </a:cubicBezTo>
                      <a:cubicBezTo>
                        <a:pt x="1949138" y="1590167"/>
                        <a:pt x="1931609" y="1583722"/>
                        <a:pt x="1914594" y="1575473"/>
                      </a:cubicBezTo>
                      <a:cubicBezTo>
                        <a:pt x="1913821" y="1574957"/>
                        <a:pt x="1913048" y="1574184"/>
                        <a:pt x="1912274" y="1573926"/>
                      </a:cubicBezTo>
                      <a:cubicBezTo>
                        <a:pt x="1908923" y="1572637"/>
                        <a:pt x="1905056" y="1566708"/>
                        <a:pt x="1901963" y="1571348"/>
                      </a:cubicBezTo>
                      <a:cubicBezTo>
                        <a:pt x="1899385" y="1575215"/>
                        <a:pt x="1905572" y="1577793"/>
                        <a:pt x="1908408" y="1580113"/>
                      </a:cubicBezTo>
                      <a:cubicBezTo>
                        <a:pt x="1915626" y="1585527"/>
                        <a:pt x="1922586" y="1591198"/>
                        <a:pt x="1929804" y="1596611"/>
                      </a:cubicBezTo>
                      <a:cubicBezTo>
                        <a:pt x="1932124" y="1598416"/>
                        <a:pt x="1934186" y="1600220"/>
                        <a:pt x="1935991" y="1602283"/>
                      </a:cubicBezTo>
                      <a:cubicBezTo>
                        <a:pt x="1938827" y="1605634"/>
                        <a:pt x="1940116" y="1609243"/>
                        <a:pt x="1938311" y="1613625"/>
                      </a:cubicBezTo>
                      <a:cubicBezTo>
                        <a:pt x="1936506" y="1618008"/>
                        <a:pt x="1932898" y="1619297"/>
                        <a:pt x="1928515" y="1619555"/>
                      </a:cubicBezTo>
                      <a:cubicBezTo>
                        <a:pt x="1920266" y="1620070"/>
                        <a:pt x="1912532" y="1617234"/>
                        <a:pt x="1904283" y="1618008"/>
                      </a:cubicBezTo>
                      <a:cubicBezTo>
                        <a:pt x="1899901" y="1618266"/>
                        <a:pt x="1895518" y="1618523"/>
                        <a:pt x="1891394" y="1619812"/>
                      </a:cubicBezTo>
                      <a:cubicBezTo>
                        <a:pt x="1886753" y="1621359"/>
                        <a:pt x="1887011" y="1623679"/>
                        <a:pt x="1890363" y="1626515"/>
                      </a:cubicBezTo>
                      <a:cubicBezTo>
                        <a:pt x="1892425" y="1628319"/>
                        <a:pt x="1895003" y="1629608"/>
                        <a:pt x="1897323" y="1631155"/>
                      </a:cubicBezTo>
                      <a:cubicBezTo>
                        <a:pt x="1906345" y="1637342"/>
                        <a:pt x="1906088" y="1646364"/>
                        <a:pt x="1896292" y="1651520"/>
                      </a:cubicBezTo>
                      <a:cubicBezTo>
                        <a:pt x="1887785" y="1655902"/>
                        <a:pt x="1878504" y="1657707"/>
                        <a:pt x="1869224" y="1658480"/>
                      </a:cubicBezTo>
                      <a:cubicBezTo>
                        <a:pt x="1852983" y="1659769"/>
                        <a:pt x="1836743" y="1659512"/>
                        <a:pt x="1820760" y="1658223"/>
                      </a:cubicBezTo>
                      <a:cubicBezTo>
                        <a:pt x="1799621" y="1656418"/>
                        <a:pt x="1784412" y="1643271"/>
                        <a:pt x="1769718" y="1629608"/>
                      </a:cubicBezTo>
                      <a:cubicBezTo>
                        <a:pt x="1756829" y="1617492"/>
                        <a:pt x="1742392" y="1607696"/>
                        <a:pt x="1724347" y="1605634"/>
                      </a:cubicBezTo>
                      <a:cubicBezTo>
                        <a:pt x="1722543" y="1605376"/>
                        <a:pt x="1720738" y="1604861"/>
                        <a:pt x="1717645" y="1605892"/>
                      </a:cubicBezTo>
                      <a:cubicBezTo>
                        <a:pt x="1722027" y="1610016"/>
                        <a:pt x="1726409" y="1612852"/>
                        <a:pt x="1730792" y="1615945"/>
                      </a:cubicBezTo>
                      <a:cubicBezTo>
                        <a:pt x="1739299" y="1621875"/>
                        <a:pt x="1747548" y="1628061"/>
                        <a:pt x="1754508" y="1635537"/>
                      </a:cubicBezTo>
                      <a:cubicBezTo>
                        <a:pt x="1761469" y="1643013"/>
                        <a:pt x="1768429" y="1650747"/>
                        <a:pt x="1763273" y="1661832"/>
                      </a:cubicBezTo>
                      <a:cubicBezTo>
                        <a:pt x="1758633" y="1671885"/>
                        <a:pt x="1741877" y="1678846"/>
                        <a:pt x="1730276" y="1676526"/>
                      </a:cubicBezTo>
                      <a:cubicBezTo>
                        <a:pt x="1707075" y="1671627"/>
                        <a:pt x="1686195" y="1661316"/>
                        <a:pt x="1666603" y="1648169"/>
                      </a:cubicBezTo>
                      <a:cubicBezTo>
                        <a:pt x="1633348" y="1625741"/>
                        <a:pt x="1608085" y="1595322"/>
                        <a:pt x="1583337" y="1564388"/>
                      </a:cubicBezTo>
                      <a:cubicBezTo>
                        <a:pt x="1570190" y="1548147"/>
                        <a:pt x="1557816" y="1531391"/>
                        <a:pt x="1545185" y="1514635"/>
                      </a:cubicBezTo>
                      <a:cubicBezTo>
                        <a:pt x="1537709" y="1504839"/>
                        <a:pt x="1528171" y="1498394"/>
                        <a:pt x="1516055" y="1496074"/>
                      </a:cubicBezTo>
                      <a:cubicBezTo>
                        <a:pt x="1498010" y="1492207"/>
                        <a:pt x="1480222" y="1492465"/>
                        <a:pt x="1462435" y="1497105"/>
                      </a:cubicBezTo>
                      <a:cubicBezTo>
                        <a:pt x="1459342" y="1497879"/>
                        <a:pt x="1454959" y="1498394"/>
                        <a:pt x="1454444" y="1502519"/>
                      </a:cubicBezTo>
                      <a:cubicBezTo>
                        <a:pt x="1453928" y="1506901"/>
                        <a:pt x="1458053" y="1507932"/>
                        <a:pt x="1461146" y="1509221"/>
                      </a:cubicBezTo>
                      <a:cubicBezTo>
                        <a:pt x="1490276" y="1520306"/>
                        <a:pt x="1513219" y="1540671"/>
                        <a:pt x="1536420" y="1560263"/>
                      </a:cubicBezTo>
                      <a:cubicBezTo>
                        <a:pt x="1548794" y="1570833"/>
                        <a:pt x="1560910" y="1581402"/>
                        <a:pt x="1574830" y="1589909"/>
                      </a:cubicBezTo>
                      <a:cubicBezTo>
                        <a:pt x="1578182" y="1591971"/>
                        <a:pt x="1581533" y="1594291"/>
                        <a:pt x="1583853" y="1597900"/>
                      </a:cubicBezTo>
                      <a:cubicBezTo>
                        <a:pt x="1609116" y="1638373"/>
                        <a:pt x="1645206" y="1666987"/>
                        <a:pt x="1686195" y="1690188"/>
                      </a:cubicBezTo>
                      <a:cubicBezTo>
                        <a:pt x="1717645" y="1707976"/>
                        <a:pt x="1750384" y="1723185"/>
                        <a:pt x="1782865" y="1739168"/>
                      </a:cubicBezTo>
                      <a:cubicBezTo>
                        <a:pt x="1792145" y="1743808"/>
                        <a:pt x="1802715" y="1744324"/>
                        <a:pt x="1813026" y="1743293"/>
                      </a:cubicBezTo>
                      <a:cubicBezTo>
                        <a:pt x="1823080" y="1742261"/>
                        <a:pt x="1827205" y="1736590"/>
                        <a:pt x="1825916" y="1726536"/>
                      </a:cubicBezTo>
                      <a:cubicBezTo>
                        <a:pt x="1824884" y="1716998"/>
                        <a:pt x="1823338" y="1707460"/>
                        <a:pt x="1822822" y="1697664"/>
                      </a:cubicBezTo>
                      <a:cubicBezTo>
                        <a:pt x="1822307" y="1689930"/>
                        <a:pt x="1826173" y="1685032"/>
                        <a:pt x="1832360" y="1681939"/>
                      </a:cubicBezTo>
                      <a:cubicBezTo>
                        <a:pt x="1838032" y="1678846"/>
                        <a:pt x="1843187" y="1681424"/>
                        <a:pt x="1847570" y="1685806"/>
                      </a:cubicBezTo>
                      <a:cubicBezTo>
                        <a:pt x="1850405" y="1688642"/>
                        <a:pt x="1853241" y="1691477"/>
                        <a:pt x="1856077" y="1694571"/>
                      </a:cubicBezTo>
                      <a:cubicBezTo>
                        <a:pt x="1860201" y="1699211"/>
                        <a:pt x="1864326" y="1699211"/>
                        <a:pt x="1868708" y="1694313"/>
                      </a:cubicBezTo>
                      <a:cubicBezTo>
                        <a:pt x="1875669" y="1686837"/>
                        <a:pt x="1878504" y="1687610"/>
                        <a:pt x="1881598" y="1697406"/>
                      </a:cubicBezTo>
                      <a:cubicBezTo>
                        <a:pt x="1885207" y="1709007"/>
                        <a:pt x="1888816" y="1711327"/>
                        <a:pt x="1900932" y="1708491"/>
                      </a:cubicBezTo>
                      <a:cubicBezTo>
                        <a:pt x="1906345" y="1707202"/>
                        <a:pt x="1911501" y="1705655"/>
                        <a:pt x="1915368" y="1711069"/>
                      </a:cubicBezTo>
                      <a:cubicBezTo>
                        <a:pt x="1919235" y="1716225"/>
                        <a:pt x="1918461" y="1721381"/>
                        <a:pt x="1915883" y="1726794"/>
                      </a:cubicBezTo>
                      <a:cubicBezTo>
                        <a:pt x="1912790" y="1733239"/>
                        <a:pt x="1909181" y="1739426"/>
                        <a:pt x="1905314" y="1745613"/>
                      </a:cubicBezTo>
                      <a:cubicBezTo>
                        <a:pt x="1900158" y="1753862"/>
                        <a:pt x="1902221" y="1757471"/>
                        <a:pt x="1911759" y="1758244"/>
                      </a:cubicBezTo>
                      <a:cubicBezTo>
                        <a:pt x="1914852" y="1758502"/>
                        <a:pt x="1917946" y="1758244"/>
                        <a:pt x="1921039" y="1759018"/>
                      </a:cubicBezTo>
                      <a:cubicBezTo>
                        <a:pt x="1928257" y="1760306"/>
                        <a:pt x="1931866" y="1765205"/>
                        <a:pt x="1932382" y="1771907"/>
                      </a:cubicBezTo>
                      <a:cubicBezTo>
                        <a:pt x="1932898" y="1778352"/>
                        <a:pt x="1929031" y="1781961"/>
                        <a:pt x="1922844" y="1784023"/>
                      </a:cubicBezTo>
                      <a:cubicBezTo>
                        <a:pt x="1913048" y="1787116"/>
                        <a:pt x="1902479" y="1787632"/>
                        <a:pt x="1892683" y="1790983"/>
                      </a:cubicBezTo>
                      <a:cubicBezTo>
                        <a:pt x="1889847" y="1792014"/>
                        <a:pt x="1885722" y="1792272"/>
                        <a:pt x="1885722" y="1796139"/>
                      </a:cubicBezTo>
                      <a:cubicBezTo>
                        <a:pt x="1885722" y="1800006"/>
                        <a:pt x="1889589" y="1800521"/>
                        <a:pt x="1892683" y="1801295"/>
                      </a:cubicBezTo>
                      <a:cubicBezTo>
                        <a:pt x="1911501" y="1807224"/>
                        <a:pt x="1930320" y="1808771"/>
                        <a:pt x="1949396" y="1801295"/>
                      </a:cubicBezTo>
                      <a:cubicBezTo>
                        <a:pt x="1967441" y="1794334"/>
                        <a:pt x="1978526" y="1781703"/>
                        <a:pt x="1980846" y="1761853"/>
                      </a:cubicBezTo>
                      <a:cubicBezTo>
                        <a:pt x="1981362" y="1757729"/>
                        <a:pt x="1981362" y="1753604"/>
                        <a:pt x="1986260" y="1751800"/>
                      </a:cubicBezTo>
                      <a:cubicBezTo>
                        <a:pt x="1990900" y="1750253"/>
                        <a:pt x="1993993" y="1753088"/>
                        <a:pt x="1996829" y="1755924"/>
                      </a:cubicBezTo>
                      <a:cubicBezTo>
                        <a:pt x="2006109" y="1765720"/>
                        <a:pt x="2014101" y="1776289"/>
                        <a:pt x="2022092" y="1787116"/>
                      </a:cubicBezTo>
                      <a:cubicBezTo>
                        <a:pt x="2026474" y="1792788"/>
                        <a:pt x="2030599" y="1798459"/>
                        <a:pt x="2035497" y="1803873"/>
                      </a:cubicBezTo>
                      <a:cubicBezTo>
                        <a:pt x="2041942" y="1811091"/>
                        <a:pt x="2041426" y="1815215"/>
                        <a:pt x="2033177" y="1820113"/>
                      </a:cubicBezTo>
                      <a:cubicBezTo>
                        <a:pt x="2031888" y="1820887"/>
                        <a:pt x="2030341" y="1821660"/>
                        <a:pt x="2029052" y="1822433"/>
                      </a:cubicBezTo>
                      <a:cubicBezTo>
                        <a:pt x="2023123" y="1826558"/>
                        <a:pt x="2022608" y="1830425"/>
                        <a:pt x="2028537" y="1834807"/>
                      </a:cubicBezTo>
                      <a:cubicBezTo>
                        <a:pt x="2036528" y="1840994"/>
                        <a:pt x="2045808" y="1844603"/>
                        <a:pt x="2054315" y="1850017"/>
                      </a:cubicBezTo>
                      <a:cubicBezTo>
                        <a:pt x="2059471" y="1853368"/>
                        <a:pt x="2064885" y="1856719"/>
                        <a:pt x="2068494" y="1862133"/>
                      </a:cubicBezTo>
                      <a:cubicBezTo>
                        <a:pt x="2073134" y="1869093"/>
                        <a:pt x="2071330" y="1875022"/>
                        <a:pt x="2063854" y="1878889"/>
                      </a:cubicBezTo>
                      <a:cubicBezTo>
                        <a:pt x="2055862" y="1883013"/>
                        <a:pt x="2054831" y="1886107"/>
                        <a:pt x="2059987" y="1894356"/>
                      </a:cubicBezTo>
                      <a:cubicBezTo>
                        <a:pt x="2066689" y="1905183"/>
                        <a:pt x="2075712" y="1914463"/>
                        <a:pt x="2083188" y="1924775"/>
                      </a:cubicBezTo>
                      <a:cubicBezTo>
                        <a:pt x="2091179" y="1935860"/>
                        <a:pt x="2089890" y="1941016"/>
                        <a:pt x="2078290" y="1947976"/>
                      </a:cubicBezTo>
                      <a:cubicBezTo>
                        <a:pt x="2065143" y="1955709"/>
                        <a:pt x="2050449" y="1955967"/>
                        <a:pt x="2036528" y="1952358"/>
                      </a:cubicBezTo>
                      <a:cubicBezTo>
                        <a:pt x="2016678" y="1947202"/>
                        <a:pt x="1997860" y="1939984"/>
                        <a:pt x="1983939" y="1922713"/>
                      </a:cubicBezTo>
                      <a:cubicBezTo>
                        <a:pt x="1971566" y="1906988"/>
                        <a:pt x="1954036" y="1898223"/>
                        <a:pt x="1933929" y="1896418"/>
                      </a:cubicBezTo>
                      <a:cubicBezTo>
                        <a:pt x="1927484" y="1895903"/>
                        <a:pt x="1922844" y="1893067"/>
                        <a:pt x="1918461" y="1888685"/>
                      </a:cubicBezTo>
                      <a:cubicBezTo>
                        <a:pt x="1893714" y="1865226"/>
                        <a:pt x="1867162" y="1844087"/>
                        <a:pt x="1837000" y="1828105"/>
                      </a:cubicBezTo>
                      <a:cubicBezTo>
                        <a:pt x="1828751" y="1823722"/>
                        <a:pt x="1820244" y="1819855"/>
                        <a:pt x="1811479" y="1816762"/>
                      </a:cubicBezTo>
                      <a:cubicBezTo>
                        <a:pt x="1809417" y="1815989"/>
                        <a:pt x="1807097" y="1814957"/>
                        <a:pt x="1805293" y="1816762"/>
                      </a:cubicBezTo>
                      <a:cubicBezTo>
                        <a:pt x="1803230" y="1818824"/>
                        <a:pt x="1804004" y="1821402"/>
                        <a:pt x="1805035" y="1823722"/>
                      </a:cubicBezTo>
                      <a:cubicBezTo>
                        <a:pt x="1809417" y="1831714"/>
                        <a:pt x="1812768" y="1839963"/>
                        <a:pt x="1813800" y="1849243"/>
                      </a:cubicBezTo>
                      <a:cubicBezTo>
                        <a:pt x="1814315" y="1853883"/>
                        <a:pt x="1818955" y="1855172"/>
                        <a:pt x="1822307" y="1857235"/>
                      </a:cubicBezTo>
                      <a:cubicBezTo>
                        <a:pt x="1839836" y="1867031"/>
                        <a:pt x="1854014" y="1880178"/>
                        <a:pt x="1860201" y="1900285"/>
                      </a:cubicBezTo>
                      <a:cubicBezTo>
                        <a:pt x="1866130" y="1918846"/>
                        <a:pt x="1851437" y="1931993"/>
                        <a:pt x="1835196" y="1928900"/>
                      </a:cubicBezTo>
                      <a:cubicBezTo>
                        <a:pt x="1823080" y="1926579"/>
                        <a:pt x="1823080" y="1927095"/>
                        <a:pt x="1802972" y="1911886"/>
                      </a:cubicBezTo>
                      <a:cubicBezTo>
                        <a:pt x="1810448" y="1925806"/>
                        <a:pt x="1815862" y="1939469"/>
                        <a:pt x="1824111" y="1951327"/>
                      </a:cubicBezTo>
                      <a:cubicBezTo>
                        <a:pt x="1833391" y="1964732"/>
                        <a:pt x="1846281" y="1972208"/>
                        <a:pt x="1863295" y="1969114"/>
                      </a:cubicBezTo>
                      <a:cubicBezTo>
                        <a:pt x="1873091" y="1967310"/>
                        <a:pt x="1875926" y="1964216"/>
                        <a:pt x="1877215" y="1954421"/>
                      </a:cubicBezTo>
                      <a:cubicBezTo>
                        <a:pt x="1880051" y="1934313"/>
                        <a:pt x="1899127" y="1919361"/>
                        <a:pt x="1918977" y="1921424"/>
                      </a:cubicBezTo>
                      <a:cubicBezTo>
                        <a:pt x="1931093" y="1922713"/>
                        <a:pt x="1936764" y="1931220"/>
                        <a:pt x="1933155" y="1942820"/>
                      </a:cubicBezTo>
                      <a:cubicBezTo>
                        <a:pt x="1928515" y="1957772"/>
                        <a:pt x="1931609" y="1964732"/>
                        <a:pt x="1946560" y="1970403"/>
                      </a:cubicBezTo>
                      <a:cubicBezTo>
                        <a:pt x="1959707" y="1975559"/>
                        <a:pt x="1973886" y="1976590"/>
                        <a:pt x="1987806" y="1978653"/>
                      </a:cubicBezTo>
                      <a:cubicBezTo>
                        <a:pt x="2001469" y="1980715"/>
                        <a:pt x="2014358" y="1985097"/>
                        <a:pt x="2027248" y="1989995"/>
                      </a:cubicBezTo>
                      <a:cubicBezTo>
                        <a:pt x="2041168" y="1995151"/>
                        <a:pt x="2043746" y="2001338"/>
                        <a:pt x="2038590" y="2015258"/>
                      </a:cubicBezTo>
                      <a:cubicBezTo>
                        <a:pt x="2035497" y="2023508"/>
                        <a:pt x="2035755" y="2029695"/>
                        <a:pt x="2043231" y="2035881"/>
                      </a:cubicBezTo>
                      <a:cubicBezTo>
                        <a:pt x="2051222" y="2042326"/>
                        <a:pt x="2048386" y="2053411"/>
                        <a:pt x="2038075" y="2057020"/>
                      </a:cubicBezTo>
                      <a:cubicBezTo>
                        <a:pt x="2026732" y="2061145"/>
                        <a:pt x="2015390" y="2058567"/>
                        <a:pt x="2004047" y="2055731"/>
                      </a:cubicBezTo>
                      <a:cubicBezTo>
                        <a:pt x="1999407" y="2054442"/>
                        <a:pt x="1995024" y="2053153"/>
                        <a:pt x="1990384" y="2052122"/>
                      </a:cubicBezTo>
                      <a:cubicBezTo>
                        <a:pt x="1988837" y="2051864"/>
                        <a:pt x="1987033" y="2051606"/>
                        <a:pt x="1986002" y="2053153"/>
                      </a:cubicBezTo>
                      <a:cubicBezTo>
                        <a:pt x="1984971" y="2054700"/>
                        <a:pt x="1986002" y="2056247"/>
                        <a:pt x="1986775" y="2057278"/>
                      </a:cubicBezTo>
                      <a:cubicBezTo>
                        <a:pt x="1988837" y="2060113"/>
                        <a:pt x="1991157" y="2062434"/>
                        <a:pt x="1993735" y="2064754"/>
                      </a:cubicBezTo>
                      <a:cubicBezTo>
                        <a:pt x="2005078" y="2075065"/>
                        <a:pt x="2004820" y="2087954"/>
                        <a:pt x="2000953" y="2100844"/>
                      </a:cubicBezTo>
                      <a:cubicBezTo>
                        <a:pt x="1997602" y="2111929"/>
                        <a:pt x="1984455" y="2116827"/>
                        <a:pt x="1971050" y="2111413"/>
                      </a:cubicBezTo>
                      <a:cubicBezTo>
                        <a:pt x="1945529" y="2101359"/>
                        <a:pt x="1927226" y="2084088"/>
                        <a:pt x="1921813" y="2055989"/>
                      </a:cubicBezTo>
                      <a:cubicBezTo>
                        <a:pt x="1916915" y="2031241"/>
                        <a:pt x="1891394" y="2006494"/>
                        <a:pt x="1866646" y="2002885"/>
                      </a:cubicBezTo>
                      <a:cubicBezTo>
                        <a:pt x="1861233" y="2002111"/>
                        <a:pt x="1855046" y="2000822"/>
                        <a:pt x="1851694" y="2007267"/>
                      </a:cubicBezTo>
                      <a:cubicBezTo>
                        <a:pt x="1848601" y="2012938"/>
                        <a:pt x="1850921" y="2018094"/>
                        <a:pt x="1854788" y="2022734"/>
                      </a:cubicBezTo>
                      <a:cubicBezTo>
                        <a:pt x="1867162" y="2037170"/>
                        <a:pt x="1874122" y="2054700"/>
                        <a:pt x="1880824" y="2071972"/>
                      </a:cubicBezTo>
                      <a:cubicBezTo>
                        <a:pt x="1888558" y="2091564"/>
                        <a:pt x="1894487" y="2112702"/>
                        <a:pt x="1912017" y="2126365"/>
                      </a:cubicBezTo>
                      <a:cubicBezTo>
                        <a:pt x="1942693" y="2150597"/>
                        <a:pt x="1964348" y="2182820"/>
                        <a:pt x="1989353" y="2211950"/>
                      </a:cubicBezTo>
                      <a:cubicBezTo>
                        <a:pt x="1995540" y="2218911"/>
                        <a:pt x="1999922" y="2227160"/>
                        <a:pt x="2003789" y="2235925"/>
                      </a:cubicBezTo>
                      <a:cubicBezTo>
                        <a:pt x="2007398" y="2243658"/>
                        <a:pt x="2008945" y="2252165"/>
                        <a:pt x="2003531" y="2258868"/>
                      </a:cubicBezTo>
                      <a:cubicBezTo>
                        <a:pt x="1998118" y="2265312"/>
                        <a:pt x="1990642" y="2266086"/>
                        <a:pt x="1982393" y="2262477"/>
                      </a:cubicBezTo>
                      <a:cubicBezTo>
                        <a:pt x="1976464" y="2259899"/>
                        <a:pt x="1975432" y="2264797"/>
                        <a:pt x="1975432" y="2268921"/>
                      </a:cubicBezTo>
                      <a:cubicBezTo>
                        <a:pt x="1975432" y="2277171"/>
                        <a:pt x="1974401" y="2285162"/>
                        <a:pt x="1973112" y="2293154"/>
                      </a:cubicBezTo>
                      <a:cubicBezTo>
                        <a:pt x="1970792" y="2308363"/>
                        <a:pt x="1959965" y="2312745"/>
                        <a:pt x="1947591" y="2303981"/>
                      </a:cubicBezTo>
                      <a:cubicBezTo>
                        <a:pt x="1942693" y="2300372"/>
                        <a:pt x="1938827" y="2296247"/>
                        <a:pt x="1935475" y="2291349"/>
                      </a:cubicBezTo>
                      <a:cubicBezTo>
                        <a:pt x="1924906" y="2276397"/>
                        <a:pt x="1912274" y="2267375"/>
                        <a:pt x="1892683" y="2274593"/>
                      </a:cubicBezTo>
                      <a:cubicBezTo>
                        <a:pt x="1883918" y="2277944"/>
                        <a:pt x="1879793" y="2274335"/>
                        <a:pt x="1877215" y="2263508"/>
                      </a:cubicBezTo>
                      <a:cubicBezTo>
                        <a:pt x="1871286" y="2237471"/>
                        <a:pt x="1864841" y="2211435"/>
                        <a:pt x="1859428" y="2185140"/>
                      </a:cubicBezTo>
                      <a:cubicBezTo>
                        <a:pt x="1857108" y="2174056"/>
                        <a:pt x="1855046" y="2162713"/>
                        <a:pt x="1851437" y="2149824"/>
                      </a:cubicBezTo>
                      <a:cubicBezTo>
                        <a:pt x="1848343" y="2155495"/>
                        <a:pt x="1847828" y="2159877"/>
                        <a:pt x="1847828" y="2164517"/>
                      </a:cubicBezTo>
                      <a:cubicBezTo>
                        <a:pt x="1848343" y="2177922"/>
                        <a:pt x="1847054" y="2191327"/>
                        <a:pt x="1845507" y="2204475"/>
                      </a:cubicBezTo>
                      <a:cubicBezTo>
                        <a:pt x="1843961" y="2219942"/>
                        <a:pt x="1839578" y="2234378"/>
                        <a:pt x="1822564" y="2239791"/>
                      </a:cubicBezTo>
                      <a:cubicBezTo>
                        <a:pt x="1807613" y="2244432"/>
                        <a:pt x="1790599" y="2239791"/>
                        <a:pt x="1791888" y="2218395"/>
                      </a:cubicBezTo>
                      <a:cubicBezTo>
                        <a:pt x="1792145" y="2211950"/>
                        <a:pt x="1792403" y="2205506"/>
                        <a:pt x="1793434" y="2198803"/>
                      </a:cubicBezTo>
                      <a:cubicBezTo>
                        <a:pt x="1794465" y="2192616"/>
                        <a:pt x="1795497" y="2186429"/>
                        <a:pt x="1796786" y="2179469"/>
                      </a:cubicBezTo>
                      <a:cubicBezTo>
                        <a:pt x="1791888" y="2186945"/>
                        <a:pt x="1785701" y="2190296"/>
                        <a:pt x="1777194" y="2188750"/>
                      </a:cubicBezTo>
                      <a:cubicBezTo>
                        <a:pt x="1768687" y="2187203"/>
                        <a:pt x="1764820" y="2180758"/>
                        <a:pt x="1761984" y="2173540"/>
                      </a:cubicBezTo>
                      <a:cubicBezTo>
                        <a:pt x="1759664" y="2167611"/>
                        <a:pt x="1758375" y="2161682"/>
                        <a:pt x="1758118" y="2155237"/>
                      </a:cubicBezTo>
                      <a:cubicBezTo>
                        <a:pt x="1757086" y="2122498"/>
                        <a:pt x="1759149" y="2089759"/>
                        <a:pt x="1766624" y="2057793"/>
                      </a:cubicBezTo>
                      <a:cubicBezTo>
                        <a:pt x="1772554" y="2032015"/>
                        <a:pt x="1761469" y="2011649"/>
                        <a:pt x="1746259" y="1992573"/>
                      </a:cubicBezTo>
                      <a:cubicBezTo>
                        <a:pt x="1734659" y="1977879"/>
                        <a:pt x="1723058" y="1963185"/>
                        <a:pt x="1712489" y="1947718"/>
                      </a:cubicBezTo>
                      <a:cubicBezTo>
                        <a:pt x="1699084" y="1927868"/>
                        <a:pt x="1694186" y="1905441"/>
                        <a:pt x="1699600" y="1882498"/>
                      </a:cubicBezTo>
                      <a:cubicBezTo>
                        <a:pt x="1710942" y="1834549"/>
                        <a:pt x="1669181" y="1803873"/>
                        <a:pt x="1632575" y="1803099"/>
                      </a:cubicBezTo>
                      <a:cubicBezTo>
                        <a:pt x="1612725" y="1802584"/>
                        <a:pt x="1603187" y="1815215"/>
                        <a:pt x="1609116" y="1834292"/>
                      </a:cubicBezTo>
                      <a:cubicBezTo>
                        <a:pt x="1612983" y="1846923"/>
                        <a:pt x="1620459" y="1857750"/>
                        <a:pt x="1629739" y="1867288"/>
                      </a:cubicBezTo>
                      <a:cubicBezTo>
                        <a:pt x="1678977" y="1918588"/>
                        <a:pt x="1707075" y="1980457"/>
                        <a:pt x="1717903" y="2050318"/>
                      </a:cubicBezTo>
                      <a:cubicBezTo>
                        <a:pt x="1719191" y="2058051"/>
                        <a:pt x="1718934" y="2066042"/>
                        <a:pt x="1717645" y="2073518"/>
                      </a:cubicBezTo>
                      <a:cubicBezTo>
                        <a:pt x="1715840" y="2085119"/>
                        <a:pt x="1710942" y="2087439"/>
                        <a:pt x="1700115" y="2082799"/>
                      </a:cubicBezTo>
                      <a:cubicBezTo>
                        <a:pt x="1698311" y="2082025"/>
                        <a:pt x="1696764" y="2080994"/>
                        <a:pt x="1694186" y="2081252"/>
                      </a:cubicBezTo>
                      <a:cubicBezTo>
                        <a:pt x="1693671" y="2085892"/>
                        <a:pt x="1695991" y="2090017"/>
                        <a:pt x="1698053" y="2093884"/>
                      </a:cubicBezTo>
                      <a:cubicBezTo>
                        <a:pt x="1703466" y="2104711"/>
                        <a:pt x="1705013" y="2116311"/>
                        <a:pt x="1706560" y="2128169"/>
                      </a:cubicBezTo>
                      <a:cubicBezTo>
                        <a:pt x="1707075" y="2133067"/>
                        <a:pt x="1705786" y="2137450"/>
                        <a:pt x="1700889" y="2139770"/>
                      </a:cubicBezTo>
                      <a:cubicBezTo>
                        <a:pt x="1696248" y="2142090"/>
                        <a:pt x="1692639" y="2139770"/>
                        <a:pt x="1689030" y="2136676"/>
                      </a:cubicBezTo>
                      <a:cubicBezTo>
                        <a:pt x="1679750" y="2127912"/>
                        <a:pt x="1670985" y="2118631"/>
                        <a:pt x="1661705" y="2109609"/>
                      </a:cubicBezTo>
                      <a:cubicBezTo>
                        <a:pt x="1659127" y="2107031"/>
                        <a:pt x="1656549" y="2103680"/>
                        <a:pt x="1652682" y="2103164"/>
                      </a:cubicBezTo>
                      <a:cubicBezTo>
                        <a:pt x="1627677" y="2098782"/>
                        <a:pt x="1617623" y="2079963"/>
                        <a:pt x="1610921" y="2058824"/>
                      </a:cubicBezTo>
                      <a:cubicBezTo>
                        <a:pt x="1604476" y="2038459"/>
                        <a:pt x="1602156" y="2017321"/>
                        <a:pt x="1599320" y="1996440"/>
                      </a:cubicBezTo>
                      <a:cubicBezTo>
                        <a:pt x="1596485" y="1975817"/>
                        <a:pt x="1592618" y="1955194"/>
                        <a:pt x="1586431" y="1935344"/>
                      </a:cubicBezTo>
                      <a:cubicBezTo>
                        <a:pt x="1583080" y="1924517"/>
                        <a:pt x="1578182" y="1914463"/>
                        <a:pt x="1570706" y="1905699"/>
                      </a:cubicBezTo>
                      <a:cubicBezTo>
                        <a:pt x="1562457" y="1895903"/>
                        <a:pt x="1553950" y="1886365"/>
                        <a:pt x="1546732" y="1875795"/>
                      </a:cubicBezTo>
                      <a:cubicBezTo>
                        <a:pt x="1545443" y="1873991"/>
                        <a:pt x="1543896" y="1871671"/>
                        <a:pt x="1541576" y="1872444"/>
                      </a:cubicBezTo>
                      <a:cubicBezTo>
                        <a:pt x="1538482" y="1873733"/>
                        <a:pt x="1539771" y="1876826"/>
                        <a:pt x="1540287" y="1878889"/>
                      </a:cubicBezTo>
                      <a:cubicBezTo>
                        <a:pt x="1543638" y="1895645"/>
                        <a:pt x="1549567" y="1911886"/>
                        <a:pt x="1556012" y="1927868"/>
                      </a:cubicBezTo>
                      <a:cubicBezTo>
                        <a:pt x="1561683" y="1942047"/>
                        <a:pt x="1569933" y="1954936"/>
                        <a:pt x="1576635" y="1968857"/>
                      </a:cubicBezTo>
                      <a:cubicBezTo>
                        <a:pt x="1586431" y="1988706"/>
                        <a:pt x="1586173" y="2007525"/>
                        <a:pt x="1574057" y="2026601"/>
                      </a:cubicBezTo>
                      <a:cubicBezTo>
                        <a:pt x="1561425" y="2046708"/>
                        <a:pt x="1563488" y="2056762"/>
                        <a:pt x="1582822" y="2070941"/>
                      </a:cubicBezTo>
                      <a:cubicBezTo>
                        <a:pt x="1598289" y="2082025"/>
                        <a:pt x="1613499" y="2093368"/>
                        <a:pt x="1627419" y="2106515"/>
                      </a:cubicBezTo>
                      <a:cubicBezTo>
                        <a:pt x="1636184" y="2114764"/>
                        <a:pt x="1641855" y="2124560"/>
                        <a:pt x="1644691" y="2135903"/>
                      </a:cubicBezTo>
                      <a:cubicBezTo>
                        <a:pt x="1651909" y="2165291"/>
                        <a:pt x="1650878" y="2194679"/>
                        <a:pt x="1643402" y="2223809"/>
                      </a:cubicBezTo>
                      <a:cubicBezTo>
                        <a:pt x="1641340" y="2231542"/>
                        <a:pt x="1638504" y="2240307"/>
                        <a:pt x="1628708" y="2240823"/>
                      </a:cubicBezTo>
                      <a:cubicBezTo>
                        <a:pt x="1618654" y="2241338"/>
                        <a:pt x="1616076" y="2232316"/>
                        <a:pt x="1612983" y="2224840"/>
                      </a:cubicBezTo>
                      <a:cubicBezTo>
                        <a:pt x="1608085" y="2213239"/>
                        <a:pt x="1607827" y="2200608"/>
                        <a:pt x="1604992" y="2188492"/>
                      </a:cubicBezTo>
                      <a:cubicBezTo>
                        <a:pt x="1603960" y="2184109"/>
                        <a:pt x="1605249" y="2175860"/>
                        <a:pt x="1599062" y="2176891"/>
                      </a:cubicBezTo>
                      <a:cubicBezTo>
                        <a:pt x="1592876" y="2177922"/>
                        <a:pt x="1596485" y="2185398"/>
                        <a:pt x="1597516" y="2189781"/>
                      </a:cubicBezTo>
                      <a:cubicBezTo>
                        <a:pt x="1598547" y="2194936"/>
                        <a:pt x="1598805" y="2200350"/>
                        <a:pt x="1599062" y="2205506"/>
                      </a:cubicBezTo>
                      <a:cubicBezTo>
                        <a:pt x="1599320" y="2212466"/>
                        <a:pt x="1596485" y="2218137"/>
                        <a:pt x="1590298" y="2220715"/>
                      </a:cubicBezTo>
                      <a:cubicBezTo>
                        <a:pt x="1583595" y="2223809"/>
                        <a:pt x="1576893" y="2222778"/>
                        <a:pt x="1570964" y="2218137"/>
                      </a:cubicBezTo>
                      <a:cubicBezTo>
                        <a:pt x="1559105" y="2209115"/>
                        <a:pt x="1555239" y="2195710"/>
                        <a:pt x="1560394" y="2180500"/>
                      </a:cubicBezTo>
                      <a:cubicBezTo>
                        <a:pt x="1562457" y="2174313"/>
                        <a:pt x="1565808" y="2168642"/>
                        <a:pt x="1568644" y="2162713"/>
                      </a:cubicBezTo>
                      <a:cubicBezTo>
                        <a:pt x="1572510" y="2154464"/>
                        <a:pt x="1575346" y="2145957"/>
                        <a:pt x="1576119" y="2136676"/>
                      </a:cubicBezTo>
                      <a:cubicBezTo>
                        <a:pt x="1576377" y="2133067"/>
                        <a:pt x="1575862" y="2129716"/>
                        <a:pt x="1572253" y="2127912"/>
                      </a:cubicBezTo>
                      <a:cubicBezTo>
                        <a:pt x="1568644" y="2126107"/>
                        <a:pt x="1565550" y="2127912"/>
                        <a:pt x="1562972" y="2130232"/>
                      </a:cubicBezTo>
                      <a:cubicBezTo>
                        <a:pt x="1556270" y="2136161"/>
                        <a:pt x="1553176" y="2143894"/>
                        <a:pt x="1552661" y="2152659"/>
                      </a:cubicBezTo>
                      <a:cubicBezTo>
                        <a:pt x="1552145" y="2157557"/>
                        <a:pt x="1552661" y="2162713"/>
                        <a:pt x="1552403" y="2167611"/>
                      </a:cubicBezTo>
                      <a:cubicBezTo>
                        <a:pt x="1552145" y="2177922"/>
                        <a:pt x="1545700" y="2182047"/>
                        <a:pt x="1536162" y="2177665"/>
                      </a:cubicBezTo>
                      <a:cubicBezTo>
                        <a:pt x="1527913" y="2173798"/>
                        <a:pt x="1522757" y="2166838"/>
                        <a:pt x="1519922" y="2158073"/>
                      </a:cubicBezTo>
                      <a:cubicBezTo>
                        <a:pt x="1518117" y="2152401"/>
                        <a:pt x="1517344" y="2146472"/>
                        <a:pt x="1517344" y="2140543"/>
                      </a:cubicBezTo>
                      <a:cubicBezTo>
                        <a:pt x="1517344" y="2120951"/>
                        <a:pt x="1517344" y="2101359"/>
                        <a:pt x="1517344" y="2081510"/>
                      </a:cubicBezTo>
                      <a:cubicBezTo>
                        <a:pt x="1517344" y="2070425"/>
                        <a:pt x="1515281" y="2059856"/>
                        <a:pt x="1512188" y="2049286"/>
                      </a:cubicBezTo>
                      <a:cubicBezTo>
                        <a:pt x="1509868" y="2041553"/>
                        <a:pt x="1506001" y="2034335"/>
                        <a:pt x="1499556" y="2028921"/>
                      </a:cubicBezTo>
                      <a:cubicBezTo>
                        <a:pt x="1493370" y="2023765"/>
                        <a:pt x="1489760" y="2024539"/>
                        <a:pt x="1487698" y="2032788"/>
                      </a:cubicBezTo>
                      <a:cubicBezTo>
                        <a:pt x="1483831" y="2047482"/>
                        <a:pt x="1484605" y="2062434"/>
                        <a:pt x="1486409" y="2077385"/>
                      </a:cubicBezTo>
                      <a:cubicBezTo>
                        <a:pt x="1488472" y="2094915"/>
                        <a:pt x="1490534" y="2112702"/>
                        <a:pt x="1492596" y="2130232"/>
                      </a:cubicBezTo>
                      <a:cubicBezTo>
                        <a:pt x="1494916" y="2148792"/>
                        <a:pt x="1489503" y="2165291"/>
                        <a:pt x="1479965" y="2181016"/>
                      </a:cubicBezTo>
                      <a:cubicBezTo>
                        <a:pt x="1473262" y="2192101"/>
                        <a:pt x="1465271" y="2202670"/>
                        <a:pt x="1460115" y="2214786"/>
                      </a:cubicBezTo>
                      <a:cubicBezTo>
                        <a:pt x="1457795" y="2220457"/>
                        <a:pt x="1452639" y="2222262"/>
                        <a:pt x="1446968" y="2220200"/>
                      </a:cubicBezTo>
                      <a:cubicBezTo>
                        <a:pt x="1436656" y="2216591"/>
                        <a:pt x="1429954" y="2209373"/>
                        <a:pt x="1426602" y="2198803"/>
                      </a:cubicBezTo>
                      <a:cubicBezTo>
                        <a:pt x="1422220" y="2184367"/>
                        <a:pt x="1426087" y="2170447"/>
                        <a:pt x="1426860" y="2156268"/>
                      </a:cubicBezTo>
                      <a:cubicBezTo>
                        <a:pt x="1427118" y="2153175"/>
                        <a:pt x="1427891" y="2150081"/>
                        <a:pt x="1427376" y="2146988"/>
                      </a:cubicBezTo>
                      <a:cubicBezTo>
                        <a:pt x="1426345" y="2140028"/>
                        <a:pt x="1422736" y="2137192"/>
                        <a:pt x="1415518" y="2138739"/>
                      </a:cubicBezTo>
                      <a:cubicBezTo>
                        <a:pt x="1410877" y="2139770"/>
                        <a:pt x="1406753" y="2141832"/>
                        <a:pt x="1402371" y="2143637"/>
                      </a:cubicBezTo>
                      <a:cubicBezTo>
                        <a:pt x="1392574" y="2147761"/>
                        <a:pt x="1386903" y="2145699"/>
                        <a:pt x="1383552" y="2135645"/>
                      </a:cubicBezTo>
                      <a:cubicBezTo>
                        <a:pt x="1378654" y="2120951"/>
                        <a:pt x="1380716" y="2106773"/>
                        <a:pt x="1386903" y="2093110"/>
                      </a:cubicBezTo>
                      <a:cubicBezTo>
                        <a:pt x="1394121" y="2077643"/>
                        <a:pt x="1402886" y="2062691"/>
                        <a:pt x="1411651" y="2047997"/>
                      </a:cubicBezTo>
                      <a:cubicBezTo>
                        <a:pt x="1422478" y="2030468"/>
                        <a:pt x="1432274" y="2012423"/>
                        <a:pt x="1437430" y="1992315"/>
                      </a:cubicBezTo>
                      <a:cubicBezTo>
                        <a:pt x="1442843" y="1971435"/>
                        <a:pt x="1437945" y="1952874"/>
                        <a:pt x="1424798" y="1936118"/>
                      </a:cubicBezTo>
                      <a:cubicBezTo>
                        <a:pt x="1422478" y="1933282"/>
                        <a:pt x="1420158" y="1930189"/>
                        <a:pt x="1418869" y="1926579"/>
                      </a:cubicBezTo>
                      <a:cubicBezTo>
                        <a:pt x="1418096" y="1924775"/>
                        <a:pt x="1417838" y="1921681"/>
                        <a:pt x="1415002" y="1921939"/>
                      </a:cubicBezTo>
                      <a:cubicBezTo>
                        <a:pt x="1412424" y="1922197"/>
                        <a:pt x="1411651" y="1924775"/>
                        <a:pt x="1411135" y="1926579"/>
                      </a:cubicBezTo>
                      <a:cubicBezTo>
                        <a:pt x="1406495" y="1940758"/>
                        <a:pt x="1403402" y="1955452"/>
                        <a:pt x="1402886" y="1970403"/>
                      </a:cubicBezTo>
                      <a:cubicBezTo>
                        <a:pt x="1402371" y="1982519"/>
                        <a:pt x="1401082" y="1994635"/>
                        <a:pt x="1405206" y="2006494"/>
                      </a:cubicBezTo>
                      <a:cubicBezTo>
                        <a:pt x="1406753" y="2011392"/>
                        <a:pt x="1403659" y="2016032"/>
                        <a:pt x="1401597" y="2020672"/>
                      </a:cubicBezTo>
                      <a:cubicBezTo>
                        <a:pt x="1392317" y="2042326"/>
                        <a:pt x="1378654" y="2061145"/>
                        <a:pt x="1363960" y="2079447"/>
                      </a:cubicBezTo>
                      <a:cubicBezTo>
                        <a:pt x="1351586" y="2094657"/>
                        <a:pt x="1339470" y="2110124"/>
                        <a:pt x="1328643" y="2126623"/>
                      </a:cubicBezTo>
                      <a:cubicBezTo>
                        <a:pt x="1324776" y="2132552"/>
                        <a:pt x="1320136" y="2137450"/>
                        <a:pt x="1313176" y="2139770"/>
                      </a:cubicBezTo>
                      <a:cubicBezTo>
                        <a:pt x="1306216" y="2142090"/>
                        <a:pt x="1301575" y="2138997"/>
                        <a:pt x="1300802" y="2131778"/>
                      </a:cubicBezTo>
                      <a:cubicBezTo>
                        <a:pt x="1300287" y="2127654"/>
                        <a:pt x="1301060" y="2123787"/>
                        <a:pt x="1302349" y="2119920"/>
                      </a:cubicBezTo>
                      <a:cubicBezTo>
                        <a:pt x="1305185" y="2111671"/>
                        <a:pt x="1307762" y="2103422"/>
                        <a:pt x="1309825" y="2094915"/>
                      </a:cubicBezTo>
                      <a:cubicBezTo>
                        <a:pt x="1310598" y="2091821"/>
                        <a:pt x="1312660" y="2087697"/>
                        <a:pt x="1309051" y="2085377"/>
                      </a:cubicBezTo>
                      <a:cubicBezTo>
                        <a:pt x="1305700" y="2083057"/>
                        <a:pt x="1302607" y="2086666"/>
                        <a:pt x="1300029" y="2088212"/>
                      </a:cubicBezTo>
                      <a:cubicBezTo>
                        <a:pt x="1296935" y="2090275"/>
                        <a:pt x="1294100" y="2092595"/>
                        <a:pt x="1290748" y="2094657"/>
                      </a:cubicBezTo>
                      <a:cubicBezTo>
                        <a:pt x="1286366" y="2097235"/>
                        <a:pt x="1281726" y="2098782"/>
                        <a:pt x="1276570" y="2098524"/>
                      </a:cubicBezTo>
                      <a:cubicBezTo>
                        <a:pt x="1268321" y="2098008"/>
                        <a:pt x="1263939" y="2092852"/>
                        <a:pt x="1265485" y="2084861"/>
                      </a:cubicBezTo>
                      <a:cubicBezTo>
                        <a:pt x="1266516" y="2079705"/>
                        <a:pt x="1268579" y="2074807"/>
                        <a:pt x="1271414" y="2070167"/>
                      </a:cubicBezTo>
                      <a:cubicBezTo>
                        <a:pt x="1281984" y="2053411"/>
                        <a:pt x="1293842" y="2037944"/>
                        <a:pt x="1309309" y="2025570"/>
                      </a:cubicBezTo>
                      <a:cubicBezTo>
                        <a:pt x="1316012" y="2020156"/>
                        <a:pt x="1321683" y="2014227"/>
                        <a:pt x="1325550" y="2006494"/>
                      </a:cubicBezTo>
                      <a:cubicBezTo>
                        <a:pt x="1337924" y="1980973"/>
                        <a:pt x="1345142" y="1954163"/>
                        <a:pt x="1348493" y="1926064"/>
                      </a:cubicBezTo>
                      <a:cubicBezTo>
                        <a:pt x="1349008" y="1922455"/>
                        <a:pt x="1348751" y="1918588"/>
                        <a:pt x="1348493" y="1914979"/>
                      </a:cubicBezTo>
                      <a:cubicBezTo>
                        <a:pt x="1348235" y="1912143"/>
                        <a:pt x="1348493" y="1908792"/>
                        <a:pt x="1345142" y="1908019"/>
                      </a:cubicBezTo>
                      <a:cubicBezTo>
                        <a:pt x="1342306" y="1907503"/>
                        <a:pt x="1340759" y="1910081"/>
                        <a:pt x="1339470" y="1911886"/>
                      </a:cubicBezTo>
                      <a:cubicBezTo>
                        <a:pt x="1335346" y="1917815"/>
                        <a:pt x="1331737" y="1924002"/>
                        <a:pt x="1325808" y="1928126"/>
                      </a:cubicBezTo>
                      <a:cubicBezTo>
                        <a:pt x="1307247" y="1941789"/>
                        <a:pt x="1287913" y="1941531"/>
                        <a:pt x="1268836" y="1929931"/>
                      </a:cubicBezTo>
                      <a:cubicBezTo>
                        <a:pt x="1248729" y="1917557"/>
                        <a:pt x="1234551" y="1901058"/>
                        <a:pt x="1236871" y="1875022"/>
                      </a:cubicBezTo>
                      <a:cubicBezTo>
                        <a:pt x="1237902" y="1863937"/>
                        <a:pt x="1243573" y="1860070"/>
                        <a:pt x="1253885" y="1863937"/>
                      </a:cubicBezTo>
                      <a:cubicBezTo>
                        <a:pt x="1278632" y="1873217"/>
                        <a:pt x="1303380" y="1872444"/>
                        <a:pt x="1328128" y="1864453"/>
                      </a:cubicBezTo>
                      <a:cubicBezTo>
                        <a:pt x="1331994" y="1863164"/>
                        <a:pt x="1336892" y="1862390"/>
                        <a:pt x="1336635" y="1857235"/>
                      </a:cubicBezTo>
                      <a:cubicBezTo>
                        <a:pt x="1336377" y="1852337"/>
                        <a:pt x="1331479" y="1851305"/>
                        <a:pt x="1327870" y="1850017"/>
                      </a:cubicBezTo>
                      <a:cubicBezTo>
                        <a:pt x="1318590" y="1846923"/>
                        <a:pt x="1309309" y="1844861"/>
                        <a:pt x="1299771" y="1843314"/>
                      </a:cubicBezTo>
                      <a:cubicBezTo>
                        <a:pt x="1286882" y="1840994"/>
                        <a:pt x="1275281" y="1835838"/>
                        <a:pt x="1264196" y="1829394"/>
                      </a:cubicBezTo>
                      <a:cubicBezTo>
                        <a:pt x="1252854" y="1822949"/>
                        <a:pt x="1247698" y="1812122"/>
                        <a:pt x="1251565" y="1804130"/>
                      </a:cubicBezTo>
                      <a:cubicBezTo>
                        <a:pt x="1254916" y="1796912"/>
                        <a:pt x="1265485" y="1794334"/>
                        <a:pt x="1277601" y="1797943"/>
                      </a:cubicBezTo>
                      <a:cubicBezTo>
                        <a:pt x="1287655" y="1800779"/>
                        <a:pt x="1296678" y="1805162"/>
                        <a:pt x="1305442" y="1810833"/>
                      </a:cubicBezTo>
                      <a:cubicBezTo>
                        <a:pt x="1320652" y="1820887"/>
                        <a:pt x="1337408" y="1822691"/>
                        <a:pt x="1354680" y="1818309"/>
                      </a:cubicBezTo>
                      <a:cubicBezTo>
                        <a:pt x="1363702" y="1815989"/>
                        <a:pt x="1365507" y="1811864"/>
                        <a:pt x="1362156" y="1803099"/>
                      </a:cubicBezTo>
                      <a:cubicBezTo>
                        <a:pt x="1360093" y="1797943"/>
                        <a:pt x="1360867" y="1792788"/>
                        <a:pt x="1361898" y="1787632"/>
                      </a:cubicBezTo>
                      <a:cubicBezTo>
                        <a:pt x="1367054" y="1763658"/>
                        <a:pt x="1373756" y="1739683"/>
                        <a:pt x="1376076" y="1715194"/>
                      </a:cubicBezTo>
                      <a:cubicBezTo>
                        <a:pt x="1377881" y="1695086"/>
                        <a:pt x="1378912" y="1674721"/>
                        <a:pt x="1373498" y="1654871"/>
                      </a:cubicBezTo>
                      <a:cubicBezTo>
                        <a:pt x="1372209" y="1649716"/>
                        <a:pt x="1370663" y="1644044"/>
                        <a:pt x="1364733" y="1642755"/>
                      </a:cubicBezTo>
                      <a:cubicBezTo>
                        <a:pt x="1358031" y="1641209"/>
                        <a:pt x="1354422" y="1646107"/>
                        <a:pt x="1351071" y="1650489"/>
                      </a:cubicBezTo>
                      <a:cubicBezTo>
                        <a:pt x="1344626" y="1658996"/>
                        <a:pt x="1339986" y="1668534"/>
                        <a:pt x="1334572" y="1677557"/>
                      </a:cubicBezTo>
                      <a:cubicBezTo>
                        <a:pt x="1329159" y="1687095"/>
                        <a:pt x="1321941" y="1695344"/>
                        <a:pt x="1315238" y="1703851"/>
                      </a:cubicBezTo>
                      <a:cubicBezTo>
                        <a:pt x="1309825" y="1710811"/>
                        <a:pt x="1303896" y="1709522"/>
                        <a:pt x="1300287" y="1701789"/>
                      </a:cubicBezTo>
                      <a:cubicBezTo>
                        <a:pt x="1299513" y="1700242"/>
                        <a:pt x="1299255" y="1698953"/>
                        <a:pt x="1298740" y="1697406"/>
                      </a:cubicBezTo>
                      <a:cubicBezTo>
                        <a:pt x="1295904" y="1689157"/>
                        <a:pt x="1292037" y="1688126"/>
                        <a:pt x="1285077" y="1693282"/>
                      </a:cubicBezTo>
                      <a:cubicBezTo>
                        <a:pt x="1284046" y="1694055"/>
                        <a:pt x="1283273" y="1694828"/>
                        <a:pt x="1282241" y="1695602"/>
                      </a:cubicBezTo>
                      <a:cubicBezTo>
                        <a:pt x="1274250" y="1702304"/>
                        <a:pt x="1270383" y="1702820"/>
                        <a:pt x="1262134" y="1697664"/>
                      </a:cubicBezTo>
                      <a:cubicBezTo>
                        <a:pt x="1254400" y="1693024"/>
                        <a:pt x="1251565" y="1686579"/>
                        <a:pt x="1253369" y="1678072"/>
                      </a:cubicBezTo>
                      <a:cubicBezTo>
                        <a:pt x="1254658" y="1671885"/>
                        <a:pt x="1257494" y="1666472"/>
                        <a:pt x="1260845" y="1661058"/>
                      </a:cubicBezTo>
                      <a:cubicBezTo>
                        <a:pt x="1267032" y="1651262"/>
                        <a:pt x="1274250" y="1642240"/>
                        <a:pt x="1279406" y="1631928"/>
                      </a:cubicBezTo>
                      <a:cubicBezTo>
                        <a:pt x="1284562" y="1621101"/>
                        <a:pt x="1281468" y="1615945"/>
                        <a:pt x="1269352" y="1614141"/>
                      </a:cubicBezTo>
                      <a:cubicBezTo>
                        <a:pt x="1256720" y="1612079"/>
                        <a:pt x="1243831" y="1612336"/>
                        <a:pt x="1231199" y="1612336"/>
                      </a:cubicBezTo>
                      <a:cubicBezTo>
                        <a:pt x="1224755" y="1612336"/>
                        <a:pt x="1218052" y="1612594"/>
                        <a:pt x="1211608" y="1612079"/>
                      </a:cubicBezTo>
                      <a:cubicBezTo>
                        <a:pt x="1197429" y="1611047"/>
                        <a:pt x="1191242" y="1601767"/>
                        <a:pt x="1195883" y="1588104"/>
                      </a:cubicBezTo>
                      <a:cubicBezTo>
                        <a:pt x="1196914" y="1585269"/>
                        <a:pt x="1197945" y="1582433"/>
                        <a:pt x="1198460" y="1579082"/>
                      </a:cubicBezTo>
                      <a:cubicBezTo>
                        <a:pt x="1199749" y="1568255"/>
                        <a:pt x="1203616" y="1564904"/>
                        <a:pt x="1214443" y="1566708"/>
                      </a:cubicBezTo>
                      <a:cubicBezTo>
                        <a:pt x="1221919" y="1567739"/>
                        <a:pt x="1229395" y="1567739"/>
                        <a:pt x="1236871" y="1567739"/>
                      </a:cubicBezTo>
                      <a:cubicBezTo>
                        <a:pt x="1239449" y="1567739"/>
                        <a:pt x="1243058" y="1568255"/>
                        <a:pt x="1243573" y="1564388"/>
                      </a:cubicBezTo>
                      <a:cubicBezTo>
                        <a:pt x="1244089" y="1561552"/>
                        <a:pt x="1241511" y="1560005"/>
                        <a:pt x="1239449" y="1558717"/>
                      </a:cubicBezTo>
                      <a:cubicBezTo>
                        <a:pt x="1230684" y="1553045"/>
                        <a:pt x="1221919" y="1548147"/>
                        <a:pt x="1213154" y="1542734"/>
                      </a:cubicBezTo>
                      <a:cubicBezTo>
                        <a:pt x="1206967" y="1538867"/>
                        <a:pt x="1204132" y="1533969"/>
                        <a:pt x="1206710" y="1527009"/>
                      </a:cubicBezTo>
                      <a:cubicBezTo>
                        <a:pt x="1209288" y="1520306"/>
                        <a:pt x="1214701" y="1519275"/>
                        <a:pt x="1221404" y="1520822"/>
                      </a:cubicBezTo>
                      <a:cubicBezTo>
                        <a:pt x="1237386" y="1524173"/>
                        <a:pt x="1253111" y="1527266"/>
                        <a:pt x="1268836" y="1531133"/>
                      </a:cubicBezTo>
                      <a:cubicBezTo>
                        <a:pt x="1276828" y="1532938"/>
                        <a:pt x="1283788" y="1538094"/>
                        <a:pt x="1289202" y="1543765"/>
                      </a:cubicBezTo>
                      <a:cubicBezTo>
                        <a:pt x="1305185" y="1560521"/>
                        <a:pt x="1325292" y="1561810"/>
                        <a:pt x="1346173" y="1560005"/>
                      </a:cubicBezTo>
                      <a:cubicBezTo>
                        <a:pt x="1355195" y="1559232"/>
                        <a:pt x="1365249" y="1547889"/>
                        <a:pt x="1365765" y="1537578"/>
                      </a:cubicBezTo>
                      <a:cubicBezTo>
                        <a:pt x="1366538" y="1521080"/>
                        <a:pt x="1366022" y="1504581"/>
                        <a:pt x="1366022" y="1488083"/>
                      </a:cubicBezTo>
                      <a:cubicBezTo>
                        <a:pt x="1366022" y="1483443"/>
                        <a:pt x="1364218" y="1479576"/>
                        <a:pt x="1360867" y="1476482"/>
                      </a:cubicBezTo>
                      <a:cubicBezTo>
                        <a:pt x="1351071" y="1467460"/>
                        <a:pt x="1342821" y="1456890"/>
                        <a:pt x="1333541" y="1447095"/>
                      </a:cubicBezTo>
                      <a:cubicBezTo>
                        <a:pt x="1302349" y="1413324"/>
                        <a:pt x="1265485" y="1385741"/>
                        <a:pt x="1230684" y="1356353"/>
                      </a:cubicBezTo>
                      <a:cubicBezTo>
                        <a:pt x="1198976" y="1329543"/>
                        <a:pt x="1167010" y="1303507"/>
                        <a:pt x="1135302" y="1276697"/>
                      </a:cubicBezTo>
                      <a:cubicBezTo>
                        <a:pt x="1125507" y="1268448"/>
                        <a:pt x="1115453" y="1260972"/>
                        <a:pt x="1102821" y="1256847"/>
                      </a:cubicBezTo>
                      <a:cubicBezTo>
                        <a:pt x="1095345" y="1254527"/>
                        <a:pt x="1088901" y="1250403"/>
                        <a:pt x="1081425" y="1248082"/>
                      </a:cubicBezTo>
                      <a:cubicBezTo>
                        <a:pt x="1057966" y="1242153"/>
                        <a:pt x="1034250" y="1242411"/>
                        <a:pt x="1010791" y="1248340"/>
                      </a:cubicBezTo>
                      <a:cubicBezTo>
                        <a:pt x="1007182" y="1249114"/>
                        <a:pt x="1004088" y="1251176"/>
                        <a:pt x="1000737" y="1253238"/>
                      </a:cubicBezTo>
                      <a:cubicBezTo>
                        <a:pt x="961296" y="1280564"/>
                        <a:pt x="925721" y="1312787"/>
                        <a:pt x="888600" y="1343464"/>
                      </a:cubicBezTo>
                      <a:cubicBezTo>
                        <a:pt x="857407" y="1369243"/>
                        <a:pt x="826215" y="1395021"/>
                        <a:pt x="795280" y="1421058"/>
                      </a:cubicBezTo>
                      <a:cubicBezTo>
                        <a:pt x="776978" y="1436525"/>
                        <a:pt x="760479" y="1454055"/>
                        <a:pt x="744239" y="1471842"/>
                      </a:cubicBezTo>
                      <a:cubicBezTo>
                        <a:pt x="742434" y="1473647"/>
                        <a:pt x="741403" y="1475967"/>
                        <a:pt x="739341" y="1477513"/>
                      </a:cubicBezTo>
                      <a:cubicBezTo>
                        <a:pt x="725678" y="1487309"/>
                        <a:pt x="722327" y="1500972"/>
                        <a:pt x="723873" y="1516955"/>
                      </a:cubicBezTo>
                      <a:cubicBezTo>
                        <a:pt x="724647" y="1525977"/>
                        <a:pt x="724647" y="1535000"/>
                        <a:pt x="722584" y="1544023"/>
                      </a:cubicBezTo>
                      <a:cubicBezTo>
                        <a:pt x="719749" y="1555881"/>
                        <a:pt x="734443" y="1572637"/>
                        <a:pt x="747332" y="1572379"/>
                      </a:cubicBezTo>
                      <a:cubicBezTo>
                        <a:pt x="786774" y="1570833"/>
                        <a:pt x="772595" y="1576504"/>
                        <a:pt x="807139" y="1550983"/>
                      </a:cubicBezTo>
                      <a:cubicBezTo>
                        <a:pt x="812037" y="1547374"/>
                        <a:pt x="816935" y="1544281"/>
                        <a:pt x="822864" y="1542992"/>
                      </a:cubicBezTo>
                      <a:cubicBezTo>
                        <a:pt x="837815" y="1539898"/>
                        <a:pt x="852767" y="1536289"/>
                        <a:pt x="867719" y="1533453"/>
                      </a:cubicBezTo>
                      <a:cubicBezTo>
                        <a:pt x="873906" y="1532422"/>
                        <a:pt x="879577" y="1531907"/>
                        <a:pt x="882413" y="1539382"/>
                      </a:cubicBezTo>
                      <a:cubicBezTo>
                        <a:pt x="885248" y="1546343"/>
                        <a:pt x="882670" y="1551241"/>
                        <a:pt x="876484" y="1555108"/>
                      </a:cubicBezTo>
                      <a:cubicBezTo>
                        <a:pt x="868492" y="1560005"/>
                        <a:pt x="860501" y="1564646"/>
                        <a:pt x="852509" y="1569801"/>
                      </a:cubicBezTo>
                      <a:cubicBezTo>
                        <a:pt x="849158" y="1571864"/>
                        <a:pt x="844002" y="1573410"/>
                        <a:pt x="845549" y="1578308"/>
                      </a:cubicBezTo>
                      <a:cubicBezTo>
                        <a:pt x="847096" y="1582949"/>
                        <a:pt x="851994" y="1580628"/>
                        <a:pt x="855603" y="1580371"/>
                      </a:cubicBezTo>
                      <a:cubicBezTo>
                        <a:pt x="864625" y="1579597"/>
                        <a:pt x="873648" y="1579597"/>
                        <a:pt x="882670" y="1580371"/>
                      </a:cubicBezTo>
                      <a:cubicBezTo>
                        <a:pt x="893498" y="1581144"/>
                        <a:pt x="903551" y="1600478"/>
                        <a:pt x="898138" y="1610016"/>
                      </a:cubicBezTo>
                      <a:cubicBezTo>
                        <a:pt x="895818" y="1614141"/>
                        <a:pt x="892209" y="1616203"/>
                        <a:pt x="887569" y="1616461"/>
                      </a:cubicBezTo>
                      <a:cubicBezTo>
                        <a:pt x="878030" y="1616719"/>
                        <a:pt x="868234" y="1616977"/>
                        <a:pt x="858696" y="1615945"/>
                      </a:cubicBezTo>
                      <a:cubicBezTo>
                        <a:pt x="844260" y="1614399"/>
                        <a:pt x="829308" y="1613625"/>
                        <a:pt x="814872" y="1616461"/>
                      </a:cubicBezTo>
                      <a:cubicBezTo>
                        <a:pt x="803788" y="1618781"/>
                        <a:pt x="801725" y="1623937"/>
                        <a:pt x="806881" y="1633991"/>
                      </a:cubicBezTo>
                      <a:cubicBezTo>
                        <a:pt x="812552" y="1645075"/>
                        <a:pt x="820286" y="1655129"/>
                        <a:pt x="826988" y="1665441"/>
                      </a:cubicBezTo>
                      <a:cubicBezTo>
                        <a:pt x="831113" y="1671627"/>
                        <a:pt x="833175" y="1678072"/>
                        <a:pt x="832660" y="1685806"/>
                      </a:cubicBezTo>
                      <a:cubicBezTo>
                        <a:pt x="831371" y="1698953"/>
                        <a:pt x="818224" y="1705913"/>
                        <a:pt x="806623" y="1698953"/>
                      </a:cubicBezTo>
                      <a:cubicBezTo>
                        <a:pt x="805850" y="1698437"/>
                        <a:pt x="805076" y="1697922"/>
                        <a:pt x="804303" y="1697406"/>
                      </a:cubicBezTo>
                      <a:cubicBezTo>
                        <a:pt x="791671" y="1688642"/>
                        <a:pt x="791414" y="1688642"/>
                        <a:pt x="786000" y="1703078"/>
                      </a:cubicBezTo>
                      <a:cubicBezTo>
                        <a:pt x="784711" y="1706171"/>
                        <a:pt x="783422" y="1708749"/>
                        <a:pt x="779813" y="1709265"/>
                      </a:cubicBezTo>
                      <a:cubicBezTo>
                        <a:pt x="775173" y="1710038"/>
                        <a:pt x="772080" y="1707202"/>
                        <a:pt x="769760" y="1703851"/>
                      </a:cubicBezTo>
                      <a:cubicBezTo>
                        <a:pt x="759448" y="1689930"/>
                        <a:pt x="748879" y="1676010"/>
                        <a:pt x="740887" y="1660285"/>
                      </a:cubicBezTo>
                      <a:cubicBezTo>
                        <a:pt x="738825" y="1656160"/>
                        <a:pt x="736247" y="1652293"/>
                        <a:pt x="733154" y="1648684"/>
                      </a:cubicBezTo>
                      <a:cubicBezTo>
                        <a:pt x="725936" y="1640693"/>
                        <a:pt x="717171" y="1641982"/>
                        <a:pt x="713820" y="1652293"/>
                      </a:cubicBezTo>
                      <a:cubicBezTo>
                        <a:pt x="708922" y="1668534"/>
                        <a:pt x="706859" y="1685032"/>
                        <a:pt x="708406" y="1702047"/>
                      </a:cubicBezTo>
                      <a:cubicBezTo>
                        <a:pt x="710984" y="1731950"/>
                        <a:pt x="718460" y="1760822"/>
                        <a:pt x="724647" y="1790210"/>
                      </a:cubicBezTo>
                      <a:cubicBezTo>
                        <a:pt x="725678" y="1795623"/>
                        <a:pt x="725936" y="1800521"/>
                        <a:pt x="723873" y="1805677"/>
                      </a:cubicBezTo>
                      <a:cubicBezTo>
                        <a:pt x="721038" y="1812637"/>
                        <a:pt x="723100" y="1817535"/>
                        <a:pt x="730576" y="1819082"/>
                      </a:cubicBezTo>
                      <a:cubicBezTo>
                        <a:pt x="747590" y="1822433"/>
                        <a:pt x="764346" y="1822949"/>
                        <a:pt x="780071" y="1812637"/>
                      </a:cubicBezTo>
                      <a:cubicBezTo>
                        <a:pt x="792187" y="1804646"/>
                        <a:pt x="805076" y="1796912"/>
                        <a:pt x="820801" y="1798459"/>
                      </a:cubicBezTo>
                      <a:cubicBezTo>
                        <a:pt x="826988" y="1798975"/>
                        <a:pt x="832660" y="1800264"/>
                        <a:pt x="835238" y="1806708"/>
                      </a:cubicBezTo>
                      <a:cubicBezTo>
                        <a:pt x="837815" y="1813153"/>
                        <a:pt x="834980" y="1818051"/>
                        <a:pt x="830597" y="1822691"/>
                      </a:cubicBezTo>
                      <a:cubicBezTo>
                        <a:pt x="818739" y="1835838"/>
                        <a:pt x="802241" y="1840221"/>
                        <a:pt x="786000" y="1844603"/>
                      </a:cubicBezTo>
                      <a:cubicBezTo>
                        <a:pt x="776462" y="1847181"/>
                        <a:pt x="766408" y="1848212"/>
                        <a:pt x="757128" y="1852079"/>
                      </a:cubicBezTo>
                      <a:cubicBezTo>
                        <a:pt x="753777" y="1853368"/>
                        <a:pt x="749394" y="1854399"/>
                        <a:pt x="749652" y="1859039"/>
                      </a:cubicBezTo>
                      <a:cubicBezTo>
                        <a:pt x="749910" y="1863164"/>
                        <a:pt x="753777" y="1864195"/>
                        <a:pt x="756870" y="1865226"/>
                      </a:cubicBezTo>
                      <a:cubicBezTo>
                        <a:pt x="781102" y="1873217"/>
                        <a:pt x="805850" y="1874506"/>
                        <a:pt x="830340" y="1865999"/>
                      </a:cubicBezTo>
                      <a:cubicBezTo>
                        <a:pt x="843229" y="1861617"/>
                        <a:pt x="848900" y="1865226"/>
                        <a:pt x="849931" y="1878889"/>
                      </a:cubicBezTo>
                      <a:cubicBezTo>
                        <a:pt x="850963" y="1893583"/>
                        <a:pt x="844260" y="1905441"/>
                        <a:pt x="835753" y="1916526"/>
                      </a:cubicBezTo>
                      <a:cubicBezTo>
                        <a:pt x="822090" y="1934313"/>
                        <a:pt x="795796" y="1943078"/>
                        <a:pt x="775689" y="1937407"/>
                      </a:cubicBezTo>
                      <a:cubicBezTo>
                        <a:pt x="764604" y="1934313"/>
                        <a:pt x="757901" y="1926322"/>
                        <a:pt x="750941" y="1918330"/>
                      </a:cubicBezTo>
                      <a:cubicBezTo>
                        <a:pt x="749394" y="1916784"/>
                        <a:pt x="748621" y="1914721"/>
                        <a:pt x="747074" y="1912917"/>
                      </a:cubicBezTo>
                      <a:cubicBezTo>
                        <a:pt x="745270" y="1910854"/>
                        <a:pt x="743723" y="1908019"/>
                        <a:pt x="740372" y="1909308"/>
                      </a:cubicBezTo>
                      <a:cubicBezTo>
                        <a:pt x="737278" y="1910597"/>
                        <a:pt x="736763" y="1913690"/>
                        <a:pt x="737020" y="1916526"/>
                      </a:cubicBezTo>
                      <a:cubicBezTo>
                        <a:pt x="737794" y="1924775"/>
                        <a:pt x="738052" y="1933282"/>
                        <a:pt x="739856" y="1941531"/>
                      </a:cubicBezTo>
                      <a:cubicBezTo>
                        <a:pt x="744239" y="1963701"/>
                        <a:pt x="749652" y="1985355"/>
                        <a:pt x="759706" y="2005720"/>
                      </a:cubicBezTo>
                      <a:cubicBezTo>
                        <a:pt x="763573" y="2013712"/>
                        <a:pt x="768986" y="2020156"/>
                        <a:pt x="775946" y="2025828"/>
                      </a:cubicBezTo>
                      <a:cubicBezTo>
                        <a:pt x="791929" y="2038975"/>
                        <a:pt x="805076" y="2054700"/>
                        <a:pt x="815646" y="2072745"/>
                      </a:cubicBezTo>
                      <a:cubicBezTo>
                        <a:pt x="817708" y="2076612"/>
                        <a:pt x="819770" y="2080479"/>
                        <a:pt x="820801" y="2084861"/>
                      </a:cubicBezTo>
                      <a:cubicBezTo>
                        <a:pt x="823122" y="2094399"/>
                        <a:pt x="816677" y="2101875"/>
                        <a:pt x="806881" y="2100071"/>
                      </a:cubicBezTo>
                      <a:cubicBezTo>
                        <a:pt x="800178" y="2099040"/>
                        <a:pt x="794765" y="2095430"/>
                        <a:pt x="789351" y="2091564"/>
                      </a:cubicBezTo>
                      <a:cubicBezTo>
                        <a:pt x="787031" y="2090017"/>
                        <a:pt x="784969" y="2087954"/>
                        <a:pt x="782391" y="2086923"/>
                      </a:cubicBezTo>
                      <a:cubicBezTo>
                        <a:pt x="780587" y="2086150"/>
                        <a:pt x="778782" y="2085377"/>
                        <a:pt x="776978" y="2086408"/>
                      </a:cubicBezTo>
                      <a:cubicBezTo>
                        <a:pt x="774657" y="2087697"/>
                        <a:pt x="775173" y="2090275"/>
                        <a:pt x="775689" y="2092337"/>
                      </a:cubicBezTo>
                      <a:cubicBezTo>
                        <a:pt x="777493" y="2099813"/>
                        <a:pt x="779813" y="2107289"/>
                        <a:pt x="782391" y="2114764"/>
                      </a:cubicBezTo>
                      <a:cubicBezTo>
                        <a:pt x="784196" y="2120178"/>
                        <a:pt x="786000" y="2125334"/>
                        <a:pt x="786258" y="2131005"/>
                      </a:cubicBezTo>
                      <a:cubicBezTo>
                        <a:pt x="786516" y="2139770"/>
                        <a:pt x="780071" y="2144410"/>
                        <a:pt x="772080" y="2140801"/>
                      </a:cubicBezTo>
                      <a:cubicBezTo>
                        <a:pt x="767182" y="2138481"/>
                        <a:pt x="763057" y="2135387"/>
                        <a:pt x="759964" y="2130747"/>
                      </a:cubicBezTo>
                      <a:cubicBezTo>
                        <a:pt x="743723" y="2105484"/>
                        <a:pt x="723616" y="2083314"/>
                        <a:pt x="706086" y="2059082"/>
                      </a:cubicBezTo>
                      <a:cubicBezTo>
                        <a:pt x="697321" y="2046966"/>
                        <a:pt x="690103" y="2033819"/>
                        <a:pt x="684174" y="2020156"/>
                      </a:cubicBezTo>
                      <a:cubicBezTo>
                        <a:pt x="681596" y="2014227"/>
                        <a:pt x="681596" y="2008556"/>
                        <a:pt x="682885" y="2002111"/>
                      </a:cubicBezTo>
                      <a:cubicBezTo>
                        <a:pt x="687525" y="1976590"/>
                        <a:pt x="683143" y="1951843"/>
                        <a:pt x="675409" y="1927611"/>
                      </a:cubicBezTo>
                      <a:cubicBezTo>
                        <a:pt x="674894" y="1925806"/>
                        <a:pt x="674120" y="1923744"/>
                        <a:pt x="672058" y="1923486"/>
                      </a:cubicBezTo>
                      <a:cubicBezTo>
                        <a:pt x="669738" y="1923228"/>
                        <a:pt x="669222" y="1925548"/>
                        <a:pt x="668449" y="1927095"/>
                      </a:cubicBezTo>
                      <a:cubicBezTo>
                        <a:pt x="665356" y="1933797"/>
                        <a:pt x="660458" y="1938953"/>
                        <a:pt x="656591" y="1945140"/>
                      </a:cubicBezTo>
                      <a:cubicBezTo>
                        <a:pt x="648084" y="1959061"/>
                        <a:pt x="644990" y="1973755"/>
                        <a:pt x="648857" y="1989737"/>
                      </a:cubicBezTo>
                      <a:cubicBezTo>
                        <a:pt x="654786" y="2015516"/>
                        <a:pt x="668707" y="2037428"/>
                        <a:pt x="681854" y="2059598"/>
                      </a:cubicBezTo>
                      <a:cubicBezTo>
                        <a:pt x="691134" y="2075065"/>
                        <a:pt x="700672" y="2090532"/>
                        <a:pt x="705055" y="2108320"/>
                      </a:cubicBezTo>
                      <a:cubicBezTo>
                        <a:pt x="707633" y="2118374"/>
                        <a:pt x="707633" y="2128169"/>
                        <a:pt x="703250" y="2137450"/>
                      </a:cubicBezTo>
                      <a:cubicBezTo>
                        <a:pt x="699126" y="2146215"/>
                        <a:pt x="693197" y="2148535"/>
                        <a:pt x="684174" y="2144668"/>
                      </a:cubicBezTo>
                      <a:cubicBezTo>
                        <a:pt x="680565" y="2143121"/>
                        <a:pt x="676956" y="2141059"/>
                        <a:pt x="673089" y="2140028"/>
                      </a:cubicBezTo>
                      <a:cubicBezTo>
                        <a:pt x="665098" y="2137965"/>
                        <a:pt x="660973" y="2140801"/>
                        <a:pt x="660200" y="2148792"/>
                      </a:cubicBezTo>
                      <a:cubicBezTo>
                        <a:pt x="659684" y="2152401"/>
                        <a:pt x="660200" y="2156268"/>
                        <a:pt x="660715" y="2159877"/>
                      </a:cubicBezTo>
                      <a:cubicBezTo>
                        <a:pt x="662520" y="2171993"/>
                        <a:pt x="662262" y="2184109"/>
                        <a:pt x="661231" y="2196225"/>
                      </a:cubicBezTo>
                      <a:cubicBezTo>
                        <a:pt x="660200" y="2208341"/>
                        <a:pt x="651693" y="2218395"/>
                        <a:pt x="640608" y="2221489"/>
                      </a:cubicBezTo>
                      <a:cubicBezTo>
                        <a:pt x="635710" y="2222778"/>
                        <a:pt x="630554" y="2222778"/>
                        <a:pt x="628234" y="2217880"/>
                      </a:cubicBezTo>
                      <a:cubicBezTo>
                        <a:pt x="622047" y="2203443"/>
                        <a:pt x="612767" y="2190812"/>
                        <a:pt x="604518" y="2177665"/>
                      </a:cubicBezTo>
                      <a:cubicBezTo>
                        <a:pt x="593691" y="2160135"/>
                        <a:pt x="593691" y="2141059"/>
                        <a:pt x="595495" y="2121725"/>
                      </a:cubicBezTo>
                      <a:cubicBezTo>
                        <a:pt x="597815" y="2098782"/>
                        <a:pt x="602713" y="2076096"/>
                        <a:pt x="602198" y="2052895"/>
                      </a:cubicBezTo>
                      <a:cubicBezTo>
                        <a:pt x="602198" y="2046708"/>
                        <a:pt x="601166" y="2040522"/>
                        <a:pt x="599620" y="2034335"/>
                      </a:cubicBezTo>
                      <a:cubicBezTo>
                        <a:pt x="597557" y="2025828"/>
                        <a:pt x="592659" y="2024539"/>
                        <a:pt x="586215" y="2030726"/>
                      </a:cubicBezTo>
                      <a:cubicBezTo>
                        <a:pt x="581575" y="2035108"/>
                        <a:pt x="578481" y="2040522"/>
                        <a:pt x="576161" y="2046193"/>
                      </a:cubicBezTo>
                      <a:cubicBezTo>
                        <a:pt x="572294" y="2056504"/>
                        <a:pt x="569716" y="2067074"/>
                        <a:pt x="569716" y="2078159"/>
                      </a:cubicBezTo>
                      <a:cubicBezTo>
                        <a:pt x="569716" y="2098524"/>
                        <a:pt x="569716" y="2118631"/>
                        <a:pt x="569716" y="2138997"/>
                      </a:cubicBezTo>
                      <a:cubicBezTo>
                        <a:pt x="569716" y="2148792"/>
                        <a:pt x="567912" y="2158073"/>
                        <a:pt x="563272" y="2166838"/>
                      </a:cubicBezTo>
                      <a:cubicBezTo>
                        <a:pt x="559663" y="2173798"/>
                        <a:pt x="553991" y="2177665"/>
                        <a:pt x="546773" y="2179727"/>
                      </a:cubicBezTo>
                      <a:cubicBezTo>
                        <a:pt x="538524" y="2182047"/>
                        <a:pt x="533368" y="2177922"/>
                        <a:pt x="534142" y="2169158"/>
                      </a:cubicBezTo>
                      <a:cubicBezTo>
                        <a:pt x="534915" y="2160909"/>
                        <a:pt x="534915" y="2152917"/>
                        <a:pt x="532337" y="2145183"/>
                      </a:cubicBezTo>
                      <a:cubicBezTo>
                        <a:pt x="530790" y="2140028"/>
                        <a:pt x="527955" y="2135645"/>
                        <a:pt x="524088" y="2132036"/>
                      </a:cubicBezTo>
                      <a:cubicBezTo>
                        <a:pt x="521510" y="2129716"/>
                        <a:pt x="518417" y="2127654"/>
                        <a:pt x="514808" y="2129201"/>
                      </a:cubicBezTo>
                      <a:cubicBezTo>
                        <a:pt x="510683" y="2131005"/>
                        <a:pt x="509910" y="2134872"/>
                        <a:pt x="510425" y="2138739"/>
                      </a:cubicBezTo>
                      <a:cubicBezTo>
                        <a:pt x="511714" y="2148792"/>
                        <a:pt x="515065" y="2158073"/>
                        <a:pt x="519448" y="2167095"/>
                      </a:cubicBezTo>
                      <a:cubicBezTo>
                        <a:pt x="523057" y="2174056"/>
                        <a:pt x="526666" y="2181016"/>
                        <a:pt x="527697" y="2188750"/>
                      </a:cubicBezTo>
                      <a:cubicBezTo>
                        <a:pt x="530017" y="2203959"/>
                        <a:pt x="523314" y="2216848"/>
                        <a:pt x="510167" y="2222520"/>
                      </a:cubicBezTo>
                      <a:cubicBezTo>
                        <a:pt x="498567" y="2227418"/>
                        <a:pt x="488771" y="2221231"/>
                        <a:pt x="487998" y="2208599"/>
                      </a:cubicBezTo>
                      <a:cubicBezTo>
                        <a:pt x="487482" y="2201381"/>
                        <a:pt x="487482" y="2194163"/>
                        <a:pt x="489802" y="2187203"/>
                      </a:cubicBezTo>
                      <a:cubicBezTo>
                        <a:pt x="490318" y="2185914"/>
                        <a:pt x="490575" y="2184883"/>
                        <a:pt x="490575" y="2183594"/>
                      </a:cubicBezTo>
                      <a:cubicBezTo>
                        <a:pt x="490833" y="2181016"/>
                        <a:pt x="490833" y="2178180"/>
                        <a:pt x="487740" y="2177407"/>
                      </a:cubicBezTo>
                      <a:cubicBezTo>
                        <a:pt x="484389" y="2176634"/>
                        <a:pt x="483615" y="2179469"/>
                        <a:pt x="482842" y="2181789"/>
                      </a:cubicBezTo>
                      <a:cubicBezTo>
                        <a:pt x="481295" y="2187461"/>
                        <a:pt x="480780" y="2193390"/>
                        <a:pt x="479748" y="2199319"/>
                      </a:cubicBezTo>
                      <a:cubicBezTo>
                        <a:pt x="477686" y="2210404"/>
                        <a:pt x="476139" y="2221489"/>
                        <a:pt x="470726" y="2231542"/>
                      </a:cubicBezTo>
                      <a:cubicBezTo>
                        <a:pt x="467890" y="2236956"/>
                        <a:pt x="464281" y="2241854"/>
                        <a:pt x="457321" y="2241854"/>
                      </a:cubicBezTo>
                      <a:cubicBezTo>
                        <a:pt x="450103" y="2241854"/>
                        <a:pt x="447267" y="2236440"/>
                        <a:pt x="444689" y="2230769"/>
                      </a:cubicBezTo>
                      <a:cubicBezTo>
                        <a:pt x="440049" y="2219684"/>
                        <a:pt x="437987" y="2207826"/>
                        <a:pt x="437471" y="2196225"/>
                      </a:cubicBezTo>
                      <a:cubicBezTo>
                        <a:pt x="436440" y="2179469"/>
                        <a:pt x="436440" y="2162713"/>
                        <a:pt x="439018" y="2145957"/>
                      </a:cubicBezTo>
                      <a:cubicBezTo>
                        <a:pt x="442369" y="2122240"/>
                        <a:pt x="457579" y="2107289"/>
                        <a:pt x="474593" y="2093110"/>
                      </a:cubicBezTo>
                      <a:cubicBezTo>
                        <a:pt x="483873" y="2085377"/>
                        <a:pt x="494185" y="2078932"/>
                        <a:pt x="503980" y="2071456"/>
                      </a:cubicBezTo>
                      <a:cubicBezTo>
                        <a:pt x="522026" y="2057536"/>
                        <a:pt x="524088" y="2047740"/>
                        <a:pt x="511972" y="2028406"/>
                      </a:cubicBezTo>
                      <a:cubicBezTo>
                        <a:pt x="499856" y="2009072"/>
                        <a:pt x="499598" y="1989480"/>
                        <a:pt x="509652" y="1969888"/>
                      </a:cubicBezTo>
                      <a:cubicBezTo>
                        <a:pt x="520737" y="1948491"/>
                        <a:pt x="532079" y="1927611"/>
                        <a:pt x="539297" y="1904410"/>
                      </a:cubicBezTo>
                      <a:cubicBezTo>
                        <a:pt x="541617" y="1897192"/>
                        <a:pt x="543164" y="1889974"/>
                        <a:pt x="544969" y="1882756"/>
                      </a:cubicBezTo>
                      <a:cubicBezTo>
                        <a:pt x="545484" y="1880178"/>
                        <a:pt x="546258" y="1877342"/>
                        <a:pt x="544969" y="1874764"/>
                      </a:cubicBezTo>
                      <a:cubicBezTo>
                        <a:pt x="541875" y="1874249"/>
                        <a:pt x="540586" y="1876053"/>
                        <a:pt x="539040" y="1877600"/>
                      </a:cubicBezTo>
                      <a:cubicBezTo>
                        <a:pt x="510683" y="1906472"/>
                        <a:pt x="493669" y="1940758"/>
                        <a:pt x="488771" y="1981488"/>
                      </a:cubicBezTo>
                      <a:cubicBezTo>
                        <a:pt x="485678" y="2006751"/>
                        <a:pt x="482584" y="2032272"/>
                        <a:pt x="475882" y="2057020"/>
                      </a:cubicBezTo>
                      <a:cubicBezTo>
                        <a:pt x="472015" y="2071198"/>
                        <a:pt x="465828" y="2084603"/>
                        <a:pt x="454743" y="2094657"/>
                      </a:cubicBezTo>
                      <a:cubicBezTo>
                        <a:pt x="451134" y="2098008"/>
                        <a:pt x="447267" y="2101102"/>
                        <a:pt x="442885" y="2101617"/>
                      </a:cubicBezTo>
                      <a:cubicBezTo>
                        <a:pt x="427417" y="2103422"/>
                        <a:pt x="419426" y="2114764"/>
                        <a:pt x="410404" y="2125076"/>
                      </a:cubicBezTo>
                      <a:cubicBezTo>
                        <a:pt x="407052" y="2128943"/>
                        <a:pt x="403701" y="2132552"/>
                        <a:pt x="400092" y="2135903"/>
                      </a:cubicBezTo>
                      <a:cubicBezTo>
                        <a:pt x="395710" y="2140028"/>
                        <a:pt x="391069" y="2142863"/>
                        <a:pt x="385140" y="2139770"/>
                      </a:cubicBezTo>
                      <a:cubicBezTo>
                        <a:pt x="378953" y="2136676"/>
                        <a:pt x="379469" y="2130747"/>
                        <a:pt x="379985" y="2125076"/>
                      </a:cubicBezTo>
                      <a:cubicBezTo>
                        <a:pt x="381273" y="2113476"/>
                        <a:pt x="384367" y="2102391"/>
                        <a:pt x="389523" y="2092079"/>
                      </a:cubicBezTo>
                      <a:cubicBezTo>
                        <a:pt x="390812" y="2089243"/>
                        <a:pt x="392874" y="2086666"/>
                        <a:pt x="392358" y="2083314"/>
                      </a:cubicBezTo>
                      <a:cubicBezTo>
                        <a:pt x="389265" y="2080994"/>
                        <a:pt x="387203" y="2083572"/>
                        <a:pt x="384883" y="2084603"/>
                      </a:cubicBezTo>
                      <a:cubicBezTo>
                        <a:pt x="376118" y="2088470"/>
                        <a:pt x="371220" y="2086408"/>
                        <a:pt x="369157" y="2076870"/>
                      </a:cubicBezTo>
                      <a:cubicBezTo>
                        <a:pt x="367095" y="2067074"/>
                        <a:pt x="367611" y="2057020"/>
                        <a:pt x="368642" y="2046966"/>
                      </a:cubicBezTo>
                      <a:cubicBezTo>
                        <a:pt x="372251" y="2014743"/>
                        <a:pt x="383336" y="1984582"/>
                        <a:pt x="396999" y="1955452"/>
                      </a:cubicBezTo>
                      <a:cubicBezTo>
                        <a:pt x="412981" y="1920908"/>
                        <a:pt x="433347" y="1889458"/>
                        <a:pt x="460930" y="1862906"/>
                      </a:cubicBezTo>
                      <a:cubicBezTo>
                        <a:pt x="469952" y="1854141"/>
                        <a:pt x="475366" y="1842541"/>
                        <a:pt x="478202" y="1830167"/>
                      </a:cubicBezTo>
                      <a:cubicBezTo>
                        <a:pt x="481295" y="1817793"/>
                        <a:pt x="475624" y="1808771"/>
                        <a:pt x="463508" y="1805162"/>
                      </a:cubicBezTo>
                      <a:cubicBezTo>
                        <a:pt x="423808" y="1794334"/>
                        <a:pt x="377922" y="1834549"/>
                        <a:pt x="385914" y="1874764"/>
                      </a:cubicBezTo>
                      <a:cubicBezTo>
                        <a:pt x="392358" y="1907503"/>
                        <a:pt x="385140" y="1935602"/>
                        <a:pt x="364775" y="1961381"/>
                      </a:cubicBezTo>
                      <a:cubicBezTo>
                        <a:pt x="355237" y="1973497"/>
                        <a:pt x="345441" y="1985871"/>
                        <a:pt x="336161" y="1998244"/>
                      </a:cubicBezTo>
                      <a:cubicBezTo>
                        <a:pt x="329974" y="2006236"/>
                        <a:pt x="325334" y="2015001"/>
                        <a:pt x="321725" y="2024281"/>
                      </a:cubicBezTo>
                      <a:cubicBezTo>
                        <a:pt x="317600" y="2035108"/>
                        <a:pt x="316827" y="2045677"/>
                        <a:pt x="319404" y="2057278"/>
                      </a:cubicBezTo>
                      <a:cubicBezTo>
                        <a:pt x="327138" y="2089501"/>
                        <a:pt x="329974" y="2122498"/>
                        <a:pt x="328427" y="2155495"/>
                      </a:cubicBezTo>
                      <a:cubicBezTo>
                        <a:pt x="328169" y="2162197"/>
                        <a:pt x="326623" y="2168384"/>
                        <a:pt x="324045" y="2174571"/>
                      </a:cubicBezTo>
                      <a:cubicBezTo>
                        <a:pt x="317342" y="2192101"/>
                        <a:pt x="303164" y="2194679"/>
                        <a:pt x="289759" y="2181016"/>
                      </a:cubicBezTo>
                      <a:cubicBezTo>
                        <a:pt x="291821" y="2192358"/>
                        <a:pt x="294141" y="2203186"/>
                        <a:pt x="294657" y="2214528"/>
                      </a:cubicBezTo>
                      <a:cubicBezTo>
                        <a:pt x="295172" y="2231027"/>
                        <a:pt x="291306" y="2238760"/>
                        <a:pt x="282283" y="2240565"/>
                      </a:cubicBezTo>
                      <a:cubicBezTo>
                        <a:pt x="264496" y="2244174"/>
                        <a:pt x="251091" y="2237987"/>
                        <a:pt x="245419" y="2223293"/>
                      </a:cubicBezTo>
                      <a:cubicBezTo>
                        <a:pt x="240264" y="2210404"/>
                        <a:pt x="239490" y="2196741"/>
                        <a:pt x="239232" y="2182820"/>
                      </a:cubicBezTo>
                      <a:cubicBezTo>
                        <a:pt x="239232" y="2172509"/>
                        <a:pt x="239490" y="2162455"/>
                        <a:pt x="235881" y="2150855"/>
                      </a:cubicBezTo>
                      <a:cubicBezTo>
                        <a:pt x="232272" y="2159104"/>
                        <a:pt x="231499" y="2166322"/>
                        <a:pt x="229952" y="2173540"/>
                      </a:cubicBezTo>
                      <a:cubicBezTo>
                        <a:pt x="223507" y="2204217"/>
                        <a:pt x="216805" y="2235151"/>
                        <a:pt x="209071" y="2265570"/>
                      </a:cubicBezTo>
                      <a:cubicBezTo>
                        <a:pt x="206493" y="2275882"/>
                        <a:pt x="203142" y="2277686"/>
                        <a:pt x="193088" y="2274335"/>
                      </a:cubicBezTo>
                      <a:cubicBezTo>
                        <a:pt x="177621" y="2269437"/>
                        <a:pt x="166279" y="2272531"/>
                        <a:pt x="155967" y="2285420"/>
                      </a:cubicBezTo>
                      <a:cubicBezTo>
                        <a:pt x="151327" y="2291349"/>
                        <a:pt x="147460" y="2297794"/>
                        <a:pt x="141789" y="2302692"/>
                      </a:cubicBezTo>
                      <a:cubicBezTo>
                        <a:pt x="128899" y="2314034"/>
                        <a:pt x="117814" y="2310167"/>
                        <a:pt x="114205" y="2293669"/>
                      </a:cubicBezTo>
                      <a:cubicBezTo>
                        <a:pt x="112659" y="2286451"/>
                        <a:pt x="112659" y="2279491"/>
                        <a:pt x="112401" y="2272273"/>
                      </a:cubicBezTo>
                      <a:cubicBezTo>
                        <a:pt x="111885" y="2263250"/>
                        <a:pt x="110596" y="2262477"/>
                        <a:pt x="101832" y="2264281"/>
                      </a:cubicBezTo>
                      <a:cubicBezTo>
                        <a:pt x="95129" y="2265570"/>
                        <a:pt x="88684" y="2265312"/>
                        <a:pt x="83529" y="2259899"/>
                      </a:cubicBezTo>
                      <a:cubicBezTo>
                        <a:pt x="78115" y="2254228"/>
                        <a:pt x="78631" y="2247525"/>
                        <a:pt x="81209" y="2240565"/>
                      </a:cubicBezTo>
                      <a:cubicBezTo>
                        <a:pt x="86880" y="2225098"/>
                        <a:pt x="97191" y="2212466"/>
                        <a:pt x="107245" y="2199834"/>
                      </a:cubicBezTo>
                      <a:cubicBezTo>
                        <a:pt x="122970" y="2179985"/>
                        <a:pt x="140758" y="2162197"/>
                        <a:pt x="155967" y="2141832"/>
                      </a:cubicBezTo>
                      <a:cubicBezTo>
                        <a:pt x="158029" y="2138997"/>
                        <a:pt x="160865" y="2136934"/>
                        <a:pt x="163958" y="2135387"/>
                      </a:cubicBezTo>
                      <a:cubicBezTo>
                        <a:pt x="181488" y="2125592"/>
                        <a:pt x="191284" y="2109609"/>
                        <a:pt x="198760" y="2091564"/>
                      </a:cubicBezTo>
                      <a:cubicBezTo>
                        <a:pt x="203916" y="2078932"/>
                        <a:pt x="208556" y="2065785"/>
                        <a:pt x="213969" y="2053411"/>
                      </a:cubicBezTo>
                      <a:cubicBezTo>
                        <a:pt x="218609" y="2043099"/>
                        <a:pt x="223250" y="2033046"/>
                        <a:pt x="231241" y="2024796"/>
                      </a:cubicBezTo>
                      <a:cubicBezTo>
                        <a:pt x="232788" y="2023250"/>
                        <a:pt x="234077" y="2021445"/>
                        <a:pt x="235108" y="2019641"/>
                      </a:cubicBezTo>
                      <a:cubicBezTo>
                        <a:pt x="237170" y="2015258"/>
                        <a:pt x="238459" y="2010618"/>
                        <a:pt x="235366" y="2006236"/>
                      </a:cubicBezTo>
                      <a:cubicBezTo>
                        <a:pt x="232272" y="2001853"/>
                        <a:pt x="227632" y="2001338"/>
                        <a:pt x="222734" y="2002111"/>
                      </a:cubicBezTo>
                      <a:cubicBezTo>
                        <a:pt x="213969" y="2003400"/>
                        <a:pt x="205978" y="2007267"/>
                        <a:pt x="198502" y="2011907"/>
                      </a:cubicBezTo>
                      <a:cubicBezTo>
                        <a:pt x="180457" y="2023250"/>
                        <a:pt x="167052" y="2037686"/>
                        <a:pt x="163958" y="2060371"/>
                      </a:cubicBezTo>
                      <a:cubicBezTo>
                        <a:pt x="160607" y="2084088"/>
                        <a:pt x="132766" y="2110124"/>
                        <a:pt x="109308" y="2113218"/>
                      </a:cubicBezTo>
                      <a:cubicBezTo>
                        <a:pt x="94356" y="2115280"/>
                        <a:pt x="86364" y="2107804"/>
                        <a:pt x="84302" y="2092595"/>
                      </a:cubicBezTo>
                      <a:cubicBezTo>
                        <a:pt x="82498" y="2078674"/>
                        <a:pt x="88942" y="2068878"/>
                        <a:pt x="97707" y="2059598"/>
                      </a:cubicBezTo>
                      <a:cubicBezTo>
                        <a:pt x="99254" y="2057793"/>
                        <a:pt x="102089" y="2055989"/>
                        <a:pt x="100543" y="2053411"/>
                      </a:cubicBezTo>
                      <a:cubicBezTo>
                        <a:pt x="98996" y="2051091"/>
                        <a:pt x="95903" y="2052122"/>
                        <a:pt x="93582" y="2052638"/>
                      </a:cubicBezTo>
                      <a:cubicBezTo>
                        <a:pt x="84560" y="2055473"/>
                        <a:pt x="75537" y="2057278"/>
                        <a:pt x="66257" y="2058824"/>
                      </a:cubicBezTo>
                      <a:cubicBezTo>
                        <a:pt x="59554" y="2059856"/>
                        <a:pt x="53110" y="2059082"/>
                        <a:pt x="47181" y="2055731"/>
                      </a:cubicBezTo>
                      <a:cubicBezTo>
                        <a:pt x="38416" y="2050833"/>
                        <a:pt x="36869" y="2041295"/>
                        <a:pt x="44603" y="2035108"/>
                      </a:cubicBezTo>
                      <a:cubicBezTo>
                        <a:pt x="52079" y="2028921"/>
                        <a:pt x="52336" y="2022734"/>
                        <a:pt x="48727" y="2014485"/>
                      </a:cubicBezTo>
                      <a:cubicBezTo>
                        <a:pt x="43056" y="2001596"/>
                        <a:pt x="45634" y="1995924"/>
                        <a:pt x="58523" y="1990253"/>
                      </a:cubicBezTo>
                      <a:cubicBezTo>
                        <a:pt x="76568" y="1982262"/>
                        <a:pt x="95903" y="1978653"/>
                        <a:pt x="115494" y="1975559"/>
                      </a:cubicBezTo>
                      <a:cubicBezTo>
                        <a:pt x="125033" y="1974012"/>
                        <a:pt x="134571" y="1972466"/>
                        <a:pt x="143593" y="1968857"/>
                      </a:cubicBezTo>
                      <a:cubicBezTo>
                        <a:pt x="154678" y="1964474"/>
                        <a:pt x="158287" y="1957514"/>
                        <a:pt x="155194" y="1945914"/>
                      </a:cubicBezTo>
                      <a:cubicBezTo>
                        <a:pt x="153389" y="1938953"/>
                        <a:pt x="149522" y="1931993"/>
                        <a:pt x="156740" y="1926064"/>
                      </a:cubicBezTo>
                      <a:cubicBezTo>
                        <a:pt x="164216" y="1919877"/>
                        <a:pt x="172723" y="1918588"/>
                        <a:pt x="182261" y="1921939"/>
                      </a:cubicBezTo>
                      <a:cubicBezTo>
                        <a:pt x="197471" y="1927095"/>
                        <a:pt x="206493" y="1937664"/>
                        <a:pt x="210360" y="1952874"/>
                      </a:cubicBezTo>
                      <a:cubicBezTo>
                        <a:pt x="213454" y="1965505"/>
                        <a:pt x="221703" y="1971435"/>
                        <a:pt x="234592" y="1969372"/>
                      </a:cubicBezTo>
                      <a:cubicBezTo>
                        <a:pt x="250060" y="1967052"/>
                        <a:pt x="260113" y="1956998"/>
                        <a:pt x="267589" y="1944367"/>
                      </a:cubicBezTo>
                      <a:cubicBezTo>
                        <a:pt x="273518" y="1934313"/>
                        <a:pt x="277901" y="1923744"/>
                        <a:pt x="284345" y="1912143"/>
                      </a:cubicBezTo>
                      <a:cubicBezTo>
                        <a:pt x="279963" y="1914979"/>
                        <a:pt x="277901" y="1917815"/>
                        <a:pt x="275323" y="1919877"/>
                      </a:cubicBezTo>
                      <a:cubicBezTo>
                        <a:pt x="264238" y="1929157"/>
                        <a:pt x="251349" y="1930189"/>
                        <a:pt x="238459" y="1926579"/>
                      </a:cubicBezTo>
                      <a:cubicBezTo>
                        <a:pt x="226859" y="1923486"/>
                        <a:pt x="222734" y="1909050"/>
                        <a:pt x="228405" y="1895903"/>
                      </a:cubicBezTo>
                      <a:cubicBezTo>
                        <a:pt x="235881" y="1878373"/>
                        <a:pt x="248255" y="1865226"/>
                        <a:pt x="265269" y="1856719"/>
                      </a:cubicBezTo>
                      <a:cubicBezTo>
                        <a:pt x="271456" y="1853626"/>
                        <a:pt x="275065" y="1850017"/>
                        <a:pt x="275065" y="1842541"/>
                      </a:cubicBezTo>
                      <a:cubicBezTo>
                        <a:pt x="275065" y="1836869"/>
                        <a:pt x="278932" y="1832229"/>
                        <a:pt x="280994" y="1827074"/>
                      </a:cubicBezTo>
                      <a:cubicBezTo>
                        <a:pt x="282283" y="1823722"/>
                        <a:pt x="285376" y="1819855"/>
                        <a:pt x="282541" y="1816762"/>
                      </a:cubicBezTo>
                      <a:cubicBezTo>
                        <a:pt x="279190" y="1812895"/>
                        <a:pt x="274807" y="1816504"/>
                        <a:pt x="271456" y="1817793"/>
                      </a:cubicBezTo>
                      <a:cubicBezTo>
                        <a:pt x="243873" y="1829394"/>
                        <a:pt x="219383" y="1845634"/>
                        <a:pt x="196182" y="1864195"/>
                      </a:cubicBezTo>
                      <a:cubicBezTo>
                        <a:pt x="185355" y="1872702"/>
                        <a:pt x="176332" y="1883013"/>
                        <a:pt x="165505" y="1891520"/>
                      </a:cubicBezTo>
                      <a:cubicBezTo>
                        <a:pt x="161896" y="1894356"/>
                        <a:pt x="158287" y="1896161"/>
                        <a:pt x="153905" y="1896418"/>
                      </a:cubicBezTo>
                      <a:cubicBezTo>
                        <a:pt x="134055" y="1897450"/>
                        <a:pt x="116783" y="1906472"/>
                        <a:pt x="105183" y="1921166"/>
                      </a:cubicBezTo>
                      <a:cubicBezTo>
                        <a:pt x="90747" y="1939211"/>
                        <a:pt x="71928" y="1946429"/>
                        <a:pt x="51563" y="1952616"/>
                      </a:cubicBezTo>
                      <a:cubicBezTo>
                        <a:pt x="36869" y="1956998"/>
                        <a:pt x="22691" y="1955452"/>
                        <a:pt x="9286" y="1947460"/>
                      </a:cubicBezTo>
                      <a:cubicBezTo>
                        <a:pt x="-1283" y="1941273"/>
                        <a:pt x="-2830" y="1934313"/>
                        <a:pt x="4646" y="1924517"/>
                      </a:cubicBezTo>
                      <a:cubicBezTo>
                        <a:pt x="12122" y="1914721"/>
                        <a:pt x="20886" y="1905699"/>
                        <a:pt x="27589" y="1895129"/>
                      </a:cubicBezTo>
                      <a:cubicBezTo>
                        <a:pt x="33002" y="1886622"/>
                        <a:pt x="32229" y="1884302"/>
                        <a:pt x="23722" y="1878889"/>
                      </a:cubicBezTo>
                      <a:cubicBezTo>
                        <a:pt x="16504" y="1874249"/>
                        <a:pt x="15473" y="1867804"/>
                        <a:pt x="21402" y="1860844"/>
                      </a:cubicBezTo>
                      <a:cubicBezTo>
                        <a:pt x="28362" y="1852594"/>
                        <a:pt x="38158" y="1847954"/>
                        <a:pt x="47181" y="1842541"/>
                      </a:cubicBezTo>
                      <a:cubicBezTo>
                        <a:pt x="51563" y="1839963"/>
                        <a:pt x="55945" y="1837900"/>
                        <a:pt x="59812" y="1834549"/>
                      </a:cubicBezTo>
                      <a:cubicBezTo>
                        <a:pt x="65484" y="1829909"/>
                        <a:pt x="64968" y="1826042"/>
                        <a:pt x="58781" y="1822175"/>
                      </a:cubicBezTo>
                      <a:cubicBezTo>
                        <a:pt x="56977" y="1820887"/>
                        <a:pt x="54657" y="1820371"/>
                        <a:pt x="52852" y="1819340"/>
                      </a:cubicBezTo>
                      <a:cubicBezTo>
                        <a:pt x="46923" y="1815989"/>
                        <a:pt x="45376" y="1810833"/>
                        <a:pt x="50016" y="1806451"/>
                      </a:cubicBezTo>
                      <a:cubicBezTo>
                        <a:pt x="64452" y="1792014"/>
                        <a:pt x="73991" y="1773711"/>
                        <a:pt x="88684" y="1759791"/>
                      </a:cubicBezTo>
                      <a:cubicBezTo>
                        <a:pt x="90489" y="1757986"/>
                        <a:pt x="92294" y="1756182"/>
                        <a:pt x="94098" y="1754635"/>
                      </a:cubicBezTo>
                      <a:cubicBezTo>
                        <a:pt x="96676" y="1752315"/>
                        <a:pt x="99512" y="1750253"/>
                        <a:pt x="103378" y="1751800"/>
                      </a:cubicBezTo>
                      <a:cubicBezTo>
                        <a:pt x="106730" y="1753346"/>
                        <a:pt x="107245" y="1756440"/>
                        <a:pt x="107503" y="1759533"/>
                      </a:cubicBezTo>
                      <a:cubicBezTo>
                        <a:pt x="108019" y="1763142"/>
                        <a:pt x="108019" y="1767009"/>
                        <a:pt x="109050" y="1770618"/>
                      </a:cubicBezTo>
                      <a:cubicBezTo>
                        <a:pt x="115494" y="1792788"/>
                        <a:pt x="132251" y="1802068"/>
                        <a:pt x="153389" y="1805162"/>
                      </a:cubicBezTo>
                      <a:cubicBezTo>
                        <a:pt x="167052" y="1807224"/>
                        <a:pt x="180715" y="1806193"/>
                        <a:pt x="194120" y="1801552"/>
                      </a:cubicBezTo>
                      <a:cubicBezTo>
                        <a:pt x="197471" y="1800521"/>
                        <a:pt x="202627" y="1800264"/>
                        <a:pt x="202369" y="1795366"/>
                      </a:cubicBezTo>
                      <a:cubicBezTo>
                        <a:pt x="202111" y="1791499"/>
                        <a:pt x="197471" y="1791241"/>
                        <a:pt x="194120" y="1790468"/>
                      </a:cubicBezTo>
                      <a:cubicBezTo>
                        <a:pt x="186128" y="1788148"/>
                        <a:pt x="177621" y="1787116"/>
                        <a:pt x="169372" y="1785054"/>
                      </a:cubicBezTo>
                      <a:cubicBezTo>
                        <a:pt x="159318" y="1782476"/>
                        <a:pt x="155194" y="1778094"/>
                        <a:pt x="155967" y="1771134"/>
                      </a:cubicBezTo>
                      <a:cubicBezTo>
                        <a:pt x="156740" y="1764689"/>
                        <a:pt x="162927" y="1759791"/>
                        <a:pt x="171434" y="1759275"/>
                      </a:cubicBezTo>
                      <a:cubicBezTo>
                        <a:pt x="173497" y="1759018"/>
                        <a:pt x="175817" y="1759275"/>
                        <a:pt x="177879" y="1758760"/>
                      </a:cubicBezTo>
                      <a:cubicBezTo>
                        <a:pt x="185355" y="1757471"/>
                        <a:pt x="187675" y="1753604"/>
                        <a:pt x="183550" y="1746901"/>
                      </a:cubicBezTo>
                      <a:cubicBezTo>
                        <a:pt x="179684" y="1740199"/>
                        <a:pt x="175301" y="1733754"/>
                        <a:pt x="172208" y="1726536"/>
                      </a:cubicBezTo>
                      <a:cubicBezTo>
                        <a:pt x="169888" y="1721381"/>
                        <a:pt x="168856" y="1716225"/>
                        <a:pt x="172465" y="1711585"/>
                      </a:cubicBezTo>
                      <a:cubicBezTo>
                        <a:pt x="176074" y="1706429"/>
                        <a:pt x="181488" y="1706944"/>
                        <a:pt x="186902" y="1708233"/>
                      </a:cubicBezTo>
                      <a:cubicBezTo>
                        <a:pt x="200822" y="1711069"/>
                        <a:pt x="201338" y="1710811"/>
                        <a:pt x="206493" y="1697149"/>
                      </a:cubicBezTo>
                      <a:cubicBezTo>
                        <a:pt x="209587" y="1688642"/>
                        <a:pt x="213196" y="1687610"/>
                        <a:pt x="219641" y="1694571"/>
                      </a:cubicBezTo>
                      <a:cubicBezTo>
                        <a:pt x="224281" y="1699469"/>
                        <a:pt x="228148" y="1698953"/>
                        <a:pt x="232272" y="1694571"/>
                      </a:cubicBezTo>
                      <a:cubicBezTo>
                        <a:pt x="234335" y="1692508"/>
                        <a:pt x="235881" y="1690188"/>
                        <a:pt x="237686" y="1688126"/>
                      </a:cubicBezTo>
                      <a:cubicBezTo>
                        <a:pt x="242068" y="1682455"/>
                        <a:pt x="247739" y="1679361"/>
                        <a:pt x="254700" y="1681939"/>
                      </a:cubicBezTo>
                      <a:cubicBezTo>
                        <a:pt x="261402" y="1684517"/>
                        <a:pt x="264496" y="1689673"/>
                        <a:pt x="264753" y="1697149"/>
                      </a:cubicBezTo>
                      <a:cubicBezTo>
                        <a:pt x="265011" y="1705913"/>
                        <a:pt x="263465" y="1714420"/>
                        <a:pt x="262176" y="1723185"/>
                      </a:cubicBezTo>
                      <a:cubicBezTo>
                        <a:pt x="260113" y="1737363"/>
                        <a:pt x="266558" y="1744581"/>
                        <a:pt x="280994" y="1743550"/>
                      </a:cubicBezTo>
                      <a:cubicBezTo>
                        <a:pt x="292595" y="1742519"/>
                        <a:pt x="303679" y="1740199"/>
                        <a:pt x="314249" y="1734785"/>
                      </a:cubicBezTo>
                      <a:cubicBezTo>
                        <a:pt x="351370" y="1715194"/>
                        <a:pt x="390296" y="1698695"/>
                        <a:pt x="425613" y="1675494"/>
                      </a:cubicBezTo>
                      <a:cubicBezTo>
                        <a:pt x="454743" y="1656418"/>
                        <a:pt x="480780" y="1633991"/>
                        <a:pt x="499856" y="1604345"/>
                      </a:cubicBezTo>
                      <a:cubicBezTo>
                        <a:pt x="504238" y="1597643"/>
                        <a:pt x="509394" y="1592229"/>
                        <a:pt x="516096" y="1588104"/>
                      </a:cubicBezTo>
                      <a:cubicBezTo>
                        <a:pt x="538524" y="1573668"/>
                        <a:pt x="557085" y="1554592"/>
                        <a:pt x="577966" y="1538351"/>
                      </a:cubicBezTo>
                      <a:cubicBezTo>
                        <a:pt x="592402" y="1527266"/>
                        <a:pt x="607353" y="1517213"/>
                        <a:pt x="624109" y="1510510"/>
                      </a:cubicBezTo>
                      <a:cubicBezTo>
                        <a:pt x="625656" y="1509995"/>
                        <a:pt x="626945" y="1509221"/>
                        <a:pt x="628234" y="1508448"/>
                      </a:cubicBezTo>
                      <a:cubicBezTo>
                        <a:pt x="630296" y="1507159"/>
                        <a:pt x="632874" y="1505870"/>
                        <a:pt x="632874" y="1503034"/>
                      </a:cubicBezTo>
                      <a:cubicBezTo>
                        <a:pt x="632874" y="1499683"/>
                        <a:pt x="630039" y="1498394"/>
                        <a:pt x="627203" y="1497621"/>
                      </a:cubicBezTo>
                      <a:cubicBezTo>
                        <a:pt x="612767" y="1492981"/>
                        <a:pt x="597815" y="1493239"/>
                        <a:pt x="582863" y="1494012"/>
                      </a:cubicBezTo>
                      <a:cubicBezTo>
                        <a:pt x="560178" y="1495043"/>
                        <a:pt x="546258" y="1508190"/>
                        <a:pt x="533884" y="1525462"/>
                      </a:cubicBezTo>
                      <a:cubicBezTo>
                        <a:pt x="513519" y="1553819"/>
                        <a:pt x="492380" y="1581660"/>
                        <a:pt x="468664" y="1607181"/>
                      </a:cubicBezTo>
                      <a:cubicBezTo>
                        <a:pt x="437471" y="1640693"/>
                        <a:pt x="401639" y="1666730"/>
                        <a:pt x="356010" y="1677041"/>
                      </a:cubicBezTo>
                      <a:cubicBezTo>
                        <a:pt x="347246" y="1679103"/>
                        <a:pt x="329716" y="1671112"/>
                        <a:pt x="325076" y="1663121"/>
                      </a:cubicBezTo>
                      <a:cubicBezTo>
                        <a:pt x="320951" y="1656160"/>
                        <a:pt x="323529" y="1645591"/>
                        <a:pt x="331778" y="1636826"/>
                      </a:cubicBezTo>
                      <a:cubicBezTo>
                        <a:pt x="339770" y="1628061"/>
                        <a:pt x="349823" y="1621617"/>
                        <a:pt x="359362" y="1614656"/>
                      </a:cubicBezTo>
                      <a:cubicBezTo>
                        <a:pt x="362455" y="1612336"/>
                        <a:pt x="366580" y="1610790"/>
                        <a:pt x="368900" y="1605892"/>
                      </a:cubicBezTo>
                      <a:cubicBezTo>
                        <a:pt x="355495" y="1605892"/>
                        <a:pt x="344410" y="1610016"/>
                        <a:pt x="334098" y="1617234"/>
                      </a:cubicBezTo>
                      <a:cubicBezTo>
                        <a:pt x="322498" y="1625226"/>
                        <a:pt x="312702" y="1635279"/>
                        <a:pt x="301617" y="1643786"/>
                      </a:cubicBezTo>
                      <a:cubicBezTo>
                        <a:pt x="290017" y="1652809"/>
                        <a:pt x="277127" y="1657449"/>
                        <a:pt x="262176" y="1658480"/>
                      </a:cubicBezTo>
                      <a:cubicBezTo>
                        <a:pt x="243099" y="1659769"/>
                        <a:pt x="224281" y="1661058"/>
                        <a:pt x="205462" y="1656160"/>
                      </a:cubicBezTo>
                      <a:cubicBezTo>
                        <a:pt x="200049" y="1654871"/>
                        <a:pt x="194635" y="1653325"/>
                        <a:pt x="189737" y="1650231"/>
                      </a:cubicBezTo>
                      <a:cubicBezTo>
                        <a:pt x="183035" y="1645591"/>
                        <a:pt x="182519" y="1638631"/>
                        <a:pt x="188191" y="1632959"/>
                      </a:cubicBezTo>
                      <a:cubicBezTo>
                        <a:pt x="188964" y="1632186"/>
                        <a:pt x="190253" y="1631670"/>
                        <a:pt x="191284" y="1630639"/>
                      </a:cubicBezTo>
                      <a:cubicBezTo>
                        <a:pt x="193862" y="1627804"/>
                        <a:pt x="200307" y="1627030"/>
                        <a:pt x="199018" y="1622390"/>
                      </a:cubicBezTo>
                      <a:cubicBezTo>
                        <a:pt x="197729" y="1616977"/>
                        <a:pt x="191800" y="1618781"/>
                        <a:pt x="187675" y="1618781"/>
                      </a:cubicBezTo>
                      <a:cubicBezTo>
                        <a:pt x="178395" y="1618781"/>
                        <a:pt x="168856" y="1618008"/>
                        <a:pt x="159576" y="1619555"/>
                      </a:cubicBezTo>
                      <a:cubicBezTo>
                        <a:pt x="155451" y="1620328"/>
                        <a:pt x="152100" y="1618523"/>
                        <a:pt x="150038" y="1615172"/>
                      </a:cubicBezTo>
                      <a:cubicBezTo>
                        <a:pt x="147718" y="1611305"/>
                        <a:pt x="148749" y="1607438"/>
                        <a:pt x="151585" y="1603829"/>
                      </a:cubicBezTo>
                      <a:cubicBezTo>
                        <a:pt x="159318" y="1594291"/>
                        <a:pt x="169630" y="1587589"/>
                        <a:pt x="179168" y="1580371"/>
                      </a:cubicBezTo>
                      <a:cubicBezTo>
                        <a:pt x="182261" y="1578051"/>
                        <a:pt x="187675" y="1575473"/>
                        <a:pt x="185097" y="1571348"/>
                      </a:cubicBezTo>
                      <a:cubicBezTo>
                        <a:pt x="183035" y="1567997"/>
                        <a:pt x="178395" y="1572379"/>
                        <a:pt x="175301" y="1574184"/>
                      </a:cubicBezTo>
                      <a:cubicBezTo>
                        <a:pt x="159061" y="1583980"/>
                        <a:pt x="141531" y="1588362"/>
                        <a:pt x="122712" y="1586815"/>
                      </a:cubicBezTo>
                      <a:cubicBezTo>
                        <a:pt x="107245" y="1585784"/>
                        <a:pt x="100285" y="1575215"/>
                        <a:pt x="106214" y="1561037"/>
                      </a:cubicBezTo>
                      <a:cubicBezTo>
                        <a:pt x="110339" y="1550983"/>
                        <a:pt x="116010" y="1541703"/>
                        <a:pt x="126579" y="1536289"/>
                      </a:cubicBezTo>
                      <a:cubicBezTo>
                        <a:pt x="129415" y="1535000"/>
                        <a:pt x="131735" y="1532938"/>
                        <a:pt x="134055" y="1530876"/>
                      </a:cubicBezTo>
                      <a:cubicBezTo>
                        <a:pt x="144109" y="1521853"/>
                        <a:pt x="143335" y="1515666"/>
                        <a:pt x="131219" y="1509995"/>
                      </a:cubicBezTo>
                      <a:cubicBezTo>
                        <a:pt x="124001" y="1506643"/>
                        <a:pt x="116268" y="1503550"/>
                        <a:pt x="108534" y="1500972"/>
                      </a:cubicBezTo>
                      <a:cubicBezTo>
                        <a:pt x="97449" y="1497621"/>
                        <a:pt x="86880" y="1492981"/>
                        <a:pt x="76053" y="1488856"/>
                      </a:cubicBezTo>
                      <a:cubicBezTo>
                        <a:pt x="70382" y="1486536"/>
                        <a:pt x="64968" y="1483443"/>
                        <a:pt x="59554" y="1480091"/>
                      </a:cubicBezTo>
                      <a:cubicBezTo>
                        <a:pt x="46407" y="1471584"/>
                        <a:pt x="44861" y="1464624"/>
                        <a:pt x="52336" y="1449157"/>
                      </a:cubicBezTo>
                      <a:cubicBezTo>
                        <a:pt x="58266" y="1436783"/>
                        <a:pt x="69350" y="1429307"/>
                        <a:pt x="81209" y="1423636"/>
                      </a:cubicBezTo>
                      <a:cubicBezTo>
                        <a:pt x="99254" y="1415387"/>
                        <a:pt x="118588" y="1409200"/>
                        <a:pt x="137664" y="1404302"/>
                      </a:cubicBezTo>
                      <a:cubicBezTo>
                        <a:pt x="164474" y="1397342"/>
                        <a:pt x="185870" y="1408426"/>
                        <a:pt x="201853" y="1434463"/>
                      </a:cubicBezTo>
                      <a:cubicBezTo>
                        <a:pt x="210618" y="1448899"/>
                        <a:pt x="217063" y="1464624"/>
                        <a:pt x="228405" y="1477256"/>
                      </a:cubicBezTo>
                      <a:cubicBezTo>
                        <a:pt x="247224" y="1498910"/>
                        <a:pt x="269909" y="1510768"/>
                        <a:pt x="299813" y="1501746"/>
                      </a:cubicBezTo>
                      <a:cubicBezTo>
                        <a:pt x="313218" y="1497621"/>
                        <a:pt x="314764" y="1495301"/>
                        <a:pt x="311155" y="1481896"/>
                      </a:cubicBezTo>
                      <a:cubicBezTo>
                        <a:pt x="304453" y="1457922"/>
                        <a:pt x="307804" y="1445806"/>
                        <a:pt x="326880" y="1433174"/>
                      </a:cubicBezTo>
                      <a:cubicBezTo>
                        <a:pt x="338739" y="1425440"/>
                        <a:pt x="353175" y="1423636"/>
                        <a:pt x="367353" y="1425440"/>
                      </a:cubicBezTo>
                      <a:cubicBezTo>
                        <a:pt x="373540" y="1426214"/>
                        <a:pt x="379727" y="1426987"/>
                        <a:pt x="385914" y="1428276"/>
                      </a:cubicBezTo>
                      <a:cubicBezTo>
                        <a:pt x="390038" y="1429049"/>
                        <a:pt x="394678" y="1428534"/>
                        <a:pt x="395452" y="1423378"/>
                      </a:cubicBezTo>
                      <a:cubicBezTo>
                        <a:pt x="396225" y="1418480"/>
                        <a:pt x="391843" y="1417191"/>
                        <a:pt x="388234" y="1416418"/>
                      </a:cubicBezTo>
                      <a:cubicBezTo>
                        <a:pt x="369415" y="1412035"/>
                        <a:pt x="350081" y="1411778"/>
                        <a:pt x="330747" y="1411004"/>
                      </a:cubicBezTo>
                      <a:cubicBezTo>
                        <a:pt x="313991" y="1410489"/>
                        <a:pt x="297235" y="1409715"/>
                        <a:pt x="280479" y="1406622"/>
                      </a:cubicBezTo>
                      <a:cubicBezTo>
                        <a:pt x="274549" y="1405591"/>
                        <a:pt x="269909" y="1402239"/>
                        <a:pt x="269651" y="1395537"/>
                      </a:cubicBezTo>
                      <a:cubicBezTo>
                        <a:pt x="269394" y="1389092"/>
                        <a:pt x="273518" y="1386257"/>
                        <a:pt x="279190" y="1384710"/>
                      </a:cubicBezTo>
                      <a:cubicBezTo>
                        <a:pt x="280994" y="1384194"/>
                        <a:pt x="282799" y="1383679"/>
                        <a:pt x="284603" y="1383163"/>
                      </a:cubicBezTo>
                      <a:cubicBezTo>
                        <a:pt x="285892" y="1382905"/>
                        <a:pt x="287181" y="1382648"/>
                        <a:pt x="288728" y="1381359"/>
                      </a:cubicBezTo>
                      <a:cubicBezTo>
                        <a:pt x="281767" y="1378781"/>
                        <a:pt x="274807" y="1377234"/>
                        <a:pt x="268620" y="1373883"/>
                      </a:cubicBezTo>
                      <a:cubicBezTo>
                        <a:pt x="253926" y="1365376"/>
                        <a:pt x="249802" y="1351713"/>
                        <a:pt x="258051" y="1337019"/>
                      </a:cubicBezTo>
                      <a:cubicBezTo>
                        <a:pt x="260629" y="1332379"/>
                        <a:pt x="260887" y="1327481"/>
                        <a:pt x="259855" y="1322583"/>
                      </a:cubicBezTo>
                      <a:cubicBezTo>
                        <a:pt x="258567" y="1315623"/>
                        <a:pt x="256246" y="1308663"/>
                        <a:pt x="253669" y="1301960"/>
                      </a:cubicBezTo>
                      <a:cubicBezTo>
                        <a:pt x="251606" y="1296031"/>
                        <a:pt x="251091" y="1289844"/>
                        <a:pt x="251349" y="1283657"/>
                      </a:cubicBezTo>
                      <a:cubicBezTo>
                        <a:pt x="252122" y="1271799"/>
                        <a:pt x="261918" y="1265096"/>
                        <a:pt x="273003" y="1269221"/>
                      </a:cubicBezTo>
                      <a:cubicBezTo>
                        <a:pt x="303422" y="1280564"/>
                        <a:pt x="333325" y="1292680"/>
                        <a:pt x="362713" y="1306343"/>
                      </a:cubicBezTo>
                      <a:cubicBezTo>
                        <a:pt x="385914" y="1317170"/>
                        <a:pt x="407826" y="1330317"/>
                        <a:pt x="430253" y="1342433"/>
                      </a:cubicBezTo>
                      <a:cubicBezTo>
                        <a:pt x="450618" y="1353518"/>
                        <a:pt x="473819" y="1356869"/>
                        <a:pt x="497278" y="1354033"/>
                      </a:cubicBezTo>
                      <a:cubicBezTo>
                        <a:pt x="507847" y="1352744"/>
                        <a:pt x="514034" y="1345526"/>
                        <a:pt x="517643" y="1335730"/>
                      </a:cubicBezTo>
                      <a:cubicBezTo>
                        <a:pt x="523314" y="1320005"/>
                        <a:pt x="534399" y="1317427"/>
                        <a:pt x="547547" y="1328512"/>
                      </a:cubicBezTo>
                      <a:cubicBezTo>
                        <a:pt x="556569" y="1335988"/>
                        <a:pt x="562240" y="1346042"/>
                        <a:pt x="568170" y="1355838"/>
                      </a:cubicBezTo>
                      <a:cubicBezTo>
                        <a:pt x="586472" y="1385741"/>
                        <a:pt x="592917" y="1385226"/>
                        <a:pt x="624367" y="1370274"/>
                      </a:cubicBezTo>
                      <a:cubicBezTo>
                        <a:pt x="646795" y="1359447"/>
                        <a:pt x="664582" y="1342175"/>
                        <a:pt x="684174" y="1327223"/>
                      </a:cubicBezTo>
                      <a:cubicBezTo>
                        <a:pt x="694743" y="1318974"/>
                        <a:pt x="705828" y="1311756"/>
                        <a:pt x="717429" y="1304796"/>
                      </a:cubicBezTo>
                      <a:cubicBezTo>
                        <a:pt x="733669" y="1295000"/>
                        <a:pt x="737020" y="1284173"/>
                        <a:pt x="729545" y="1266901"/>
                      </a:cubicBezTo>
                      <a:cubicBezTo>
                        <a:pt x="725420" y="1257878"/>
                        <a:pt x="721038" y="1249114"/>
                        <a:pt x="719491" y="1239060"/>
                      </a:cubicBezTo>
                      <a:cubicBezTo>
                        <a:pt x="717944" y="1229780"/>
                        <a:pt x="708406" y="1224366"/>
                        <a:pt x="697321" y="1224108"/>
                      </a:cubicBezTo>
                      <a:cubicBezTo>
                        <a:pt x="685463" y="1223850"/>
                        <a:pt x="676440" y="1230295"/>
                        <a:pt x="672058" y="1239833"/>
                      </a:cubicBezTo>
                      <a:cubicBezTo>
                        <a:pt x="664324" y="1257878"/>
                        <a:pt x="656075" y="1275408"/>
                        <a:pt x="649630" y="1293969"/>
                      </a:cubicBezTo>
                      <a:cubicBezTo>
                        <a:pt x="648342" y="1297578"/>
                        <a:pt x="646537" y="1300671"/>
                        <a:pt x="643959" y="1303507"/>
                      </a:cubicBezTo>
                      <a:cubicBezTo>
                        <a:pt x="635194" y="1313818"/>
                        <a:pt x="626687" y="1315365"/>
                        <a:pt x="615087" y="1308663"/>
                      </a:cubicBezTo>
                      <a:cubicBezTo>
                        <a:pt x="611736" y="1306858"/>
                        <a:pt x="608900" y="1304538"/>
                        <a:pt x="605807" y="1302218"/>
                      </a:cubicBezTo>
                      <a:cubicBezTo>
                        <a:pt x="585957" y="1286493"/>
                        <a:pt x="563014" y="1282884"/>
                        <a:pt x="538782" y="1286751"/>
                      </a:cubicBezTo>
                      <a:cubicBezTo>
                        <a:pt x="520221" y="1289586"/>
                        <a:pt x="502176" y="1294484"/>
                        <a:pt x="483873" y="1298093"/>
                      </a:cubicBezTo>
                      <a:cubicBezTo>
                        <a:pt x="465054" y="1301702"/>
                        <a:pt x="446236" y="1302218"/>
                        <a:pt x="427160" y="1298351"/>
                      </a:cubicBezTo>
                      <a:cubicBezTo>
                        <a:pt x="420715" y="1297062"/>
                        <a:pt x="414528" y="1294484"/>
                        <a:pt x="412724" y="1287008"/>
                      </a:cubicBezTo>
                      <a:cubicBezTo>
                        <a:pt x="410919" y="1279533"/>
                        <a:pt x="415559" y="1274635"/>
                        <a:pt x="420457" y="1269994"/>
                      </a:cubicBezTo>
                      <a:cubicBezTo>
                        <a:pt x="424066" y="1266385"/>
                        <a:pt x="428449" y="1264065"/>
                        <a:pt x="433089" y="1262261"/>
                      </a:cubicBezTo>
                      <a:cubicBezTo>
                        <a:pt x="437987" y="1260456"/>
                        <a:pt x="443143" y="1258652"/>
                        <a:pt x="448298" y="1257621"/>
                      </a:cubicBezTo>
                      <a:cubicBezTo>
                        <a:pt x="451392" y="1257105"/>
                        <a:pt x="455001" y="1256590"/>
                        <a:pt x="455774" y="1252981"/>
                      </a:cubicBezTo>
                      <a:cubicBezTo>
                        <a:pt x="456547" y="1248856"/>
                        <a:pt x="453196" y="1247051"/>
                        <a:pt x="450103" y="1245247"/>
                      </a:cubicBezTo>
                      <a:cubicBezTo>
                        <a:pt x="438760" y="1238287"/>
                        <a:pt x="425871" y="1237771"/>
                        <a:pt x="412981" y="1236998"/>
                      </a:cubicBezTo>
                      <a:cubicBezTo>
                        <a:pt x="395194" y="1235709"/>
                        <a:pt x="377664" y="1238544"/>
                        <a:pt x="360135" y="1242669"/>
                      </a:cubicBezTo>
                      <a:cubicBezTo>
                        <a:pt x="343121" y="1246536"/>
                        <a:pt x="326365" y="1250918"/>
                        <a:pt x="308577" y="1250145"/>
                      </a:cubicBezTo>
                      <a:cubicBezTo>
                        <a:pt x="296204" y="1249629"/>
                        <a:pt x="285119" y="1246794"/>
                        <a:pt x="275065" y="1240349"/>
                      </a:cubicBezTo>
                      <a:cubicBezTo>
                        <a:pt x="269136" y="1236482"/>
                        <a:pt x="262691" y="1234420"/>
                        <a:pt x="255989" y="1233389"/>
                      </a:cubicBezTo>
                      <a:cubicBezTo>
                        <a:pt x="231241" y="1230037"/>
                        <a:pt x="207267" y="1223593"/>
                        <a:pt x="183808" y="1214312"/>
                      </a:cubicBezTo>
                      <a:cubicBezTo>
                        <a:pt x="178137" y="1211992"/>
                        <a:pt x="172981" y="1209414"/>
                        <a:pt x="168341" y="1205805"/>
                      </a:cubicBezTo>
                      <a:cubicBezTo>
                        <a:pt x="160607" y="1199618"/>
                        <a:pt x="161638" y="1190080"/>
                        <a:pt x="170403" y="1185182"/>
                      </a:cubicBezTo>
                      <a:cubicBezTo>
                        <a:pt x="176848" y="1181831"/>
                        <a:pt x="184066" y="1180800"/>
                        <a:pt x="190768" y="1178738"/>
                      </a:cubicBezTo>
                      <a:cubicBezTo>
                        <a:pt x="192831" y="1178222"/>
                        <a:pt x="195666" y="1177707"/>
                        <a:pt x="195924" y="1175386"/>
                      </a:cubicBezTo>
                      <a:cubicBezTo>
                        <a:pt x="196182" y="1172035"/>
                        <a:pt x="192831" y="1172035"/>
                        <a:pt x="190511" y="1171520"/>
                      </a:cubicBezTo>
                      <a:cubicBezTo>
                        <a:pt x="176590" y="1168426"/>
                        <a:pt x="162412" y="1165848"/>
                        <a:pt x="149007" y="1160950"/>
                      </a:cubicBezTo>
                      <a:cubicBezTo>
                        <a:pt x="143335" y="1158888"/>
                        <a:pt x="137922" y="1156568"/>
                        <a:pt x="133024" y="1153217"/>
                      </a:cubicBezTo>
                      <a:cubicBezTo>
                        <a:pt x="121681" y="1145483"/>
                        <a:pt x="117041" y="1135687"/>
                        <a:pt x="119619" y="1124860"/>
                      </a:cubicBezTo>
                      <a:cubicBezTo>
                        <a:pt x="122197" y="1114291"/>
                        <a:pt x="132251" y="1106557"/>
                        <a:pt x="145140" y="1104753"/>
                      </a:cubicBezTo>
                      <a:cubicBezTo>
                        <a:pt x="159576" y="1102433"/>
                        <a:pt x="173754" y="1103464"/>
                        <a:pt x="187417" y="1108619"/>
                      </a:cubicBezTo>
                      <a:cubicBezTo>
                        <a:pt x="191284" y="1110166"/>
                        <a:pt x="195666" y="1111713"/>
                        <a:pt x="196955" y="1105526"/>
                      </a:cubicBezTo>
                      <a:cubicBezTo>
                        <a:pt x="202111" y="1080263"/>
                        <a:pt x="230983" y="1080778"/>
                        <a:pt x="244130" y="1095214"/>
                      </a:cubicBezTo>
                      <a:cubicBezTo>
                        <a:pt x="259855" y="1112228"/>
                        <a:pt x="281510" y="1119447"/>
                        <a:pt x="299297" y="1133109"/>
                      </a:cubicBezTo>
                      <a:cubicBezTo>
                        <a:pt x="300844" y="1134140"/>
                        <a:pt x="302648" y="1134914"/>
                        <a:pt x="304195" y="1135687"/>
                      </a:cubicBezTo>
                      <a:cubicBezTo>
                        <a:pt x="307031" y="1136976"/>
                        <a:pt x="310124" y="1138781"/>
                        <a:pt x="312960" y="1136460"/>
                      </a:cubicBezTo>
                      <a:cubicBezTo>
                        <a:pt x="315795" y="1134398"/>
                        <a:pt x="314249" y="1131305"/>
                        <a:pt x="313733" y="1128727"/>
                      </a:cubicBezTo>
                      <a:cubicBezTo>
                        <a:pt x="311155" y="1113517"/>
                        <a:pt x="315280" y="1108104"/>
                        <a:pt x="330747" y="1108619"/>
                      </a:cubicBezTo>
                      <a:cubicBezTo>
                        <a:pt x="360650" y="1109908"/>
                        <a:pt x="386687" y="1119962"/>
                        <a:pt x="405248" y="1144967"/>
                      </a:cubicBezTo>
                      <a:cubicBezTo>
                        <a:pt x="410661" y="1152186"/>
                        <a:pt x="415301" y="1160177"/>
                        <a:pt x="422520" y="1165848"/>
                      </a:cubicBezTo>
                      <a:cubicBezTo>
                        <a:pt x="433604" y="1174613"/>
                        <a:pt x="442627" y="1173582"/>
                        <a:pt x="450618" y="1161981"/>
                      </a:cubicBezTo>
                      <a:cubicBezTo>
                        <a:pt x="469952" y="1133367"/>
                        <a:pt x="498309" y="1122024"/>
                        <a:pt x="531048" y="1119962"/>
                      </a:cubicBezTo>
                      <a:cubicBezTo>
                        <a:pt x="557342" y="1118415"/>
                        <a:pt x="583379" y="1122024"/>
                        <a:pt x="608900" y="1128211"/>
                      </a:cubicBezTo>
                      <a:cubicBezTo>
                        <a:pt x="613282" y="1129242"/>
                        <a:pt x="617665" y="1130789"/>
                        <a:pt x="622563" y="1131047"/>
                      </a:cubicBezTo>
                      <a:cubicBezTo>
                        <a:pt x="601682" y="1122282"/>
                        <a:pt x="580801" y="1114033"/>
                        <a:pt x="560436" y="1104495"/>
                      </a:cubicBezTo>
                      <a:cubicBezTo>
                        <a:pt x="549093" y="1099081"/>
                        <a:pt x="538266" y="1098050"/>
                        <a:pt x="526150" y="1101144"/>
                      </a:cubicBezTo>
                      <a:cubicBezTo>
                        <a:pt x="506301" y="1106299"/>
                        <a:pt x="486709" y="1112486"/>
                        <a:pt x="466086" y="1114549"/>
                      </a:cubicBezTo>
                      <a:cubicBezTo>
                        <a:pt x="450361" y="1116095"/>
                        <a:pt x="435667" y="1113775"/>
                        <a:pt x="422520" y="1104495"/>
                      </a:cubicBezTo>
                      <a:cubicBezTo>
                        <a:pt x="414013" y="1098308"/>
                        <a:pt x="414270" y="1092379"/>
                        <a:pt x="422520" y="1085934"/>
                      </a:cubicBezTo>
                      <a:cubicBezTo>
                        <a:pt x="431027" y="1079232"/>
                        <a:pt x="430511" y="1075880"/>
                        <a:pt x="420715" y="1072014"/>
                      </a:cubicBezTo>
                      <a:cubicBezTo>
                        <a:pt x="403959" y="1065311"/>
                        <a:pt x="385656" y="1062991"/>
                        <a:pt x="368642" y="1057320"/>
                      </a:cubicBezTo>
                      <a:cubicBezTo>
                        <a:pt x="357041" y="1053711"/>
                        <a:pt x="345183" y="1050617"/>
                        <a:pt x="335387" y="1043141"/>
                      </a:cubicBezTo>
                      <a:cubicBezTo>
                        <a:pt x="323529" y="1034119"/>
                        <a:pt x="323271" y="1027159"/>
                        <a:pt x="334872" y="1017878"/>
                      </a:cubicBezTo>
                      <a:cubicBezTo>
                        <a:pt x="352143" y="1004215"/>
                        <a:pt x="372251" y="996482"/>
                        <a:pt x="394163" y="994677"/>
                      </a:cubicBezTo>
                      <a:cubicBezTo>
                        <a:pt x="413239" y="993131"/>
                        <a:pt x="432573" y="992615"/>
                        <a:pt x="451650" y="997513"/>
                      </a:cubicBezTo>
                      <a:cubicBezTo>
                        <a:pt x="465570" y="1001122"/>
                        <a:pt x="476913" y="1009629"/>
                        <a:pt x="489802" y="1014785"/>
                      </a:cubicBezTo>
                      <a:cubicBezTo>
                        <a:pt x="501918" y="1019683"/>
                        <a:pt x="514550" y="1022776"/>
                        <a:pt x="527697" y="1025096"/>
                      </a:cubicBezTo>
                      <a:cubicBezTo>
                        <a:pt x="530275" y="1025612"/>
                        <a:pt x="533368" y="1025870"/>
                        <a:pt x="535688" y="1024065"/>
                      </a:cubicBezTo>
                      <a:cubicBezTo>
                        <a:pt x="536204" y="1022776"/>
                        <a:pt x="535688" y="1022003"/>
                        <a:pt x="534915" y="1021745"/>
                      </a:cubicBezTo>
                      <a:cubicBezTo>
                        <a:pt x="506301" y="1011949"/>
                        <a:pt x="483100" y="993388"/>
                        <a:pt x="459641" y="975343"/>
                      </a:cubicBezTo>
                      <a:cubicBezTo>
                        <a:pt x="442885" y="962454"/>
                        <a:pt x="425871" y="949564"/>
                        <a:pt x="405506" y="942604"/>
                      </a:cubicBezTo>
                      <a:cubicBezTo>
                        <a:pt x="394421" y="938737"/>
                        <a:pt x="382820" y="939511"/>
                        <a:pt x="371478" y="936933"/>
                      </a:cubicBezTo>
                      <a:cubicBezTo>
                        <a:pt x="362455" y="934871"/>
                        <a:pt x="353175" y="932808"/>
                        <a:pt x="344925" y="928426"/>
                      </a:cubicBezTo>
                      <a:cubicBezTo>
                        <a:pt x="338996" y="925332"/>
                        <a:pt x="333067" y="921723"/>
                        <a:pt x="333583" y="913990"/>
                      </a:cubicBezTo>
                      <a:cubicBezTo>
                        <a:pt x="334098" y="906514"/>
                        <a:pt x="340027" y="903936"/>
                        <a:pt x="346214" y="901874"/>
                      </a:cubicBezTo>
                      <a:cubicBezTo>
                        <a:pt x="350597" y="900327"/>
                        <a:pt x="355237" y="899038"/>
                        <a:pt x="359619" y="897749"/>
                      </a:cubicBezTo>
                      <a:cubicBezTo>
                        <a:pt x="371220" y="894140"/>
                        <a:pt x="373798" y="886149"/>
                        <a:pt x="366064" y="876353"/>
                      </a:cubicBezTo>
                      <a:cubicBezTo>
                        <a:pt x="358330" y="866815"/>
                        <a:pt x="349050" y="859081"/>
                        <a:pt x="338481" y="852636"/>
                      </a:cubicBezTo>
                      <a:cubicBezTo>
                        <a:pt x="336418" y="851347"/>
                        <a:pt x="334098" y="850316"/>
                        <a:pt x="332036" y="848769"/>
                      </a:cubicBezTo>
                      <a:cubicBezTo>
                        <a:pt x="322756" y="841294"/>
                        <a:pt x="321467" y="833560"/>
                        <a:pt x="327911" y="823506"/>
                      </a:cubicBezTo>
                      <a:cubicBezTo>
                        <a:pt x="334614" y="812937"/>
                        <a:pt x="344152" y="806492"/>
                        <a:pt x="356268" y="803914"/>
                      </a:cubicBezTo>
                      <a:cubicBezTo>
                        <a:pt x="365291" y="801852"/>
                        <a:pt x="373540" y="806235"/>
                        <a:pt x="378953" y="814742"/>
                      </a:cubicBezTo>
                      <a:cubicBezTo>
                        <a:pt x="389265" y="830724"/>
                        <a:pt x="402670" y="844129"/>
                        <a:pt x="414528" y="859081"/>
                      </a:cubicBezTo>
                      <a:cubicBezTo>
                        <a:pt x="415301" y="860112"/>
                        <a:pt x="416333" y="860886"/>
                        <a:pt x="418395" y="860370"/>
                      </a:cubicBezTo>
                      <a:cubicBezTo>
                        <a:pt x="418910" y="855988"/>
                        <a:pt x="416590" y="852121"/>
                        <a:pt x="415559" y="848254"/>
                      </a:cubicBezTo>
                      <a:cubicBezTo>
                        <a:pt x="411435" y="835107"/>
                        <a:pt x="407826" y="821960"/>
                        <a:pt x="408857" y="808039"/>
                      </a:cubicBezTo>
                      <a:cubicBezTo>
                        <a:pt x="409115" y="803657"/>
                        <a:pt x="409630" y="799274"/>
                        <a:pt x="410661" y="795150"/>
                      </a:cubicBezTo>
                      <a:cubicBezTo>
                        <a:pt x="416075" y="775042"/>
                        <a:pt x="425355" y="770918"/>
                        <a:pt x="442369" y="782776"/>
                      </a:cubicBezTo>
                      <a:cubicBezTo>
                        <a:pt x="461961" y="796439"/>
                        <a:pt x="477171" y="814484"/>
                        <a:pt x="485678" y="836654"/>
                      </a:cubicBezTo>
                      <a:cubicBezTo>
                        <a:pt x="491864" y="852636"/>
                        <a:pt x="499856" y="863206"/>
                        <a:pt x="517385" y="868104"/>
                      </a:cubicBezTo>
                      <a:cubicBezTo>
                        <a:pt x="534657" y="873002"/>
                        <a:pt x="548578" y="884860"/>
                        <a:pt x="561209" y="897491"/>
                      </a:cubicBezTo>
                      <a:cubicBezTo>
                        <a:pt x="581059" y="917341"/>
                        <a:pt x="600651" y="937191"/>
                        <a:pt x="620758" y="956782"/>
                      </a:cubicBezTo>
                      <a:cubicBezTo>
                        <a:pt x="633132" y="968899"/>
                        <a:pt x="647310" y="978179"/>
                        <a:pt x="665098" y="985139"/>
                      </a:cubicBezTo>
                      <a:cubicBezTo>
                        <a:pt x="656591" y="969930"/>
                        <a:pt x="646279" y="958329"/>
                        <a:pt x="637257" y="945698"/>
                      </a:cubicBezTo>
                      <a:cubicBezTo>
                        <a:pt x="614571" y="914763"/>
                        <a:pt x="591886" y="884086"/>
                        <a:pt x="567654" y="854183"/>
                      </a:cubicBezTo>
                      <a:cubicBezTo>
                        <a:pt x="561725" y="846965"/>
                        <a:pt x="554249" y="842067"/>
                        <a:pt x="546515" y="837685"/>
                      </a:cubicBezTo>
                      <a:cubicBezTo>
                        <a:pt x="537235" y="832271"/>
                        <a:pt x="529501" y="825311"/>
                        <a:pt x="522799" y="816804"/>
                      </a:cubicBezTo>
                      <a:cubicBezTo>
                        <a:pt x="516612" y="809070"/>
                        <a:pt x="516096" y="800821"/>
                        <a:pt x="519705" y="792314"/>
                      </a:cubicBezTo>
                      <a:cubicBezTo>
                        <a:pt x="524088" y="782776"/>
                        <a:pt x="533110" y="777362"/>
                        <a:pt x="543164" y="778909"/>
                      </a:cubicBezTo>
                      <a:cubicBezTo>
                        <a:pt x="551929" y="780198"/>
                        <a:pt x="557600" y="777620"/>
                        <a:pt x="561983" y="770144"/>
                      </a:cubicBezTo>
                      <a:cubicBezTo>
                        <a:pt x="571779" y="753388"/>
                        <a:pt x="587246" y="755450"/>
                        <a:pt x="598846" y="762926"/>
                      </a:cubicBezTo>
                      <a:cubicBezTo>
                        <a:pt x="613798" y="772464"/>
                        <a:pt x="623078" y="786900"/>
                        <a:pt x="631070" y="802110"/>
                      </a:cubicBezTo>
                      <a:cubicBezTo>
                        <a:pt x="640608" y="820413"/>
                        <a:pt x="648857" y="839231"/>
                        <a:pt x="662262" y="855214"/>
                      </a:cubicBezTo>
                      <a:cubicBezTo>
                        <a:pt x="663551" y="856503"/>
                        <a:pt x="664324" y="858308"/>
                        <a:pt x="666644" y="859081"/>
                      </a:cubicBezTo>
                      <a:cubicBezTo>
                        <a:pt x="669738" y="857019"/>
                        <a:pt x="668707" y="853667"/>
                        <a:pt x="668191" y="850832"/>
                      </a:cubicBezTo>
                      <a:cubicBezTo>
                        <a:pt x="664840" y="830209"/>
                        <a:pt x="659426" y="810617"/>
                        <a:pt x="648599" y="791798"/>
                      </a:cubicBezTo>
                      <a:cubicBezTo>
                        <a:pt x="639577" y="776331"/>
                        <a:pt x="627461" y="763184"/>
                        <a:pt x="618438" y="747975"/>
                      </a:cubicBezTo>
                      <a:cubicBezTo>
                        <a:pt x="611993" y="737147"/>
                        <a:pt x="613282" y="727352"/>
                        <a:pt x="622305" y="719618"/>
                      </a:cubicBezTo>
                      <a:cubicBezTo>
                        <a:pt x="627461" y="715236"/>
                        <a:pt x="632874" y="713947"/>
                        <a:pt x="639577" y="715751"/>
                      </a:cubicBezTo>
                      <a:cubicBezTo>
                        <a:pt x="661746" y="721938"/>
                        <a:pt x="672058" y="712658"/>
                        <a:pt x="669480" y="689457"/>
                      </a:cubicBezTo>
                      <a:cubicBezTo>
                        <a:pt x="668707" y="682239"/>
                        <a:pt x="669996" y="675794"/>
                        <a:pt x="675409" y="670638"/>
                      </a:cubicBezTo>
                      <a:cubicBezTo>
                        <a:pt x="681081" y="665225"/>
                        <a:pt x="687010" y="664967"/>
                        <a:pt x="692939" y="670123"/>
                      </a:cubicBezTo>
                      <a:cubicBezTo>
                        <a:pt x="703508" y="679403"/>
                        <a:pt x="706086" y="692550"/>
                        <a:pt x="709179" y="705182"/>
                      </a:cubicBezTo>
                      <a:cubicBezTo>
                        <a:pt x="711757" y="716267"/>
                        <a:pt x="711499" y="727094"/>
                        <a:pt x="708664" y="738436"/>
                      </a:cubicBezTo>
                      <a:cubicBezTo>
                        <a:pt x="705828" y="749263"/>
                        <a:pt x="707117" y="760864"/>
                        <a:pt x="710984" y="771691"/>
                      </a:cubicBezTo>
                      <a:cubicBezTo>
                        <a:pt x="712015" y="774269"/>
                        <a:pt x="713046" y="777362"/>
                        <a:pt x="716655" y="776847"/>
                      </a:cubicBezTo>
                      <a:cubicBezTo>
                        <a:pt x="719491" y="776589"/>
                        <a:pt x="720522" y="774011"/>
                        <a:pt x="721295" y="771691"/>
                      </a:cubicBezTo>
                      <a:cubicBezTo>
                        <a:pt x="723358" y="765762"/>
                        <a:pt x="723873" y="759575"/>
                        <a:pt x="723358" y="753388"/>
                      </a:cubicBezTo>
                      <a:cubicBezTo>
                        <a:pt x="722584" y="741788"/>
                        <a:pt x="721811" y="730445"/>
                        <a:pt x="724904" y="719102"/>
                      </a:cubicBezTo>
                      <a:cubicBezTo>
                        <a:pt x="727740" y="709306"/>
                        <a:pt x="733411" y="702604"/>
                        <a:pt x="743465" y="700026"/>
                      </a:cubicBezTo>
                      <a:cubicBezTo>
                        <a:pt x="754808" y="696933"/>
                        <a:pt x="758159" y="697964"/>
                        <a:pt x="763830" y="708533"/>
                      </a:cubicBezTo>
                      <a:cubicBezTo>
                        <a:pt x="766924" y="714462"/>
                        <a:pt x="770791" y="714978"/>
                        <a:pt x="775946" y="711369"/>
                      </a:cubicBezTo>
                      <a:cubicBezTo>
                        <a:pt x="777235" y="710595"/>
                        <a:pt x="778524" y="709564"/>
                        <a:pt x="779813" y="708533"/>
                      </a:cubicBezTo>
                      <a:cubicBezTo>
                        <a:pt x="791929" y="700026"/>
                        <a:pt x="804303" y="705182"/>
                        <a:pt x="806365" y="720134"/>
                      </a:cubicBezTo>
                      <a:cubicBezTo>
                        <a:pt x="807397" y="727867"/>
                        <a:pt x="806365" y="734827"/>
                        <a:pt x="801210" y="741272"/>
                      </a:cubicBezTo>
                      <a:cubicBezTo>
                        <a:pt x="796312" y="746943"/>
                        <a:pt x="792187" y="753130"/>
                        <a:pt x="788320" y="759575"/>
                      </a:cubicBezTo>
                      <a:cubicBezTo>
                        <a:pt x="785485" y="763957"/>
                        <a:pt x="784196" y="768598"/>
                        <a:pt x="783680" y="773496"/>
                      </a:cubicBezTo>
                      <a:cubicBezTo>
                        <a:pt x="783422" y="775816"/>
                        <a:pt x="783165" y="778909"/>
                        <a:pt x="786258" y="779940"/>
                      </a:cubicBezTo>
                      <a:cubicBezTo>
                        <a:pt x="788836" y="780714"/>
                        <a:pt x="790383" y="778651"/>
                        <a:pt x="791671" y="777105"/>
                      </a:cubicBezTo>
                      <a:cubicBezTo>
                        <a:pt x="794765" y="772980"/>
                        <a:pt x="798116" y="769629"/>
                        <a:pt x="801467" y="766020"/>
                      </a:cubicBezTo>
                      <a:cubicBezTo>
                        <a:pt x="807654" y="759575"/>
                        <a:pt x="814357" y="753646"/>
                        <a:pt x="823379" y="757771"/>
                      </a:cubicBezTo>
                      <a:cubicBezTo>
                        <a:pt x="832402" y="761637"/>
                        <a:pt x="835495" y="770918"/>
                        <a:pt x="836784" y="779940"/>
                      </a:cubicBezTo>
                      <a:cubicBezTo>
                        <a:pt x="838073" y="789478"/>
                        <a:pt x="833949" y="797470"/>
                        <a:pt x="829051" y="805461"/>
                      </a:cubicBezTo>
                      <a:cubicBezTo>
                        <a:pt x="825184" y="811906"/>
                        <a:pt x="820028" y="817577"/>
                        <a:pt x="817708" y="824795"/>
                      </a:cubicBezTo>
                      <a:cubicBezTo>
                        <a:pt x="816935" y="827373"/>
                        <a:pt x="815388" y="830724"/>
                        <a:pt x="818481" y="832271"/>
                      </a:cubicBezTo>
                      <a:cubicBezTo>
                        <a:pt x="821059" y="833818"/>
                        <a:pt x="822864" y="830724"/>
                        <a:pt x="824668" y="829178"/>
                      </a:cubicBezTo>
                      <a:cubicBezTo>
                        <a:pt x="835495" y="819897"/>
                        <a:pt x="839878" y="819640"/>
                        <a:pt x="851736" y="828146"/>
                      </a:cubicBezTo>
                      <a:cubicBezTo>
                        <a:pt x="860501" y="834591"/>
                        <a:pt x="868750" y="841809"/>
                        <a:pt x="878030" y="847481"/>
                      </a:cubicBezTo>
                      <a:cubicBezTo>
                        <a:pt x="885764" y="852121"/>
                        <a:pt x="884475" y="863463"/>
                        <a:pt x="875452" y="870424"/>
                      </a:cubicBezTo>
                      <a:cubicBezTo>
                        <a:pt x="869266" y="875322"/>
                        <a:pt x="862563" y="879188"/>
                        <a:pt x="855603" y="882540"/>
                      </a:cubicBezTo>
                      <a:cubicBezTo>
                        <a:pt x="843745" y="888211"/>
                        <a:pt x="832144" y="893882"/>
                        <a:pt x="821317" y="901616"/>
                      </a:cubicBezTo>
                      <a:cubicBezTo>
                        <a:pt x="810748" y="909092"/>
                        <a:pt x="804819" y="918114"/>
                        <a:pt x="805334" y="932035"/>
                      </a:cubicBezTo>
                      <a:cubicBezTo>
                        <a:pt x="806108" y="952142"/>
                        <a:pt x="799921" y="971476"/>
                        <a:pt x="797343" y="991068"/>
                      </a:cubicBezTo>
                      <a:cubicBezTo>
                        <a:pt x="796827" y="994677"/>
                        <a:pt x="795796" y="998286"/>
                        <a:pt x="797343" y="1002927"/>
                      </a:cubicBezTo>
                      <a:cubicBezTo>
                        <a:pt x="803014" y="996482"/>
                        <a:pt x="806365" y="989779"/>
                        <a:pt x="810748" y="984108"/>
                      </a:cubicBezTo>
                      <a:cubicBezTo>
                        <a:pt x="813841" y="980241"/>
                        <a:pt x="816677" y="975343"/>
                        <a:pt x="822606" y="976374"/>
                      </a:cubicBezTo>
                      <a:cubicBezTo>
                        <a:pt x="829051" y="977405"/>
                        <a:pt x="829051" y="982819"/>
                        <a:pt x="829824" y="987975"/>
                      </a:cubicBezTo>
                      <a:cubicBezTo>
                        <a:pt x="831113" y="994935"/>
                        <a:pt x="833949" y="995966"/>
                        <a:pt x="839104" y="991842"/>
                      </a:cubicBezTo>
                      <a:cubicBezTo>
                        <a:pt x="849416" y="984108"/>
                        <a:pt x="852509" y="973023"/>
                        <a:pt x="846838" y="961423"/>
                      </a:cubicBezTo>
                      <a:cubicBezTo>
                        <a:pt x="843745" y="954978"/>
                        <a:pt x="845549" y="950596"/>
                        <a:pt x="851478" y="947502"/>
                      </a:cubicBezTo>
                      <a:cubicBezTo>
                        <a:pt x="858954" y="943635"/>
                        <a:pt x="866172" y="944924"/>
                        <a:pt x="872359" y="950596"/>
                      </a:cubicBezTo>
                      <a:cubicBezTo>
                        <a:pt x="877773" y="955236"/>
                        <a:pt x="882928" y="955751"/>
                        <a:pt x="888084" y="950596"/>
                      </a:cubicBezTo>
                      <a:cubicBezTo>
                        <a:pt x="894271" y="944667"/>
                        <a:pt x="900458" y="945955"/>
                        <a:pt x="906645" y="950080"/>
                      </a:cubicBezTo>
                      <a:cubicBezTo>
                        <a:pt x="913605" y="954720"/>
                        <a:pt x="916183" y="961423"/>
                        <a:pt x="913863" y="969414"/>
                      </a:cubicBezTo>
                      <a:cubicBezTo>
                        <a:pt x="912058" y="975859"/>
                        <a:pt x="908707" y="981272"/>
                        <a:pt x="905871" y="987201"/>
                      </a:cubicBezTo>
                      <a:cubicBezTo>
                        <a:pt x="902262" y="994677"/>
                        <a:pt x="902778" y="1001380"/>
                        <a:pt x="908965" y="1007567"/>
                      </a:cubicBezTo>
                      <a:cubicBezTo>
                        <a:pt x="915410" y="1014011"/>
                        <a:pt x="914636" y="1018909"/>
                        <a:pt x="907676" y="1024581"/>
                      </a:cubicBezTo>
                      <a:cubicBezTo>
                        <a:pt x="902520" y="1028705"/>
                        <a:pt x="896591" y="1031541"/>
                        <a:pt x="890920" y="1034634"/>
                      </a:cubicBezTo>
                      <a:cubicBezTo>
                        <a:pt x="875968" y="1042110"/>
                        <a:pt x="863594" y="1051391"/>
                        <a:pt x="857923" y="1068405"/>
                      </a:cubicBezTo>
                      <a:cubicBezTo>
                        <a:pt x="854314" y="1078716"/>
                        <a:pt x="845034" y="1083872"/>
                        <a:pt x="834464" y="1086192"/>
                      </a:cubicBezTo>
                      <a:cubicBezTo>
                        <a:pt x="825699" y="1087996"/>
                        <a:pt x="816419" y="1088254"/>
                        <a:pt x="807654" y="1090317"/>
                      </a:cubicBezTo>
                      <a:cubicBezTo>
                        <a:pt x="797085" y="1092637"/>
                        <a:pt x="793218" y="1097792"/>
                        <a:pt x="795796" y="1108362"/>
                      </a:cubicBezTo>
                      <a:cubicBezTo>
                        <a:pt x="800952" y="1129758"/>
                        <a:pt x="810748" y="1148577"/>
                        <a:pt x="826473" y="1164044"/>
                      </a:cubicBezTo>
                      <a:cubicBezTo>
                        <a:pt x="836527" y="1173840"/>
                        <a:pt x="841424" y="1173840"/>
                        <a:pt x="852252" y="1165075"/>
                      </a:cubicBezTo>
                      <a:cubicBezTo>
                        <a:pt x="879577" y="1142905"/>
                        <a:pt x="905098" y="1118415"/>
                        <a:pt x="933712" y="1098050"/>
                      </a:cubicBezTo>
                      <a:cubicBezTo>
                        <a:pt x="944540" y="1090317"/>
                        <a:pt x="953304" y="1079747"/>
                        <a:pt x="957429" y="1066342"/>
                      </a:cubicBezTo>
                      <a:cubicBezTo>
                        <a:pt x="961554" y="1061702"/>
                        <a:pt x="962069" y="1056289"/>
                        <a:pt x="960522" y="1050617"/>
                      </a:cubicBezTo>
                      <a:cubicBezTo>
                        <a:pt x="959233" y="1046235"/>
                        <a:pt x="958718" y="1041595"/>
                        <a:pt x="957429" y="1036954"/>
                      </a:cubicBezTo>
                      <a:cubicBezTo>
                        <a:pt x="956140" y="1031799"/>
                        <a:pt x="956656" y="1027416"/>
                        <a:pt x="961038" y="1023550"/>
                      </a:cubicBezTo>
                      <a:cubicBezTo>
                        <a:pt x="967483" y="1017620"/>
                        <a:pt x="968514" y="1010145"/>
                        <a:pt x="965420" y="1002153"/>
                      </a:cubicBezTo>
                      <a:cubicBezTo>
                        <a:pt x="963100" y="996224"/>
                        <a:pt x="960780" y="990553"/>
                        <a:pt x="958202" y="984881"/>
                      </a:cubicBezTo>
                      <a:cubicBezTo>
                        <a:pt x="954593" y="976374"/>
                        <a:pt x="950984" y="967352"/>
                        <a:pt x="955882" y="958845"/>
                      </a:cubicBezTo>
                      <a:cubicBezTo>
                        <a:pt x="963874" y="944151"/>
                        <a:pt x="962585" y="928941"/>
                        <a:pt x="960265" y="913216"/>
                      </a:cubicBezTo>
                      <a:cubicBezTo>
                        <a:pt x="959749" y="910381"/>
                        <a:pt x="959491" y="907545"/>
                        <a:pt x="958718" y="904967"/>
                      </a:cubicBezTo>
                      <a:cubicBezTo>
                        <a:pt x="954078" y="886406"/>
                        <a:pt x="953047" y="867588"/>
                        <a:pt x="953047" y="848512"/>
                      </a:cubicBezTo>
                      <a:cubicBezTo>
                        <a:pt x="953047" y="841036"/>
                        <a:pt x="951242" y="833560"/>
                        <a:pt x="949695" y="826342"/>
                      </a:cubicBezTo>
                      <a:cubicBezTo>
                        <a:pt x="947117" y="814226"/>
                        <a:pt x="946602" y="802368"/>
                        <a:pt x="949953" y="790252"/>
                      </a:cubicBezTo>
                      <a:cubicBezTo>
                        <a:pt x="953304" y="778136"/>
                        <a:pt x="950211" y="766020"/>
                        <a:pt x="948664" y="754161"/>
                      </a:cubicBezTo>
                      <a:cubicBezTo>
                        <a:pt x="947375" y="744366"/>
                        <a:pt x="948922" y="735601"/>
                        <a:pt x="954851" y="727609"/>
                      </a:cubicBezTo>
                      <a:cubicBezTo>
                        <a:pt x="959749" y="721422"/>
                        <a:pt x="960522" y="714978"/>
                        <a:pt x="958718" y="707502"/>
                      </a:cubicBezTo>
                      <a:cubicBezTo>
                        <a:pt x="956140" y="695901"/>
                        <a:pt x="952789" y="684559"/>
                        <a:pt x="953047" y="672443"/>
                      </a:cubicBezTo>
                      <a:cubicBezTo>
                        <a:pt x="953047" y="666771"/>
                        <a:pt x="953304" y="661100"/>
                        <a:pt x="955624" y="655944"/>
                      </a:cubicBezTo>
                      <a:cubicBezTo>
                        <a:pt x="959491" y="647695"/>
                        <a:pt x="957945" y="640735"/>
                        <a:pt x="954335" y="632744"/>
                      </a:cubicBezTo>
                      <a:cubicBezTo>
                        <a:pt x="946860" y="615730"/>
                        <a:pt x="950726" y="598458"/>
                        <a:pt x="954078" y="581444"/>
                      </a:cubicBezTo>
                      <a:cubicBezTo>
                        <a:pt x="956140" y="570874"/>
                        <a:pt x="957945" y="561594"/>
                        <a:pt x="949438" y="552829"/>
                      </a:cubicBezTo>
                      <a:cubicBezTo>
                        <a:pt x="945571" y="548705"/>
                        <a:pt x="945313" y="542776"/>
                        <a:pt x="946860" y="536847"/>
                      </a:cubicBezTo>
                      <a:cubicBezTo>
                        <a:pt x="949180" y="528340"/>
                        <a:pt x="952531" y="520348"/>
                        <a:pt x="956398" y="512614"/>
                      </a:cubicBezTo>
                      <a:cubicBezTo>
                        <a:pt x="961554" y="502303"/>
                        <a:pt x="961038" y="493280"/>
                        <a:pt x="953047" y="484258"/>
                      </a:cubicBezTo>
                      <a:cubicBezTo>
                        <a:pt x="943766" y="474204"/>
                        <a:pt x="941704" y="461315"/>
                        <a:pt x="944282" y="448425"/>
                      </a:cubicBezTo>
                      <a:cubicBezTo>
                        <a:pt x="949180" y="424451"/>
                        <a:pt x="950211" y="400477"/>
                        <a:pt x="945828" y="375987"/>
                      </a:cubicBezTo>
                      <a:cubicBezTo>
                        <a:pt x="943251" y="361035"/>
                        <a:pt x="945313" y="346084"/>
                        <a:pt x="953047" y="332421"/>
                      </a:cubicBezTo>
                      <a:cubicBezTo>
                        <a:pt x="956913" y="325461"/>
                        <a:pt x="955882" y="319532"/>
                        <a:pt x="951500" y="313345"/>
                      </a:cubicBezTo>
                      <a:cubicBezTo>
                        <a:pt x="945571" y="304838"/>
                        <a:pt x="938095" y="297877"/>
                        <a:pt x="930877" y="290402"/>
                      </a:cubicBezTo>
                      <a:cubicBezTo>
                        <a:pt x="921339" y="280863"/>
                        <a:pt x="914894" y="269779"/>
                        <a:pt x="912574" y="256374"/>
                      </a:cubicBezTo>
                      <a:cubicBezTo>
                        <a:pt x="905098" y="215643"/>
                        <a:pt x="895302" y="175428"/>
                        <a:pt x="888084" y="134440"/>
                      </a:cubicBezTo>
                      <a:cubicBezTo>
                        <a:pt x="883959" y="110981"/>
                        <a:pt x="881382" y="87523"/>
                        <a:pt x="880093" y="64064"/>
                      </a:cubicBezTo>
                      <a:cubicBezTo>
                        <a:pt x="879061" y="46792"/>
                        <a:pt x="881382" y="29778"/>
                        <a:pt x="885764" y="13280"/>
                      </a:cubicBezTo>
                      <a:cubicBezTo>
                        <a:pt x="888084" y="4515"/>
                        <a:pt x="894271" y="391"/>
                        <a:pt x="905871" y="133"/>
                      </a:cubicBezTo>
                      <a:cubicBezTo>
                        <a:pt x="923143" y="-383"/>
                        <a:pt x="940673" y="648"/>
                        <a:pt x="957945" y="2453"/>
                      </a:cubicBezTo>
                      <a:cubicBezTo>
                        <a:pt x="962842" y="2968"/>
                        <a:pt x="967998" y="2711"/>
                        <a:pt x="972896" y="3226"/>
                      </a:cubicBezTo>
                      <a:cubicBezTo>
                        <a:pt x="986301" y="4000"/>
                        <a:pt x="999191" y="6835"/>
                        <a:pt x="1011822" y="11991"/>
                      </a:cubicBezTo>
                      <a:cubicBezTo>
                        <a:pt x="1032961" y="20498"/>
                        <a:pt x="1054873" y="20240"/>
                        <a:pt x="1075496" y="10702"/>
                      </a:cubicBezTo>
                      <a:cubicBezTo>
                        <a:pt x="1091736" y="3226"/>
                        <a:pt x="1108493" y="3742"/>
                        <a:pt x="1125507" y="2195"/>
                      </a:cubicBezTo>
                      <a:cubicBezTo>
                        <a:pt x="1137365" y="5288"/>
                        <a:pt x="1148192" y="5546"/>
                        <a:pt x="1158761" y="348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9DD62158-232D-4445-AC01-4AF2A9DA2397}"/>
                  </a:ext>
                </a:extLst>
              </p:cNvPr>
              <p:cNvSpPr/>
              <p:nvPr/>
            </p:nvSpPr>
            <p:spPr>
              <a:xfrm>
                <a:off x="6454325" y="2161484"/>
                <a:ext cx="709308" cy="709115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D423DB5-B093-4F3B-8C3F-0FADD3FFFDA3}"/>
                  </a:ext>
                </a:extLst>
              </p:cNvPr>
              <p:cNvSpPr/>
              <p:nvPr/>
            </p:nvSpPr>
            <p:spPr>
              <a:xfrm>
                <a:off x="6698458" y="3055206"/>
                <a:ext cx="556908" cy="556756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6ED7FAC9-CF06-4EB2-B807-BEAE5F834218}"/>
                  </a:ext>
                </a:extLst>
              </p:cNvPr>
              <p:cNvSpPr/>
              <p:nvPr/>
            </p:nvSpPr>
            <p:spPr>
              <a:xfrm>
                <a:off x="5652644" y="2768713"/>
                <a:ext cx="635002" cy="634829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C274FA7-8CBD-4155-81A0-6DD33E96F81E}"/>
                  </a:ext>
                </a:extLst>
              </p:cNvPr>
              <p:cNvSpPr/>
              <p:nvPr/>
            </p:nvSpPr>
            <p:spPr>
              <a:xfrm>
                <a:off x="5136966" y="3420530"/>
                <a:ext cx="498567" cy="498431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D4A7A6CA-5CE2-4C45-A473-411684347531}"/>
                  </a:ext>
                </a:extLst>
              </p:cNvPr>
              <p:cNvSpPr/>
              <p:nvPr/>
            </p:nvSpPr>
            <p:spPr>
              <a:xfrm>
                <a:off x="6091321" y="3654154"/>
                <a:ext cx="392651" cy="392544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794438-21C9-4126-A2A7-8C3E9FDB9651}"/>
                  </a:ext>
                </a:extLst>
              </p:cNvPr>
              <p:cNvSpPr/>
              <p:nvPr/>
            </p:nvSpPr>
            <p:spPr>
              <a:xfrm>
                <a:off x="5807831" y="4440198"/>
                <a:ext cx="308287" cy="308203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71F3916D-9937-46CB-96F1-BE9EED72C7CE}"/>
                  </a:ext>
                </a:extLst>
              </p:cNvPr>
              <p:cNvSpPr/>
              <p:nvPr/>
            </p:nvSpPr>
            <p:spPr>
              <a:xfrm>
                <a:off x="6571416" y="4058937"/>
                <a:ext cx="498567" cy="498431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2CA53F4-1947-4733-A8C4-34F1E1F9A74D}"/>
                  </a:ext>
                </a:extLst>
              </p:cNvPr>
              <p:cNvSpPr/>
              <p:nvPr/>
            </p:nvSpPr>
            <p:spPr>
              <a:xfrm>
                <a:off x="5172194" y="4145611"/>
                <a:ext cx="392651" cy="392544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F335B01-C18C-4B7C-AD40-BF831AD74734}"/>
                  </a:ext>
                </a:extLst>
              </p:cNvPr>
              <p:cNvSpPr/>
              <p:nvPr/>
            </p:nvSpPr>
            <p:spPr>
              <a:xfrm>
                <a:off x="5983480" y="1908752"/>
                <a:ext cx="308287" cy="308203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107D6BCB-A7AF-40CA-8C9B-35570C9F3644}"/>
                </a:ext>
              </a:extLst>
            </p:cNvPr>
            <p:cNvGrpSpPr/>
            <p:nvPr/>
          </p:nvGrpSpPr>
          <p:grpSpPr>
            <a:xfrm>
              <a:off x="729027" y="803434"/>
              <a:ext cx="2959964" cy="5892872"/>
              <a:chOff x="1424312" y="1878462"/>
              <a:chExt cx="2959964" cy="589287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691C2B1F-0AB1-4DB1-B6F8-D179279854ED}"/>
                  </a:ext>
                </a:extLst>
              </p:cNvPr>
              <p:cNvSpPr/>
              <p:nvPr/>
            </p:nvSpPr>
            <p:spPr>
              <a:xfrm rot="5400000">
                <a:off x="1624128" y="6429994"/>
                <a:ext cx="2560320" cy="1223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8" name="Freeform 36">
                <a:extLst>
                  <a:ext uri="{FF2B5EF4-FFF2-40B4-BE49-F238E27FC236}">
                    <a16:creationId xmlns:a16="http://schemas.microsoft.com/office/drawing/2014/main" id="{C02E1910-CA3E-4ED1-9E01-61B914404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872" y="3852191"/>
                <a:ext cx="2527532" cy="1488821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Freeform 36">
                <a:extLst>
                  <a:ext uri="{FF2B5EF4-FFF2-40B4-BE49-F238E27FC236}">
                    <a16:creationId xmlns:a16="http://schemas.microsoft.com/office/drawing/2014/main" id="{3C45E289-57B1-443B-AADF-3E5615B82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312" y="1878462"/>
                <a:ext cx="2959964" cy="1980369"/>
              </a:xfrm>
              <a:custGeom>
                <a:avLst/>
                <a:gdLst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8813 w 1608138"/>
                  <a:gd name="connsiteY49" fmla="*/ 19050 h 1075928"/>
                  <a:gd name="connsiteX50" fmla="*/ 663575 w 1608138"/>
                  <a:gd name="connsiteY50" fmla="*/ 25400 h 1075928"/>
                  <a:gd name="connsiteX51" fmla="*/ 676275 w 1608138"/>
                  <a:gd name="connsiteY51" fmla="*/ 53975 h 1075928"/>
                  <a:gd name="connsiteX52" fmla="*/ 676275 w 1608138"/>
                  <a:gd name="connsiteY52" fmla="*/ 85725 h 1075928"/>
                  <a:gd name="connsiteX53" fmla="*/ 666750 w 1608138"/>
                  <a:gd name="connsiteY53" fmla="*/ 114300 h 1075928"/>
                  <a:gd name="connsiteX54" fmla="*/ 649288 w 1608138"/>
                  <a:gd name="connsiteY54" fmla="*/ 138113 h 1075928"/>
                  <a:gd name="connsiteX55" fmla="*/ 617538 w 1608138"/>
                  <a:gd name="connsiteY55" fmla="*/ 149225 h 1075928"/>
                  <a:gd name="connsiteX56" fmla="*/ 585788 w 1608138"/>
                  <a:gd name="connsiteY56" fmla="*/ 149225 h 1075928"/>
                  <a:gd name="connsiteX57" fmla="*/ 550863 w 1608138"/>
                  <a:gd name="connsiteY57" fmla="*/ 141288 h 1075928"/>
                  <a:gd name="connsiteX58" fmla="*/ 517525 w 1608138"/>
                  <a:gd name="connsiteY58" fmla="*/ 131763 h 1075928"/>
                  <a:gd name="connsiteX59" fmla="*/ 479425 w 1608138"/>
                  <a:gd name="connsiteY59" fmla="*/ 128588 h 1075928"/>
                  <a:gd name="connsiteX60" fmla="*/ 441325 w 1608138"/>
                  <a:gd name="connsiteY60" fmla="*/ 131763 h 1075928"/>
                  <a:gd name="connsiteX61" fmla="*/ 360363 w 1608138"/>
                  <a:gd name="connsiteY61" fmla="*/ 158750 h 1075928"/>
                  <a:gd name="connsiteX62" fmla="*/ 292100 w 1608138"/>
                  <a:gd name="connsiteY62" fmla="*/ 198438 h 1075928"/>
                  <a:gd name="connsiteX63" fmla="*/ 231775 w 1608138"/>
                  <a:gd name="connsiteY63" fmla="*/ 250825 h 1075928"/>
                  <a:gd name="connsiteX64" fmla="*/ 182563 w 1608138"/>
                  <a:gd name="connsiteY64" fmla="*/ 307975 h 1075928"/>
                  <a:gd name="connsiteX65" fmla="*/ 141288 w 1608138"/>
                  <a:gd name="connsiteY65" fmla="*/ 377825 h 1075928"/>
                  <a:gd name="connsiteX66" fmla="*/ 109538 w 1608138"/>
                  <a:gd name="connsiteY66" fmla="*/ 455613 h 1075928"/>
                  <a:gd name="connsiteX67" fmla="*/ 98425 w 1608138"/>
                  <a:gd name="connsiteY67" fmla="*/ 512763 h 1075928"/>
                  <a:gd name="connsiteX68" fmla="*/ 92075 w 1608138"/>
                  <a:gd name="connsiteY68" fmla="*/ 576263 h 1075928"/>
                  <a:gd name="connsiteX69" fmla="*/ 95250 w 1608138"/>
                  <a:gd name="connsiteY69" fmla="*/ 642938 h 1075928"/>
                  <a:gd name="connsiteX70" fmla="*/ 101600 w 1608138"/>
                  <a:gd name="connsiteY70" fmla="*/ 709613 h 1075928"/>
                  <a:gd name="connsiteX71" fmla="*/ 109538 w 1608138"/>
                  <a:gd name="connsiteY71" fmla="*/ 773113 h 1075928"/>
                  <a:gd name="connsiteX72" fmla="*/ 123825 w 1608138"/>
                  <a:gd name="connsiteY72" fmla="*/ 825500 h 1075928"/>
                  <a:gd name="connsiteX73" fmla="*/ 161925 w 1608138"/>
                  <a:gd name="connsiteY73" fmla="*/ 928688 h 1075928"/>
                  <a:gd name="connsiteX74" fmla="*/ 207963 w 1608138"/>
                  <a:gd name="connsiteY74" fmla="*/ 1030288 h 1075928"/>
                  <a:gd name="connsiteX75" fmla="*/ 230783 w 1608138"/>
                  <a:gd name="connsiteY75" fmla="*/ 1075928 h 1075928"/>
                  <a:gd name="connsiteX76" fmla="*/ 119823 w 1608138"/>
                  <a:gd name="connsiteY76" fmla="*/ 1075928 h 1075928"/>
                  <a:gd name="connsiteX77" fmla="*/ 101600 w 1608138"/>
                  <a:gd name="connsiteY77" fmla="*/ 1038225 h 1075928"/>
                  <a:gd name="connsiteX78" fmla="*/ 60325 w 1608138"/>
                  <a:gd name="connsiteY78" fmla="*/ 938213 h 1075928"/>
                  <a:gd name="connsiteX79" fmla="*/ 28575 w 1608138"/>
                  <a:gd name="connsiteY79" fmla="*/ 830263 h 1075928"/>
                  <a:gd name="connsiteX80" fmla="*/ 14288 w 1608138"/>
                  <a:gd name="connsiteY80" fmla="*/ 769938 h 1075928"/>
                  <a:gd name="connsiteX81" fmla="*/ 6350 w 1608138"/>
                  <a:gd name="connsiteY81" fmla="*/ 700088 h 1075928"/>
                  <a:gd name="connsiteX82" fmla="*/ 0 w 1608138"/>
                  <a:gd name="connsiteY82" fmla="*/ 628650 h 1075928"/>
                  <a:gd name="connsiteX83" fmla="*/ 0 w 1608138"/>
                  <a:gd name="connsiteY83" fmla="*/ 554038 h 1075928"/>
                  <a:gd name="connsiteX84" fmla="*/ 9525 w 1608138"/>
                  <a:gd name="connsiteY84" fmla="*/ 487363 h 1075928"/>
                  <a:gd name="connsiteX85" fmla="*/ 23813 w 1608138"/>
                  <a:gd name="connsiteY85" fmla="*/ 423863 h 1075928"/>
                  <a:gd name="connsiteX86" fmla="*/ 52388 w 1608138"/>
                  <a:gd name="connsiteY86" fmla="*/ 342900 h 1075928"/>
                  <a:gd name="connsiteX87" fmla="*/ 95250 w 1608138"/>
                  <a:gd name="connsiteY87" fmla="*/ 271463 h 1075928"/>
                  <a:gd name="connsiteX88" fmla="*/ 144463 w 1608138"/>
                  <a:gd name="connsiteY88" fmla="*/ 204788 h 1075928"/>
                  <a:gd name="connsiteX89" fmla="*/ 204788 w 1608138"/>
                  <a:gd name="connsiteY89" fmla="*/ 146050 h 1075928"/>
                  <a:gd name="connsiteX90" fmla="*/ 271463 w 1608138"/>
                  <a:gd name="connsiteY90" fmla="*/ 96838 h 1075928"/>
                  <a:gd name="connsiteX91" fmla="*/ 346075 w 1608138"/>
                  <a:gd name="connsiteY91" fmla="*/ 63500 h 1075928"/>
                  <a:gd name="connsiteX92" fmla="*/ 395288 w 1608138"/>
                  <a:gd name="connsiteY92" fmla="*/ 49213 h 1075928"/>
                  <a:gd name="connsiteX93" fmla="*/ 447675 w 1608138"/>
                  <a:gd name="connsiteY93" fmla="*/ 36513 h 1075928"/>
                  <a:gd name="connsiteX94" fmla="*/ 500063 w 1608138"/>
                  <a:gd name="connsiteY94" fmla="*/ 28575 h 1075928"/>
                  <a:gd name="connsiteX95" fmla="*/ 549275 w 1608138"/>
                  <a:gd name="connsiteY95" fmla="*/ 17463 h 1075928"/>
                  <a:gd name="connsiteX96" fmla="*/ 595313 w 1608138"/>
                  <a:gd name="connsiteY96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8813 w 1608138"/>
                  <a:gd name="connsiteY48" fmla="*/ 19050 h 1075928"/>
                  <a:gd name="connsiteX49" fmla="*/ 663575 w 1608138"/>
                  <a:gd name="connsiteY49" fmla="*/ 25400 h 1075928"/>
                  <a:gd name="connsiteX50" fmla="*/ 676275 w 1608138"/>
                  <a:gd name="connsiteY50" fmla="*/ 53975 h 1075928"/>
                  <a:gd name="connsiteX51" fmla="*/ 676275 w 1608138"/>
                  <a:gd name="connsiteY51" fmla="*/ 85725 h 1075928"/>
                  <a:gd name="connsiteX52" fmla="*/ 666750 w 1608138"/>
                  <a:gd name="connsiteY52" fmla="*/ 114300 h 1075928"/>
                  <a:gd name="connsiteX53" fmla="*/ 649288 w 1608138"/>
                  <a:gd name="connsiteY53" fmla="*/ 138113 h 1075928"/>
                  <a:gd name="connsiteX54" fmla="*/ 617538 w 1608138"/>
                  <a:gd name="connsiteY54" fmla="*/ 149225 h 1075928"/>
                  <a:gd name="connsiteX55" fmla="*/ 585788 w 1608138"/>
                  <a:gd name="connsiteY55" fmla="*/ 149225 h 1075928"/>
                  <a:gd name="connsiteX56" fmla="*/ 550863 w 1608138"/>
                  <a:gd name="connsiteY56" fmla="*/ 141288 h 1075928"/>
                  <a:gd name="connsiteX57" fmla="*/ 517525 w 1608138"/>
                  <a:gd name="connsiteY57" fmla="*/ 131763 h 1075928"/>
                  <a:gd name="connsiteX58" fmla="*/ 479425 w 1608138"/>
                  <a:gd name="connsiteY58" fmla="*/ 128588 h 1075928"/>
                  <a:gd name="connsiteX59" fmla="*/ 441325 w 1608138"/>
                  <a:gd name="connsiteY59" fmla="*/ 131763 h 1075928"/>
                  <a:gd name="connsiteX60" fmla="*/ 360363 w 1608138"/>
                  <a:gd name="connsiteY60" fmla="*/ 158750 h 1075928"/>
                  <a:gd name="connsiteX61" fmla="*/ 292100 w 1608138"/>
                  <a:gd name="connsiteY61" fmla="*/ 198438 h 1075928"/>
                  <a:gd name="connsiteX62" fmla="*/ 231775 w 1608138"/>
                  <a:gd name="connsiteY62" fmla="*/ 250825 h 1075928"/>
                  <a:gd name="connsiteX63" fmla="*/ 182563 w 1608138"/>
                  <a:gd name="connsiteY63" fmla="*/ 307975 h 1075928"/>
                  <a:gd name="connsiteX64" fmla="*/ 141288 w 1608138"/>
                  <a:gd name="connsiteY64" fmla="*/ 377825 h 1075928"/>
                  <a:gd name="connsiteX65" fmla="*/ 109538 w 1608138"/>
                  <a:gd name="connsiteY65" fmla="*/ 455613 h 1075928"/>
                  <a:gd name="connsiteX66" fmla="*/ 98425 w 1608138"/>
                  <a:gd name="connsiteY66" fmla="*/ 512763 h 1075928"/>
                  <a:gd name="connsiteX67" fmla="*/ 92075 w 1608138"/>
                  <a:gd name="connsiteY67" fmla="*/ 576263 h 1075928"/>
                  <a:gd name="connsiteX68" fmla="*/ 95250 w 1608138"/>
                  <a:gd name="connsiteY68" fmla="*/ 642938 h 1075928"/>
                  <a:gd name="connsiteX69" fmla="*/ 101600 w 1608138"/>
                  <a:gd name="connsiteY69" fmla="*/ 709613 h 1075928"/>
                  <a:gd name="connsiteX70" fmla="*/ 109538 w 1608138"/>
                  <a:gd name="connsiteY70" fmla="*/ 773113 h 1075928"/>
                  <a:gd name="connsiteX71" fmla="*/ 123825 w 1608138"/>
                  <a:gd name="connsiteY71" fmla="*/ 825500 h 1075928"/>
                  <a:gd name="connsiteX72" fmla="*/ 161925 w 1608138"/>
                  <a:gd name="connsiteY72" fmla="*/ 928688 h 1075928"/>
                  <a:gd name="connsiteX73" fmla="*/ 207963 w 1608138"/>
                  <a:gd name="connsiteY73" fmla="*/ 1030288 h 1075928"/>
                  <a:gd name="connsiteX74" fmla="*/ 230783 w 1608138"/>
                  <a:gd name="connsiteY74" fmla="*/ 1075928 h 1075928"/>
                  <a:gd name="connsiteX75" fmla="*/ 119823 w 1608138"/>
                  <a:gd name="connsiteY75" fmla="*/ 1075928 h 1075928"/>
                  <a:gd name="connsiteX76" fmla="*/ 101600 w 1608138"/>
                  <a:gd name="connsiteY76" fmla="*/ 1038225 h 1075928"/>
                  <a:gd name="connsiteX77" fmla="*/ 60325 w 1608138"/>
                  <a:gd name="connsiteY77" fmla="*/ 938213 h 1075928"/>
                  <a:gd name="connsiteX78" fmla="*/ 28575 w 1608138"/>
                  <a:gd name="connsiteY78" fmla="*/ 830263 h 1075928"/>
                  <a:gd name="connsiteX79" fmla="*/ 14288 w 1608138"/>
                  <a:gd name="connsiteY79" fmla="*/ 769938 h 1075928"/>
                  <a:gd name="connsiteX80" fmla="*/ 6350 w 1608138"/>
                  <a:gd name="connsiteY80" fmla="*/ 700088 h 1075928"/>
                  <a:gd name="connsiteX81" fmla="*/ 0 w 1608138"/>
                  <a:gd name="connsiteY81" fmla="*/ 628650 h 1075928"/>
                  <a:gd name="connsiteX82" fmla="*/ 0 w 1608138"/>
                  <a:gd name="connsiteY82" fmla="*/ 554038 h 1075928"/>
                  <a:gd name="connsiteX83" fmla="*/ 9525 w 1608138"/>
                  <a:gd name="connsiteY83" fmla="*/ 487363 h 1075928"/>
                  <a:gd name="connsiteX84" fmla="*/ 23813 w 1608138"/>
                  <a:gd name="connsiteY84" fmla="*/ 423863 h 1075928"/>
                  <a:gd name="connsiteX85" fmla="*/ 52388 w 1608138"/>
                  <a:gd name="connsiteY85" fmla="*/ 342900 h 1075928"/>
                  <a:gd name="connsiteX86" fmla="*/ 95250 w 1608138"/>
                  <a:gd name="connsiteY86" fmla="*/ 271463 h 1075928"/>
                  <a:gd name="connsiteX87" fmla="*/ 144463 w 1608138"/>
                  <a:gd name="connsiteY87" fmla="*/ 204788 h 1075928"/>
                  <a:gd name="connsiteX88" fmla="*/ 204788 w 1608138"/>
                  <a:gd name="connsiteY88" fmla="*/ 146050 h 1075928"/>
                  <a:gd name="connsiteX89" fmla="*/ 271463 w 1608138"/>
                  <a:gd name="connsiteY89" fmla="*/ 96838 h 1075928"/>
                  <a:gd name="connsiteX90" fmla="*/ 346075 w 1608138"/>
                  <a:gd name="connsiteY90" fmla="*/ 63500 h 1075928"/>
                  <a:gd name="connsiteX91" fmla="*/ 395288 w 1608138"/>
                  <a:gd name="connsiteY91" fmla="*/ 49213 h 1075928"/>
                  <a:gd name="connsiteX92" fmla="*/ 447675 w 1608138"/>
                  <a:gd name="connsiteY92" fmla="*/ 36513 h 1075928"/>
                  <a:gd name="connsiteX93" fmla="*/ 500063 w 1608138"/>
                  <a:gd name="connsiteY93" fmla="*/ 28575 h 1075928"/>
                  <a:gd name="connsiteX94" fmla="*/ 549275 w 1608138"/>
                  <a:gd name="connsiteY94" fmla="*/ 17463 h 1075928"/>
                  <a:gd name="connsiteX95" fmla="*/ 595313 w 1608138"/>
                  <a:gd name="connsiteY95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63575 w 1608138"/>
                  <a:gd name="connsiteY48" fmla="*/ 25400 h 1075928"/>
                  <a:gd name="connsiteX49" fmla="*/ 676275 w 1608138"/>
                  <a:gd name="connsiteY49" fmla="*/ 53975 h 1075928"/>
                  <a:gd name="connsiteX50" fmla="*/ 676275 w 1608138"/>
                  <a:gd name="connsiteY50" fmla="*/ 85725 h 1075928"/>
                  <a:gd name="connsiteX51" fmla="*/ 666750 w 1608138"/>
                  <a:gd name="connsiteY51" fmla="*/ 114300 h 1075928"/>
                  <a:gd name="connsiteX52" fmla="*/ 649288 w 1608138"/>
                  <a:gd name="connsiteY52" fmla="*/ 138113 h 1075928"/>
                  <a:gd name="connsiteX53" fmla="*/ 617538 w 1608138"/>
                  <a:gd name="connsiteY53" fmla="*/ 149225 h 1075928"/>
                  <a:gd name="connsiteX54" fmla="*/ 585788 w 1608138"/>
                  <a:gd name="connsiteY54" fmla="*/ 149225 h 1075928"/>
                  <a:gd name="connsiteX55" fmla="*/ 550863 w 1608138"/>
                  <a:gd name="connsiteY55" fmla="*/ 141288 h 1075928"/>
                  <a:gd name="connsiteX56" fmla="*/ 517525 w 1608138"/>
                  <a:gd name="connsiteY56" fmla="*/ 131763 h 1075928"/>
                  <a:gd name="connsiteX57" fmla="*/ 479425 w 1608138"/>
                  <a:gd name="connsiteY57" fmla="*/ 128588 h 1075928"/>
                  <a:gd name="connsiteX58" fmla="*/ 441325 w 1608138"/>
                  <a:gd name="connsiteY58" fmla="*/ 131763 h 1075928"/>
                  <a:gd name="connsiteX59" fmla="*/ 360363 w 1608138"/>
                  <a:gd name="connsiteY59" fmla="*/ 158750 h 1075928"/>
                  <a:gd name="connsiteX60" fmla="*/ 292100 w 1608138"/>
                  <a:gd name="connsiteY60" fmla="*/ 198438 h 1075928"/>
                  <a:gd name="connsiteX61" fmla="*/ 231775 w 1608138"/>
                  <a:gd name="connsiteY61" fmla="*/ 250825 h 1075928"/>
                  <a:gd name="connsiteX62" fmla="*/ 182563 w 1608138"/>
                  <a:gd name="connsiteY62" fmla="*/ 307975 h 1075928"/>
                  <a:gd name="connsiteX63" fmla="*/ 141288 w 1608138"/>
                  <a:gd name="connsiteY63" fmla="*/ 377825 h 1075928"/>
                  <a:gd name="connsiteX64" fmla="*/ 109538 w 1608138"/>
                  <a:gd name="connsiteY64" fmla="*/ 455613 h 1075928"/>
                  <a:gd name="connsiteX65" fmla="*/ 98425 w 1608138"/>
                  <a:gd name="connsiteY65" fmla="*/ 512763 h 1075928"/>
                  <a:gd name="connsiteX66" fmla="*/ 92075 w 1608138"/>
                  <a:gd name="connsiteY66" fmla="*/ 576263 h 1075928"/>
                  <a:gd name="connsiteX67" fmla="*/ 95250 w 1608138"/>
                  <a:gd name="connsiteY67" fmla="*/ 642938 h 1075928"/>
                  <a:gd name="connsiteX68" fmla="*/ 101600 w 1608138"/>
                  <a:gd name="connsiteY68" fmla="*/ 709613 h 1075928"/>
                  <a:gd name="connsiteX69" fmla="*/ 109538 w 1608138"/>
                  <a:gd name="connsiteY69" fmla="*/ 773113 h 1075928"/>
                  <a:gd name="connsiteX70" fmla="*/ 123825 w 1608138"/>
                  <a:gd name="connsiteY70" fmla="*/ 825500 h 1075928"/>
                  <a:gd name="connsiteX71" fmla="*/ 161925 w 1608138"/>
                  <a:gd name="connsiteY71" fmla="*/ 928688 h 1075928"/>
                  <a:gd name="connsiteX72" fmla="*/ 207963 w 1608138"/>
                  <a:gd name="connsiteY72" fmla="*/ 1030288 h 1075928"/>
                  <a:gd name="connsiteX73" fmla="*/ 230783 w 1608138"/>
                  <a:gd name="connsiteY73" fmla="*/ 1075928 h 1075928"/>
                  <a:gd name="connsiteX74" fmla="*/ 119823 w 1608138"/>
                  <a:gd name="connsiteY74" fmla="*/ 1075928 h 1075928"/>
                  <a:gd name="connsiteX75" fmla="*/ 101600 w 1608138"/>
                  <a:gd name="connsiteY75" fmla="*/ 1038225 h 1075928"/>
                  <a:gd name="connsiteX76" fmla="*/ 60325 w 1608138"/>
                  <a:gd name="connsiteY76" fmla="*/ 938213 h 1075928"/>
                  <a:gd name="connsiteX77" fmla="*/ 28575 w 1608138"/>
                  <a:gd name="connsiteY77" fmla="*/ 830263 h 1075928"/>
                  <a:gd name="connsiteX78" fmla="*/ 14288 w 1608138"/>
                  <a:gd name="connsiteY78" fmla="*/ 769938 h 1075928"/>
                  <a:gd name="connsiteX79" fmla="*/ 6350 w 1608138"/>
                  <a:gd name="connsiteY79" fmla="*/ 700088 h 1075928"/>
                  <a:gd name="connsiteX80" fmla="*/ 0 w 1608138"/>
                  <a:gd name="connsiteY80" fmla="*/ 628650 h 1075928"/>
                  <a:gd name="connsiteX81" fmla="*/ 0 w 1608138"/>
                  <a:gd name="connsiteY81" fmla="*/ 554038 h 1075928"/>
                  <a:gd name="connsiteX82" fmla="*/ 9525 w 1608138"/>
                  <a:gd name="connsiteY82" fmla="*/ 487363 h 1075928"/>
                  <a:gd name="connsiteX83" fmla="*/ 23813 w 1608138"/>
                  <a:gd name="connsiteY83" fmla="*/ 423863 h 1075928"/>
                  <a:gd name="connsiteX84" fmla="*/ 52388 w 1608138"/>
                  <a:gd name="connsiteY84" fmla="*/ 342900 h 1075928"/>
                  <a:gd name="connsiteX85" fmla="*/ 95250 w 1608138"/>
                  <a:gd name="connsiteY85" fmla="*/ 271463 h 1075928"/>
                  <a:gd name="connsiteX86" fmla="*/ 144463 w 1608138"/>
                  <a:gd name="connsiteY86" fmla="*/ 204788 h 1075928"/>
                  <a:gd name="connsiteX87" fmla="*/ 204788 w 1608138"/>
                  <a:gd name="connsiteY87" fmla="*/ 146050 h 1075928"/>
                  <a:gd name="connsiteX88" fmla="*/ 271463 w 1608138"/>
                  <a:gd name="connsiteY88" fmla="*/ 96838 h 1075928"/>
                  <a:gd name="connsiteX89" fmla="*/ 346075 w 1608138"/>
                  <a:gd name="connsiteY89" fmla="*/ 63500 h 1075928"/>
                  <a:gd name="connsiteX90" fmla="*/ 395288 w 1608138"/>
                  <a:gd name="connsiteY90" fmla="*/ 49213 h 1075928"/>
                  <a:gd name="connsiteX91" fmla="*/ 447675 w 1608138"/>
                  <a:gd name="connsiteY91" fmla="*/ 36513 h 1075928"/>
                  <a:gd name="connsiteX92" fmla="*/ 500063 w 1608138"/>
                  <a:gd name="connsiteY92" fmla="*/ 28575 h 1075928"/>
                  <a:gd name="connsiteX93" fmla="*/ 549275 w 1608138"/>
                  <a:gd name="connsiteY93" fmla="*/ 17463 h 1075928"/>
                  <a:gd name="connsiteX94" fmla="*/ 595313 w 1608138"/>
                  <a:gd name="connsiteY94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63575 w 1608138"/>
                  <a:gd name="connsiteY47" fmla="*/ 25400 h 1075928"/>
                  <a:gd name="connsiteX48" fmla="*/ 676275 w 1608138"/>
                  <a:gd name="connsiteY48" fmla="*/ 53975 h 1075928"/>
                  <a:gd name="connsiteX49" fmla="*/ 676275 w 1608138"/>
                  <a:gd name="connsiteY49" fmla="*/ 85725 h 1075928"/>
                  <a:gd name="connsiteX50" fmla="*/ 666750 w 1608138"/>
                  <a:gd name="connsiteY50" fmla="*/ 114300 h 1075928"/>
                  <a:gd name="connsiteX51" fmla="*/ 649288 w 1608138"/>
                  <a:gd name="connsiteY51" fmla="*/ 138113 h 1075928"/>
                  <a:gd name="connsiteX52" fmla="*/ 617538 w 1608138"/>
                  <a:gd name="connsiteY52" fmla="*/ 149225 h 1075928"/>
                  <a:gd name="connsiteX53" fmla="*/ 585788 w 1608138"/>
                  <a:gd name="connsiteY53" fmla="*/ 149225 h 1075928"/>
                  <a:gd name="connsiteX54" fmla="*/ 550863 w 1608138"/>
                  <a:gd name="connsiteY54" fmla="*/ 141288 h 1075928"/>
                  <a:gd name="connsiteX55" fmla="*/ 517525 w 1608138"/>
                  <a:gd name="connsiteY55" fmla="*/ 131763 h 1075928"/>
                  <a:gd name="connsiteX56" fmla="*/ 479425 w 1608138"/>
                  <a:gd name="connsiteY56" fmla="*/ 128588 h 1075928"/>
                  <a:gd name="connsiteX57" fmla="*/ 441325 w 1608138"/>
                  <a:gd name="connsiteY57" fmla="*/ 131763 h 1075928"/>
                  <a:gd name="connsiteX58" fmla="*/ 360363 w 1608138"/>
                  <a:gd name="connsiteY58" fmla="*/ 158750 h 1075928"/>
                  <a:gd name="connsiteX59" fmla="*/ 292100 w 1608138"/>
                  <a:gd name="connsiteY59" fmla="*/ 198438 h 1075928"/>
                  <a:gd name="connsiteX60" fmla="*/ 231775 w 1608138"/>
                  <a:gd name="connsiteY60" fmla="*/ 250825 h 1075928"/>
                  <a:gd name="connsiteX61" fmla="*/ 182563 w 1608138"/>
                  <a:gd name="connsiteY61" fmla="*/ 307975 h 1075928"/>
                  <a:gd name="connsiteX62" fmla="*/ 141288 w 1608138"/>
                  <a:gd name="connsiteY62" fmla="*/ 377825 h 1075928"/>
                  <a:gd name="connsiteX63" fmla="*/ 109538 w 1608138"/>
                  <a:gd name="connsiteY63" fmla="*/ 455613 h 1075928"/>
                  <a:gd name="connsiteX64" fmla="*/ 98425 w 1608138"/>
                  <a:gd name="connsiteY64" fmla="*/ 512763 h 1075928"/>
                  <a:gd name="connsiteX65" fmla="*/ 92075 w 1608138"/>
                  <a:gd name="connsiteY65" fmla="*/ 576263 h 1075928"/>
                  <a:gd name="connsiteX66" fmla="*/ 95250 w 1608138"/>
                  <a:gd name="connsiteY66" fmla="*/ 642938 h 1075928"/>
                  <a:gd name="connsiteX67" fmla="*/ 101600 w 1608138"/>
                  <a:gd name="connsiteY67" fmla="*/ 709613 h 1075928"/>
                  <a:gd name="connsiteX68" fmla="*/ 109538 w 1608138"/>
                  <a:gd name="connsiteY68" fmla="*/ 773113 h 1075928"/>
                  <a:gd name="connsiteX69" fmla="*/ 123825 w 1608138"/>
                  <a:gd name="connsiteY69" fmla="*/ 825500 h 1075928"/>
                  <a:gd name="connsiteX70" fmla="*/ 161925 w 1608138"/>
                  <a:gd name="connsiteY70" fmla="*/ 928688 h 1075928"/>
                  <a:gd name="connsiteX71" fmla="*/ 207963 w 1608138"/>
                  <a:gd name="connsiteY71" fmla="*/ 1030288 h 1075928"/>
                  <a:gd name="connsiteX72" fmla="*/ 230783 w 1608138"/>
                  <a:gd name="connsiteY72" fmla="*/ 1075928 h 1075928"/>
                  <a:gd name="connsiteX73" fmla="*/ 119823 w 1608138"/>
                  <a:gd name="connsiteY73" fmla="*/ 1075928 h 1075928"/>
                  <a:gd name="connsiteX74" fmla="*/ 101600 w 1608138"/>
                  <a:gd name="connsiteY74" fmla="*/ 1038225 h 1075928"/>
                  <a:gd name="connsiteX75" fmla="*/ 60325 w 1608138"/>
                  <a:gd name="connsiteY75" fmla="*/ 938213 h 1075928"/>
                  <a:gd name="connsiteX76" fmla="*/ 28575 w 1608138"/>
                  <a:gd name="connsiteY76" fmla="*/ 830263 h 1075928"/>
                  <a:gd name="connsiteX77" fmla="*/ 14288 w 1608138"/>
                  <a:gd name="connsiteY77" fmla="*/ 769938 h 1075928"/>
                  <a:gd name="connsiteX78" fmla="*/ 6350 w 1608138"/>
                  <a:gd name="connsiteY78" fmla="*/ 700088 h 1075928"/>
                  <a:gd name="connsiteX79" fmla="*/ 0 w 1608138"/>
                  <a:gd name="connsiteY79" fmla="*/ 628650 h 1075928"/>
                  <a:gd name="connsiteX80" fmla="*/ 0 w 1608138"/>
                  <a:gd name="connsiteY80" fmla="*/ 554038 h 1075928"/>
                  <a:gd name="connsiteX81" fmla="*/ 9525 w 1608138"/>
                  <a:gd name="connsiteY81" fmla="*/ 487363 h 1075928"/>
                  <a:gd name="connsiteX82" fmla="*/ 23813 w 1608138"/>
                  <a:gd name="connsiteY82" fmla="*/ 423863 h 1075928"/>
                  <a:gd name="connsiteX83" fmla="*/ 52388 w 1608138"/>
                  <a:gd name="connsiteY83" fmla="*/ 342900 h 1075928"/>
                  <a:gd name="connsiteX84" fmla="*/ 95250 w 1608138"/>
                  <a:gd name="connsiteY84" fmla="*/ 271463 h 1075928"/>
                  <a:gd name="connsiteX85" fmla="*/ 144463 w 1608138"/>
                  <a:gd name="connsiteY85" fmla="*/ 204788 h 1075928"/>
                  <a:gd name="connsiteX86" fmla="*/ 204788 w 1608138"/>
                  <a:gd name="connsiteY86" fmla="*/ 146050 h 1075928"/>
                  <a:gd name="connsiteX87" fmla="*/ 271463 w 1608138"/>
                  <a:gd name="connsiteY87" fmla="*/ 96838 h 1075928"/>
                  <a:gd name="connsiteX88" fmla="*/ 346075 w 1608138"/>
                  <a:gd name="connsiteY88" fmla="*/ 63500 h 1075928"/>
                  <a:gd name="connsiteX89" fmla="*/ 395288 w 1608138"/>
                  <a:gd name="connsiteY89" fmla="*/ 49213 h 1075928"/>
                  <a:gd name="connsiteX90" fmla="*/ 447675 w 1608138"/>
                  <a:gd name="connsiteY90" fmla="*/ 36513 h 1075928"/>
                  <a:gd name="connsiteX91" fmla="*/ 500063 w 1608138"/>
                  <a:gd name="connsiteY91" fmla="*/ 28575 h 1075928"/>
                  <a:gd name="connsiteX92" fmla="*/ 549275 w 1608138"/>
                  <a:gd name="connsiteY92" fmla="*/ 17463 h 1075928"/>
                  <a:gd name="connsiteX93" fmla="*/ 595313 w 1608138"/>
                  <a:gd name="connsiteY93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44525 w 1608138"/>
                  <a:gd name="connsiteY46" fmla="*/ 7938 h 1075928"/>
                  <a:gd name="connsiteX47" fmla="*/ 663575 w 1608138"/>
                  <a:gd name="connsiteY47" fmla="*/ 25400 h 1075928"/>
                  <a:gd name="connsiteX48" fmla="*/ 676275 w 1608138"/>
                  <a:gd name="connsiteY48" fmla="*/ 53975 h 1075928"/>
                  <a:gd name="connsiteX49" fmla="*/ 676275 w 1608138"/>
                  <a:gd name="connsiteY49" fmla="*/ 85725 h 1075928"/>
                  <a:gd name="connsiteX50" fmla="*/ 666750 w 1608138"/>
                  <a:gd name="connsiteY50" fmla="*/ 114300 h 1075928"/>
                  <a:gd name="connsiteX51" fmla="*/ 649288 w 1608138"/>
                  <a:gd name="connsiteY51" fmla="*/ 138113 h 1075928"/>
                  <a:gd name="connsiteX52" fmla="*/ 617538 w 1608138"/>
                  <a:gd name="connsiteY52" fmla="*/ 149225 h 1075928"/>
                  <a:gd name="connsiteX53" fmla="*/ 585788 w 1608138"/>
                  <a:gd name="connsiteY53" fmla="*/ 149225 h 1075928"/>
                  <a:gd name="connsiteX54" fmla="*/ 550863 w 1608138"/>
                  <a:gd name="connsiteY54" fmla="*/ 141288 h 1075928"/>
                  <a:gd name="connsiteX55" fmla="*/ 517525 w 1608138"/>
                  <a:gd name="connsiteY55" fmla="*/ 131763 h 1075928"/>
                  <a:gd name="connsiteX56" fmla="*/ 479425 w 1608138"/>
                  <a:gd name="connsiteY56" fmla="*/ 128588 h 1075928"/>
                  <a:gd name="connsiteX57" fmla="*/ 441325 w 1608138"/>
                  <a:gd name="connsiteY57" fmla="*/ 131763 h 1075928"/>
                  <a:gd name="connsiteX58" fmla="*/ 360363 w 1608138"/>
                  <a:gd name="connsiteY58" fmla="*/ 158750 h 1075928"/>
                  <a:gd name="connsiteX59" fmla="*/ 292100 w 1608138"/>
                  <a:gd name="connsiteY59" fmla="*/ 198438 h 1075928"/>
                  <a:gd name="connsiteX60" fmla="*/ 231775 w 1608138"/>
                  <a:gd name="connsiteY60" fmla="*/ 250825 h 1075928"/>
                  <a:gd name="connsiteX61" fmla="*/ 182563 w 1608138"/>
                  <a:gd name="connsiteY61" fmla="*/ 307975 h 1075928"/>
                  <a:gd name="connsiteX62" fmla="*/ 141288 w 1608138"/>
                  <a:gd name="connsiteY62" fmla="*/ 377825 h 1075928"/>
                  <a:gd name="connsiteX63" fmla="*/ 109538 w 1608138"/>
                  <a:gd name="connsiteY63" fmla="*/ 455613 h 1075928"/>
                  <a:gd name="connsiteX64" fmla="*/ 98425 w 1608138"/>
                  <a:gd name="connsiteY64" fmla="*/ 512763 h 1075928"/>
                  <a:gd name="connsiteX65" fmla="*/ 92075 w 1608138"/>
                  <a:gd name="connsiteY65" fmla="*/ 576263 h 1075928"/>
                  <a:gd name="connsiteX66" fmla="*/ 95250 w 1608138"/>
                  <a:gd name="connsiteY66" fmla="*/ 642938 h 1075928"/>
                  <a:gd name="connsiteX67" fmla="*/ 101600 w 1608138"/>
                  <a:gd name="connsiteY67" fmla="*/ 709613 h 1075928"/>
                  <a:gd name="connsiteX68" fmla="*/ 109538 w 1608138"/>
                  <a:gd name="connsiteY68" fmla="*/ 773113 h 1075928"/>
                  <a:gd name="connsiteX69" fmla="*/ 123825 w 1608138"/>
                  <a:gd name="connsiteY69" fmla="*/ 825500 h 1075928"/>
                  <a:gd name="connsiteX70" fmla="*/ 161925 w 1608138"/>
                  <a:gd name="connsiteY70" fmla="*/ 928688 h 1075928"/>
                  <a:gd name="connsiteX71" fmla="*/ 207963 w 1608138"/>
                  <a:gd name="connsiteY71" fmla="*/ 1030288 h 1075928"/>
                  <a:gd name="connsiteX72" fmla="*/ 230783 w 1608138"/>
                  <a:gd name="connsiteY72" fmla="*/ 1075928 h 1075928"/>
                  <a:gd name="connsiteX73" fmla="*/ 119823 w 1608138"/>
                  <a:gd name="connsiteY73" fmla="*/ 1075928 h 1075928"/>
                  <a:gd name="connsiteX74" fmla="*/ 101600 w 1608138"/>
                  <a:gd name="connsiteY74" fmla="*/ 1038225 h 1075928"/>
                  <a:gd name="connsiteX75" fmla="*/ 60325 w 1608138"/>
                  <a:gd name="connsiteY75" fmla="*/ 938213 h 1075928"/>
                  <a:gd name="connsiteX76" fmla="*/ 28575 w 1608138"/>
                  <a:gd name="connsiteY76" fmla="*/ 830263 h 1075928"/>
                  <a:gd name="connsiteX77" fmla="*/ 14288 w 1608138"/>
                  <a:gd name="connsiteY77" fmla="*/ 769938 h 1075928"/>
                  <a:gd name="connsiteX78" fmla="*/ 6350 w 1608138"/>
                  <a:gd name="connsiteY78" fmla="*/ 700088 h 1075928"/>
                  <a:gd name="connsiteX79" fmla="*/ 0 w 1608138"/>
                  <a:gd name="connsiteY79" fmla="*/ 628650 h 1075928"/>
                  <a:gd name="connsiteX80" fmla="*/ 0 w 1608138"/>
                  <a:gd name="connsiteY80" fmla="*/ 554038 h 1075928"/>
                  <a:gd name="connsiteX81" fmla="*/ 9525 w 1608138"/>
                  <a:gd name="connsiteY81" fmla="*/ 487363 h 1075928"/>
                  <a:gd name="connsiteX82" fmla="*/ 23813 w 1608138"/>
                  <a:gd name="connsiteY82" fmla="*/ 423863 h 1075928"/>
                  <a:gd name="connsiteX83" fmla="*/ 52388 w 1608138"/>
                  <a:gd name="connsiteY83" fmla="*/ 342900 h 1075928"/>
                  <a:gd name="connsiteX84" fmla="*/ 95250 w 1608138"/>
                  <a:gd name="connsiteY84" fmla="*/ 271463 h 1075928"/>
                  <a:gd name="connsiteX85" fmla="*/ 144463 w 1608138"/>
                  <a:gd name="connsiteY85" fmla="*/ 204788 h 1075928"/>
                  <a:gd name="connsiteX86" fmla="*/ 204788 w 1608138"/>
                  <a:gd name="connsiteY86" fmla="*/ 146050 h 1075928"/>
                  <a:gd name="connsiteX87" fmla="*/ 271463 w 1608138"/>
                  <a:gd name="connsiteY87" fmla="*/ 96838 h 1075928"/>
                  <a:gd name="connsiteX88" fmla="*/ 346075 w 1608138"/>
                  <a:gd name="connsiteY88" fmla="*/ 63500 h 1075928"/>
                  <a:gd name="connsiteX89" fmla="*/ 395288 w 1608138"/>
                  <a:gd name="connsiteY89" fmla="*/ 49213 h 1075928"/>
                  <a:gd name="connsiteX90" fmla="*/ 447675 w 1608138"/>
                  <a:gd name="connsiteY90" fmla="*/ 36513 h 1075928"/>
                  <a:gd name="connsiteX91" fmla="*/ 500063 w 1608138"/>
                  <a:gd name="connsiteY91" fmla="*/ 28575 h 1075928"/>
                  <a:gd name="connsiteX92" fmla="*/ 549275 w 1608138"/>
                  <a:gd name="connsiteY92" fmla="*/ 17463 h 1075928"/>
                  <a:gd name="connsiteX93" fmla="*/ 595313 w 1608138"/>
                  <a:gd name="connsiteY93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63575 w 1608138"/>
                  <a:gd name="connsiteY46" fmla="*/ 25400 h 1075928"/>
                  <a:gd name="connsiteX47" fmla="*/ 676275 w 1608138"/>
                  <a:gd name="connsiteY47" fmla="*/ 53975 h 1075928"/>
                  <a:gd name="connsiteX48" fmla="*/ 676275 w 1608138"/>
                  <a:gd name="connsiteY48" fmla="*/ 85725 h 1075928"/>
                  <a:gd name="connsiteX49" fmla="*/ 666750 w 1608138"/>
                  <a:gd name="connsiteY49" fmla="*/ 114300 h 1075928"/>
                  <a:gd name="connsiteX50" fmla="*/ 649288 w 1608138"/>
                  <a:gd name="connsiteY50" fmla="*/ 138113 h 1075928"/>
                  <a:gd name="connsiteX51" fmla="*/ 617538 w 1608138"/>
                  <a:gd name="connsiteY51" fmla="*/ 149225 h 1075928"/>
                  <a:gd name="connsiteX52" fmla="*/ 585788 w 1608138"/>
                  <a:gd name="connsiteY52" fmla="*/ 149225 h 1075928"/>
                  <a:gd name="connsiteX53" fmla="*/ 550863 w 1608138"/>
                  <a:gd name="connsiteY53" fmla="*/ 141288 h 1075928"/>
                  <a:gd name="connsiteX54" fmla="*/ 517525 w 1608138"/>
                  <a:gd name="connsiteY54" fmla="*/ 131763 h 1075928"/>
                  <a:gd name="connsiteX55" fmla="*/ 479425 w 1608138"/>
                  <a:gd name="connsiteY55" fmla="*/ 128588 h 1075928"/>
                  <a:gd name="connsiteX56" fmla="*/ 441325 w 1608138"/>
                  <a:gd name="connsiteY56" fmla="*/ 131763 h 1075928"/>
                  <a:gd name="connsiteX57" fmla="*/ 360363 w 1608138"/>
                  <a:gd name="connsiteY57" fmla="*/ 158750 h 1075928"/>
                  <a:gd name="connsiteX58" fmla="*/ 292100 w 1608138"/>
                  <a:gd name="connsiteY58" fmla="*/ 198438 h 1075928"/>
                  <a:gd name="connsiteX59" fmla="*/ 231775 w 1608138"/>
                  <a:gd name="connsiteY59" fmla="*/ 250825 h 1075928"/>
                  <a:gd name="connsiteX60" fmla="*/ 182563 w 1608138"/>
                  <a:gd name="connsiteY60" fmla="*/ 307975 h 1075928"/>
                  <a:gd name="connsiteX61" fmla="*/ 141288 w 1608138"/>
                  <a:gd name="connsiteY61" fmla="*/ 377825 h 1075928"/>
                  <a:gd name="connsiteX62" fmla="*/ 109538 w 1608138"/>
                  <a:gd name="connsiteY62" fmla="*/ 455613 h 1075928"/>
                  <a:gd name="connsiteX63" fmla="*/ 98425 w 1608138"/>
                  <a:gd name="connsiteY63" fmla="*/ 512763 h 1075928"/>
                  <a:gd name="connsiteX64" fmla="*/ 92075 w 1608138"/>
                  <a:gd name="connsiteY64" fmla="*/ 576263 h 1075928"/>
                  <a:gd name="connsiteX65" fmla="*/ 95250 w 1608138"/>
                  <a:gd name="connsiteY65" fmla="*/ 642938 h 1075928"/>
                  <a:gd name="connsiteX66" fmla="*/ 101600 w 1608138"/>
                  <a:gd name="connsiteY66" fmla="*/ 709613 h 1075928"/>
                  <a:gd name="connsiteX67" fmla="*/ 109538 w 1608138"/>
                  <a:gd name="connsiteY67" fmla="*/ 773113 h 1075928"/>
                  <a:gd name="connsiteX68" fmla="*/ 123825 w 1608138"/>
                  <a:gd name="connsiteY68" fmla="*/ 825500 h 1075928"/>
                  <a:gd name="connsiteX69" fmla="*/ 161925 w 1608138"/>
                  <a:gd name="connsiteY69" fmla="*/ 928688 h 1075928"/>
                  <a:gd name="connsiteX70" fmla="*/ 207963 w 1608138"/>
                  <a:gd name="connsiteY70" fmla="*/ 1030288 h 1075928"/>
                  <a:gd name="connsiteX71" fmla="*/ 230783 w 1608138"/>
                  <a:gd name="connsiteY71" fmla="*/ 1075928 h 1075928"/>
                  <a:gd name="connsiteX72" fmla="*/ 119823 w 1608138"/>
                  <a:gd name="connsiteY72" fmla="*/ 1075928 h 1075928"/>
                  <a:gd name="connsiteX73" fmla="*/ 101600 w 1608138"/>
                  <a:gd name="connsiteY73" fmla="*/ 1038225 h 1075928"/>
                  <a:gd name="connsiteX74" fmla="*/ 60325 w 1608138"/>
                  <a:gd name="connsiteY74" fmla="*/ 938213 h 1075928"/>
                  <a:gd name="connsiteX75" fmla="*/ 28575 w 1608138"/>
                  <a:gd name="connsiteY75" fmla="*/ 830263 h 1075928"/>
                  <a:gd name="connsiteX76" fmla="*/ 14288 w 1608138"/>
                  <a:gd name="connsiteY76" fmla="*/ 769938 h 1075928"/>
                  <a:gd name="connsiteX77" fmla="*/ 6350 w 1608138"/>
                  <a:gd name="connsiteY77" fmla="*/ 700088 h 1075928"/>
                  <a:gd name="connsiteX78" fmla="*/ 0 w 1608138"/>
                  <a:gd name="connsiteY78" fmla="*/ 628650 h 1075928"/>
                  <a:gd name="connsiteX79" fmla="*/ 0 w 1608138"/>
                  <a:gd name="connsiteY79" fmla="*/ 554038 h 1075928"/>
                  <a:gd name="connsiteX80" fmla="*/ 9525 w 1608138"/>
                  <a:gd name="connsiteY80" fmla="*/ 487363 h 1075928"/>
                  <a:gd name="connsiteX81" fmla="*/ 23813 w 1608138"/>
                  <a:gd name="connsiteY81" fmla="*/ 423863 h 1075928"/>
                  <a:gd name="connsiteX82" fmla="*/ 52388 w 1608138"/>
                  <a:gd name="connsiteY82" fmla="*/ 342900 h 1075928"/>
                  <a:gd name="connsiteX83" fmla="*/ 95250 w 1608138"/>
                  <a:gd name="connsiteY83" fmla="*/ 271463 h 1075928"/>
                  <a:gd name="connsiteX84" fmla="*/ 144463 w 1608138"/>
                  <a:gd name="connsiteY84" fmla="*/ 204788 h 1075928"/>
                  <a:gd name="connsiteX85" fmla="*/ 204788 w 1608138"/>
                  <a:gd name="connsiteY85" fmla="*/ 146050 h 1075928"/>
                  <a:gd name="connsiteX86" fmla="*/ 271463 w 1608138"/>
                  <a:gd name="connsiteY86" fmla="*/ 96838 h 1075928"/>
                  <a:gd name="connsiteX87" fmla="*/ 346075 w 1608138"/>
                  <a:gd name="connsiteY87" fmla="*/ 63500 h 1075928"/>
                  <a:gd name="connsiteX88" fmla="*/ 395288 w 1608138"/>
                  <a:gd name="connsiteY88" fmla="*/ 49213 h 1075928"/>
                  <a:gd name="connsiteX89" fmla="*/ 447675 w 1608138"/>
                  <a:gd name="connsiteY89" fmla="*/ 36513 h 1075928"/>
                  <a:gd name="connsiteX90" fmla="*/ 500063 w 1608138"/>
                  <a:gd name="connsiteY90" fmla="*/ 28575 h 1075928"/>
                  <a:gd name="connsiteX91" fmla="*/ 549275 w 1608138"/>
                  <a:gd name="connsiteY91" fmla="*/ 17463 h 1075928"/>
                  <a:gd name="connsiteX92" fmla="*/ 595313 w 1608138"/>
                  <a:gd name="connsiteY92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63575 w 1608138"/>
                  <a:gd name="connsiteY46" fmla="*/ 25400 h 1075928"/>
                  <a:gd name="connsiteX47" fmla="*/ 676275 w 1608138"/>
                  <a:gd name="connsiteY47" fmla="*/ 53975 h 1075928"/>
                  <a:gd name="connsiteX48" fmla="*/ 666750 w 1608138"/>
                  <a:gd name="connsiteY48" fmla="*/ 114300 h 1075928"/>
                  <a:gd name="connsiteX49" fmla="*/ 649288 w 1608138"/>
                  <a:gd name="connsiteY49" fmla="*/ 138113 h 1075928"/>
                  <a:gd name="connsiteX50" fmla="*/ 617538 w 1608138"/>
                  <a:gd name="connsiteY50" fmla="*/ 149225 h 1075928"/>
                  <a:gd name="connsiteX51" fmla="*/ 585788 w 1608138"/>
                  <a:gd name="connsiteY51" fmla="*/ 149225 h 1075928"/>
                  <a:gd name="connsiteX52" fmla="*/ 550863 w 1608138"/>
                  <a:gd name="connsiteY52" fmla="*/ 141288 h 1075928"/>
                  <a:gd name="connsiteX53" fmla="*/ 517525 w 1608138"/>
                  <a:gd name="connsiteY53" fmla="*/ 131763 h 1075928"/>
                  <a:gd name="connsiteX54" fmla="*/ 479425 w 1608138"/>
                  <a:gd name="connsiteY54" fmla="*/ 128588 h 1075928"/>
                  <a:gd name="connsiteX55" fmla="*/ 441325 w 1608138"/>
                  <a:gd name="connsiteY55" fmla="*/ 131763 h 1075928"/>
                  <a:gd name="connsiteX56" fmla="*/ 360363 w 1608138"/>
                  <a:gd name="connsiteY56" fmla="*/ 158750 h 1075928"/>
                  <a:gd name="connsiteX57" fmla="*/ 292100 w 1608138"/>
                  <a:gd name="connsiteY57" fmla="*/ 198438 h 1075928"/>
                  <a:gd name="connsiteX58" fmla="*/ 231775 w 1608138"/>
                  <a:gd name="connsiteY58" fmla="*/ 250825 h 1075928"/>
                  <a:gd name="connsiteX59" fmla="*/ 182563 w 1608138"/>
                  <a:gd name="connsiteY59" fmla="*/ 307975 h 1075928"/>
                  <a:gd name="connsiteX60" fmla="*/ 141288 w 1608138"/>
                  <a:gd name="connsiteY60" fmla="*/ 377825 h 1075928"/>
                  <a:gd name="connsiteX61" fmla="*/ 109538 w 1608138"/>
                  <a:gd name="connsiteY61" fmla="*/ 455613 h 1075928"/>
                  <a:gd name="connsiteX62" fmla="*/ 98425 w 1608138"/>
                  <a:gd name="connsiteY62" fmla="*/ 512763 h 1075928"/>
                  <a:gd name="connsiteX63" fmla="*/ 92075 w 1608138"/>
                  <a:gd name="connsiteY63" fmla="*/ 576263 h 1075928"/>
                  <a:gd name="connsiteX64" fmla="*/ 95250 w 1608138"/>
                  <a:gd name="connsiteY64" fmla="*/ 642938 h 1075928"/>
                  <a:gd name="connsiteX65" fmla="*/ 101600 w 1608138"/>
                  <a:gd name="connsiteY65" fmla="*/ 709613 h 1075928"/>
                  <a:gd name="connsiteX66" fmla="*/ 109538 w 1608138"/>
                  <a:gd name="connsiteY66" fmla="*/ 773113 h 1075928"/>
                  <a:gd name="connsiteX67" fmla="*/ 123825 w 1608138"/>
                  <a:gd name="connsiteY67" fmla="*/ 825500 h 1075928"/>
                  <a:gd name="connsiteX68" fmla="*/ 161925 w 1608138"/>
                  <a:gd name="connsiteY68" fmla="*/ 928688 h 1075928"/>
                  <a:gd name="connsiteX69" fmla="*/ 207963 w 1608138"/>
                  <a:gd name="connsiteY69" fmla="*/ 1030288 h 1075928"/>
                  <a:gd name="connsiteX70" fmla="*/ 230783 w 1608138"/>
                  <a:gd name="connsiteY70" fmla="*/ 1075928 h 1075928"/>
                  <a:gd name="connsiteX71" fmla="*/ 119823 w 1608138"/>
                  <a:gd name="connsiteY71" fmla="*/ 1075928 h 1075928"/>
                  <a:gd name="connsiteX72" fmla="*/ 101600 w 1608138"/>
                  <a:gd name="connsiteY72" fmla="*/ 1038225 h 1075928"/>
                  <a:gd name="connsiteX73" fmla="*/ 60325 w 1608138"/>
                  <a:gd name="connsiteY73" fmla="*/ 938213 h 1075928"/>
                  <a:gd name="connsiteX74" fmla="*/ 28575 w 1608138"/>
                  <a:gd name="connsiteY74" fmla="*/ 830263 h 1075928"/>
                  <a:gd name="connsiteX75" fmla="*/ 14288 w 1608138"/>
                  <a:gd name="connsiteY75" fmla="*/ 769938 h 1075928"/>
                  <a:gd name="connsiteX76" fmla="*/ 6350 w 1608138"/>
                  <a:gd name="connsiteY76" fmla="*/ 700088 h 1075928"/>
                  <a:gd name="connsiteX77" fmla="*/ 0 w 1608138"/>
                  <a:gd name="connsiteY77" fmla="*/ 628650 h 1075928"/>
                  <a:gd name="connsiteX78" fmla="*/ 0 w 1608138"/>
                  <a:gd name="connsiteY78" fmla="*/ 554038 h 1075928"/>
                  <a:gd name="connsiteX79" fmla="*/ 9525 w 1608138"/>
                  <a:gd name="connsiteY79" fmla="*/ 487363 h 1075928"/>
                  <a:gd name="connsiteX80" fmla="*/ 23813 w 1608138"/>
                  <a:gd name="connsiteY80" fmla="*/ 423863 h 1075928"/>
                  <a:gd name="connsiteX81" fmla="*/ 52388 w 1608138"/>
                  <a:gd name="connsiteY81" fmla="*/ 342900 h 1075928"/>
                  <a:gd name="connsiteX82" fmla="*/ 95250 w 1608138"/>
                  <a:gd name="connsiteY82" fmla="*/ 271463 h 1075928"/>
                  <a:gd name="connsiteX83" fmla="*/ 144463 w 1608138"/>
                  <a:gd name="connsiteY83" fmla="*/ 204788 h 1075928"/>
                  <a:gd name="connsiteX84" fmla="*/ 204788 w 1608138"/>
                  <a:gd name="connsiteY84" fmla="*/ 146050 h 1075928"/>
                  <a:gd name="connsiteX85" fmla="*/ 271463 w 1608138"/>
                  <a:gd name="connsiteY85" fmla="*/ 96838 h 1075928"/>
                  <a:gd name="connsiteX86" fmla="*/ 346075 w 1608138"/>
                  <a:gd name="connsiteY86" fmla="*/ 63500 h 1075928"/>
                  <a:gd name="connsiteX87" fmla="*/ 395288 w 1608138"/>
                  <a:gd name="connsiteY87" fmla="*/ 49213 h 1075928"/>
                  <a:gd name="connsiteX88" fmla="*/ 447675 w 1608138"/>
                  <a:gd name="connsiteY88" fmla="*/ 36513 h 1075928"/>
                  <a:gd name="connsiteX89" fmla="*/ 500063 w 1608138"/>
                  <a:gd name="connsiteY89" fmla="*/ 28575 h 1075928"/>
                  <a:gd name="connsiteX90" fmla="*/ 549275 w 1608138"/>
                  <a:gd name="connsiteY90" fmla="*/ 17463 h 1075928"/>
                  <a:gd name="connsiteX91" fmla="*/ 595313 w 1608138"/>
                  <a:gd name="connsiteY91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cubicBezTo>
                      <a:pt x="968676" y="19878"/>
                      <a:pt x="973268" y="9235"/>
                      <a:pt x="1012825" y="4763"/>
                    </a:cubicBezTo>
                    <a:close/>
                    <a:moveTo>
                      <a:pt x="595313" y="0"/>
                    </a:moveTo>
                    <a:lnTo>
                      <a:pt x="638177" y="4762"/>
                    </a:lnTo>
                    <a:cubicBezTo>
                      <a:pt x="650876" y="21166"/>
                      <a:pt x="663578" y="17002"/>
                      <a:pt x="676275" y="53975"/>
                    </a:cubicBezTo>
                    <a:cubicBezTo>
                      <a:pt x="678127" y="76200"/>
                      <a:pt x="679649" y="118123"/>
                      <a:pt x="649288" y="138113"/>
                    </a:cubicBez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lnTo>
                      <a:pt x="59531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EF5F28DF-1E6E-4A89-BABB-2BEFA1E023C4}"/>
                </a:ext>
              </a:extLst>
            </p:cNvPr>
            <p:cNvGrpSpPr/>
            <p:nvPr/>
          </p:nvGrpSpPr>
          <p:grpSpPr>
            <a:xfrm>
              <a:off x="1938409" y="-165157"/>
              <a:ext cx="522150" cy="3642132"/>
              <a:chOff x="2633694" y="2681"/>
              <a:chExt cx="522150" cy="36421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C097E4F7-630D-464E-81AB-B06A2534A9A1}"/>
                  </a:ext>
                </a:extLst>
              </p:cNvPr>
              <p:cNvSpPr/>
              <p:nvPr/>
            </p:nvSpPr>
            <p:spPr>
              <a:xfrm rot="16200000">
                <a:off x="1262565" y="1587421"/>
                <a:ext cx="3291840" cy="1223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1C40C73F-40EA-44D5-9E4E-9E690C193938}"/>
                  </a:ext>
                </a:extLst>
              </p:cNvPr>
              <p:cNvGrpSpPr/>
              <p:nvPr/>
            </p:nvGrpSpPr>
            <p:grpSpPr>
              <a:xfrm>
                <a:off x="2633694" y="3122663"/>
                <a:ext cx="522150" cy="522150"/>
                <a:chOff x="2061821" y="3108294"/>
                <a:chExt cx="522150" cy="522150"/>
              </a:xfrm>
            </p:grpSpPr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1E5088AA-4AD0-4F02-96DE-68F3CD317AC7}"/>
                    </a:ext>
                  </a:extLst>
                </p:cNvPr>
                <p:cNvSpPr/>
                <p:nvPr/>
              </p:nvSpPr>
              <p:spPr>
                <a:xfrm rot="16200000">
                  <a:off x="2061821" y="3108294"/>
                  <a:ext cx="522150" cy="5221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B5F2E7E3-5647-48D9-8E20-49E7334E6CCB}"/>
                    </a:ext>
                  </a:extLst>
                </p:cNvPr>
                <p:cNvGrpSpPr/>
                <p:nvPr/>
              </p:nvGrpSpPr>
              <p:grpSpPr>
                <a:xfrm>
                  <a:off x="2134833" y="3181305"/>
                  <a:ext cx="376126" cy="376126"/>
                  <a:chOff x="1733181" y="3181305"/>
                  <a:chExt cx="376126" cy="376126"/>
                </a:xfrm>
              </p:grpSpPr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D5FC3592-5570-419E-A00D-736227126C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733181" y="3181305"/>
                    <a:ext cx="376126" cy="376126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27B028FB-B4B1-4ADF-AF87-9036B4C70E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770777" y="3218901"/>
                    <a:ext cx="300935" cy="3009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0"/>
                          <a:lumOff val="100000"/>
                        </a:schemeClr>
                      </a:gs>
                      <a:gs pos="35000">
                        <a:schemeClr val="accent3">
                          <a:lumMod val="0"/>
                          <a:lumOff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>
                    <a:noFill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547E6094-D386-4C43-979C-A3EC36ED5C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 flipH="1">
                    <a:off x="1904378" y="3352502"/>
                    <a:ext cx="33732" cy="3373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D5F5BB34-B6B2-4C6D-9818-8AAB7CD84CA3}"/>
              </a:ext>
            </a:extLst>
          </p:cNvPr>
          <p:cNvGrpSpPr/>
          <p:nvPr/>
        </p:nvGrpSpPr>
        <p:grpSpPr>
          <a:xfrm>
            <a:off x="6848729" y="4007919"/>
            <a:ext cx="2314801" cy="2312145"/>
            <a:chOff x="6991955" y="1744186"/>
            <a:chExt cx="4990636" cy="4984910"/>
          </a:xfrm>
        </p:grpSpPr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E35DC7A-B8B7-4587-8317-58228D349678}"/>
                </a:ext>
              </a:extLst>
            </p:cNvPr>
            <p:cNvSpPr/>
            <p:nvPr/>
          </p:nvSpPr>
          <p:spPr>
            <a:xfrm>
              <a:off x="7286607" y="4065874"/>
              <a:ext cx="4223844" cy="2642504"/>
            </a:xfrm>
            <a:custGeom>
              <a:avLst/>
              <a:gdLst>
                <a:gd name="connsiteX0" fmla="*/ 1693580 w 4185744"/>
                <a:gd name="connsiteY0" fmla="*/ 26233 h 1739700"/>
                <a:gd name="connsiteX1" fmla="*/ 502040 w 4185744"/>
                <a:gd name="connsiteY1" fmla="*/ 12807 h 1739700"/>
                <a:gd name="connsiteX2" fmla="*/ 10320 w 4185744"/>
                <a:gd name="connsiteY2" fmla="*/ 251115 h 1739700"/>
                <a:gd name="connsiteX3" fmla="*/ 423164 w 4185744"/>
                <a:gd name="connsiteY3" fmla="*/ 705914 h 1739700"/>
                <a:gd name="connsiteX4" fmla="*/ 1529114 w 4185744"/>
                <a:gd name="connsiteY4" fmla="*/ 820034 h 1739700"/>
                <a:gd name="connsiteX5" fmla="*/ 1619738 w 4185744"/>
                <a:gd name="connsiteY5" fmla="*/ 920727 h 1739700"/>
                <a:gd name="connsiteX6" fmla="*/ 1247172 w 4185744"/>
                <a:gd name="connsiteY6" fmla="*/ 1194278 h 1739700"/>
                <a:gd name="connsiteX7" fmla="*/ 1191791 w 4185744"/>
                <a:gd name="connsiteY7" fmla="*/ 1595373 h 1739700"/>
                <a:gd name="connsiteX8" fmla="*/ 4185744 w 4185744"/>
                <a:gd name="connsiteY8" fmla="*/ 1739701 h 1739700"/>
                <a:gd name="connsiteX9" fmla="*/ 4184066 w 4185744"/>
                <a:gd name="connsiteY9" fmla="*/ 642142 h 1739700"/>
                <a:gd name="connsiteX10" fmla="*/ 1693580 w 4185744"/>
                <a:gd name="connsiteY10" fmla="*/ 26233 h 1739700"/>
                <a:gd name="connsiteX0" fmla="*/ 1693580 w 4185744"/>
                <a:gd name="connsiteY0" fmla="*/ 26233 h 1757298"/>
                <a:gd name="connsiteX1" fmla="*/ 502040 w 4185744"/>
                <a:gd name="connsiteY1" fmla="*/ 12807 h 1757298"/>
                <a:gd name="connsiteX2" fmla="*/ 10320 w 4185744"/>
                <a:gd name="connsiteY2" fmla="*/ 251115 h 1757298"/>
                <a:gd name="connsiteX3" fmla="*/ 423164 w 4185744"/>
                <a:gd name="connsiteY3" fmla="*/ 705914 h 1757298"/>
                <a:gd name="connsiteX4" fmla="*/ 1529114 w 4185744"/>
                <a:gd name="connsiteY4" fmla="*/ 820034 h 1757298"/>
                <a:gd name="connsiteX5" fmla="*/ 1619738 w 4185744"/>
                <a:gd name="connsiteY5" fmla="*/ 920727 h 1757298"/>
                <a:gd name="connsiteX6" fmla="*/ 1247172 w 4185744"/>
                <a:gd name="connsiteY6" fmla="*/ 1194278 h 1757298"/>
                <a:gd name="connsiteX7" fmla="*/ 1229891 w 4185744"/>
                <a:gd name="connsiteY7" fmla="*/ 1757298 h 1757298"/>
                <a:gd name="connsiteX8" fmla="*/ 4185744 w 4185744"/>
                <a:gd name="connsiteY8" fmla="*/ 1739701 h 1757298"/>
                <a:gd name="connsiteX9" fmla="*/ 4184066 w 4185744"/>
                <a:gd name="connsiteY9" fmla="*/ 642142 h 1757298"/>
                <a:gd name="connsiteX10" fmla="*/ 1693580 w 4185744"/>
                <a:gd name="connsiteY10" fmla="*/ 26233 h 1757298"/>
                <a:gd name="connsiteX0" fmla="*/ 1693580 w 4185744"/>
                <a:gd name="connsiteY0" fmla="*/ 26233 h 1757298"/>
                <a:gd name="connsiteX1" fmla="*/ 502040 w 4185744"/>
                <a:gd name="connsiteY1" fmla="*/ 12807 h 1757298"/>
                <a:gd name="connsiteX2" fmla="*/ 10320 w 4185744"/>
                <a:gd name="connsiteY2" fmla="*/ 251115 h 1757298"/>
                <a:gd name="connsiteX3" fmla="*/ 423164 w 4185744"/>
                <a:gd name="connsiteY3" fmla="*/ 705914 h 1757298"/>
                <a:gd name="connsiteX4" fmla="*/ 1529114 w 4185744"/>
                <a:gd name="connsiteY4" fmla="*/ 820034 h 1757298"/>
                <a:gd name="connsiteX5" fmla="*/ 1619738 w 4185744"/>
                <a:gd name="connsiteY5" fmla="*/ 920727 h 1757298"/>
                <a:gd name="connsiteX6" fmla="*/ 1247172 w 4185744"/>
                <a:gd name="connsiteY6" fmla="*/ 1194278 h 1757298"/>
                <a:gd name="connsiteX7" fmla="*/ 1229891 w 4185744"/>
                <a:gd name="connsiteY7" fmla="*/ 1757298 h 1757298"/>
                <a:gd name="connsiteX8" fmla="*/ 1590834 w 4185744"/>
                <a:gd name="connsiteY8" fmla="*/ 1744252 h 1757298"/>
                <a:gd name="connsiteX9" fmla="*/ 4185744 w 4185744"/>
                <a:gd name="connsiteY9" fmla="*/ 1739701 h 1757298"/>
                <a:gd name="connsiteX10" fmla="*/ 4184066 w 4185744"/>
                <a:gd name="connsiteY10" fmla="*/ 642142 h 1757298"/>
                <a:gd name="connsiteX11" fmla="*/ 1693580 w 4185744"/>
                <a:gd name="connsiteY11" fmla="*/ 26233 h 1757298"/>
                <a:gd name="connsiteX0" fmla="*/ 1693580 w 4185744"/>
                <a:gd name="connsiteY0" fmla="*/ 26233 h 2191927"/>
                <a:gd name="connsiteX1" fmla="*/ 502040 w 4185744"/>
                <a:gd name="connsiteY1" fmla="*/ 12807 h 2191927"/>
                <a:gd name="connsiteX2" fmla="*/ 10320 w 4185744"/>
                <a:gd name="connsiteY2" fmla="*/ 251115 h 2191927"/>
                <a:gd name="connsiteX3" fmla="*/ 423164 w 4185744"/>
                <a:gd name="connsiteY3" fmla="*/ 705914 h 2191927"/>
                <a:gd name="connsiteX4" fmla="*/ 1529114 w 4185744"/>
                <a:gd name="connsiteY4" fmla="*/ 820034 h 2191927"/>
                <a:gd name="connsiteX5" fmla="*/ 1619738 w 4185744"/>
                <a:gd name="connsiteY5" fmla="*/ 920727 h 2191927"/>
                <a:gd name="connsiteX6" fmla="*/ 1247172 w 4185744"/>
                <a:gd name="connsiteY6" fmla="*/ 1194278 h 2191927"/>
                <a:gd name="connsiteX7" fmla="*/ 1229891 w 4185744"/>
                <a:gd name="connsiteY7" fmla="*/ 1757298 h 2191927"/>
                <a:gd name="connsiteX8" fmla="*/ 1114584 w 4185744"/>
                <a:gd name="connsiteY8" fmla="*/ 2191927 h 2191927"/>
                <a:gd name="connsiteX9" fmla="*/ 4185744 w 4185744"/>
                <a:gd name="connsiteY9" fmla="*/ 1739701 h 2191927"/>
                <a:gd name="connsiteX10" fmla="*/ 4184066 w 4185744"/>
                <a:gd name="connsiteY10" fmla="*/ 642142 h 2191927"/>
                <a:gd name="connsiteX11" fmla="*/ 1693580 w 4185744"/>
                <a:gd name="connsiteY11" fmla="*/ 26233 h 2191927"/>
                <a:gd name="connsiteX0" fmla="*/ 1693580 w 4185744"/>
                <a:gd name="connsiteY0" fmla="*/ 26233 h 2318097"/>
                <a:gd name="connsiteX1" fmla="*/ 502040 w 4185744"/>
                <a:gd name="connsiteY1" fmla="*/ 12807 h 2318097"/>
                <a:gd name="connsiteX2" fmla="*/ 10320 w 4185744"/>
                <a:gd name="connsiteY2" fmla="*/ 251115 h 2318097"/>
                <a:gd name="connsiteX3" fmla="*/ 423164 w 4185744"/>
                <a:gd name="connsiteY3" fmla="*/ 705914 h 2318097"/>
                <a:gd name="connsiteX4" fmla="*/ 1529114 w 4185744"/>
                <a:gd name="connsiteY4" fmla="*/ 820034 h 2318097"/>
                <a:gd name="connsiteX5" fmla="*/ 1619738 w 4185744"/>
                <a:gd name="connsiteY5" fmla="*/ 920727 h 2318097"/>
                <a:gd name="connsiteX6" fmla="*/ 1247172 w 4185744"/>
                <a:gd name="connsiteY6" fmla="*/ 1194278 h 2318097"/>
                <a:gd name="connsiteX7" fmla="*/ 1229891 w 4185744"/>
                <a:gd name="connsiteY7" fmla="*/ 1757298 h 2318097"/>
                <a:gd name="connsiteX8" fmla="*/ 1114584 w 4185744"/>
                <a:gd name="connsiteY8" fmla="*/ 2191927 h 2318097"/>
                <a:gd name="connsiteX9" fmla="*/ 4185744 w 4185744"/>
                <a:gd name="connsiteY9" fmla="*/ 1739701 h 2318097"/>
                <a:gd name="connsiteX10" fmla="*/ 4184066 w 4185744"/>
                <a:gd name="connsiteY10" fmla="*/ 642142 h 2318097"/>
                <a:gd name="connsiteX11" fmla="*/ 1693580 w 4185744"/>
                <a:gd name="connsiteY11" fmla="*/ 26233 h 2318097"/>
                <a:gd name="connsiteX0" fmla="*/ 1693580 w 4185744"/>
                <a:gd name="connsiteY0" fmla="*/ 26233 h 2197871"/>
                <a:gd name="connsiteX1" fmla="*/ 502040 w 4185744"/>
                <a:gd name="connsiteY1" fmla="*/ 12807 h 2197871"/>
                <a:gd name="connsiteX2" fmla="*/ 10320 w 4185744"/>
                <a:gd name="connsiteY2" fmla="*/ 251115 h 2197871"/>
                <a:gd name="connsiteX3" fmla="*/ 423164 w 4185744"/>
                <a:gd name="connsiteY3" fmla="*/ 705914 h 2197871"/>
                <a:gd name="connsiteX4" fmla="*/ 1529114 w 4185744"/>
                <a:gd name="connsiteY4" fmla="*/ 820034 h 2197871"/>
                <a:gd name="connsiteX5" fmla="*/ 1619738 w 4185744"/>
                <a:gd name="connsiteY5" fmla="*/ 920727 h 2197871"/>
                <a:gd name="connsiteX6" fmla="*/ 1247172 w 4185744"/>
                <a:gd name="connsiteY6" fmla="*/ 1194278 h 2197871"/>
                <a:gd name="connsiteX7" fmla="*/ 1229891 w 4185744"/>
                <a:gd name="connsiteY7" fmla="*/ 1757298 h 2197871"/>
                <a:gd name="connsiteX8" fmla="*/ 1114584 w 4185744"/>
                <a:gd name="connsiteY8" fmla="*/ 2191927 h 2197871"/>
                <a:gd name="connsiteX9" fmla="*/ 3019584 w 4185744"/>
                <a:gd name="connsiteY9" fmla="*/ 1991902 h 2197871"/>
                <a:gd name="connsiteX10" fmla="*/ 4185744 w 4185744"/>
                <a:gd name="connsiteY10" fmla="*/ 1739701 h 2197871"/>
                <a:gd name="connsiteX11" fmla="*/ 4184066 w 4185744"/>
                <a:gd name="connsiteY11" fmla="*/ 642142 h 2197871"/>
                <a:gd name="connsiteX12" fmla="*/ 1693580 w 4185744"/>
                <a:gd name="connsiteY12" fmla="*/ 26233 h 2197871"/>
                <a:gd name="connsiteX0" fmla="*/ 1693580 w 4185744"/>
                <a:gd name="connsiteY0" fmla="*/ 26233 h 2610066"/>
                <a:gd name="connsiteX1" fmla="*/ 502040 w 4185744"/>
                <a:gd name="connsiteY1" fmla="*/ 12807 h 2610066"/>
                <a:gd name="connsiteX2" fmla="*/ 10320 w 4185744"/>
                <a:gd name="connsiteY2" fmla="*/ 251115 h 2610066"/>
                <a:gd name="connsiteX3" fmla="*/ 423164 w 4185744"/>
                <a:gd name="connsiteY3" fmla="*/ 705914 h 2610066"/>
                <a:gd name="connsiteX4" fmla="*/ 1529114 w 4185744"/>
                <a:gd name="connsiteY4" fmla="*/ 820034 h 2610066"/>
                <a:gd name="connsiteX5" fmla="*/ 1619738 w 4185744"/>
                <a:gd name="connsiteY5" fmla="*/ 920727 h 2610066"/>
                <a:gd name="connsiteX6" fmla="*/ 1247172 w 4185744"/>
                <a:gd name="connsiteY6" fmla="*/ 1194278 h 2610066"/>
                <a:gd name="connsiteX7" fmla="*/ 1229891 w 4185744"/>
                <a:gd name="connsiteY7" fmla="*/ 1757298 h 2610066"/>
                <a:gd name="connsiteX8" fmla="*/ 1114584 w 4185744"/>
                <a:gd name="connsiteY8" fmla="*/ 2191927 h 2610066"/>
                <a:gd name="connsiteX9" fmla="*/ 1276509 w 4185744"/>
                <a:gd name="connsiteY9" fmla="*/ 2601502 h 2610066"/>
                <a:gd name="connsiteX10" fmla="*/ 4185744 w 4185744"/>
                <a:gd name="connsiteY10" fmla="*/ 1739701 h 2610066"/>
                <a:gd name="connsiteX11" fmla="*/ 4184066 w 4185744"/>
                <a:gd name="connsiteY11" fmla="*/ 642142 h 2610066"/>
                <a:gd name="connsiteX12" fmla="*/ 1693580 w 4185744"/>
                <a:gd name="connsiteY12" fmla="*/ 26233 h 2610066"/>
                <a:gd name="connsiteX0" fmla="*/ 1693580 w 4185744"/>
                <a:gd name="connsiteY0" fmla="*/ 26233 h 2610066"/>
                <a:gd name="connsiteX1" fmla="*/ 502040 w 4185744"/>
                <a:gd name="connsiteY1" fmla="*/ 12807 h 2610066"/>
                <a:gd name="connsiteX2" fmla="*/ 10320 w 4185744"/>
                <a:gd name="connsiteY2" fmla="*/ 251115 h 2610066"/>
                <a:gd name="connsiteX3" fmla="*/ 423164 w 4185744"/>
                <a:gd name="connsiteY3" fmla="*/ 705914 h 2610066"/>
                <a:gd name="connsiteX4" fmla="*/ 1529114 w 4185744"/>
                <a:gd name="connsiteY4" fmla="*/ 820034 h 2610066"/>
                <a:gd name="connsiteX5" fmla="*/ 1619738 w 4185744"/>
                <a:gd name="connsiteY5" fmla="*/ 920727 h 2610066"/>
                <a:gd name="connsiteX6" fmla="*/ 1247172 w 4185744"/>
                <a:gd name="connsiteY6" fmla="*/ 1194278 h 2610066"/>
                <a:gd name="connsiteX7" fmla="*/ 1229891 w 4185744"/>
                <a:gd name="connsiteY7" fmla="*/ 1757298 h 2610066"/>
                <a:gd name="connsiteX8" fmla="*/ 1114584 w 4185744"/>
                <a:gd name="connsiteY8" fmla="*/ 2191927 h 2610066"/>
                <a:gd name="connsiteX9" fmla="*/ 1276509 w 4185744"/>
                <a:gd name="connsiteY9" fmla="*/ 2601502 h 2610066"/>
                <a:gd name="connsiteX10" fmla="*/ 4185744 w 4185744"/>
                <a:gd name="connsiteY10" fmla="*/ 1739701 h 2610066"/>
                <a:gd name="connsiteX11" fmla="*/ 4184066 w 4185744"/>
                <a:gd name="connsiteY11" fmla="*/ 642142 h 2610066"/>
                <a:gd name="connsiteX12" fmla="*/ 1693580 w 4185744"/>
                <a:gd name="connsiteY12" fmla="*/ 26233 h 2610066"/>
                <a:gd name="connsiteX0" fmla="*/ 1693580 w 4185744"/>
                <a:gd name="connsiteY0" fmla="*/ 26233 h 2610066"/>
                <a:gd name="connsiteX1" fmla="*/ 502040 w 4185744"/>
                <a:gd name="connsiteY1" fmla="*/ 12807 h 2610066"/>
                <a:gd name="connsiteX2" fmla="*/ 10320 w 4185744"/>
                <a:gd name="connsiteY2" fmla="*/ 251115 h 2610066"/>
                <a:gd name="connsiteX3" fmla="*/ 423164 w 4185744"/>
                <a:gd name="connsiteY3" fmla="*/ 705914 h 2610066"/>
                <a:gd name="connsiteX4" fmla="*/ 1529114 w 4185744"/>
                <a:gd name="connsiteY4" fmla="*/ 820034 h 2610066"/>
                <a:gd name="connsiteX5" fmla="*/ 1619738 w 4185744"/>
                <a:gd name="connsiteY5" fmla="*/ 920727 h 2610066"/>
                <a:gd name="connsiteX6" fmla="*/ 1247172 w 4185744"/>
                <a:gd name="connsiteY6" fmla="*/ 1194278 h 2610066"/>
                <a:gd name="connsiteX7" fmla="*/ 1229891 w 4185744"/>
                <a:gd name="connsiteY7" fmla="*/ 1757298 h 2610066"/>
                <a:gd name="connsiteX8" fmla="*/ 1114584 w 4185744"/>
                <a:gd name="connsiteY8" fmla="*/ 2191927 h 2610066"/>
                <a:gd name="connsiteX9" fmla="*/ 1276509 w 4185744"/>
                <a:gd name="connsiteY9" fmla="*/ 2601502 h 2610066"/>
                <a:gd name="connsiteX10" fmla="*/ 4185744 w 4185744"/>
                <a:gd name="connsiteY10" fmla="*/ 1739701 h 2610066"/>
                <a:gd name="connsiteX11" fmla="*/ 4184066 w 4185744"/>
                <a:gd name="connsiteY11" fmla="*/ 642142 h 2610066"/>
                <a:gd name="connsiteX12" fmla="*/ 1693580 w 4185744"/>
                <a:gd name="connsiteY12" fmla="*/ 26233 h 2610066"/>
                <a:gd name="connsiteX0" fmla="*/ 1693580 w 4185744"/>
                <a:gd name="connsiteY0" fmla="*/ 26233 h 2608652"/>
                <a:gd name="connsiteX1" fmla="*/ 502040 w 4185744"/>
                <a:gd name="connsiteY1" fmla="*/ 12807 h 2608652"/>
                <a:gd name="connsiteX2" fmla="*/ 10320 w 4185744"/>
                <a:gd name="connsiteY2" fmla="*/ 251115 h 2608652"/>
                <a:gd name="connsiteX3" fmla="*/ 423164 w 4185744"/>
                <a:gd name="connsiteY3" fmla="*/ 705914 h 2608652"/>
                <a:gd name="connsiteX4" fmla="*/ 1529114 w 4185744"/>
                <a:gd name="connsiteY4" fmla="*/ 820034 h 2608652"/>
                <a:gd name="connsiteX5" fmla="*/ 1619738 w 4185744"/>
                <a:gd name="connsiteY5" fmla="*/ 920727 h 2608652"/>
                <a:gd name="connsiteX6" fmla="*/ 1247172 w 4185744"/>
                <a:gd name="connsiteY6" fmla="*/ 1194278 h 2608652"/>
                <a:gd name="connsiteX7" fmla="*/ 1229891 w 4185744"/>
                <a:gd name="connsiteY7" fmla="*/ 1757298 h 2608652"/>
                <a:gd name="connsiteX8" fmla="*/ 1114584 w 4185744"/>
                <a:gd name="connsiteY8" fmla="*/ 2191927 h 2608652"/>
                <a:gd name="connsiteX9" fmla="*/ 1276509 w 4185744"/>
                <a:gd name="connsiteY9" fmla="*/ 2601502 h 2608652"/>
                <a:gd name="connsiteX10" fmla="*/ 4185744 w 4185744"/>
                <a:gd name="connsiteY10" fmla="*/ 1739701 h 2608652"/>
                <a:gd name="connsiteX11" fmla="*/ 4184066 w 4185744"/>
                <a:gd name="connsiteY11" fmla="*/ 642142 h 2608652"/>
                <a:gd name="connsiteX12" fmla="*/ 1693580 w 4185744"/>
                <a:gd name="connsiteY12" fmla="*/ 26233 h 2608652"/>
                <a:gd name="connsiteX0" fmla="*/ 1693580 w 4185744"/>
                <a:gd name="connsiteY0" fmla="*/ 26233 h 2608652"/>
                <a:gd name="connsiteX1" fmla="*/ 502040 w 4185744"/>
                <a:gd name="connsiteY1" fmla="*/ 12807 h 2608652"/>
                <a:gd name="connsiteX2" fmla="*/ 10320 w 4185744"/>
                <a:gd name="connsiteY2" fmla="*/ 251115 h 2608652"/>
                <a:gd name="connsiteX3" fmla="*/ 423164 w 4185744"/>
                <a:gd name="connsiteY3" fmla="*/ 705914 h 2608652"/>
                <a:gd name="connsiteX4" fmla="*/ 1529114 w 4185744"/>
                <a:gd name="connsiteY4" fmla="*/ 820034 h 2608652"/>
                <a:gd name="connsiteX5" fmla="*/ 1619738 w 4185744"/>
                <a:gd name="connsiteY5" fmla="*/ 920727 h 2608652"/>
                <a:gd name="connsiteX6" fmla="*/ 1247172 w 4185744"/>
                <a:gd name="connsiteY6" fmla="*/ 1194278 h 2608652"/>
                <a:gd name="connsiteX7" fmla="*/ 1229891 w 4185744"/>
                <a:gd name="connsiteY7" fmla="*/ 1757298 h 2608652"/>
                <a:gd name="connsiteX8" fmla="*/ 1114584 w 4185744"/>
                <a:gd name="connsiteY8" fmla="*/ 2191927 h 2608652"/>
                <a:gd name="connsiteX9" fmla="*/ 1276509 w 4185744"/>
                <a:gd name="connsiteY9" fmla="*/ 2601502 h 2608652"/>
                <a:gd name="connsiteX10" fmla="*/ 4185744 w 4185744"/>
                <a:gd name="connsiteY10" fmla="*/ 1739701 h 2608652"/>
                <a:gd name="connsiteX11" fmla="*/ 4184066 w 4185744"/>
                <a:gd name="connsiteY11" fmla="*/ 642142 h 2608652"/>
                <a:gd name="connsiteX12" fmla="*/ 1693580 w 4185744"/>
                <a:gd name="connsiteY12" fmla="*/ 26233 h 2608652"/>
                <a:gd name="connsiteX0" fmla="*/ 1693580 w 4223844"/>
                <a:gd name="connsiteY0" fmla="*/ 26233 h 2733152"/>
                <a:gd name="connsiteX1" fmla="*/ 502040 w 4223844"/>
                <a:gd name="connsiteY1" fmla="*/ 12807 h 2733152"/>
                <a:gd name="connsiteX2" fmla="*/ 10320 w 4223844"/>
                <a:gd name="connsiteY2" fmla="*/ 251115 h 2733152"/>
                <a:gd name="connsiteX3" fmla="*/ 423164 w 4223844"/>
                <a:gd name="connsiteY3" fmla="*/ 705914 h 2733152"/>
                <a:gd name="connsiteX4" fmla="*/ 1529114 w 4223844"/>
                <a:gd name="connsiteY4" fmla="*/ 820034 h 2733152"/>
                <a:gd name="connsiteX5" fmla="*/ 1619738 w 4223844"/>
                <a:gd name="connsiteY5" fmla="*/ 920727 h 2733152"/>
                <a:gd name="connsiteX6" fmla="*/ 1247172 w 4223844"/>
                <a:gd name="connsiteY6" fmla="*/ 1194278 h 2733152"/>
                <a:gd name="connsiteX7" fmla="*/ 1229891 w 4223844"/>
                <a:gd name="connsiteY7" fmla="*/ 1757298 h 2733152"/>
                <a:gd name="connsiteX8" fmla="*/ 1114584 w 4223844"/>
                <a:gd name="connsiteY8" fmla="*/ 2191927 h 2733152"/>
                <a:gd name="connsiteX9" fmla="*/ 1276509 w 4223844"/>
                <a:gd name="connsiteY9" fmla="*/ 2601502 h 2733152"/>
                <a:gd name="connsiteX10" fmla="*/ 4223844 w 4223844"/>
                <a:gd name="connsiteY10" fmla="*/ 2616001 h 2733152"/>
                <a:gd name="connsiteX11" fmla="*/ 4184066 w 4223844"/>
                <a:gd name="connsiteY11" fmla="*/ 642142 h 2733152"/>
                <a:gd name="connsiteX12" fmla="*/ 1693580 w 4223844"/>
                <a:gd name="connsiteY12" fmla="*/ 26233 h 2733152"/>
                <a:gd name="connsiteX0" fmla="*/ 1693580 w 4223844"/>
                <a:gd name="connsiteY0" fmla="*/ 26233 h 2640843"/>
                <a:gd name="connsiteX1" fmla="*/ 502040 w 4223844"/>
                <a:gd name="connsiteY1" fmla="*/ 12807 h 2640843"/>
                <a:gd name="connsiteX2" fmla="*/ 10320 w 4223844"/>
                <a:gd name="connsiteY2" fmla="*/ 251115 h 2640843"/>
                <a:gd name="connsiteX3" fmla="*/ 423164 w 4223844"/>
                <a:gd name="connsiteY3" fmla="*/ 705914 h 2640843"/>
                <a:gd name="connsiteX4" fmla="*/ 1529114 w 4223844"/>
                <a:gd name="connsiteY4" fmla="*/ 820034 h 2640843"/>
                <a:gd name="connsiteX5" fmla="*/ 1619738 w 4223844"/>
                <a:gd name="connsiteY5" fmla="*/ 920727 h 2640843"/>
                <a:gd name="connsiteX6" fmla="*/ 1247172 w 4223844"/>
                <a:gd name="connsiteY6" fmla="*/ 1194278 h 2640843"/>
                <a:gd name="connsiteX7" fmla="*/ 1229891 w 4223844"/>
                <a:gd name="connsiteY7" fmla="*/ 1757298 h 2640843"/>
                <a:gd name="connsiteX8" fmla="*/ 1114584 w 4223844"/>
                <a:gd name="connsiteY8" fmla="*/ 2191927 h 2640843"/>
                <a:gd name="connsiteX9" fmla="*/ 1276509 w 4223844"/>
                <a:gd name="connsiteY9" fmla="*/ 2601502 h 2640843"/>
                <a:gd name="connsiteX10" fmla="*/ 4223844 w 4223844"/>
                <a:gd name="connsiteY10" fmla="*/ 2616001 h 2640843"/>
                <a:gd name="connsiteX11" fmla="*/ 4184066 w 4223844"/>
                <a:gd name="connsiteY11" fmla="*/ 642142 h 2640843"/>
                <a:gd name="connsiteX12" fmla="*/ 1693580 w 4223844"/>
                <a:gd name="connsiteY12" fmla="*/ 26233 h 2640843"/>
                <a:gd name="connsiteX0" fmla="*/ 1693580 w 4223844"/>
                <a:gd name="connsiteY0" fmla="*/ 26233 h 2662845"/>
                <a:gd name="connsiteX1" fmla="*/ 502040 w 4223844"/>
                <a:gd name="connsiteY1" fmla="*/ 12807 h 2662845"/>
                <a:gd name="connsiteX2" fmla="*/ 10320 w 4223844"/>
                <a:gd name="connsiteY2" fmla="*/ 251115 h 2662845"/>
                <a:gd name="connsiteX3" fmla="*/ 423164 w 4223844"/>
                <a:gd name="connsiteY3" fmla="*/ 705914 h 2662845"/>
                <a:gd name="connsiteX4" fmla="*/ 1529114 w 4223844"/>
                <a:gd name="connsiteY4" fmla="*/ 820034 h 2662845"/>
                <a:gd name="connsiteX5" fmla="*/ 1619738 w 4223844"/>
                <a:gd name="connsiteY5" fmla="*/ 920727 h 2662845"/>
                <a:gd name="connsiteX6" fmla="*/ 1247172 w 4223844"/>
                <a:gd name="connsiteY6" fmla="*/ 1194278 h 2662845"/>
                <a:gd name="connsiteX7" fmla="*/ 1229891 w 4223844"/>
                <a:gd name="connsiteY7" fmla="*/ 1757298 h 2662845"/>
                <a:gd name="connsiteX8" fmla="*/ 1114584 w 4223844"/>
                <a:gd name="connsiteY8" fmla="*/ 2191927 h 2662845"/>
                <a:gd name="connsiteX9" fmla="*/ 1276509 w 4223844"/>
                <a:gd name="connsiteY9" fmla="*/ 2630077 h 2662845"/>
                <a:gd name="connsiteX10" fmla="*/ 4223844 w 4223844"/>
                <a:gd name="connsiteY10" fmla="*/ 2616001 h 2662845"/>
                <a:gd name="connsiteX11" fmla="*/ 4184066 w 4223844"/>
                <a:gd name="connsiteY11" fmla="*/ 642142 h 2662845"/>
                <a:gd name="connsiteX12" fmla="*/ 1693580 w 4223844"/>
                <a:gd name="connsiteY12" fmla="*/ 26233 h 2662845"/>
                <a:gd name="connsiteX0" fmla="*/ 1693580 w 4223844"/>
                <a:gd name="connsiteY0" fmla="*/ 26233 h 2642504"/>
                <a:gd name="connsiteX1" fmla="*/ 502040 w 4223844"/>
                <a:gd name="connsiteY1" fmla="*/ 12807 h 2642504"/>
                <a:gd name="connsiteX2" fmla="*/ 10320 w 4223844"/>
                <a:gd name="connsiteY2" fmla="*/ 251115 h 2642504"/>
                <a:gd name="connsiteX3" fmla="*/ 423164 w 4223844"/>
                <a:gd name="connsiteY3" fmla="*/ 705914 h 2642504"/>
                <a:gd name="connsiteX4" fmla="*/ 1529114 w 4223844"/>
                <a:gd name="connsiteY4" fmla="*/ 820034 h 2642504"/>
                <a:gd name="connsiteX5" fmla="*/ 1619738 w 4223844"/>
                <a:gd name="connsiteY5" fmla="*/ 920727 h 2642504"/>
                <a:gd name="connsiteX6" fmla="*/ 1247172 w 4223844"/>
                <a:gd name="connsiteY6" fmla="*/ 1194278 h 2642504"/>
                <a:gd name="connsiteX7" fmla="*/ 1229891 w 4223844"/>
                <a:gd name="connsiteY7" fmla="*/ 1757298 h 2642504"/>
                <a:gd name="connsiteX8" fmla="*/ 1114584 w 4223844"/>
                <a:gd name="connsiteY8" fmla="*/ 2191927 h 2642504"/>
                <a:gd name="connsiteX9" fmla="*/ 1276509 w 4223844"/>
                <a:gd name="connsiteY9" fmla="*/ 2630077 h 2642504"/>
                <a:gd name="connsiteX10" fmla="*/ 4223844 w 4223844"/>
                <a:gd name="connsiteY10" fmla="*/ 2616001 h 2642504"/>
                <a:gd name="connsiteX11" fmla="*/ 4184066 w 4223844"/>
                <a:gd name="connsiteY11" fmla="*/ 642142 h 2642504"/>
                <a:gd name="connsiteX12" fmla="*/ 1693580 w 4223844"/>
                <a:gd name="connsiteY12" fmla="*/ 26233 h 2642504"/>
                <a:gd name="connsiteX0" fmla="*/ 1693580 w 4223844"/>
                <a:gd name="connsiteY0" fmla="*/ 26233 h 2642504"/>
                <a:gd name="connsiteX1" fmla="*/ 502040 w 4223844"/>
                <a:gd name="connsiteY1" fmla="*/ 12807 h 2642504"/>
                <a:gd name="connsiteX2" fmla="*/ 10320 w 4223844"/>
                <a:gd name="connsiteY2" fmla="*/ 251115 h 2642504"/>
                <a:gd name="connsiteX3" fmla="*/ 423164 w 4223844"/>
                <a:gd name="connsiteY3" fmla="*/ 705914 h 2642504"/>
                <a:gd name="connsiteX4" fmla="*/ 1529114 w 4223844"/>
                <a:gd name="connsiteY4" fmla="*/ 820034 h 2642504"/>
                <a:gd name="connsiteX5" fmla="*/ 1619738 w 4223844"/>
                <a:gd name="connsiteY5" fmla="*/ 920727 h 2642504"/>
                <a:gd name="connsiteX6" fmla="*/ 1247172 w 4223844"/>
                <a:gd name="connsiteY6" fmla="*/ 1194278 h 2642504"/>
                <a:gd name="connsiteX7" fmla="*/ 1229891 w 4223844"/>
                <a:gd name="connsiteY7" fmla="*/ 1757298 h 2642504"/>
                <a:gd name="connsiteX8" fmla="*/ 1114584 w 4223844"/>
                <a:gd name="connsiteY8" fmla="*/ 2191927 h 2642504"/>
                <a:gd name="connsiteX9" fmla="*/ 1276509 w 4223844"/>
                <a:gd name="connsiteY9" fmla="*/ 2630077 h 2642504"/>
                <a:gd name="connsiteX10" fmla="*/ 4223844 w 4223844"/>
                <a:gd name="connsiteY10" fmla="*/ 2616001 h 2642504"/>
                <a:gd name="connsiteX11" fmla="*/ 4184066 w 4223844"/>
                <a:gd name="connsiteY11" fmla="*/ 642142 h 2642504"/>
                <a:gd name="connsiteX12" fmla="*/ 1693580 w 4223844"/>
                <a:gd name="connsiteY12" fmla="*/ 26233 h 2642504"/>
                <a:gd name="connsiteX0" fmla="*/ 1693580 w 4223844"/>
                <a:gd name="connsiteY0" fmla="*/ 26233 h 2642504"/>
                <a:gd name="connsiteX1" fmla="*/ 502040 w 4223844"/>
                <a:gd name="connsiteY1" fmla="*/ 12807 h 2642504"/>
                <a:gd name="connsiteX2" fmla="*/ 10320 w 4223844"/>
                <a:gd name="connsiteY2" fmla="*/ 251115 h 2642504"/>
                <a:gd name="connsiteX3" fmla="*/ 423164 w 4223844"/>
                <a:gd name="connsiteY3" fmla="*/ 705914 h 2642504"/>
                <a:gd name="connsiteX4" fmla="*/ 1529114 w 4223844"/>
                <a:gd name="connsiteY4" fmla="*/ 820034 h 2642504"/>
                <a:gd name="connsiteX5" fmla="*/ 1619738 w 4223844"/>
                <a:gd name="connsiteY5" fmla="*/ 920727 h 2642504"/>
                <a:gd name="connsiteX6" fmla="*/ 1247172 w 4223844"/>
                <a:gd name="connsiteY6" fmla="*/ 1194278 h 2642504"/>
                <a:gd name="connsiteX7" fmla="*/ 1229891 w 4223844"/>
                <a:gd name="connsiteY7" fmla="*/ 1757298 h 2642504"/>
                <a:gd name="connsiteX8" fmla="*/ 1114584 w 4223844"/>
                <a:gd name="connsiteY8" fmla="*/ 2191927 h 2642504"/>
                <a:gd name="connsiteX9" fmla="*/ 1276509 w 4223844"/>
                <a:gd name="connsiteY9" fmla="*/ 2630077 h 2642504"/>
                <a:gd name="connsiteX10" fmla="*/ 4223844 w 4223844"/>
                <a:gd name="connsiteY10" fmla="*/ 2616001 h 2642504"/>
                <a:gd name="connsiteX11" fmla="*/ 4184066 w 4223844"/>
                <a:gd name="connsiteY11" fmla="*/ 642142 h 2642504"/>
                <a:gd name="connsiteX12" fmla="*/ 1693580 w 4223844"/>
                <a:gd name="connsiteY12" fmla="*/ 26233 h 2642504"/>
                <a:gd name="connsiteX0" fmla="*/ 1693580 w 4223844"/>
                <a:gd name="connsiteY0" fmla="*/ 26233 h 2642504"/>
                <a:gd name="connsiteX1" fmla="*/ 502040 w 4223844"/>
                <a:gd name="connsiteY1" fmla="*/ 12807 h 2642504"/>
                <a:gd name="connsiteX2" fmla="*/ 10320 w 4223844"/>
                <a:gd name="connsiteY2" fmla="*/ 251115 h 2642504"/>
                <a:gd name="connsiteX3" fmla="*/ 423164 w 4223844"/>
                <a:gd name="connsiteY3" fmla="*/ 705914 h 2642504"/>
                <a:gd name="connsiteX4" fmla="*/ 1529114 w 4223844"/>
                <a:gd name="connsiteY4" fmla="*/ 820034 h 2642504"/>
                <a:gd name="connsiteX5" fmla="*/ 1619738 w 4223844"/>
                <a:gd name="connsiteY5" fmla="*/ 920727 h 2642504"/>
                <a:gd name="connsiteX6" fmla="*/ 1247172 w 4223844"/>
                <a:gd name="connsiteY6" fmla="*/ 1194278 h 2642504"/>
                <a:gd name="connsiteX7" fmla="*/ 1229891 w 4223844"/>
                <a:gd name="connsiteY7" fmla="*/ 1757298 h 2642504"/>
                <a:gd name="connsiteX8" fmla="*/ 1190784 w 4223844"/>
                <a:gd name="connsiteY8" fmla="*/ 2172877 h 2642504"/>
                <a:gd name="connsiteX9" fmla="*/ 1276509 w 4223844"/>
                <a:gd name="connsiteY9" fmla="*/ 2630077 h 2642504"/>
                <a:gd name="connsiteX10" fmla="*/ 4223844 w 4223844"/>
                <a:gd name="connsiteY10" fmla="*/ 2616001 h 2642504"/>
                <a:gd name="connsiteX11" fmla="*/ 4184066 w 4223844"/>
                <a:gd name="connsiteY11" fmla="*/ 642142 h 2642504"/>
                <a:gd name="connsiteX12" fmla="*/ 1693580 w 4223844"/>
                <a:gd name="connsiteY12" fmla="*/ 26233 h 2642504"/>
                <a:gd name="connsiteX0" fmla="*/ 1693580 w 4223844"/>
                <a:gd name="connsiteY0" fmla="*/ 26233 h 2642504"/>
                <a:gd name="connsiteX1" fmla="*/ 502040 w 4223844"/>
                <a:gd name="connsiteY1" fmla="*/ 12807 h 2642504"/>
                <a:gd name="connsiteX2" fmla="*/ 10320 w 4223844"/>
                <a:gd name="connsiteY2" fmla="*/ 251115 h 2642504"/>
                <a:gd name="connsiteX3" fmla="*/ 423164 w 4223844"/>
                <a:gd name="connsiteY3" fmla="*/ 705914 h 2642504"/>
                <a:gd name="connsiteX4" fmla="*/ 1529114 w 4223844"/>
                <a:gd name="connsiteY4" fmla="*/ 820034 h 2642504"/>
                <a:gd name="connsiteX5" fmla="*/ 1619738 w 4223844"/>
                <a:gd name="connsiteY5" fmla="*/ 920727 h 2642504"/>
                <a:gd name="connsiteX6" fmla="*/ 1247172 w 4223844"/>
                <a:gd name="connsiteY6" fmla="*/ 1194278 h 2642504"/>
                <a:gd name="connsiteX7" fmla="*/ 1229891 w 4223844"/>
                <a:gd name="connsiteY7" fmla="*/ 1757298 h 2642504"/>
                <a:gd name="connsiteX8" fmla="*/ 1190784 w 4223844"/>
                <a:gd name="connsiteY8" fmla="*/ 2172877 h 2642504"/>
                <a:gd name="connsiteX9" fmla="*/ 1276509 w 4223844"/>
                <a:gd name="connsiteY9" fmla="*/ 2630077 h 2642504"/>
                <a:gd name="connsiteX10" fmla="*/ 4223844 w 4223844"/>
                <a:gd name="connsiteY10" fmla="*/ 2616001 h 2642504"/>
                <a:gd name="connsiteX11" fmla="*/ 4184066 w 4223844"/>
                <a:gd name="connsiteY11" fmla="*/ 642142 h 2642504"/>
                <a:gd name="connsiteX12" fmla="*/ 1693580 w 4223844"/>
                <a:gd name="connsiteY12" fmla="*/ 26233 h 2642504"/>
                <a:gd name="connsiteX0" fmla="*/ 1693580 w 4223844"/>
                <a:gd name="connsiteY0" fmla="*/ 26233 h 2642504"/>
                <a:gd name="connsiteX1" fmla="*/ 502040 w 4223844"/>
                <a:gd name="connsiteY1" fmla="*/ 12807 h 2642504"/>
                <a:gd name="connsiteX2" fmla="*/ 10320 w 4223844"/>
                <a:gd name="connsiteY2" fmla="*/ 251115 h 2642504"/>
                <a:gd name="connsiteX3" fmla="*/ 423164 w 4223844"/>
                <a:gd name="connsiteY3" fmla="*/ 705914 h 2642504"/>
                <a:gd name="connsiteX4" fmla="*/ 1529114 w 4223844"/>
                <a:gd name="connsiteY4" fmla="*/ 820034 h 2642504"/>
                <a:gd name="connsiteX5" fmla="*/ 1619738 w 4223844"/>
                <a:gd name="connsiteY5" fmla="*/ 920727 h 2642504"/>
                <a:gd name="connsiteX6" fmla="*/ 1247172 w 4223844"/>
                <a:gd name="connsiteY6" fmla="*/ 1194278 h 2642504"/>
                <a:gd name="connsiteX7" fmla="*/ 1229891 w 4223844"/>
                <a:gd name="connsiteY7" fmla="*/ 1757298 h 2642504"/>
                <a:gd name="connsiteX8" fmla="*/ 1190784 w 4223844"/>
                <a:gd name="connsiteY8" fmla="*/ 2172877 h 2642504"/>
                <a:gd name="connsiteX9" fmla="*/ 1276509 w 4223844"/>
                <a:gd name="connsiteY9" fmla="*/ 2630077 h 2642504"/>
                <a:gd name="connsiteX10" fmla="*/ 4223844 w 4223844"/>
                <a:gd name="connsiteY10" fmla="*/ 2616001 h 2642504"/>
                <a:gd name="connsiteX11" fmla="*/ 4184066 w 4223844"/>
                <a:gd name="connsiteY11" fmla="*/ 642142 h 2642504"/>
                <a:gd name="connsiteX12" fmla="*/ 1693580 w 4223844"/>
                <a:gd name="connsiteY12" fmla="*/ 26233 h 26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23844" h="2642504">
                  <a:moveTo>
                    <a:pt x="1693580" y="26233"/>
                  </a:moveTo>
                  <a:cubicBezTo>
                    <a:pt x="1693580" y="26233"/>
                    <a:pt x="671541" y="-22435"/>
                    <a:pt x="502040" y="12807"/>
                  </a:cubicBezTo>
                  <a:cubicBezTo>
                    <a:pt x="332540" y="48050"/>
                    <a:pt x="37172" y="142031"/>
                    <a:pt x="10320" y="251115"/>
                  </a:cubicBezTo>
                  <a:cubicBezTo>
                    <a:pt x="-51774" y="504527"/>
                    <a:pt x="176465" y="675706"/>
                    <a:pt x="423164" y="705914"/>
                  </a:cubicBezTo>
                  <a:cubicBezTo>
                    <a:pt x="669863" y="736122"/>
                    <a:pt x="1178365" y="687454"/>
                    <a:pt x="1529114" y="820034"/>
                  </a:cubicBezTo>
                  <a:cubicBezTo>
                    <a:pt x="1879863" y="952613"/>
                    <a:pt x="1780848" y="935831"/>
                    <a:pt x="1619738" y="920727"/>
                  </a:cubicBezTo>
                  <a:cubicBezTo>
                    <a:pt x="1456950" y="903945"/>
                    <a:pt x="1368004" y="1006317"/>
                    <a:pt x="1247172" y="1194278"/>
                  </a:cubicBezTo>
                  <a:cubicBezTo>
                    <a:pt x="1124662" y="1382239"/>
                    <a:pt x="1229891" y="1757298"/>
                    <a:pt x="1229891" y="1757298"/>
                  </a:cubicBezTo>
                  <a:cubicBezTo>
                    <a:pt x="1191455" y="1902174"/>
                    <a:pt x="1200645" y="1999426"/>
                    <a:pt x="1190784" y="2172877"/>
                  </a:cubicBezTo>
                  <a:cubicBezTo>
                    <a:pt x="1193791" y="2431053"/>
                    <a:pt x="1221849" y="2486373"/>
                    <a:pt x="1276509" y="2630077"/>
                  </a:cubicBezTo>
                  <a:cubicBezTo>
                    <a:pt x="1883619" y="2669006"/>
                    <a:pt x="3763064" y="2602836"/>
                    <a:pt x="4223844" y="2616001"/>
                  </a:cubicBezTo>
                  <a:cubicBezTo>
                    <a:pt x="4223285" y="2250148"/>
                    <a:pt x="4184625" y="1007995"/>
                    <a:pt x="4184066" y="642142"/>
                  </a:cubicBezTo>
                  <a:lnTo>
                    <a:pt x="1693580" y="26233"/>
                  </a:ln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1BA52B2F-6C69-4011-9A6E-C40E23E3E563}"/>
                </a:ext>
              </a:extLst>
            </p:cNvPr>
            <p:cNvSpPr/>
            <p:nvPr/>
          </p:nvSpPr>
          <p:spPr>
            <a:xfrm>
              <a:off x="7434542" y="1793567"/>
              <a:ext cx="3556684" cy="1741631"/>
            </a:xfrm>
            <a:custGeom>
              <a:avLst/>
              <a:gdLst>
                <a:gd name="connsiteX0" fmla="*/ 0 w 3556684"/>
                <a:gd name="connsiteY0" fmla="*/ 355156 h 1741631"/>
                <a:gd name="connsiteX1" fmla="*/ 105728 w 3556684"/>
                <a:gd name="connsiteY1" fmla="*/ 971065 h 1741631"/>
                <a:gd name="connsiteX2" fmla="*/ 961623 w 3556684"/>
                <a:gd name="connsiteY2" fmla="*/ 1216085 h 1741631"/>
                <a:gd name="connsiteX3" fmla="*/ 1490264 w 3556684"/>
                <a:gd name="connsiteY3" fmla="*/ 1739692 h 1741631"/>
                <a:gd name="connsiteX4" fmla="*/ 2658308 w 3556684"/>
                <a:gd name="connsiteY4" fmla="*/ 1474532 h 1741631"/>
                <a:gd name="connsiteX5" fmla="*/ 2643204 w 3556684"/>
                <a:gd name="connsiteY5" fmla="*/ 1247972 h 1741631"/>
                <a:gd name="connsiteX6" fmla="*/ 3552802 w 3556684"/>
                <a:gd name="connsiteY6" fmla="*/ 971065 h 1741631"/>
                <a:gd name="connsiteX7" fmla="*/ 2759002 w 3556684"/>
                <a:gd name="connsiteY7" fmla="*/ 163838 h 1741631"/>
                <a:gd name="connsiteX8" fmla="*/ 1777240 w 3556684"/>
                <a:gd name="connsiteY8" fmla="*/ 21189 h 1741631"/>
                <a:gd name="connsiteX9" fmla="*/ 0 w 3556684"/>
                <a:gd name="connsiteY9" fmla="*/ 355156 h 17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6684" h="1741631">
                  <a:moveTo>
                    <a:pt x="0" y="355156"/>
                  </a:moveTo>
                  <a:lnTo>
                    <a:pt x="105728" y="971065"/>
                  </a:lnTo>
                  <a:cubicBezTo>
                    <a:pt x="105728" y="971065"/>
                    <a:pt x="681359" y="1113714"/>
                    <a:pt x="961623" y="1216085"/>
                  </a:cubicBezTo>
                  <a:cubicBezTo>
                    <a:pt x="1466769" y="1402368"/>
                    <a:pt x="1376145" y="1771578"/>
                    <a:pt x="1490264" y="1739692"/>
                  </a:cubicBezTo>
                  <a:cubicBezTo>
                    <a:pt x="1604383" y="1707805"/>
                    <a:pt x="2574397" y="1551730"/>
                    <a:pt x="2658308" y="1474532"/>
                  </a:cubicBezTo>
                  <a:cubicBezTo>
                    <a:pt x="2696908" y="1449359"/>
                    <a:pt x="2621388" y="1328526"/>
                    <a:pt x="2643204" y="1247972"/>
                  </a:cubicBezTo>
                  <a:cubicBezTo>
                    <a:pt x="2750611" y="1174130"/>
                    <a:pt x="3500777" y="1061689"/>
                    <a:pt x="3552802" y="971065"/>
                  </a:cubicBezTo>
                  <a:cubicBezTo>
                    <a:pt x="3604827" y="882119"/>
                    <a:pt x="3123177" y="331661"/>
                    <a:pt x="2759002" y="163838"/>
                  </a:cubicBezTo>
                  <a:cubicBezTo>
                    <a:pt x="2409931" y="2729"/>
                    <a:pt x="1993731" y="-27479"/>
                    <a:pt x="1777240" y="21189"/>
                  </a:cubicBezTo>
                  <a:cubicBezTo>
                    <a:pt x="1560749" y="69858"/>
                    <a:pt x="0" y="355156"/>
                    <a:pt x="0" y="3551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01A8EC7-0A60-4016-BDAC-F39BD21B5634}"/>
                </a:ext>
              </a:extLst>
            </p:cNvPr>
            <p:cNvSpPr/>
            <p:nvPr/>
          </p:nvSpPr>
          <p:spPr>
            <a:xfrm>
              <a:off x="7421116" y="1744186"/>
              <a:ext cx="2408252" cy="399502"/>
            </a:xfrm>
            <a:custGeom>
              <a:avLst/>
              <a:gdLst>
                <a:gd name="connsiteX0" fmla="*/ 0 w 2408252"/>
                <a:gd name="connsiteY0" fmla="*/ 399502 h 399502"/>
                <a:gd name="connsiteX1" fmla="*/ 46990 w 2408252"/>
                <a:gd name="connsiteY1" fmla="*/ 322304 h 399502"/>
                <a:gd name="connsiteX2" fmla="*/ 1911498 w 2408252"/>
                <a:gd name="connsiteY2" fmla="*/ 85 h 399502"/>
                <a:gd name="connsiteX3" fmla="*/ 2408253 w 2408252"/>
                <a:gd name="connsiteY3" fmla="*/ 94065 h 399502"/>
                <a:gd name="connsiteX4" fmla="*/ 1911498 w 2408252"/>
                <a:gd name="connsiteY4" fmla="*/ 63857 h 399502"/>
                <a:gd name="connsiteX5" fmla="*/ 0 w 2408252"/>
                <a:gd name="connsiteY5" fmla="*/ 399502 h 3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8252" h="399502">
                  <a:moveTo>
                    <a:pt x="0" y="399502"/>
                  </a:moveTo>
                  <a:lnTo>
                    <a:pt x="46990" y="322304"/>
                  </a:lnTo>
                  <a:cubicBezTo>
                    <a:pt x="46990" y="322304"/>
                    <a:pt x="1696685" y="3441"/>
                    <a:pt x="1911498" y="85"/>
                  </a:cubicBezTo>
                  <a:cubicBezTo>
                    <a:pt x="2126311" y="-3272"/>
                    <a:pt x="2408253" y="94065"/>
                    <a:pt x="2408253" y="94065"/>
                  </a:cubicBezTo>
                  <a:cubicBezTo>
                    <a:pt x="2408253" y="94065"/>
                    <a:pt x="2017226" y="47075"/>
                    <a:pt x="1911498" y="63857"/>
                  </a:cubicBezTo>
                  <a:cubicBezTo>
                    <a:pt x="1805770" y="80640"/>
                    <a:pt x="0" y="399502"/>
                    <a:pt x="0" y="3995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DEAD80D4-9B42-4464-9726-2862AE5FEB58}"/>
                </a:ext>
              </a:extLst>
            </p:cNvPr>
            <p:cNvSpPr/>
            <p:nvPr/>
          </p:nvSpPr>
          <p:spPr>
            <a:xfrm>
              <a:off x="6991955" y="2166049"/>
              <a:ext cx="548315" cy="623852"/>
            </a:xfrm>
            <a:custGeom>
              <a:avLst/>
              <a:gdLst>
                <a:gd name="connsiteX0" fmla="*/ 548315 w 548314"/>
                <a:gd name="connsiteY0" fmla="*/ 589057 h 614327"/>
                <a:gd name="connsiteX1" fmla="*/ 127080 w 548314"/>
                <a:gd name="connsiteY1" fmla="*/ 614230 h 614327"/>
                <a:gd name="connsiteX2" fmla="*/ 68342 w 548314"/>
                <a:gd name="connsiteY2" fmla="*/ 567240 h 614327"/>
                <a:gd name="connsiteX3" fmla="*/ 1213 w 548314"/>
                <a:gd name="connsiteY3" fmla="*/ 135936 h 614327"/>
                <a:gd name="connsiteX4" fmla="*/ 49882 w 548314"/>
                <a:gd name="connsiteY4" fmla="*/ 63773 h 614327"/>
                <a:gd name="connsiteX5" fmla="*/ 429161 w 548314"/>
                <a:gd name="connsiteY5" fmla="*/ 0 h 614327"/>
                <a:gd name="connsiteX6" fmla="*/ 548315 w 548314"/>
                <a:gd name="connsiteY6" fmla="*/ 589057 h 614327"/>
                <a:gd name="connsiteX0" fmla="*/ 548315 w 548315"/>
                <a:gd name="connsiteY0" fmla="*/ 598582 h 623852"/>
                <a:gd name="connsiteX1" fmla="*/ 127080 w 548315"/>
                <a:gd name="connsiteY1" fmla="*/ 623755 h 623852"/>
                <a:gd name="connsiteX2" fmla="*/ 68342 w 548315"/>
                <a:gd name="connsiteY2" fmla="*/ 576765 h 623852"/>
                <a:gd name="connsiteX3" fmla="*/ 1213 w 548315"/>
                <a:gd name="connsiteY3" fmla="*/ 145461 h 623852"/>
                <a:gd name="connsiteX4" fmla="*/ 49882 w 548315"/>
                <a:gd name="connsiteY4" fmla="*/ 73298 h 623852"/>
                <a:gd name="connsiteX5" fmla="*/ 467261 w 548315"/>
                <a:gd name="connsiteY5" fmla="*/ 0 h 623852"/>
                <a:gd name="connsiteX6" fmla="*/ 548315 w 548315"/>
                <a:gd name="connsiteY6" fmla="*/ 598582 h 62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315" h="623852">
                  <a:moveTo>
                    <a:pt x="548315" y="598582"/>
                  </a:moveTo>
                  <a:lnTo>
                    <a:pt x="127080" y="623755"/>
                  </a:lnTo>
                  <a:cubicBezTo>
                    <a:pt x="98551" y="625434"/>
                    <a:pt x="73377" y="605295"/>
                    <a:pt x="68342" y="576765"/>
                  </a:cubicBezTo>
                  <a:lnTo>
                    <a:pt x="1213" y="145461"/>
                  </a:lnTo>
                  <a:cubicBezTo>
                    <a:pt x="-5499" y="111897"/>
                    <a:pt x="16318" y="78332"/>
                    <a:pt x="49882" y="73298"/>
                  </a:cubicBezTo>
                  <a:lnTo>
                    <a:pt x="467261" y="0"/>
                  </a:lnTo>
                  <a:lnTo>
                    <a:pt x="548315" y="598582"/>
                  </a:lnTo>
                  <a:close/>
                </a:path>
              </a:pathLst>
            </a:custGeom>
            <a:solidFill>
              <a:schemeClr val="accent6"/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C8A19CE-C12E-4C6E-9EF5-7F91763023C6}"/>
                </a:ext>
              </a:extLst>
            </p:cNvPr>
            <p:cNvSpPr/>
            <p:nvPr/>
          </p:nvSpPr>
          <p:spPr>
            <a:xfrm>
              <a:off x="7008274" y="2066490"/>
              <a:ext cx="459834" cy="181248"/>
            </a:xfrm>
            <a:custGeom>
              <a:avLst/>
              <a:gdLst>
                <a:gd name="connsiteX0" fmla="*/ 459834 w 459833"/>
                <a:gd name="connsiteY0" fmla="*/ 0 h 181248"/>
                <a:gd name="connsiteX1" fmla="*/ 57060 w 459833"/>
                <a:gd name="connsiteY1" fmla="*/ 105728 h 181248"/>
                <a:gd name="connsiteX2" fmla="*/ 0 w 459833"/>
                <a:gd name="connsiteY2" fmla="*/ 181248 h 181248"/>
                <a:gd name="connsiteX3" fmla="*/ 426269 w 459833"/>
                <a:gd name="connsiteY3" fmla="*/ 119154 h 181248"/>
                <a:gd name="connsiteX0" fmla="*/ 459834 w 459834"/>
                <a:gd name="connsiteY0" fmla="*/ 0 h 181248"/>
                <a:gd name="connsiteX1" fmla="*/ 57060 w 459834"/>
                <a:gd name="connsiteY1" fmla="*/ 105728 h 181248"/>
                <a:gd name="connsiteX2" fmla="*/ 0 w 459834"/>
                <a:gd name="connsiteY2" fmla="*/ 181248 h 181248"/>
                <a:gd name="connsiteX3" fmla="*/ 454844 w 459834"/>
                <a:gd name="connsiteY3" fmla="*/ 119154 h 181248"/>
                <a:gd name="connsiteX4" fmla="*/ 459834 w 459834"/>
                <a:gd name="connsiteY4" fmla="*/ 0 h 18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834" h="181248">
                  <a:moveTo>
                    <a:pt x="459834" y="0"/>
                  </a:moveTo>
                  <a:lnTo>
                    <a:pt x="57060" y="105728"/>
                  </a:lnTo>
                  <a:lnTo>
                    <a:pt x="0" y="181248"/>
                  </a:lnTo>
                  <a:lnTo>
                    <a:pt x="454844" y="119154"/>
                  </a:lnTo>
                  <a:cubicBezTo>
                    <a:pt x="466032" y="79436"/>
                    <a:pt x="448646" y="39718"/>
                    <a:pt x="45983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B1D9FC7D-F5E2-4902-AE9D-05A8F707258C}"/>
                </a:ext>
              </a:extLst>
            </p:cNvPr>
            <p:cNvSpPr/>
            <p:nvPr/>
          </p:nvSpPr>
          <p:spPr>
            <a:xfrm>
              <a:off x="7815094" y="2861968"/>
              <a:ext cx="1035870" cy="1914089"/>
            </a:xfrm>
            <a:custGeom>
              <a:avLst/>
              <a:gdLst>
                <a:gd name="connsiteX0" fmla="*/ 72569 w 1035870"/>
                <a:gd name="connsiteY0" fmla="*/ 0 h 1914089"/>
                <a:gd name="connsiteX1" fmla="*/ 405 w 1035870"/>
                <a:gd name="connsiteY1" fmla="*/ 199709 h 1914089"/>
                <a:gd name="connsiteX2" fmla="*/ 106134 w 1035870"/>
                <a:gd name="connsiteY2" fmla="*/ 963301 h 1914089"/>
                <a:gd name="connsiteX3" fmla="*/ 33970 w 1035870"/>
                <a:gd name="connsiteY3" fmla="*/ 1701720 h 1914089"/>
                <a:gd name="connsiteX4" fmla="*/ 13831 w 1035870"/>
                <a:gd name="connsiteY4" fmla="*/ 1906464 h 1914089"/>
                <a:gd name="connsiteX5" fmla="*/ 143055 w 1035870"/>
                <a:gd name="connsiteY5" fmla="*/ 1765493 h 1914089"/>
                <a:gd name="connsiteX6" fmla="*/ 448492 w 1035870"/>
                <a:gd name="connsiteY6" fmla="*/ 973371 h 1914089"/>
                <a:gd name="connsiteX7" fmla="*/ 537437 w 1035870"/>
                <a:gd name="connsiteY7" fmla="*/ 454799 h 1914089"/>
                <a:gd name="connsiteX8" fmla="*/ 737146 w 1035870"/>
                <a:gd name="connsiteY8" fmla="*/ 530319 h 1914089"/>
                <a:gd name="connsiteX9" fmla="*/ 1035870 w 1035870"/>
                <a:gd name="connsiteY9" fmla="*/ 533676 h 1914089"/>
                <a:gd name="connsiteX10" fmla="*/ 717008 w 1035870"/>
                <a:gd name="connsiteY10" fmla="*/ 166144 h 1914089"/>
                <a:gd name="connsiteX11" fmla="*/ 72569 w 1035870"/>
                <a:gd name="connsiteY11" fmla="*/ 0 h 191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5870" h="1914089">
                  <a:moveTo>
                    <a:pt x="72569" y="0"/>
                  </a:moveTo>
                  <a:cubicBezTo>
                    <a:pt x="72569" y="0"/>
                    <a:pt x="-6307" y="88946"/>
                    <a:pt x="405" y="199709"/>
                  </a:cubicBezTo>
                  <a:cubicBezTo>
                    <a:pt x="7118" y="312150"/>
                    <a:pt x="102777" y="770305"/>
                    <a:pt x="106134" y="963301"/>
                  </a:cubicBezTo>
                  <a:cubicBezTo>
                    <a:pt x="109490" y="1156297"/>
                    <a:pt x="54109" y="1601027"/>
                    <a:pt x="33970" y="1701720"/>
                  </a:cubicBezTo>
                  <a:cubicBezTo>
                    <a:pt x="20544" y="1767171"/>
                    <a:pt x="-16377" y="1882969"/>
                    <a:pt x="13831" y="1906464"/>
                  </a:cubicBezTo>
                  <a:cubicBezTo>
                    <a:pt x="54109" y="1938350"/>
                    <a:pt x="77604" y="1866186"/>
                    <a:pt x="143055" y="1765493"/>
                  </a:cubicBezTo>
                  <a:cubicBezTo>
                    <a:pt x="208505" y="1663121"/>
                    <a:pt x="404858" y="1134480"/>
                    <a:pt x="448492" y="973371"/>
                  </a:cubicBezTo>
                  <a:cubicBezTo>
                    <a:pt x="515621" y="721637"/>
                    <a:pt x="438422" y="506824"/>
                    <a:pt x="537437" y="454799"/>
                  </a:cubicBezTo>
                  <a:cubicBezTo>
                    <a:pt x="604566" y="419556"/>
                    <a:pt x="656591" y="510180"/>
                    <a:pt x="737146" y="530319"/>
                  </a:cubicBezTo>
                  <a:cubicBezTo>
                    <a:pt x="817701" y="550458"/>
                    <a:pt x="1035870" y="533676"/>
                    <a:pt x="1035870" y="533676"/>
                  </a:cubicBezTo>
                  <a:cubicBezTo>
                    <a:pt x="1035870" y="533676"/>
                    <a:pt x="915038" y="258447"/>
                    <a:pt x="717008" y="166144"/>
                  </a:cubicBezTo>
                  <a:cubicBezTo>
                    <a:pt x="518977" y="73842"/>
                    <a:pt x="72569" y="0"/>
                    <a:pt x="72569" y="0"/>
                  </a:cubicBezTo>
                  <a:close/>
                </a:path>
              </a:pathLst>
            </a:custGeom>
            <a:solidFill>
              <a:schemeClr val="accent6"/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EB98D4FA-E9D7-439E-A39C-B9CA50C4CD1E}"/>
                </a:ext>
              </a:extLst>
            </p:cNvPr>
            <p:cNvSpPr/>
            <p:nvPr/>
          </p:nvSpPr>
          <p:spPr>
            <a:xfrm>
              <a:off x="8832470" y="3271422"/>
              <a:ext cx="1545181" cy="1423200"/>
            </a:xfrm>
            <a:custGeom>
              <a:avLst/>
              <a:gdLst>
                <a:gd name="connsiteX0" fmla="*/ 1409742 w 1545181"/>
                <a:gd name="connsiteY0" fmla="*/ 1211712 h 1423200"/>
                <a:gd name="connsiteX1" fmla="*/ 379312 w 1545181"/>
                <a:gd name="connsiteY1" fmla="*/ 1419812 h 1423200"/>
                <a:gd name="connsiteX2" fmla="*/ 181281 w 1545181"/>
                <a:gd name="connsiteY2" fmla="*/ 1287232 h 1423200"/>
                <a:gd name="connsiteX3" fmla="*/ 3389 w 1545181"/>
                <a:gd name="connsiteY3" fmla="*/ 409520 h 1423200"/>
                <a:gd name="connsiteX4" fmla="*/ 135969 w 1545181"/>
                <a:gd name="connsiteY4" fmla="*/ 211489 h 1423200"/>
                <a:gd name="connsiteX5" fmla="*/ 1166399 w 1545181"/>
                <a:gd name="connsiteY5" fmla="*/ 3389 h 1423200"/>
                <a:gd name="connsiteX6" fmla="*/ 1364430 w 1545181"/>
                <a:gd name="connsiteY6" fmla="*/ 135969 h 1423200"/>
                <a:gd name="connsiteX7" fmla="*/ 1542322 w 1545181"/>
                <a:gd name="connsiteY7" fmla="*/ 1013681 h 1423200"/>
                <a:gd name="connsiteX8" fmla="*/ 1409742 w 1545181"/>
                <a:gd name="connsiteY8" fmla="*/ 1211712 h 14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181" h="1423200">
                  <a:moveTo>
                    <a:pt x="1409742" y="1211712"/>
                  </a:moveTo>
                  <a:lnTo>
                    <a:pt x="379312" y="1419812"/>
                  </a:lnTo>
                  <a:cubicBezTo>
                    <a:pt x="288688" y="1438272"/>
                    <a:pt x="199742" y="1379534"/>
                    <a:pt x="181281" y="1287232"/>
                  </a:cubicBezTo>
                  <a:lnTo>
                    <a:pt x="3389" y="409520"/>
                  </a:lnTo>
                  <a:cubicBezTo>
                    <a:pt x="-15071" y="318896"/>
                    <a:pt x="43667" y="229950"/>
                    <a:pt x="135969" y="211489"/>
                  </a:cubicBezTo>
                  <a:lnTo>
                    <a:pt x="1166399" y="3389"/>
                  </a:lnTo>
                  <a:cubicBezTo>
                    <a:pt x="1257024" y="-15071"/>
                    <a:pt x="1345969" y="43667"/>
                    <a:pt x="1364430" y="135969"/>
                  </a:cubicBezTo>
                  <a:lnTo>
                    <a:pt x="1542322" y="1013681"/>
                  </a:lnTo>
                  <a:cubicBezTo>
                    <a:pt x="1559104" y="1104305"/>
                    <a:pt x="1500366" y="1193251"/>
                    <a:pt x="1409742" y="1211712"/>
                  </a:cubicBezTo>
                  <a:close/>
                </a:path>
              </a:pathLst>
            </a:custGeom>
            <a:solidFill>
              <a:schemeClr val="accent6"/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29055BA2-7A1C-4A4C-9794-3DAD514A6D1F}"/>
                </a:ext>
              </a:extLst>
            </p:cNvPr>
            <p:cNvSpPr/>
            <p:nvPr/>
          </p:nvSpPr>
          <p:spPr>
            <a:xfrm>
              <a:off x="7667226" y="2538323"/>
              <a:ext cx="3134632" cy="602947"/>
            </a:xfrm>
            <a:custGeom>
              <a:avLst/>
              <a:gdLst>
                <a:gd name="connsiteX0" fmla="*/ 0 w 3134632"/>
                <a:gd name="connsiteY0" fmla="*/ 251482 h 602947"/>
                <a:gd name="connsiteX1" fmla="*/ 2505590 w 3134632"/>
                <a:gd name="connsiteY1" fmla="*/ 6461 h 602947"/>
                <a:gd name="connsiteX2" fmla="*/ 3056048 w 3134632"/>
                <a:gd name="connsiteY2" fmla="*/ 202813 h 602947"/>
                <a:gd name="connsiteX3" fmla="*/ 3074508 w 3134632"/>
                <a:gd name="connsiteY3" fmla="*/ 298472 h 602947"/>
                <a:gd name="connsiteX4" fmla="*/ 1013648 w 3134632"/>
                <a:gd name="connsiteY4" fmla="*/ 597196 h 602947"/>
                <a:gd name="connsiteX5" fmla="*/ 719959 w 3134632"/>
                <a:gd name="connsiteY5" fmla="*/ 419304 h 602947"/>
                <a:gd name="connsiteX6" fmla="*/ 0 w 3134632"/>
                <a:gd name="connsiteY6" fmla="*/ 251482 h 60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632" h="602947">
                  <a:moveTo>
                    <a:pt x="0" y="251482"/>
                  </a:moveTo>
                  <a:cubicBezTo>
                    <a:pt x="0" y="251482"/>
                    <a:pt x="2273995" y="-47242"/>
                    <a:pt x="2505590" y="6461"/>
                  </a:cubicBezTo>
                  <a:cubicBezTo>
                    <a:pt x="2737185" y="60164"/>
                    <a:pt x="2965424" y="150788"/>
                    <a:pt x="3056048" y="202813"/>
                  </a:cubicBezTo>
                  <a:cubicBezTo>
                    <a:pt x="3146672" y="254838"/>
                    <a:pt x="3166811" y="266586"/>
                    <a:pt x="3074508" y="298472"/>
                  </a:cubicBezTo>
                  <a:cubicBezTo>
                    <a:pt x="2980528" y="332037"/>
                    <a:pt x="1102594" y="649221"/>
                    <a:pt x="1013648" y="597196"/>
                  </a:cubicBezTo>
                  <a:cubicBezTo>
                    <a:pt x="899529" y="531745"/>
                    <a:pt x="839112" y="456225"/>
                    <a:pt x="719959" y="419304"/>
                  </a:cubicBezTo>
                  <a:cubicBezTo>
                    <a:pt x="592413" y="377349"/>
                    <a:pt x="0" y="251482"/>
                    <a:pt x="0" y="2514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E654603-9C5E-4DCE-B6F9-863315BDEDCE}"/>
                </a:ext>
              </a:extLst>
            </p:cNvPr>
            <p:cNvSpPr/>
            <p:nvPr/>
          </p:nvSpPr>
          <p:spPr>
            <a:xfrm>
              <a:off x="9003749" y="4463062"/>
              <a:ext cx="1477853" cy="416065"/>
            </a:xfrm>
            <a:custGeom>
              <a:avLst/>
              <a:gdLst>
                <a:gd name="connsiteX0" fmla="*/ 1419712 w 1477853"/>
                <a:gd name="connsiteY0" fmla="*/ 144261 h 416065"/>
                <a:gd name="connsiteX1" fmla="*/ 87201 w 1477853"/>
                <a:gd name="connsiteY1" fmla="*/ 414455 h 416065"/>
                <a:gd name="connsiteX2" fmla="*/ 1611 w 1477853"/>
                <a:gd name="connsiteY2" fmla="*/ 357395 h 416065"/>
                <a:gd name="connsiteX3" fmla="*/ 1611 w 1477853"/>
                <a:gd name="connsiteY3" fmla="*/ 357395 h 416065"/>
                <a:gd name="connsiteX4" fmla="*/ 58671 w 1477853"/>
                <a:gd name="connsiteY4" fmla="*/ 271805 h 416065"/>
                <a:gd name="connsiteX5" fmla="*/ 1391182 w 1477853"/>
                <a:gd name="connsiteY5" fmla="*/ 1611 h 416065"/>
                <a:gd name="connsiteX6" fmla="*/ 1476771 w 1477853"/>
                <a:gd name="connsiteY6" fmla="*/ 58671 h 416065"/>
                <a:gd name="connsiteX7" fmla="*/ 1476771 w 1477853"/>
                <a:gd name="connsiteY7" fmla="*/ 58671 h 416065"/>
                <a:gd name="connsiteX8" fmla="*/ 1419712 w 1477853"/>
                <a:gd name="connsiteY8" fmla="*/ 144261 h 4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853" h="416065">
                  <a:moveTo>
                    <a:pt x="1419712" y="144261"/>
                  </a:moveTo>
                  <a:lnTo>
                    <a:pt x="87201" y="414455"/>
                  </a:lnTo>
                  <a:cubicBezTo>
                    <a:pt x="48602" y="422846"/>
                    <a:pt x="10003" y="397672"/>
                    <a:pt x="1611" y="357395"/>
                  </a:cubicBezTo>
                  <a:lnTo>
                    <a:pt x="1611" y="357395"/>
                  </a:lnTo>
                  <a:cubicBezTo>
                    <a:pt x="-6780" y="318796"/>
                    <a:pt x="18394" y="280197"/>
                    <a:pt x="58671" y="271805"/>
                  </a:cubicBezTo>
                  <a:lnTo>
                    <a:pt x="1391182" y="1611"/>
                  </a:lnTo>
                  <a:cubicBezTo>
                    <a:pt x="1429781" y="-6780"/>
                    <a:pt x="1468380" y="18394"/>
                    <a:pt x="1476771" y="58671"/>
                  </a:cubicBezTo>
                  <a:lnTo>
                    <a:pt x="1476771" y="58671"/>
                  </a:lnTo>
                  <a:cubicBezTo>
                    <a:pt x="1483484" y="98948"/>
                    <a:pt x="1458311" y="135869"/>
                    <a:pt x="1419712" y="144261"/>
                  </a:cubicBezTo>
                  <a:close/>
                </a:path>
              </a:pathLst>
            </a:custGeom>
            <a:solidFill>
              <a:srgbClr val="E6E6E6"/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16CE1CE-D677-4B33-A748-D07D29FE6A91}"/>
                </a:ext>
              </a:extLst>
            </p:cNvPr>
            <p:cNvSpPr/>
            <p:nvPr/>
          </p:nvSpPr>
          <p:spPr>
            <a:xfrm>
              <a:off x="9010940" y="4628461"/>
              <a:ext cx="2238228" cy="2100635"/>
            </a:xfrm>
            <a:custGeom>
              <a:avLst/>
              <a:gdLst>
                <a:gd name="connsiteX0" fmla="*/ 1848404 w 2229366"/>
                <a:gd name="connsiteY0" fmla="*/ 1467447 h 1818421"/>
                <a:gd name="connsiteX1" fmla="*/ 274229 w 2229366"/>
                <a:gd name="connsiteY1" fmla="*/ 1786310 h 1818421"/>
                <a:gd name="connsiteX2" fmla="*/ 679 w 2229366"/>
                <a:gd name="connsiteY2" fmla="*/ 1818196 h 1818421"/>
                <a:gd name="connsiteX3" fmla="*/ 4035 w 2229366"/>
                <a:gd name="connsiteY3" fmla="*/ 477294 h 1818421"/>
                <a:gd name="connsiteX4" fmla="*/ 158432 w 2229366"/>
                <a:gd name="connsiteY4" fmla="*/ 245699 h 1818421"/>
                <a:gd name="connsiteX5" fmla="*/ 1355006 w 2229366"/>
                <a:gd name="connsiteY5" fmla="*/ 4035 h 1818421"/>
                <a:gd name="connsiteX6" fmla="*/ 1586601 w 2229366"/>
                <a:gd name="connsiteY6" fmla="*/ 158432 h 1818421"/>
                <a:gd name="connsiteX7" fmla="*/ 2229361 w 2229366"/>
                <a:gd name="connsiteY7" fmla="*/ 1407031 h 1818421"/>
                <a:gd name="connsiteX8" fmla="*/ 1848404 w 2229366"/>
                <a:gd name="connsiteY8" fmla="*/ 1467447 h 1818421"/>
                <a:gd name="connsiteX0" fmla="*/ 1857250 w 2238212"/>
                <a:gd name="connsiteY0" fmla="*/ 1467447 h 2084923"/>
                <a:gd name="connsiteX1" fmla="*/ 283075 w 2238212"/>
                <a:gd name="connsiteY1" fmla="*/ 1786310 h 2084923"/>
                <a:gd name="connsiteX2" fmla="*/ 0 w 2238212"/>
                <a:gd name="connsiteY2" fmla="*/ 2084896 h 2084923"/>
                <a:gd name="connsiteX3" fmla="*/ 12881 w 2238212"/>
                <a:gd name="connsiteY3" fmla="*/ 477294 h 2084923"/>
                <a:gd name="connsiteX4" fmla="*/ 167278 w 2238212"/>
                <a:gd name="connsiteY4" fmla="*/ 245699 h 2084923"/>
                <a:gd name="connsiteX5" fmla="*/ 1363852 w 2238212"/>
                <a:gd name="connsiteY5" fmla="*/ 4035 h 2084923"/>
                <a:gd name="connsiteX6" fmla="*/ 1595447 w 2238212"/>
                <a:gd name="connsiteY6" fmla="*/ 158432 h 2084923"/>
                <a:gd name="connsiteX7" fmla="*/ 2238207 w 2238212"/>
                <a:gd name="connsiteY7" fmla="*/ 1407031 h 2084923"/>
                <a:gd name="connsiteX8" fmla="*/ 1857250 w 2238212"/>
                <a:gd name="connsiteY8" fmla="*/ 1467447 h 2084923"/>
                <a:gd name="connsiteX0" fmla="*/ 1857250 w 2238212"/>
                <a:gd name="connsiteY0" fmla="*/ 1467447 h 2100635"/>
                <a:gd name="connsiteX1" fmla="*/ 1302250 w 2238212"/>
                <a:gd name="connsiteY1" fmla="*/ 2100635 h 2100635"/>
                <a:gd name="connsiteX2" fmla="*/ 0 w 2238212"/>
                <a:gd name="connsiteY2" fmla="*/ 2084896 h 2100635"/>
                <a:gd name="connsiteX3" fmla="*/ 12881 w 2238212"/>
                <a:gd name="connsiteY3" fmla="*/ 477294 h 2100635"/>
                <a:gd name="connsiteX4" fmla="*/ 167278 w 2238212"/>
                <a:gd name="connsiteY4" fmla="*/ 245699 h 2100635"/>
                <a:gd name="connsiteX5" fmla="*/ 1363852 w 2238212"/>
                <a:gd name="connsiteY5" fmla="*/ 4035 h 2100635"/>
                <a:gd name="connsiteX6" fmla="*/ 1595447 w 2238212"/>
                <a:gd name="connsiteY6" fmla="*/ 158432 h 2100635"/>
                <a:gd name="connsiteX7" fmla="*/ 2238207 w 2238212"/>
                <a:gd name="connsiteY7" fmla="*/ 1407031 h 2100635"/>
                <a:gd name="connsiteX8" fmla="*/ 1857250 w 2238212"/>
                <a:gd name="connsiteY8" fmla="*/ 1467447 h 2100635"/>
                <a:gd name="connsiteX0" fmla="*/ 2143000 w 2238228"/>
                <a:gd name="connsiteY0" fmla="*/ 1610322 h 2100635"/>
                <a:gd name="connsiteX1" fmla="*/ 1302250 w 2238228"/>
                <a:gd name="connsiteY1" fmla="*/ 2100635 h 2100635"/>
                <a:gd name="connsiteX2" fmla="*/ 0 w 2238228"/>
                <a:gd name="connsiteY2" fmla="*/ 2084896 h 2100635"/>
                <a:gd name="connsiteX3" fmla="*/ 12881 w 2238228"/>
                <a:gd name="connsiteY3" fmla="*/ 477294 h 2100635"/>
                <a:gd name="connsiteX4" fmla="*/ 167278 w 2238228"/>
                <a:gd name="connsiteY4" fmla="*/ 245699 h 2100635"/>
                <a:gd name="connsiteX5" fmla="*/ 1363852 w 2238228"/>
                <a:gd name="connsiteY5" fmla="*/ 4035 h 2100635"/>
                <a:gd name="connsiteX6" fmla="*/ 1595447 w 2238228"/>
                <a:gd name="connsiteY6" fmla="*/ 158432 h 2100635"/>
                <a:gd name="connsiteX7" fmla="*/ 2238207 w 2238228"/>
                <a:gd name="connsiteY7" fmla="*/ 1407031 h 2100635"/>
                <a:gd name="connsiteX8" fmla="*/ 2143000 w 2238228"/>
                <a:gd name="connsiteY8" fmla="*/ 1610322 h 210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228" h="2100635">
                  <a:moveTo>
                    <a:pt x="2143000" y="1610322"/>
                  </a:moveTo>
                  <a:lnTo>
                    <a:pt x="1302250" y="2100635"/>
                  </a:lnTo>
                  <a:cubicBezTo>
                    <a:pt x="1300572" y="2100635"/>
                    <a:pt x="0" y="2088253"/>
                    <a:pt x="0" y="2084896"/>
                  </a:cubicBezTo>
                  <a:cubicBezTo>
                    <a:pt x="1119" y="1637929"/>
                    <a:pt x="11762" y="924261"/>
                    <a:pt x="12881" y="477294"/>
                  </a:cubicBezTo>
                  <a:cubicBezTo>
                    <a:pt x="-8936" y="369888"/>
                    <a:pt x="59871" y="265838"/>
                    <a:pt x="167278" y="245699"/>
                  </a:cubicBezTo>
                  <a:lnTo>
                    <a:pt x="1363852" y="4035"/>
                  </a:lnTo>
                  <a:cubicBezTo>
                    <a:pt x="1471258" y="-17782"/>
                    <a:pt x="1575308" y="51025"/>
                    <a:pt x="1595447" y="158432"/>
                  </a:cubicBezTo>
                  <a:lnTo>
                    <a:pt x="2238207" y="1407031"/>
                  </a:lnTo>
                  <a:cubicBezTo>
                    <a:pt x="2239886" y="1407031"/>
                    <a:pt x="2144679" y="1608644"/>
                    <a:pt x="2143000" y="1610322"/>
                  </a:cubicBezTo>
                  <a:close/>
                </a:path>
              </a:pathLst>
            </a:custGeom>
            <a:solidFill>
              <a:srgbClr val="E6E6E6"/>
            </a:solidFill>
            <a:ln w="16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09E501D-A4D4-4964-93ED-646BBA10D07D}"/>
                </a:ext>
              </a:extLst>
            </p:cNvPr>
            <p:cNvSpPr/>
            <p:nvPr/>
          </p:nvSpPr>
          <p:spPr>
            <a:xfrm>
              <a:off x="9921619" y="3753025"/>
              <a:ext cx="2060972" cy="2952451"/>
            </a:xfrm>
            <a:custGeom>
              <a:avLst/>
              <a:gdLst>
                <a:gd name="connsiteX0" fmla="*/ 1588914 w 2120911"/>
                <a:gd name="connsiteY0" fmla="*/ 587459 h 1837736"/>
                <a:gd name="connsiteX1" fmla="*/ 1451299 w 2120911"/>
                <a:gd name="connsiteY1" fmla="*/ 466627 h 1837736"/>
                <a:gd name="connsiteX2" fmla="*/ 407444 w 2120911"/>
                <a:gd name="connsiteY2" fmla="*/ 67210 h 1837736"/>
                <a:gd name="connsiteX3" fmla="*/ 61729 w 2120911"/>
                <a:gd name="connsiteY3" fmla="*/ 75601 h 1837736"/>
                <a:gd name="connsiteX4" fmla="*/ 160745 w 2120911"/>
                <a:gd name="connsiteY4" fmla="*/ 720039 h 1837736"/>
                <a:gd name="connsiteX5" fmla="*/ 1154254 w 2120911"/>
                <a:gd name="connsiteY5" fmla="*/ 1471884 h 1837736"/>
                <a:gd name="connsiteX6" fmla="*/ 1322076 w 2120911"/>
                <a:gd name="connsiteY6" fmla="*/ 1837737 h 1837736"/>
                <a:gd name="connsiteX7" fmla="*/ 2120911 w 2120911"/>
                <a:gd name="connsiteY7" fmla="*/ 1565865 h 1837736"/>
                <a:gd name="connsiteX8" fmla="*/ 1588914 w 2120911"/>
                <a:gd name="connsiteY8" fmla="*/ 587459 h 1837736"/>
                <a:gd name="connsiteX0" fmla="*/ 1588914 w 2120911"/>
                <a:gd name="connsiteY0" fmla="*/ 587459 h 2571162"/>
                <a:gd name="connsiteX1" fmla="*/ 1451299 w 2120911"/>
                <a:gd name="connsiteY1" fmla="*/ 466627 h 2571162"/>
                <a:gd name="connsiteX2" fmla="*/ 407444 w 2120911"/>
                <a:gd name="connsiteY2" fmla="*/ 67210 h 2571162"/>
                <a:gd name="connsiteX3" fmla="*/ 61729 w 2120911"/>
                <a:gd name="connsiteY3" fmla="*/ 75601 h 2571162"/>
                <a:gd name="connsiteX4" fmla="*/ 160745 w 2120911"/>
                <a:gd name="connsiteY4" fmla="*/ 720039 h 2571162"/>
                <a:gd name="connsiteX5" fmla="*/ 1154254 w 2120911"/>
                <a:gd name="connsiteY5" fmla="*/ 1471884 h 2571162"/>
                <a:gd name="connsiteX6" fmla="*/ 1064901 w 2120911"/>
                <a:gd name="connsiteY6" fmla="*/ 2571162 h 2571162"/>
                <a:gd name="connsiteX7" fmla="*/ 2120911 w 2120911"/>
                <a:gd name="connsiteY7" fmla="*/ 1565865 h 2571162"/>
                <a:gd name="connsiteX8" fmla="*/ 1588914 w 2120911"/>
                <a:gd name="connsiteY8" fmla="*/ 587459 h 2571162"/>
                <a:gd name="connsiteX0" fmla="*/ 1588914 w 2035186"/>
                <a:gd name="connsiteY0" fmla="*/ 587459 h 2571162"/>
                <a:gd name="connsiteX1" fmla="*/ 1451299 w 2035186"/>
                <a:gd name="connsiteY1" fmla="*/ 466627 h 2571162"/>
                <a:gd name="connsiteX2" fmla="*/ 407444 w 2035186"/>
                <a:gd name="connsiteY2" fmla="*/ 67210 h 2571162"/>
                <a:gd name="connsiteX3" fmla="*/ 61729 w 2035186"/>
                <a:gd name="connsiteY3" fmla="*/ 75601 h 2571162"/>
                <a:gd name="connsiteX4" fmla="*/ 160745 w 2035186"/>
                <a:gd name="connsiteY4" fmla="*/ 720039 h 2571162"/>
                <a:gd name="connsiteX5" fmla="*/ 1154254 w 2035186"/>
                <a:gd name="connsiteY5" fmla="*/ 1471884 h 2571162"/>
                <a:gd name="connsiteX6" fmla="*/ 1064901 w 2035186"/>
                <a:gd name="connsiteY6" fmla="*/ 2571162 h 2571162"/>
                <a:gd name="connsiteX7" fmla="*/ 2035186 w 2035186"/>
                <a:gd name="connsiteY7" fmla="*/ 1480140 h 2571162"/>
                <a:gd name="connsiteX8" fmla="*/ 1588914 w 2035186"/>
                <a:gd name="connsiteY8" fmla="*/ 587459 h 2571162"/>
                <a:gd name="connsiteX0" fmla="*/ 1588914 w 2035186"/>
                <a:gd name="connsiteY0" fmla="*/ 587459 h 2571162"/>
                <a:gd name="connsiteX1" fmla="*/ 1451299 w 2035186"/>
                <a:gd name="connsiteY1" fmla="*/ 466627 h 2571162"/>
                <a:gd name="connsiteX2" fmla="*/ 407444 w 2035186"/>
                <a:gd name="connsiteY2" fmla="*/ 67210 h 2571162"/>
                <a:gd name="connsiteX3" fmla="*/ 61729 w 2035186"/>
                <a:gd name="connsiteY3" fmla="*/ 75601 h 2571162"/>
                <a:gd name="connsiteX4" fmla="*/ 160745 w 2035186"/>
                <a:gd name="connsiteY4" fmla="*/ 720039 h 2571162"/>
                <a:gd name="connsiteX5" fmla="*/ 1154254 w 2035186"/>
                <a:gd name="connsiteY5" fmla="*/ 1471884 h 2571162"/>
                <a:gd name="connsiteX6" fmla="*/ 1064901 w 2035186"/>
                <a:gd name="connsiteY6" fmla="*/ 2571162 h 2571162"/>
                <a:gd name="connsiteX7" fmla="*/ 1587117 w 2035186"/>
                <a:gd name="connsiteY7" fmla="*/ 2009476 h 2571162"/>
                <a:gd name="connsiteX8" fmla="*/ 2035186 w 2035186"/>
                <a:gd name="connsiteY8" fmla="*/ 1480140 h 2571162"/>
                <a:gd name="connsiteX9" fmla="*/ 1588914 w 2035186"/>
                <a:gd name="connsiteY9" fmla="*/ 587459 h 2571162"/>
                <a:gd name="connsiteX0" fmla="*/ 1588914 w 2053842"/>
                <a:gd name="connsiteY0" fmla="*/ 587459 h 2952451"/>
                <a:gd name="connsiteX1" fmla="*/ 1451299 w 2053842"/>
                <a:gd name="connsiteY1" fmla="*/ 466627 h 2952451"/>
                <a:gd name="connsiteX2" fmla="*/ 407444 w 2053842"/>
                <a:gd name="connsiteY2" fmla="*/ 67210 h 2952451"/>
                <a:gd name="connsiteX3" fmla="*/ 61729 w 2053842"/>
                <a:gd name="connsiteY3" fmla="*/ 75601 h 2952451"/>
                <a:gd name="connsiteX4" fmla="*/ 160745 w 2053842"/>
                <a:gd name="connsiteY4" fmla="*/ 720039 h 2952451"/>
                <a:gd name="connsiteX5" fmla="*/ 1154254 w 2053842"/>
                <a:gd name="connsiteY5" fmla="*/ 1471884 h 2952451"/>
                <a:gd name="connsiteX6" fmla="*/ 1064901 w 2053842"/>
                <a:gd name="connsiteY6" fmla="*/ 2571162 h 2952451"/>
                <a:gd name="connsiteX7" fmla="*/ 2053842 w 2053842"/>
                <a:gd name="connsiteY7" fmla="*/ 2952451 h 2952451"/>
                <a:gd name="connsiteX8" fmla="*/ 2035186 w 2053842"/>
                <a:gd name="connsiteY8" fmla="*/ 1480140 h 2952451"/>
                <a:gd name="connsiteX9" fmla="*/ 1588914 w 2053842"/>
                <a:gd name="connsiteY9" fmla="*/ 587459 h 2952451"/>
                <a:gd name="connsiteX0" fmla="*/ 1588914 w 2053842"/>
                <a:gd name="connsiteY0" fmla="*/ 587459 h 2952451"/>
                <a:gd name="connsiteX1" fmla="*/ 1451299 w 2053842"/>
                <a:gd name="connsiteY1" fmla="*/ 466627 h 2952451"/>
                <a:gd name="connsiteX2" fmla="*/ 407444 w 2053842"/>
                <a:gd name="connsiteY2" fmla="*/ 67210 h 2952451"/>
                <a:gd name="connsiteX3" fmla="*/ 61729 w 2053842"/>
                <a:gd name="connsiteY3" fmla="*/ 75601 h 2952451"/>
                <a:gd name="connsiteX4" fmla="*/ 160745 w 2053842"/>
                <a:gd name="connsiteY4" fmla="*/ 720039 h 2952451"/>
                <a:gd name="connsiteX5" fmla="*/ 1154254 w 2053842"/>
                <a:gd name="connsiteY5" fmla="*/ 1471884 h 2952451"/>
                <a:gd name="connsiteX6" fmla="*/ 1064901 w 2053842"/>
                <a:gd name="connsiteY6" fmla="*/ 2571162 h 2952451"/>
                <a:gd name="connsiteX7" fmla="*/ 1587117 w 2053842"/>
                <a:gd name="connsiteY7" fmla="*/ 2771476 h 2952451"/>
                <a:gd name="connsiteX8" fmla="*/ 2053842 w 2053842"/>
                <a:gd name="connsiteY8" fmla="*/ 2952451 h 2952451"/>
                <a:gd name="connsiteX9" fmla="*/ 2035186 w 2053842"/>
                <a:gd name="connsiteY9" fmla="*/ 1480140 h 2952451"/>
                <a:gd name="connsiteX10" fmla="*/ 1588914 w 2053842"/>
                <a:gd name="connsiteY10" fmla="*/ 587459 h 2952451"/>
                <a:gd name="connsiteX0" fmla="*/ 2078247 w 2543175"/>
                <a:gd name="connsiteY0" fmla="*/ 587459 h 2952451"/>
                <a:gd name="connsiteX1" fmla="*/ 1940632 w 2543175"/>
                <a:gd name="connsiteY1" fmla="*/ 466627 h 2952451"/>
                <a:gd name="connsiteX2" fmla="*/ 896777 w 2543175"/>
                <a:gd name="connsiteY2" fmla="*/ 67210 h 2952451"/>
                <a:gd name="connsiteX3" fmla="*/ 551062 w 2543175"/>
                <a:gd name="connsiteY3" fmla="*/ 75601 h 2952451"/>
                <a:gd name="connsiteX4" fmla="*/ 650078 w 2543175"/>
                <a:gd name="connsiteY4" fmla="*/ 720039 h 2952451"/>
                <a:gd name="connsiteX5" fmla="*/ 1643587 w 2543175"/>
                <a:gd name="connsiteY5" fmla="*/ 1471884 h 2952451"/>
                <a:gd name="connsiteX6" fmla="*/ 1554234 w 2543175"/>
                <a:gd name="connsiteY6" fmla="*/ 2571162 h 2952451"/>
                <a:gd name="connsiteX7" fmla="*/ 0 w 2543175"/>
                <a:gd name="connsiteY7" fmla="*/ 2371426 h 2952451"/>
                <a:gd name="connsiteX8" fmla="*/ 2543175 w 2543175"/>
                <a:gd name="connsiteY8" fmla="*/ 2952451 h 2952451"/>
                <a:gd name="connsiteX9" fmla="*/ 2524519 w 2543175"/>
                <a:gd name="connsiteY9" fmla="*/ 1480140 h 2952451"/>
                <a:gd name="connsiteX10" fmla="*/ 2078247 w 2543175"/>
                <a:gd name="connsiteY10" fmla="*/ 587459 h 2952451"/>
                <a:gd name="connsiteX0" fmla="*/ 2078247 w 2543175"/>
                <a:gd name="connsiteY0" fmla="*/ 587459 h 2952451"/>
                <a:gd name="connsiteX1" fmla="*/ 1940632 w 2543175"/>
                <a:gd name="connsiteY1" fmla="*/ 466627 h 2952451"/>
                <a:gd name="connsiteX2" fmla="*/ 896777 w 2543175"/>
                <a:gd name="connsiteY2" fmla="*/ 67210 h 2952451"/>
                <a:gd name="connsiteX3" fmla="*/ 551062 w 2543175"/>
                <a:gd name="connsiteY3" fmla="*/ 75601 h 2952451"/>
                <a:gd name="connsiteX4" fmla="*/ 650078 w 2543175"/>
                <a:gd name="connsiteY4" fmla="*/ 720039 h 2952451"/>
                <a:gd name="connsiteX5" fmla="*/ 1643587 w 2543175"/>
                <a:gd name="connsiteY5" fmla="*/ 1471884 h 2952451"/>
                <a:gd name="connsiteX6" fmla="*/ 1258959 w 2543175"/>
                <a:gd name="connsiteY6" fmla="*/ 2485437 h 2952451"/>
                <a:gd name="connsiteX7" fmla="*/ 0 w 2543175"/>
                <a:gd name="connsiteY7" fmla="*/ 2371426 h 2952451"/>
                <a:gd name="connsiteX8" fmla="*/ 2543175 w 2543175"/>
                <a:gd name="connsiteY8" fmla="*/ 2952451 h 2952451"/>
                <a:gd name="connsiteX9" fmla="*/ 2524519 w 2543175"/>
                <a:gd name="connsiteY9" fmla="*/ 1480140 h 2952451"/>
                <a:gd name="connsiteX10" fmla="*/ 2078247 w 2543175"/>
                <a:gd name="connsiteY10" fmla="*/ 587459 h 2952451"/>
                <a:gd name="connsiteX0" fmla="*/ 2078247 w 2543175"/>
                <a:gd name="connsiteY0" fmla="*/ 587459 h 2952451"/>
                <a:gd name="connsiteX1" fmla="*/ 1940632 w 2543175"/>
                <a:gd name="connsiteY1" fmla="*/ 466627 h 2952451"/>
                <a:gd name="connsiteX2" fmla="*/ 896777 w 2543175"/>
                <a:gd name="connsiteY2" fmla="*/ 67210 h 2952451"/>
                <a:gd name="connsiteX3" fmla="*/ 551062 w 2543175"/>
                <a:gd name="connsiteY3" fmla="*/ 75601 h 2952451"/>
                <a:gd name="connsiteX4" fmla="*/ 650078 w 2543175"/>
                <a:gd name="connsiteY4" fmla="*/ 720039 h 2952451"/>
                <a:gd name="connsiteX5" fmla="*/ 1643587 w 2543175"/>
                <a:gd name="connsiteY5" fmla="*/ 1471884 h 2952451"/>
                <a:gd name="connsiteX6" fmla="*/ 1258959 w 2543175"/>
                <a:gd name="connsiteY6" fmla="*/ 2485437 h 2952451"/>
                <a:gd name="connsiteX7" fmla="*/ 0 w 2543175"/>
                <a:gd name="connsiteY7" fmla="*/ 2371426 h 2952451"/>
                <a:gd name="connsiteX8" fmla="*/ 2543175 w 2543175"/>
                <a:gd name="connsiteY8" fmla="*/ 2952451 h 2952451"/>
                <a:gd name="connsiteX9" fmla="*/ 2524519 w 2543175"/>
                <a:gd name="connsiteY9" fmla="*/ 1480140 h 2952451"/>
                <a:gd name="connsiteX10" fmla="*/ 2078247 w 2543175"/>
                <a:gd name="connsiteY10" fmla="*/ 587459 h 2952451"/>
                <a:gd name="connsiteX0" fmla="*/ 2078247 w 2543175"/>
                <a:gd name="connsiteY0" fmla="*/ 587459 h 2952451"/>
                <a:gd name="connsiteX1" fmla="*/ 1940632 w 2543175"/>
                <a:gd name="connsiteY1" fmla="*/ 466627 h 2952451"/>
                <a:gd name="connsiteX2" fmla="*/ 896777 w 2543175"/>
                <a:gd name="connsiteY2" fmla="*/ 67210 h 2952451"/>
                <a:gd name="connsiteX3" fmla="*/ 551062 w 2543175"/>
                <a:gd name="connsiteY3" fmla="*/ 75601 h 2952451"/>
                <a:gd name="connsiteX4" fmla="*/ 650078 w 2543175"/>
                <a:gd name="connsiteY4" fmla="*/ 720039 h 2952451"/>
                <a:gd name="connsiteX5" fmla="*/ 1643587 w 2543175"/>
                <a:gd name="connsiteY5" fmla="*/ 1471884 h 2952451"/>
                <a:gd name="connsiteX6" fmla="*/ 1687584 w 2543175"/>
                <a:gd name="connsiteY6" fmla="*/ 2361612 h 2952451"/>
                <a:gd name="connsiteX7" fmla="*/ 0 w 2543175"/>
                <a:gd name="connsiteY7" fmla="*/ 2371426 h 2952451"/>
                <a:gd name="connsiteX8" fmla="*/ 2543175 w 2543175"/>
                <a:gd name="connsiteY8" fmla="*/ 2952451 h 2952451"/>
                <a:gd name="connsiteX9" fmla="*/ 2524519 w 2543175"/>
                <a:gd name="connsiteY9" fmla="*/ 1480140 h 2952451"/>
                <a:gd name="connsiteX10" fmla="*/ 2078247 w 2543175"/>
                <a:gd name="connsiteY10" fmla="*/ 587459 h 2952451"/>
                <a:gd name="connsiteX0" fmla="*/ 2078247 w 2543175"/>
                <a:gd name="connsiteY0" fmla="*/ 587459 h 2952451"/>
                <a:gd name="connsiteX1" fmla="*/ 1940632 w 2543175"/>
                <a:gd name="connsiteY1" fmla="*/ 466627 h 2952451"/>
                <a:gd name="connsiteX2" fmla="*/ 896777 w 2543175"/>
                <a:gd name="connsiteY2" fmla="*/ 67210 h 2952451"/>
                <a:gd name="connsiteX3" fmla="*/ 551062 w 2543175"/>
                <a:gd name="connsiteY3" fmla="*/ 75601 h 2952451"/>
                <a:gd name="connsiteX4" fmla="*/ 650078 w 2543175"/>
                <a:gd name="connsiteY4" fmla="*/ 720039 h 2952451"/>
                <a:gd name="connsiteX5" fmla="*/ 1643587 w 2543175"/>
                <a:gd name="connsiteY5" fmla="*/ 1471884 h 2952451"/>
                <a:gd name="connsiteX6" fmla="*/ 1659009 w 2543175"/>
                <a:gd name="connsiteY6" fmla="*/ 2361612 h 2952451"/>
                <a:gd name="connsiteX7" fmla="*/ 0 w 2543175"/>
                <a:gd name="connsiteY7" fmla="*/ 2371426 h 2952451"/>
                <a:gd name="connsiteX8" fmla="*/ 2543175 w 2543175"/>
                <a:gd name="connsiteY8" fmla="*/ 2952451 h 2952451"/>
                <a:gd name="connsiteX9" fmla="*/ 2524519 w 2543175"/>
                <a:gd name="connsiteY9" fmla="*/ 1480140 h 2952451"/>
                <a:gd name="connsiteX10" fmla="*/ 2078247 w 2543175"/>
                <a:gd name="connsiteY10" fmla="*/ 587459 h 2952451"/>
                <a:gd name="connsiteX0" fmla="*/ 2078247 w 2543175"/>
                <a:gd name="connsiteY0" fmla="*/ 587459 h 2952451"/>
                <a:gd name="connsiteX1" fmla="*/ 1940632 w 2543175"/>
                <a:gd name="connsiteY1" fmla="*/ 466627 h 2952451"/>
                <a:gd name="connsiteX2" fmla="*/ 896777 w 2543175"/>
                <a:gd name="connsiteY2" fmla="*/ 67210 h 2952451"/>
                <a:gd name="connsiteX3" fmla="*/ 551062 w 2543175"/>
                <a:gd name="connsiteY3" fmla="*/ 75601 h 2952451"/>
                <a:gd name="connsiteX4" fmla="*/ 650078 w 2543175"/>
                <a:gd name="connsiteY4" fmla="*/ 720039 h 2952451"/>
                <a:gd name="connsiteX5" fmla="*/ 1605487 w 2543175"/>
                <a:gd name="connsiteY5" fmla="*/ 1376634 h 2952451"/>
                <a:gd name="connsiteX6" fmla="*/ 1659009 w 2543175"/>
                <a:gd name="connsiteY6" fmla="*/ 2361612 h 2952451"/>
                <a:gd name="connsiteX7" fmla="*/ 0 w 2543175"/>
                <a:gd name="connsiteY7" fmla="*/ 2371426 h 2952451"/>
                <a:gd name="connsiteX8" fmla="*/ 2543175 w 2543175"/>
                <a:gd name="connsiteY8" fmla="*/ 2952451 h 2952451"/>
                <a:gd name="connsiteX9" fmla="*/ 2524519 w 2543175"/>
                <a:gd name="connsiteY9" fmla="*/ 1480140 h 2952451"/>
                <a:gd name="connsiteX10" fmla="*/ 2078247 w 2543175"/>
                <a:gd name="connsiteY10" fmla="*/ 587459 h 2952451"/>
                <a:gd name="connsiteX0" fmla="*/ 2078247 w 2543175"/>
                <a:gd name="connsiteY0" fmla="*/ 587459 h 2952451"/>
                <a:gd name="connsiteX1" fmla="*/ 1940632 w 2543175"/>
                <a:gd name="connsiteY1" fmla="*/ 466627 h 2952451"/>
                <a:gd name="connsiteX2" fmla="*/ 896777 w 2543175"/>
                <a:gd name="connsiteY2" fmla="*/ 67210 h 2952451"/>
                <a:gd name="connsiteX3" fmla="*/ 551062 w 2543175"/>
                <a:gd name="connsiteY3" fmla="*/ 75601 h 2952451"/>
                <a:gd name="connsiteX4" fmla="*/ 650078 w 2543175"/>
                <a:gd name="connsiteY4" fmla="*/ 720039 h 2952451"/>
                <a:gd name="connsiteX5" fmla="*/ 1605487 w 2543175"/>
                <a:gd name="connsiteY5" fmla="*/ 1376634 h 2952451"/>
                <a:gd name="connsiteX6" fmla="*/ 1659009 w 2543175"/>
                <a:gd name="connsiteY6" fmla="*/ 2361612 h 2952451"/>
                <a:gd name="connsiteX7" fmla="*/ 0 w 2543175"/>
                <a:gd name="connsiteY7" fmla="*/ 2371426 h 2952451"/>
                <a:gd name="connsiteX8" fmla="*/ 2543175 w 2543175"/>
                <a:gd name="connsiteY8" fmla="*/ 2952451 h 2952451"/>
                <a:gd name="connsiteX9" fmla="*/ 2524519 w 2543175"/>
                <a:gd name="connsiteY9" fmla="*/ 1480140 h 2952451"/>
                <a:gd name="connsiteX10" fmla="*/ 2078247 w 2543175"/>
                <a:gd name="connsiteY10" fmla="*/ 587459 h 2952451"/>
                <a:gd name="connsiteX0" fmla="*/ 1596044 w 2060972"/>
                <a:gd name="connsiteY0" fmla="*/ 587459 h 2952451"/>
                <a:gd name="connsiteX1" fmla="*/ 1458429 w 2060972"/>
                <a:gd name="connsiteY1" fmla="*/ 466627 h 2952451"/>
                <a:gd name="connsiteX2" fmla="*/ 414574 w 2060972"/>
                <a:gd name="connsiteY2" fmla="*/ 67210 h 2952451"/>
                <a:gd name="connsiteX3" fmla="*/ 68859 w 2060972"/>
                <a:gd name="connsiteY3" fmla="*/ 75601 h 2952451"/>
                <a:gd name="connsiteX4" fmla="*/ 167875 w 2060972"/>
                <a:gd name="connsiteY4" fmla="*/ 720039 h 2952451"/>
                <a:gd name="connsiteX5" fmla="*/ 1123284 w 2060972"/>
                <a:gd name="connsiteY5" fmla="*/ 1376634 h 2952451"/>
                <a:gd name="connsiteX6" fmla="*/ 1176806 w 2060972"/>
                <a:gd name="connsiteY6" fmla="*/ 2361612 h 2952451"/>
                <a:gd name="connsiteX7" fmla="*/ 375047 w 2060972"/>
                <a:gd name="connsiteY7" fmla="*/ 2933401 h 2952451"/>
                <a:gd name="connsiteX8" fmla="*/ 2060972 w 2060972"/>
                <a:gd name="connsiteY8" fmla="*/ 2952451 h 2952451"/>
                <a:gd name="connsiteX9" fmla="*/ 2042316 w 2060972"/>
                <a:gd name="connsiteY9" fmla="*/ 1480140 h 2952451"/>
                <a:gd name="connsiteX10" fmla="*/ 1596044 w 2060972"/>
                <a:gd name="connsiteY10" fmla="*/ 587459 h 2952451"/>
                <a:gd name="connsiteX0" fmla="*/ 1596044 w 2060972"/>
                <a:gd name="connsiteY0" fmla="*/ 587459 h 2952451"/>
                <a:gd name="connsiteX1" fmla="*/ 1458429 w 2060972"/>
                <a:gd name="connsiteY1" fmla="*/ 466627 h 2952451"/>
                <a:gd name="connsiteX2" fmla="*/ 414574 w 2060972"/>
                <a:gd name="connsiteY2" fmla="*/ 67210 h 2952451"/>
                <a:gd name="connsiteX3" fmla="*/ 68859 w 2060972"/>
                <a:gd name="connsiteY3" fmla="*/ 75601 h 2952451"/>
                <a:gd name="connsiteX4" fmla="*/ 167875 w 2060972"/>
                <a:gd name="connsiteY4" fmla="*/ 720039 h 2952451"/>
                <a:gd name="connsiteX5" fmla="*/ 1123284 w 2060972"/>
                <a:gd name="connsiteY5" fmla="*/ 1376634 h 2952451"/>
                <a:gd name="connsiteX6" fmla="*/ 1176806 w 2060972"/>
                <a:gd name="connsiteY6" fmla="*/ 2361612 h 2952451"/>
                <a:gd name="connsiteX7" fmla="*/ 375047 w 2060972"/>
                <a:gd name="connsiteY7" fmla="*/ 2952451 h 2952451"/>
                <a:gd name="connsiteX8" fmla="*/ 2060972 w 2060972"/>
                <a:gd name="connsiteY8" fmla="*/ 2952451 h 2952451"/>
                <a:gd name="connsiteX9" fmla="*/ 2042316 w 2060972"/>
                <a:gd name="connsiteY9" fmla="*/ 1480140 h 2952451"/>
                <a:gd name="connsiteX10" fmla="*/ 1596044 w 2060972"/>
                <a:gd name="connsiteY10" fmla="*/ 587459 h 2952451"/>
                <a:gd name="connsiteX0" fmla="*/ 1596044 w 2060972"/>
                <a:gd name="connsiteY0" fmla="*/ 587459 h 2952451"/>
                <a:gd name="connsiteX1" fmla="*/ 1458429 w 2060972"/>
                <a:gd name="connsiteY1" fmla="*/ 466627 h 2952451"/>
                <a:gd name="connsiteX2" fmla="*/ 414574 w 2060972"/>
                <a:gd name="connsiteY2" fmla="*/ 67210 h 2952451"/>
                <a:gd name="connsiteX3" fmla="*/ 68859 w 2060972"/>
                <a:gd name="connsiteY3" fmla="*/ 75601 h 2952451"/>
                <a:gd name="connsiteX4" fmla="*/ 167875 w 2060972"/>
                <a:gd name="connsiteY4" fmla="*/ 720039 h 2952451"/>
                <a:gd name="connsiteX5" fmla="*/ 1123284 w 2060972"/>
                <a:gd name="connsiteY5" fmla="*/ 1376634 h 2952451"/>
                <a:gd name="connsiteX6" fmla="*/ 995831 w 2060972"/>
                <a:gd name="connsiteY6" fmla="*/ 2390187 h 2952451"/>
                <a:gd name="connsiteX7" fmla="*/ 375047 w 2060972"/>
                <a:gd name="connsiteY7" fmla="*/ 2952451 h 2952451"/>
                <a:gd name="connsiteX8" fmla="*/ 2060972 w 2060972"/>
                <a:gd name="connsiteY8" fmla="*/ 2952451 h 2952451"/>
                <a:gd name="connsiteX9" fmla="*/ 2042316 w 2060972"/>
                <a:gd name="connsiteY9" fmla="*/ 1480140 h 2952451"/>
                <a:gd name="connsiteX10" fmla="*/ 1596044 w 2060972"/>
                <a:gd name="connsiteY10" fmla="*/ 587459 h 295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0972" h="2952451">
                  <a:moveTo>
                    <a:pt x="1596044" y="587459"/>
                  </a:moveTo>
                  <a:cubicBezTo>
                    <a:pt x="1565836" y="532078"/>
                    <a:pt x="1517167" y="488444"/>
                    <a:pt x="1458429" y="466627"/>
                  </a:cubicBezTo>
                  <a:lnTo>
                    <a:pt x="414574" y="67210"/>
                  </a:lnTo>
                  <a:cubicBezTo>
                    <a:pt x="238360" y="3437"/>
                    <a:pt x="189691" y="-48588"/>
                    <a:pt x="68859" y="75601"/>
                  </a:cubicBezTo>
                  <a:cubicBezTo>
                    <a:pt x="-53651" y="199789"/>
                    <a:pt x="-7862" y="503200"/>
                    <a:pt x="167875" y="720039"/>
                  </a:cubicBezTo>
                  <a:cubicBezTo>
                    <a:pt x="343613" y="936878"/>
                    <a:pt x="985291" y="1098276"/>
                    <a:pt x="1123284" y="1376634"/>
                  </a:cubicBezTo>
                  <a:cubicBezTo>
                    <a:pt x="1261277" y="1654992"/>
                    <a:pt x="1314212" y="2145013"/>
                    <a:pt x="995831" y="2390187"/>
                  </a:cubicBezTo>
                  <a:lnTo>
                    <a:pt x="375047" y="2952451"/>
                  </a:lnTo>
                  <a:lnTo>
                    <a:pt x="2060972" y="2952451"/>
                  </a:lnTo>
                  <a:lnTo>
                    <a:pt x="2042316" y="1480140"/>
                  </a:lnTo>
                  <a:lnTo>
                    <a:pt x="1596044" y="587459"/>
                  </a:lnTo>
                  <a:close/>
                </a:path>
              </a:pathLst>
            </a:custGeom>
            <a:solidFill>
              <a:srgbClr val="FBCA87"/>
            </a:solidFill>
            <a:ln w="24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11" name="Right Triangle 410">
              <a:extLst>
                <a:ext uri="{FF2B5EF4-FFF2-40B4-BE49-F238E27FC236}">
                  <a16:creationId xmlns:a16="http://schemas.microsoft.com/office/drawing/2014/main" id="{28CA175F-5AB3-48E5-9E35-559724F39AC1}"/>
                </a:ext>
              </a:extLst>
            </p:cNvPr>
            <p:cNvSpPr/>
            <p:nvPr/>
          </p:nvSpPr>
          <p:spPr>
            <a:xfrm>
              <a:off x="9003749" y="6018213"/>
              <a:ext cx="1099346" cy="710883"/>
            </a:xfrm>
            <a:prstGeom prst="rtTriangle">
              <a:avLst/>
            </a:pr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>
            <a:extLst>
              <a:ext uri="{FF2B5EF4-FFF2-40B4-BE49-F238E27FC236}">
                <a16:creationId xmlns:a16="http://schemas.microsoft.com/office/drawing/2014/main" id="{B5A8A0FB-7933-480B-AC95-98D20938C3A8}"/>
              </a:ext>
            </a:extLst>
          </p:cNvPr>
          <p:cNvSpPr txBox="1">
            <a:spLocks/>
          </p:cNvSpPr>
          <p:nvPr/>
        </p:nvSpPr>
        <p:spPr>
          <a:xfrm>
            <a:off x="463826" y="426849"/>
            <a:ext cx="6871600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900" b="1" dirty="0">
                <a:solidFill>
                  <a:srgbClr val="0070C0"/>
                </a:solidFill>
                <a:latin typeface="Pacifico" panose="020B0604020202020204" charset="0"/>
                <a:cs typeface="Calibri" panose="020F0502020204030204" pitchFamily="34" charset="0"/>
              </a:rPr>
              <a:t>Edit Shapes</a:t>
            </a:r>
            <a:endParaRPr lang="en-US" sz="3900" b="1" u="sng" dirty="0">
              <a:solidFill>
                <a:srgbClr val="0070C0"/>
              </a:solidFill>
              <a:latin typeface="Pacifico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33" y="1714149"/>
            <a:ext cx="2310353" cy="24573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448" y="4171450"/>
            <a:ext cx="2979491" cy="23803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080" y="1529619"/>
            <a:ext cx="6745063" cy="20432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417" y="4045576"/>
            <a:ext cx="4568606" cy="21968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97" y="4828736"/>
            <a:ext cx="2686089" cy="14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12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>
            <a:extLst>
              <a:ext uri="{FF2B5EF4-FFF2-40B4-BE49-F238E27FC236}">
                <a16:creationId xmlns:a16="http://schemas.microsoft.com/office/drawing/2014/main" id="{B5A8A0FB-7933-480B-AC95-98D20938C3A8}"/>
              </a:ext>
            </a:extLst>
          </p:cNvPr>
          <p:cNvSpPr txBox="1">
            <a:spLocks/>
          </p:cNvSpPr>
          <p:nvPr/>
        </p:nvSpPr>
        <p:spPr>
          <a:xfrm>
            <a:off x="463826" y="426849"/>
            <a:ext cx="6871600" cy="63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900" b="1" dirty="0">
                <a:solidFill>
                  <a:srgbClr val="0070C0"/>
                </a:solidFill>
                <a:latin typeface="Pacifico" panose="020B0604020202020204" charset="0"/>
                <a:cs typeface="Calibri" panose="020F0502020204030204" pitchFamily="34" charset="0"/>
              </a:rPr>
              <a:t>Edit Shapes</a:t>
            </a:r>
            <a:endParaRPr lang="en-US" sz="3900" b="1" u="sng" dirty="0">
              <a:solidFill>
                <a:srgbClr val="0070C0"/>
              </a:solidFill>
              <a:latin typeface="Pacifico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38" y="1424208"/>
            <a:ext cx="5925805" cy="4875602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0158413" y="4330700"/>
            <a:ext cx="1273175" cy="1274762"/>
          </a:xfrm>
          <a:custGeom>
            <a:avLst/>
            <a:gdLst>
              <a:gd name="T0" fmla="*/ 81 w 134"/>
              <a:gd name="T1" fmla="*/ 3 h 134"/>
              <a:gd name="T2" fmla="*/ 90 w 134"/>
              <a:gd name="T3" fmla="*/ 23 h 134"/>
              <a:gd name="T4" fmla="*/ 118 w 134"/>
              <a:gd name="T5" fmla="*/ 35 h 134"/>
              <a:gd name="T6" fmla="*/ 112 w 134"/>
              <a:gd name="T7" fmla="*/ 49 h 134"/>
              <a:gd name="T8" fmla="*/ 129 w 134"/>
              <a:gd name="T9" fmla="*/ 36 h 134"/>
              <a:gd name="T10" fmla="*/ 113 w 134"/>
              <a:gd name="T11" fmla="*/ 55 h 134"/>
              <a:gd name="T12" fmla="*/ 121 w 134"/>
              <a:gd name="T13" fmla="*/ 83 h 134"/>
              <a:gd name="T14" fmla="*/ 132 w 134"/>
              <a:gd name="T15" fmla="*/ 85 h 134"/>
              <a:gd name="T16" fmla="*/ 109 w 134"/>
              <a:gd name="T17" fmla="*/ 92 h 134"/>
              <a:gd name="T18" fmla="*/ 116 w 134"/>
              <a:gd name="T19" fmla="*/ 102 h 134"/>
              <a:gd name="T20" fmla="*/ 97 w 134"/>
              <a:gd name="T21" fmla="*/ 105 h 134"/>
              <a:gd name="T22" fmla="*/ 83 w 134"/>
              <a:gd name="T23" fmla="*/ 132 h 134"/>
              <a:gd name="T24" fmla="*/ 73 w 134"/>
              <a:gd name="T25" fmla="*/ 114 h 134"/>
              <a:gd name="T26" fmla="*/ 78 w 134"/>
              <a:gd name="T27" fmla="*/ 127 h 134"/>
              <a:gd name="T28" fmla="*/ 66 w 134"/>
              <a:gd name="T29" fmla="*/ 113 h 134"/>
              <a:gd name="T30" fmla="*/ 58 w 134"/>
              <a:gd name="T31" fmla="*/ 133 h 134"/>
              <a:gd name="T32" fmla="*/ 51 w 134"/>
              <a:gd name="T33" fmla="*/ 110 h 134"/>
              <a:gd name="T34" fmla="*/ 41 w 134"/>
              <a:gd name="T35" fmla="*/ 117 h 134"/>
              <a:gd name="T36" fmla="*/ 28 w 134"/>
              <a:gd name="T37" fmla="*/ 93 h 134"/>
              <a:gd name="T38" fmla="*/ 14 w 134"/>
              <a:gd name="T39" fmla="*/ 94 h 134"/>
              <a:gd name="T40" fmla="*/ 20 w 134"/>
              <a:gd name="T41" fmla="*/ 77 h 134"/>
              <a:gd name="T42" fmla="*/ 12 w 134"/>
              <a:gd name="T43" fmla="*/ 63 h 134"/>
              <a:gd name="T44" fmla="*/ 11 w 134"/>
              <a:gd name="T45" fmla="*/ 55 h 134"/>
              <a:gd name="T46" fmla="*/ 10 w 134"/>
              <a:gd name="T47" fmla="*/ 48 h 134"/>
              <a:gd name="T48" fmla="*/ 27 w 134"/>
              <a:gd name="T49" fmla="*/ 37 h 134"/>
              <a:gd name="T50" fmla="*/ 34 w 134"/>
              <a:gd name="T51" fmla="*/ 35 h 134"/>
              <a:gd name="T52" fmla="*/ 29 w 134"/>
              <a:gd name="T53" fmla="*/ 15 h 134"/>
              <a:gd name="T54" fmla="*/ 37 w 134"/>
              <a:gd name="T55" fmla="*/ 11 h 134"/>
              <a:gd name="T56" fmla="*/ 52 w 134"/>
              <a:gd name="T57" fmla="*/ 9 h 134"/>
              <a:gd name="T58" fmla="*/ 67 w 134"/>
              <a:gd name="T59" fmla="*/ 18 h 134"/>
              <a:gd name="T60" fmla="*/ 80 w 134"/>
              <a:gd name="T61" fmla="*/ 68 h 134"/>
              <a:gd name="T62" fmla="*/ 69 w 134"/>
              <a:gd name="T63" fmla="*/ 77 h 134"/>
              <a:gd name="T64" fmla="*/ 106 w 134"/>
              <a:gd name="T65" fmla="*/ 58 h 134"/>
              <a:gd name="T66" fmla="*/ 55 w 134"/>
              <a:gd name="T67" fmla="*/ 96 h 134"/>
              <a:gd name="T68" fmla="*/ 54 w 134"/>
              <a:gd name="T69" fmla="*/ 99 h 134"/>
              <a:gd name="T70" fmla="*/ 70 w 134"/>
              <a:gd name="T71" fmla="*/ 101 h 134"/>
              <a:gd name="T72" fmla="*/ 67 w 134"/>
              <a:gd name="T73" fmla="*/ 30 h 134"/>
              <a:gd name="T74" fmla="*/ 67 w 134"/>
              <a:gd name="T75" fmla="*/ 30 h 134"/>
              <a:gd name="T76" fmla="*/ 54 w 134"/>
              <a:gd name="T77" fmla="*/ 32 h 134"/>
              <a:gd name="T78" fmla="*/ 40 w 134"/>
              <a:gd name="T79" fmla="*/ 62 h 134"/>
              <a:gd name="T80" fmla="*/ 32 w 134"/>
              <a:gd name="T81" fmla="*/ 70 h 134"/>
              <a:gd name="T82" fmla="*/ 40 w 134"/>
              <a:gd name="T83" fmla="*/ 62 h 134"/>
              <a:gd name="T84" fmla="*/ 99 w 134"/>
              <a:gd name="T85" fmla="*/ 9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34">
                <a:moveTo>
                  <a:pt x="84" y="20"/>
                </a:moveTo>
                <a:cubicBezTo>
                  <a:pt x="85" y="16"/>
                  <a:pt x="87" y="12"/>
                  <a:pt x="88" y="8"/>
                </a:cubicBezTo>
                <a:cubicBezTo>
                  <a:pt x="86" y="6"/>
                  <a:pt x="83" y="5"/>
                  <a:pt x="81" y="3"/>
                </a:cubicBezTo>
                <a:cubicBezTo>
                  <a:pt x="87" y="0"/>
                  <a:pt x="98" y="4"/>
                  <a:pt x="102" y="11"/>
                </a:cubicBezTo>
                <a:cubicBezTo>
                  <a:pt x="100" y="11"/>
                  <a:pt x="97" y="11"/>
                  <a:pt x="94" y="11"/>
                </a:cubicBezTo>
                <a:cubicBezTo>
                  <a:pt x="92" y="15"/>
                  <a:pt x="91" y="19"/>
                  <a:pt x="90" y="23"/>
                </a:cubicBezTo>
                <a:cubicBezTo>
                  <a:pt x="93" y="26"/>
                  <a:pt x="97" y="28"/>
                  <a:pt x="100" y="31"/>
                </a:cubicBezTo>
                <a:cubicBezTo>
                  <a:pt x="109" y="29"/>
                  <a:pt x="103" y="23"/>
                  <a:pt x="103" y="17"/>
                </a:cubicBezTo>
                <a:cubicBezTo>
                  <a:pt x="111" y="21"/>
                  <a:pt x="115" y="27"/>
                  <a:pt x="118" y="35"/>
                </a:cubicBezTo>
                <a:cubicBezTo>
                  <a:pt x="115" y="34"/>
                  <a:pt x="113" y="33"/>
                  <a:pt x="110" y="31"/>
                </a:cubicBezTo>
                <a:cubicBezTo>
                  <a:pt x="108" y="33"/>
                  <a:pt x="107" y="34"/>
                  <a:pt x="105" y="36"/>
                </a:cubicBezTo>
                <a:cubicBezTo>
                  <a:pt x="107" y="40"/>
                  <a:pt x="109" y="44"/>
                  <a:pt x="112" y="49"/>
                </a:cubicBezTo>
                <a:cubicBezTo>
                  <a:pt x="116" y="48"/>
                  <a:pt x="121" y="46"/>
                  <a:pt x="125" y="45"/>
                </a:cubicBezTo>
                <a:cubicBezTo>
                  <a:pt x="126" y="42"/>
                  <a:pt x="126" y="39"/>
                  <a:pt x="127" y="36"/>
                </a:cubicBezTo>
                <a:cubicBezTo>
                  <a:pt x="127" y="36"/>
                  <a:pt x="128" y="36"/>
                  <a:pt x="129" y="36"/>
                </a:cubicBezTo>
                <a:cubicBezTo>
                  <a:pt x="133" y="42"/>
                  <a:pt x="134" y="50"/>
                  <a:pt x="132" y="57"/>
                </a:cubicBezTo>
                <a:cubicBezTo>
                  <a:pt x="130" y="55"/>
                  <a:pt x="128" y="53"/>
                  <a:pt x="127" y="51"/>
                </a:cubicBezTo>
                <a:cubicBezTo>
                  <a:pt x="122" y="52"/>
                  <a:pt x="118" y="54"/>
                  <a:pt x="113" y="55"/>
                </a:cubicBezTo>
                <a:cubicBezTo>
                  <a:pt x="117" y="60"/>
                  <a:pt x="110" y="68"/>
                  <a:pt x="120" y="69"/>
                </a:cubicBezTo>
                <a:cubicBezTo>
                  <a:pt x="122" y="66"/>
                  <a:pt x="123" y="64"/>
                  <a:pt x="125" y="62"/>
                </a:cubicBezTo>
                <a:cubicBezTo>
                  <a:pt x="128" y="70"/>
                  <a:pt x="125" y="77"/>
                  <a:pt x="121" y="83"/>
                </a:cubicBezTo>
                <a:cubicBezTo>
                  <a:pt x="117" y="82"/>
                  <a:pt x="122" y="73"/>
                  <a:pt x="114" y="75"/>
                </a:cubicBezTo>
                <a:cubicBezTo>
                  <a:pt x="114" y="78"/>
                  <a:pt x="113" y="82"/>
                  <a:pt x="112" y="86"/>
                </a:cubicBezTo>
                <a:cubicBezTo>
                  <a:pt x="118" y="89"/>
                  <a:pt x="125" y="95"/>
                  <a:pt x="132" y="85"/>
                </a:cubicBezTo>
                <a:cubicBezTo>
                  <a:pt x="132" y="94"/>
                  <a:pt x="128" y="100"/>
                  <a:pt x="122" y="107"/>
                </a:cubicBezTo>
                <a:cubicBezTo>
                  <a:pt x="122" y="103"/>
                  <a:pt x="122" y="100"/>
                  <a:pt x="122" y="97"/>
                </a:cubicBezTo>
                <a:cubicBezTo>
                  <a:pt x="118" y="95"/>
                  <a:pt x="113" y="93"/>
                  <a:pt x="109" y="92"/>
                </a:cubicBezTo>
                <a:cubicBezTo>
                  <a:pt x="107" y="95"/>
                  <a:pt x="105" y="97"/>
                  <a:pt x="103" y="100"/>
                </a:cubicBezTo>
                <a:cubicBezTo>
                  <a:pt x="104" y="102"/>
                  <a:pt x="106" y="104"/>
                  <a:pt x="107" y="105"/>
                </a:cubicBezTo>
                <a:cubicBezTo>
                  <a:pt x="110" y="104"/>
                  <a:pt x="113" y="103"/>
                  <a:pt x="116" y="102"/>
                </a:cubicBezTo>
                <a:cubicBezTo>
                  <a:pt x="114" y="109"/>
                  <a:pt x="108" y="114"/>
                  <a:pt x="98" y="118"/>
                </a:cubicBezTo>
                <a:cubicBezTo>
                  <a:pt x="100" y="115"/>
                  <a:pt x="101" y="112"/>
                  <a:pt x="102" y="109"/>
                </a:cubicBezTo>
                <a:cubicBezTo>
                  <a:pt x="101" y="108"/>
                  <a:pt x="99" y="107"/>
                  <a:pt x="97" y="105"/>
                </a:cubicBezTo>
                <a:cubicBezTo>
                  <a:pt x="95" y="107"/>
                  <a:pt x="92" y="108"/>
                  <a:pt x="89" y="110"/>
                </a:cubicBezTo>
                <a:cubicBezTo>
                  <a:pt x="93" y="116"/>
                  <a:pt x="91" y="127"/>
                  <a:pt x="104" y="125"/>
                </a:cubicBezTo>
                <a:cubicBezTo>
                  <a:pt x="98" y="131"/>
                  <a:pt x="91" y="132"/>
                  <a:pt x="83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4" y="129"/>
                  <a:pt x="86" y="128"/>
                  <a:pt x="88" y="126"/>
                </a:cubicBezTo>
                <a:cubicBezTo>
                  <a:pt x="86" y="113"/>
                  <a:pt x="84" y="112"/>
                  <a:pt x="73" y="114"/>
                </a:cubicBezTo>
                <a:cubicBezTo>
                  <a:pt x="72" y="116"/>
                  <a:pt x="72" y="118"/>
                  <a:pt x="71" y="121"/>
                </a:cubicBezTo>
                <a:cubicBezTo>
                  <a:pt x="74" y="122"/>
                  <a:pt x="77" y="124"/>
                  <a:pt x="79" y="126"/>
                </a:cubicBezTo>
                <a:cubicBezTo>
                  <a:pt x="79" y="126"/>
                  <a:pt x="79" y="127"/>
                  <a:pt x="78" y="127"/>
                </a:cubicBezTo>
                <a:cubicBezTo>
                  <a:pt x="71" y="128"/>
                  <a:pt x="64" y="127"/>
                  <a:pt x="56" y="123"/>
                </a:cubicBezTo>
                <a:cubicBezTo>
                  <a:pt x="60" y="122"/>
                  <a:pt x="62" y="121"/>
                  <a:pt x="65" y="120"/>
                </a:cubicBezTo>
                <a:cubicBezTo>
                  <a:pt x="66" y="118"/>
                  <a:pt x="66" y="116"/>
                  <a:pt x="66" y="113"/>
                </a:cubicBezTo>
                <a:cubicBezTo>
                  <a:pt x="63" y="113"/>
                  <a:pt x="60" y="112"/>
                  <a:pt x="57" y="112"/>
                </a:cubicBezTo>
                <a:cubicBezTo>
                  <a:pt x="55" y="117"/>
                  <a:pt x="54" y="121"/>
                  <a:pt x="52" y="126"/>
                </a:cubicBezTo>
                <a:cubicBezTo>
                  <a:pt x="54" y="128"/>
                  <a:pt x="56" y="130"/>
                  <a:pt x="58" y="133"/>
                </a:cubicBezTo>
                <a:cubicBezTo>
                  <a:pt x="52" y="134"/>
                  <a:pt x="42" y="130"/>
                  <a:pt x="37" y="124"/>
                </a:cubicBezTo>
                <a:cubicBezTo>
                  <a:pt x="40" y="124"/>
                  <a:pt x="43" y="124"/>
                  <a:pt x="46" y="124"/>
                </a:cubicBezTo>
                <a:cubicBezTo>
                  <a:pt x="48" y="119"/>
                  <a:pt x="49" y="115"/>
                  <a:pt x="51" y="110"/>
                </a:cubicBezTo>
                <a:cubicBezTo>
                  <a:pt x="48" y="108"/>
                  <a:pt x="45" y="107"/>
                  <a:pt x="41" y="105"/>
                </a:cubicBezTo>
                <a:cubicBezTo>
                  <a:pt x="40" y="106"/>
                  <a:pt x="39" y="107"/>
                  <a:pt x="38" y="109"/>
                </a:cubicBezTo>
                <a:cubicBezTo>
                  <a:pt x="39" y="111"/>
                  <a:pt x="40" y="114"/>
                  <a:pt x="41" y="117"/>
                </a:cubicBezTo>
                <a:cubicBezTo>
                  <a:pt x="35" y="117"/>
                  <a:pt x="27" y="110"/>
                  <a:pt x="25" y="103"/>
                </a:cubicBezTo>
                <a:cubicBezTo>
                  <a:pt x="28" y="100"/>
                  <a:pt x="33" y="109"/>
                  <a:pt x="36" y="101"/>
                </a:cubicBezTo>
                <a:cubicBezTo>
                  <a:pt x="33" y="98"/>
                  <a:pt x="31" y="96"/>
                  <a:pt x="28" y="93"/>
                </a:cubicBezTo>
                <a:cubicBezTo>
                  <a:pt x="21" y="96"/>
                  <a:pt x="15" y="99"/>
                  <a:pt x="18" y="109"/>
                </a:cubicBezTo>
                <a:cubicBezTo>
                  <a:pt x="11" y="104"/>
                  <a:pt x="8" y="97"/>
                  <a:pt x="7" y="89"/>
                </a:cubicBezTo>
                <a:cubicBezTo>
                  <a:pt x="9" y="91"/>
                  <a:pt x="12" y="92"/>
                  <a:pt x="14" y="94"/>
                </a:cubicBezTo>
                <a:cubicBezTo>
                  <a:pt x="18" y="92"/>
                  <a:pt x="21" y="89"/>
                  <a:pt x="25" y="87"/>
                </a:cubicBezTo>
                <a:cubicBezTo>
                  <a:pt x="24" y="84"/>
                  <a:pt x="23" y="81"/>
                  <a:pt x="22" y="78"/>
                </a:cubicBezTo>
                <a:cubicBezTo>
                  <a:pt x="22" y="77"/>
                  <a:pt x="21" y="77"/>
                  <a:pt x="20" y="77"/>
                </a:cubicBezTo>
                <a:cubicBezTo>
                  <a:pt x="19" y="77"/>
                  <a:pt x="18" y="78"/>
                  <a:pt x="17" y="79"/>
                </a:cubicBezTo>
                <a:cubicBezTo>
                  <a:pt x="16" y="81"/>
                  <a:pt x="16" y="83"/>
                  <a:pt x="15" y="85"/>
                </a:cubicBezTo>
                <a:cubicBezTo>
                  <a:pt x="10" y="78"/>
                  <a:pt x="11" y="71"/>
                  <a:pt x="12" y="63"/>
                </a:cubicBezTo>
                <a:cubicBezTo>
                  <a:pt x="17" y="64"/>
                  <a:pt x="15" y="72"/>
                  <a:pt x="21" y="70"/>
                </a:cubicBezTo>
                <a:cubicBezTo>
                  <a:pt x="22" y="66"/>
                  <a:pt x="22" y="62"/>
                  <a:pt x="22" y="57"/>
                </a:cubicBezTo>
                <a:cubicBezTo>
                  <a:pt x="19" y="56"/>
                  <a:pt x="14" y="56"/>
                  <a:pt x="11" y="55"/>
                </a:cubicBezTo>
                <a:cubicBezTo>
                  <a:pt x="5" y="53"/>
                  <a:pt x="6" y="61"/>
                  <a:pt x="1" y="60"/>
                </a:cubicBezTo>
                <a:cubicBezTo>
                  <a:pt x="0" y="52"/>
                  <a:pt x="3" y="46"/>
                  <a:pt x="8" y="40"/>
                </a:cubicBezTo>
                <a:cubicBezTo>
                  <a:pt x="9" y="42"/>
                  <a:pt x="9" y="45"/>
                  <a:pt x="10" y="48"/>
                </a:cubicBezTo>
                <a:cubicBezTo>
                  <a:pt x="14" y="49"/>
                  <a:pt x="19" y="50"/>
                  <a:pt x="24" y="51"/>
                </a:cubicBezTo>
                <a:cubicBezTo>
                  <a:pt x="26" y="47"/>
                  <a:pt x="28" y="44"/>
                  <a:pt x="30" y="40"/>
                </a:cubicBezTo>
                <a:cubicBezTo>
                  <a:pt x="29" y="39"/>
                  <a:pt x="28" y="38"/>
                  <a:pt x="27" y="37"/>
                </a:cubicBezTo>
                <a:cubicBezTo>
                  <a:pt x="24" y="38"/>
                  <a:pt x="21" y="40"/>
                  <a:pt x="18" y="41"/>
                </a:cubicBezTo>
                <a:cubicBezTo>
                  <a:pt x="20" y="32"/>
                  <a:pt x="26" y="28"/>
                  <a:pt x="32" y="24"/>
                </a:cubicBezTo>
                <a:cubicBezTo>
                  <a:pt x="36" y="27"/>
                  <a:pt x="26" y="32"/>
                  <a:pt x="34" y="35"/>
                </a:cubicBezTo>
                <a:cubicBezTo>
                  <a:pt x="36" y="33"/>
                  <a:pt x="39" y="31"/>
                  <a:pt x="41" y="29"/>
                </a:cubicBezTo>
                <a:cubicBezTo>
                  <a:pt x="38" y="24"/>
                  <a:pt x="36" y="20"/>
                  <a:pt x="33" y="16"/>
                </a:cubicBezTo>
                <a:cubicBezTo>
                  <a:pt x="32" y="15"/>
                  <a:pt x="31" y="15"/>
                  <a:pt x="29" y="15"/>
                </a:cubicBezTo>
                <a:cubicBezTo>
                  <a:pt x="27" y="15"/>
                  <a:pt x="25" y="15"/>
                  <a:pt x="23" y="14"/>
                </a:cubicBezTo>
                <a:cubicBezTo>
                  <a:pt x="28" y="8"/>
                  <a:pt x="34" y="5"/>
                  <a:pt x="42" y="4"/>
                </a:cubicBezTo>
                <a:cubicBezTo>
                  <a:pt x="41" y="7"/>
                  <a:pt x="39" y="9"/>
                  <a:pt x="37" y="11"/>
                </a:cubicBezTo>
                <a:cubicBezTo>
                  <a:pt x="40" y="16"/>
                  <a:pt x="43" y="20"/>
                  <a:pt x="46" y="25"/>
                </a:cubicBezTo>
                <a:cubicBezTo>
                  <a:pt x="51" y="23"/>
                  <a:pt x="56" y="21"/>
                  <a:pt x="60" y="19"/>
                </a:cubicBezTo>
                <a:cubicBezTo>
                  <a:pt x="64" y="11"/>
                  <a:pt x="55" y="13"/>
                  <a:pt x="52" y="9"/>
                </a:cubicBezTo>
                <a:cubicBezTo>
                  <a:pt x="60" y="6"/>
                  <a:pt x="67" y="6"/>
                  <a:pt x="74" y="9"/>
                </a:cubicBezTo>
                <a:cubicBezTo>
                  <a:pt x="72" y="10"/>
                  <a:pt x="70" y="12"/>
                  <a:pt x="67" y="13"/>
                </a:cubicBezTo>
                <a:cubicBezTo>
                  <a:pt x="67" y="14"/>
                  <a:pt x="67" y="16"/>
                  <a:pt x="67" y="18"/>
                </a:cubicBezTo>
                <a:cubicBezTo>
                  <a:pt x="73" y="19"/>
                  <a:pt x="78" y="19"/>
                  <a:pt x="84" y="20"/>
                </a:cubicBezTo>
                <a:close/>
                <a:moveTo>
                  <a:pt x="69" y="77"/>
                </a:moveTo>
                <a:cubicBezTo>
                  <a:pt x="75" y="77"/>
                  <a:pt x="80" y="73"/>
                  <a:pt x="80" y="68"/>
                </a:cubicBezTo>
                <a:cubicBezTo>
                  <a:pt x="80" y="62"/>
                  <a:pt x="76" y="58"/>
                  <a:pt x="70" y="58"/>
                </a:cubicBezTo>
                <a:cubicBezTo>
                  <a:pt x="65" y="57"/>
                  <a:pt x="60" y="62"/>
                  <a:pt x="59" y="67"/>
                </a:cubicBezTo>
                <a:cubicBezTo>
                  <a:pt x="59" y="73"/>
                  <a:pt x="64" y="77"/>
                  <a:pt x="69" y="77"/>
                </a:cubicBezTo>
                <a:close/>
                <a:moveTo>
                  <a:pt x="97" y="43"/>
                </a:moveTo>
                <a:cubicBezTo>
                  <a:pt x="94" y="49"/>
                  <a:pt x="96" y="57"/>
                  <a:pt x="100" y="60"/>
                </a:cubicBezTo>
                <a:cubicBezTo>
                  <a:pt x="103" y="62"/>
                  <a:pt x="105" y="62"/>
                  <a:pt x="106" y="58"/>
                </a:cubicBezTo>
                <a:cubicBezTo>
                  <a:pt x="106" y="54"/>
                  <a:pt x="102" y="46"/>
                  <a:pt x="97" y="43"/>
                </a:cubicBezTo>
                <a:close/>
                <a:moveTo>
                  <a:pt x="54" y="99"/>
                </a:moveTo>
                <a:cubicBezTo>
                  <a:pt x="54" y="98"/>
                  <a:pt x="55" y="97"/>
                  <a:pt x="55" y="96"/>
                </a:cubicBezTo>
                <a:cubicBezTo>
                  <a:pt x="55" y="92"/>
                  <a:pt x="47" y="85"/>
                  <a:pt x="43" y="86"/>
                </a:cubicBezTo>
                <a:cubicBezTo>
                  <a:pt x="42" y="86"/>
                  <a:pt x="40" y="87"/>
                  <a:pt x="40" y="88"/>
                </a:cubicBezTo>
                <a:cubicBezTo>
                  <a:pt x="40" y="92"/>
                  <a:pt x="49" y="99"/>
                  <a:pt x="54" y="99"/>
                </a:cubicBezTo>
                <a:close/>
                <a:moveTo>
                  <a:pt x="88" y="98"/>
                </a:moveTo>
                <a:cubicBezTo>
                  <a:pt x="83" y="94"/>
                  <a:pt x="76" y="94"/>
                  <a:pt x="72" y="98"/>
                </a:cubicBezTo>
                <a:cubicBezTo>
                  <a:pt x="71" y="98"/>
                  <a:pt x="70" y="100"/>
                  <a:pt x="70" y="101"/>
                </a:cubicBezTo>
                <a:cubicBezTo>
                  <a:pt x="70" y="102"/>
                  <a:pt x="71" y="103"/>
                  <a:pt x="72" y="103"/>
                </a:cubicBezTo>
                <a:cubicBezTo>
                  <a:pt x="77" y="105"/>
                  <a:pt x="85" y="102"/>
                  <a:pt x="88" y="98"/>
                </a:cubicBezTo>
                <a:close/>
                <a:moveTo>
                  <a:pt x="67" y="30"/>
                </a:moveTo>
                <a:cubicBezTo>
                  <a:pt x="70" y="35"/>
                  <a:pt x="79" y="38"/>
                  <a:pt x="84" y="35"/>
                </a:cubicBezTo>
                <a:cubicBezTo>
                  <a:pt x="85" y="35"/>
                  <a:pt x="85" y="32"/>
                  <a:pt x="85" y="31"/>
                </a:cubicBezTo>
                <a:cubicBezTo>
                  <a:pt x="82" y="28"/>
                  <a:pt x="72" y="27"/>
                  <a:pt x="67" y="30"/>
                </a:cubicBezTo>
                <a:close/>
                <a:moveTo>
                  <a:pt x="43" y="45"/>
                </a:moveTo>
                <a:cubicBezTo>
                  <a:pt x="49" y="45"/>
                  <a:pt x="56" y="39"/>
                  <a:pt x="56" y="35"/>
                </a:cubicBezTo>
                <a:cubicBezTo>
                  <a:pt x="57" y="34"/>
                  <a:pt x="55" y="33"/>
                  <a:pt x="54" y="32"/>
                </a:cubicBezTo>
                <a:cubicBezTo>
                  <a:pt x="50" y="35"/>
                  <a:pt x="46" y="38"/>
                  <a:pt x="42" y="42"/>
                </a:cubicBezTo>
                <a:cubicBezTo>
                  <a:pt x="41" y="42"/>
                  <a:pt x="43" y="44"/>
                  <a:pt x="43" y="45"/>
                </a:cubicBezTo>
                <a:close/>
                <a:moveTo>
                  <a:pt x="40" y="62"/>
                </a:moveTo>
                <a:cubicBezTo>
                  <a:pt x="39" y="60"/>
                  <a:pt x="39" y="58"/>
                  <a:pt x="38" y="56"/>
                </a:cubicBezTo>
                <a:cubicBezTo>
                  <a:pt x="37" y="53"/>
                  <a:pt x="34" y="53"/>
                  <a:pt x="33" y="56"/>
                </a:cubicBezTo>
                <a:cubicBezTo>
                  <a:pt x="32" y="60"/>
                  <a:pt x="32" y="65"/>
                  <a:pt x="32" y="70"/>
                </a:cubicBezTo>
                <a:cubicBezTo>
                  <a:pt x="32" y="71"/>
                  <a:pt x="33" y="72"/>
                  <a:pt x="34" y="72"/>
                </a:cubicBezTo>
                <a:cubicBezTo>
                  <a:pt x="35" y="72"/>
                  <a:pt x="37" y="71"/>
                  <a:pt x="37" y="70"/>
                </a:cubicBezTo>
                <a:cubicBezTo>
                  <a:pt x="38" y="68"/>
                  <a:pt x="39" y="65"/>
                  <a:pt x="40" y="62"/>
                </a:cubicBezTo>
                <a:close/>
                <a:moveTo>
                  <a:pt x="105" y="75"/>
                </a:moveTo>
                <a:cubicBezTo>
                  <a:pt x="99" y="77"/>
                  <a:pt x="94" y="83"/>
                  <a:pt x="95" y="88"/>
                </a:cubicBezTo>
                <a:cubicBezTo>
                  <a:pt x="95" y="91"/>
                  <a:pt x="96" y="93"/>
                  <a:pt x="99" y="91"/>
                </a:cubicBezTo>
                <a:cubicBezTo>
                  <a:pt x="103" y="89"/>
                  <a:pt x="106" y="80"/>
                  <a:pt x="105" y="7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140826" y="2030413"/>
            <a:ext cx="1587500" cy="1065212"/>
          </a:xfrm>
          <a:custGeom>
            <a:avLst/>
            <a:gdLst>
              <a:gd name="T0" fmla="*/ 56 w 167"/>
              <a:gd name="T1" fmla="*/ 91 h 112"/>
              <a:gd name="T2" fmla="*/ 33 w 167"/>
              <a:gd name="T3" fmla="*/ 94 h 112"/>
              <a:gd name="T4" fmla="*/ 20 w 167"/>
              <a:gd name="T5" fmla="*/ 89 h 112"/>
              <a:gd name="T6" fmla="*/ 8 w 167"/>
              <a:gd name="T7" fmla="*/ 78 h 112"/>
              <a:gd name="T8" fmla="*/ 7 w 167"/>
              <a:gd name="T9" fmla="*/ 67 h 112"/>
              <a:gd name="T10" fmla="*/ 1 w 167"/>
              <a:gd name="T11" fmla="*/ 66 h 112"/>
              <a:gd name="T12" fmla="*/ 0 w 167"/>
              <a:gd name="T13" fmla="*/ 53 h 112"/>
              <a:gd name="T14" fmla="*/ 2 w 167"/>
              <a:gd name="T15" fmla="*/ 38 h 112"/>
              <a:gd name="T16" fmla="*/ 7 w 167"/>
              <a:gd name="T17" fmla="*/ 27 h 112"/>
              <a:gd name="T18" fmla="*/ 13 w 167"/>
              <a:gd name="T19" fmla="*/ 28 h 112"/>
              <a:gd name="T20" fmla="*/ 16 w 167"/>
              <a:gd name="T21" fmla="*/ 18 h 112"/>
              <a:gd name="T22" fmla="*/ 22 w 167"/>
              <a:gd name="T23" fmla="*/ 19 h 112"/>
              <a:gd name="T24" fmla="*/ 28 w 167"/>
              <a:gd name="T25" fmla="*/ 11 h 112"/>
              <a:gd name="T26" fmla="*/ 33 w 167"/>
              <a:gd name="T27" fmla="*/ 14 h 112"/>
              <a:gd name="T28" fmla="*/ 40 w 167"/>
              <a:gd name="T29" fmla="*/ 4 h 112"/>
              <a:gd name="T30" fmla="*/ 52 w 167"/>
              <a:gd name="T31" fmla="*/ 8 h 112"/>
              <a:gd name="T32" fmla="*/ 65 w 167"/>
              <a:gd name="T33" fmla="*/ 6 h 112"/>
              <a:gd name="T34" fmla="*/ 69 w 167"/>
              <a:gd name="T35" fmla="*/ 6 h 112"/>
              <a:gd name="T36" fmla="*/ 80 w 167"/>
              <a:gd name="T37" fmla="*/ 0 h 112"/>
              <a:gd name="T38" fmla="*/ 90 w 167"/>
              <a:gd name="T39" fmla="*/ 7 h 112"/>
              <a:gd name="T40" fmla="*/ 102 w 167"/>
              <a:gd name="T41" fmla="*/ 11 h 112"/>
              <a:gd name="T42" fmla="*/ 107 w 167"/>
              <a:gd name="T43" fmla="*/ 13 h 112"/>
              <a:gd name="T44" fmla="*/ 119 w 167"/>
              <a:gd name="T45" fmla="*/ 16 h 112"/>
              <a:gd name="T46" fmla="*/ 146 w 167"/>
              <a:gd name="T47" fmla="*/ 35 h 112"/>
              <a:gd name="T48" fmla="*/ 144 w 167"/>
              <a:gd name="T49" fmla="*/ 82 h 112"/>
              <a:gd name="T50" fmla="*/ 127 w 167"/>
              <a:gd name="T51" fmla="*/ 91 h 112"/>
              <a:gd name="T52" fmla="*/ 126 w 167"/>
              <a:gd name="T53" fmla="*/ 108 h 112"/>
              <a:gd name="T54" fmla="*/ 119 w 167"/>
              <a:gd name="T55" fmla="*/ 107 h 112"/>
              <a:gd name="T56" fmla="*/ 123 w 167"/>
              <a:gd name="T57" fmla="*/ 94 h 112"/>
              <a:gd name="T58" fmla="*/ 144 w 167"/>
              <a:gd name="T59" fmla="*/ 75 h 112"/>
              <a:gd name="T60" fmla="*/ 140 w 167"/>
              <a:gd name="T61" fmla="*/ 40 h 112"/>
              <a:gd name="T62" fmla="*/ 117 w 167"/>
              <a:gd name="T63" fmla="*/ 28 h 112"/>
              <a:gd name="T64" fmla="*/ 118 w 167"/>
              <a:gd name="T65" fmla="*/ 34 h 112"/>
              <a:gd name="T66" fmla="*/ 106 w 167"/>
              <a:gd name="T67" fmla="*/ 34 h 112"/>
              <a:gd name="T68" fmla="*/ 107 w 167"/>
              <a:gd name="T69" fmla="*/ 40 h 112"/>
              <a:gd name="T70" fmla="*/ 96 w 167"/>
              <a:gd name="T71" fmla="*/ 42 h 112"/>
              <a:gd name="T72" fmla="*/ 99 w 167"/>
              <a:gd name="T73" fmla="*/ 47 h 112"/>
              <a:gd name="T74" fmla="*/ 90 w 167"/>
              <a:gd name="T75" fmla="*/ 52 h 112"/>
              <a:gd name="T76" fmla="*/ 88 w 167"/>
              <a:gd name="T77" fmla="*/ 56 h 112"/>
              <a:gd name="T78" fmla="*/ 90 w 167"/>
              <a:gd name="T79" fmla="*/ 67 h 112"/>
              <a:gd name="T80" fmla="*/ 79 w 167"/>
              <a:gd name="T81" fmla="*/ 74 h 112"/>
              <a:gd name="T82" fmla="*/ 82 w 167"/>
              <a:gd name="T83" fmla="*/ 79 h 112"/>
              <a:gd name="T84" fmla="*/ 72 w 167"/>
              <a:gd name="T85" fmla="*/ 87 h 112"/>
              <a:gd name="T86" fmla="*/ 60 w 167"/>
              <a:gd name="T87" fmla="*/ 96 h 112"/>
              <a:gd name="T88" fmla="*/ 19 w 167"/>
              <a:gd name="T89" fmla="*/ 61 h 112"/>
              <a:gd name="T90" fmla="*/ 46 w 167"/>
              <a:gd name="T91" fmla="*/ 52 h 112"/>
              <a:gd name="T92" fmla="*/ 19 w 167"/>
              <a:gd name="T93" fmla="*/ 46 h 112"/>
              <a:gd name="T94" fmla="*/ 69 w 167"/>
              <a:gd name="T95" fmla="*/ 25 h 112"/>
              <a:gd name="T96" fmla="*/ 76 w 167"/>
              <a:gd name="T97" fmla="*/ 32 h 112"/>
              <a:gd name="T98" fmla="*/ 75 w 167"/>
              <a:gd name="T99" fmla="*/ 21 h 112"/>
              <a:gd name="T100" fmla="*/ 45 w 167"/>
              <a:gd name="T101" fmla="*/ 29 h 112"/>
              <a:gd name="T102" fmla="*/ 39 w 167"/>
              <a:gd name="T103" fmla="*/ 22 h 112"/>
              <a:gd name="T104" fmla="*/ 39 w 167"/>
              <a:gd name="T105" fmla="*/ 32 h 112"/>
              <a:gd name="T106" fmla="*/ 58 w 167"/>
              <a:gd name="T107" fmla="*/ 46 h 112"/>
              <a:gd name="T108" fmla="*/ 58 w 167"/>
              <a:gd name="T109" fmla="*/ 46 h 112"/>
              <a:gd name="T110" fmla="*/ 70 w 167"/>
              <a:gd name="T111" fmla="*/ 64 h 112"/>
              <a:gd name="T112" fmla="*/ 67 w 167"/>
              <a:gd name="T113" fmla="*/ 62 h 112"/>
              <a:gd name="T114" fmla="*/ 53 w 167"/>
              <a:gd name="T115" fmla="*/ 70 h 112"/>
              <a:gd name="T116" fmla="*/ 96 w 167"/>
              <a:gd name="T117" fmla="*/ 17 h 112"/>
              <a:gd name="T118" fmla="*/ 97 w 167"/>
              <a:gd name="T119" fmla="*/ 25 h 112"/>
              <a:gd name="T120" fmla="*/ 42 w 167"/>
              <a:gd name="T121" fmla="*/ 86 h 112"/>
              <a:gd name="T122" fmla="*/ 41 w 167"/>
              <a:gd name="T123" fmla="*/ 77 h 112"/>
              <a:gd name="T124" fmla="*/ 42 w 167"/>
              <a:gd name="T125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" h="112">
                <a:moveTo>
                  <a:pt x="60" y="96"/>
                </a:moveTo>
                <a:cubicBezTo>
                  <a:pt x="59" y="93"/>
                  <a:pt x="58" y="92"/>
                  <a:pt x="56" y="91"/>
                </a:cubicBezTo>
                <a:cubicBezTo>
                  <a:pt x="53" y="92"/>
                  <a:pt x="47" y="89"/>
                  <a:pt x="48" y="98"/>
                </a:cubicBezTo>
                <a:cubicBezTo>
                  <a:pt x="43" y="91"/>
                  <a:pt x="38" y="88"/>
                  <a:pt x="33" y="94"/>
                </a:cubicBezTo>
                <a:cubicBezTo>
                  <a:pt x="30" y="91"/>
                  <a:pt x="28" y="88"/>
                  <a:pt x="25" y="86"/>
                </a:cubicBezTo>
                <a:cubicBezTo>
                  <a:pt x="23" y="87"/>
                  <a:pt x="21" y="88"/>
                  <a:pt x="20" y="89"/>
                </a:cubicBezTo>
                <a:cubicBezTo>
                  <a:pt x="19" y="86"/>
                  <a:pt x="18" y="83"/>
                  <a:pt x="16" y="81"/>
                </a:cubicBezTo>
                <a:cubicBezTo>
                  <a:pt x="14" y="79"/>
                  <a:pt x="11" y="79"/>
                  <a:pt x="8" y="78"/>
                </a:cubicBezTo>
                <a:cubicBezTo>
                  <a:pt x="9" y="77"/>
                  <a:pt x="10" y="76"/>
                  <a:pt x="11" y="74"/>
                </a:cubicBezTo>
                <a:cubicBezTo>
                  <a:pt x="10" y="72"/>
                  <a:pt x="8" y="69"/>
                  <a:pt x="7" y="67"/>
                </a:cubicBezTo>
                <a:cubicBezTo>
                  <a:pt x="5" y="67"/>
                  <a:pt x="3" y="67"/>
                  <a:pt x="2" y="67"/>
                </a:cubicBezTo>
                <a:cubicBezTo>
                  <a:pt x="2" y="66"/>
                  <a:pt x="2" y="66"/>
                  <a:pt x="1" y="66"/>
                </a:cubicBezTo>
                <a:cubicBezTo>
                  <a:pt x="3" y="65"/>
                  <a:pt x="4" y="64"/>
                  <a:pt x="6" y="63"/>
                </a:cubicBezTo>
                <a:cubicBezTo>
                  <a:pt x="4" y="59"/>
                  <a:pt x="6" y="54"/>
                  <a:pt x="0" y="53"/>
                </a:cubicBezTo>
                <a:cubicBezTo>
                  <a:pt x="2" y="51"/>
                  <a:pt x="4" y="49"/>
                  <a:pt x="4" y="46"/>
                </a:cubicBezTo>
                <a:cubicBezTo>
                  <a:pt x="5" y="44"/>
                  <a:pt x="3" y="41"/>
                  <a:pt x="2" y="38"/>
                </a:cubicBezTo>
                <a:cubicBezTo>
                  <a:pt x="8" y="40"/>
                  <a:pt x="8" y="35"/>
                  <a:pt x="10" y="31"/>
                </a:cubicBezTo>
                <a:cubicBezTo>
                  <a:pt x="9" y="30"/>
                  <a:pt x="8" y="29"/>
                  <a:pt x="7" y="27"/>
                </a:cubicBezTo>
                <a:cubicBezTo>
                  <a:pt x="7" y="27"/>
                  <a:pt x="8" y="27"/>
                  <a:pt x="8" y="26"/>
                </a:cubicBezTo>
                <a:cubicBezTo>
                  <a:pt x="9" y="27"/>
                  <a:pt x="11" y="27"/>
                  <a:pt x="13" y="28"/>
                </a:cubicBezTo>
                <a:cubicBezTo>
                  <a:pt x="15" y="26"/>
                  <a:pt x="16" y="24"/>
                  <a:pt x="18" y="22"/>
                </a:cubicBezTo>
                <a:cubicBezTo>
                  <a:pt x="18" y="21"/>
                  <a:pt x="17" y="19"/>
                  <a:pt x="16" y="18"/>
                </a:cubicBezTo>
                <a:cubicBezTo>
                  <a:pt x="17" y="18"/>
                  <a:pt x="17" y="17"/>
                  <a:pt x="17" y="17"/>
                </a:cubicBezTo>
                <a:cubicBezTo>
                  <a:pt x="19" y="18"/>
                  <a:pt x="20" y="18"/>
                  <a:pt x="22" y="19"/>
                </a:cubicBezTo>
                <a:cubicBezTo>
                  <a:pt x="24" y="18"/>
                  <a:pt x="26" y="17"/>
                  <a:pt x="29" y="16"/>
                </a:cubicBezTo>
                <a:cubicBezTo>
                  <a:pt x="28" y="14"/>
                  <a:pt x="28" y="13"/>
                  <a:pt x="28" y="11"/>
                </a:cubicBezTo>
                <a:cubicBezTo>
                  <a:pt x="28" y="11"/>
                  <a:pt x="28" y="11"/>
                  <a:pt x="28" y="10"/>
                </a:cubicBezTo>
                <a:cubicBezTo>
                  <a:pt x="30" y="11"/>
                  <a:pt x="31" y="12"/>
                  <a:pt x="33" y="14"/>
                </a:cubicBezTo>
                <a:cubicBezTo>
                  <a:pt x="35" y="13"/>
                  <a:pt x="37" y="12"/>
                  <a:pt x="40" y="11"/>
                </a:cubicBezTo>
                <a:cubicBezTo>
                  <a:pt x="40" y="9"/>
                  <a:pt x="40" y="8"/>
                  <a:pt x="40" y="4"/>
                </a:cubicBezTo>
                <a:cubicBezTo>
                  <a:pt x="42" y="7"/>
                  <a:pt x="43" y="8"/>
                  <a:pt x="44" y="9"/>
                </a:cubicBezTo>
                <a:cubicBezTo>
                  <a:pt x="47" y="9"/>
                  <a:pt x="49" y="8"/>
                  <a:pt x="52" y="8"/>
                </a:cubicBezTo>
                <a:cubicBezTo>
                  <a:pt x="52" y="6"/>
                  <a:pt x="52" y="5"/>
                  <a:pt x="53" y="3"/>
                </a:cubicBezTo>
                <a:cubicBezTo>
                  <a:pt x="56" y="8"/>
                  <a:pt x="60" y="7"/>
                  <a:pt x="65" y="6"/>
                </a:cubicBezTo>
                <a:cubicBezTo>
                  <a:pt x="65" y="4"/>
                  <a:pt x="65" y="3"/>
                  <a:pt x="66" y="0"/>
                </a:cubicBezTo>
                <a:cubicBezTo>
                  <a:pt x="68" y="2"/>
                  <a:pt x="68" y="4"/>
                  <a:pt x="69" y="6"/>
                </a:cubicBezTo>
                <a:cubicBezTo>
                  <a:pt x="72" y="6"/>
                  <a:pt x="75" y="6"/>
                  <a:pt x="77" y="6"/>
                </a:cubicBezTo>
                <a:cubicBezTo>
                  <a:pt x="78" y="4"/>
                  <a:pt x="79" y="3"/>
                  <a:pt x="80" y="0"/>
                </a:cubicBezTo>
                <a:cubicBezTo>
                  <a:pt x="81" y="3"/>
                  <a:pt x="81" y="4"/>
                  <a:pt x="82" y="6"/>
                </a:cubicBezTo>
                <a:cubicBezTo>
                  <a:pt x="84" y="6"/>
                  <a:pt x="87" y="7"/>
                  <a:pt x="90" y="7"/>
                </a:cubicBezTo>
                <a:cubicBezTo>
                  <a:pt x="91" y="6"/>
                  <a:pt x="92" y="4"/>
                  <a:pt x="92" y="3"/>
                </a:cubicBezTo>
                <a:cubicBezTo>
                  <a:pt x="93" y="9"/>
                  <a:pt x="98" y="9"/>
                  <a:pt x="102" y="11"/>
                </a:cubicBezTo>
                <a:cubicBezTo>
                  <a:pt x="103" y="10"/>
                  <a:pt x="105" y="8"/>
                  <a:pt x="107" y="6"/>
                </a:cubicBezTo>
                <a:cubicBezTo>
                  <a:pt x="107" y="9"/>
                  <a:pt x="107" y="11"/>
                  <a:pt x="107" y="13"/>
                </a:cubicBezTo>
                <a:cubicBezTo>
                  <a:pt x="110" y="14"/>
                  <a:pt x="113" y="20"/>
                  <a:pt x="118" y="14"/>
                </a:cubicBezTo>
                <a:cubicBezTo>
                  <a:pt x="119" y="15"/>
                  <a:pt x="119" y="15"/>
                  <a:pt x="119" y="16"/>
                </a:cubicBezTo>
                <a:cubicBezTo>
                  <a:pt x="118" y="17"/>
                  <a:pt x="118" y="19"/>
                  <a:pt x="118" y="19"/>
                </a:cubicBezTo>
                <a:cubicBezTo>
                  <a:pt x="128" y="24"/>
                  <a:pt x="138" y="29"/>
                  <a:pt x="146" y="35"/>
                </a:cubicBezTo>
                <a:cubicBezTo>
                  <a:pt x="152" y="40"/>
                  <a:pt x="158" y="47"/>
                  <a:pt x="161" y="54"/>
                </a:cubicBezTo>
                <a:cubicBezTo>
                  <a:pt x="167" y="68"/>
                  <a:pt x="159" y="81"/>
                  <a:pt x="144" y="82"/>
                </a:cubicBezTo>
                <a:cubicBezTo>
                  <a:pt x="140" y="82"/>
                  <a:pt x="136" y="82"/>
                  <a:pt x="132" y="83"/>
                </a:cubicBezTo>
                <a:cubicBezTo>
                  <a:pt x="128" y="84"/>
                  <a:pt x="126" y="87"/>
                  <a:pt x="127" y="91"/>
                </a:cubicBezTo>
                <a:cubicBezTo>
                  <a:pt x="128" y="92"/>
                  <a:pt x="128" y="93"/>
                  <a:pt x="128" y="93"/>
                </a:cubicBezTo>
                <a:cubicBezTo>
                  <a:pt x="131" y="100"/>
                  <a:pt x="130" y="105"/>
                  <a:pt x="126" y="108"/>
                </a:cubicBezTo>
                <a:cubicBezTo>
                  <a:pt x="121" y="112"/>
                  <a:pt x="113" y="112"/>
                  <a:pt x="107" y="108"/>
                </a:cubicBezTo>
                <a:cubicBezTo>
                  <a:pt x="112" y="108"/>
                  <a:pt x="115" y="108"/>
                  <a:pt x="119" y="107"/>
                </a:cubicBezTo>
                <a:cubicBezTo>
                  <a:pt x="125" y="105"/>
                  <a:pt x="126" y="102"/>
                  <a:pt x="124" y="96"/>
                </a:cubicBezTo>
                <a:cubicBezTo>
                  <a:pt x="124" y="95"/>
                  <a:pt x="124" y="95"/>
                  <a:pt x="123" y="94"/>
                </a:cubicBezTo>
                <a:cubicBezTo>
                  <a:pt x="119" y="85"/>
                  <a:pt x="123" y="78"/>
                  <a:pt x="134" y="76"/>
                </a:cubicBezTo>
                <a:cubicBezTo>
                  <a:pt x="137" y="76"/>
                  <a:pt x="141" y="76"/>
                  <a:pt x="144" y="75"/>
                </a:cubicBezTo>
                <a:cubicBezTo>
                  <a:pt x="155" y="73"/>
                  <a:pt x="159" y="65"/>
                  <a:pt x="154" y="56"/>
                </a:cubicBezTo>
                <a:cubicBezTo>
                  <a:pt x="151" y="50"/>
                  <a:pt x="146" y="44"/>
                  <a:pt x="140" y="40"/>
                </a:cubicBezTo>
                <a:cubicBezTo>
                  <a:pt x="134" y="34"/>
                  <a:pt x="126" y="31"/>
                  <a:pt x="118" y="27"/>
                </a:cubicBezTo>
                <a:cubicBezTo>
                  <a:pt x="118" y="27"/>
                  <a:pt x="117" y="28"/>
                  <a:pt x="117" y="28"/>
                </a:cubicBezTo>
                <a:cubicBezTo>
                  <a:pt x="118" y="30"/>
                  <a:pt x="118" y="32"/>
                  <a:pt x="119" y="34"/>
                </a:cubicBezTo>
                <a:cubicBezTo>
                  <a:pt x="119" y="34"/>
                  <a:pt x="118" y="34"/>
                  <a:pt x="118" y="34"/>
                </a:cubicBezTo>
                <a:cubicBezTo>
                  <a:pt x="117" y="33"/>
                  <a:pt x="115" y="32"/>
                  <a:pt x="114" y="31"/>
                </a:cubicBezTo>
                <a:cubicBezTo>
                  <a:pt x="111" y="32"/>
                  <a:pt x="109" y="33"/>
                  <a:pt x="106" y="34"/>
                </a:cubicBezTo>
                <a:cubicBezTo>
                  <a:pt x="107" y="36"/>
                  <a:pt x="107" y="37"/>
                  <a:pt x="108" y="39"/>
                </a:cubicBezTo>
                <a:cubicBezTo>
                  <a:pt x="108" y="39"/>
                  <a:pt x="107" y="39"/>
                  <a:pt x="107" y="40"/>
                </a:cubicBezTo>
                <a:cubicBezTo>
                  <a:pt x="105" y="39"/>
                  <a:pt x="104" y="38"/>
                  <a:pt x="102" y="37"/>
                </a:cubicBezTo>
                <a:cubicBezTo>
                  <a:pt x="100" y="38"/>
                  <a:pt x="99" y="40"/>
                  <a:pt x="96" y="42"/>
                </a:cubicBezTo>
                <a:cubicBezTo>
                  <a:pt x="97" y="43"/>
                  <a:pt x="98" y="44"/>
                  <a:pt x="99" y="46"/>
                </a:cubicBezTo>
                <a:cubicBezTo>
                  <a:pt x="99" y="46"/>
                  <a:pt x="99" y="47"/>
                  <a:pt x="99" y="47"/>
                </a:cubicBezTo>
                <a:cubicBezTo>
                  <a:pt x="97" y="46"/>
                  <a:pt x="96" y="46"/>
                  <a:pt x="94" y="45"/>
                </a:cubicBezTo>
                <a:cubicBezTo>
                  <a:pt x="92" y="47"/>
                  <a:pt x="91" y="49"/>
                  <a:pt x="90" y="52"/>
                </a:cubicBezTo>
                <a:cubicBezTo>
                  <a:pt x="91" y="53"/>
                  <a:pt x="92" y="54"/>
                  <a:pt x="94" y="57"/>
                </a:cubicBezTo>
                <a:cubicBezTo>
                  <a:pt x="91" y="56"/>
                  <a:pt x="90" y="56"/>
                  <a:pt x="88" y="56"/>
                </a:cubicBezTo>
                <a:cubicBezTo>
                  <a:pt x="87" y="58"/>
                  <a:pt x="86" y="60"/>
                  <a:pt x="85" y="63"/>
                </a:cubicBezTo>
                <a:cubicBezTo>
                  <a:pt x="86" y="64"/>
                  <a:pt x="87" y="65"/>
                  <a:pt x="90" y="67"/>
                </a:cubicBezTo>
                <a:cubicBezTo>
                  <a:pt x="87" y="67"/>
                  <a:pt x="85" y="67"/>
                  <a:pt x="83" y="67"/>
                </a:cubicBezTo>
                <a:cubicBezTo>
                  <a:pt x="82" y="69"/>
                  <a:pt x="81" y="72"/>
                  <a:pt x="79" y="74"/>
                </a:cubicBezTo>
                <a:cubicBezTo>
                  <a:pt x="80" y="75"/>
                  <a:pt x="81" y="77"/>
                  <a:pt x="82" y="78"/>
                </a:cubicBezTo>
                <a:cubicBezTo>
                  <a:pt x="82" y="79"/>
                  <a:pt x="82" y="79"/>
                  <a:pt x="82" y="79"/>
                </a:cubicBezTo>
                <a:cubicBezTo>
                  <a:pt x="80" y="79"/>
                  <a:pt x="78" y="78"/>
                  <a:pt x="77" y="78"/>
                </a:cubicBezTo>
                <a:cubicBezTo>
                  <a:pt x="74" y="80"/>
                  <a:pt x="70" y="82"/>
                  <a:pt x="72" y="87"/>
                </a:cubicBezTo>
                <a:cubicBezTo>
                  <a:pt x="69" y="87"/>
                  <a:pt x="65" y="88"/>
                  <a:pt x="61" y="88"/>
                </a:cubicBezTo>
                <a:cubicBezTo>
                  <a:pt x="61" y="91"/>
                  <a:pt x="61" y="93"/>
                  <a:pt x="60" y="96"/>
                </a:cubicBezTo>
                <a:close/>
                <a:moveTo>
                  <a:pt x="20" y="61"/>
                </a:moveTo>
                <a:cubicBezTo>
                  <a:pt x="19" y="61"/>
                  <a:pt x="19" y="61"/>
                  <a:pt x="19" y="61"/>
                </a:cubicBezTo>
                <a:cubicBezTo>
                  <a:pt x="23" y="68"/>
                  <a:pt x="30" y="71"/>
                  <a:pt x="37" y="69"/>
                </a:cubicBezTo>
                <a:cubicBezTo>
                  <a:pt x="44" y="66"/>
                  <a:pt x="48" y="60"/>
                  <a:pt x="46" y="52"/>
                </a:cubicBezTo>
                <a:cubicBezTo>
                  <a:pt x="44" y="46"/>
                  <a:pt x="40" y="41"/>
                  <a:pt x="33" y="40"/>
                </a:cubicBezTo>
                <a:cubicBezTo>
                  <a:pt x="27" y="39"/>
                  <a:pt x="23" y="41"/>
                  <a:pt x="19" y="46"/>
                </a:cubicBezTo>
                <a:cubicBezTo>
                  <a:pt x="16" y="51"/>
                  <a:pt x="16" y="55"/>
                  <a:pt x="20" y="61"/>
                </a:cubicBezTo>
                <a:close/>
                <a:moveTo>
                  <a:pt x="69" y="25"/>
                </a:moveTo>
                <a:cubicBezTo>
                  <a:pt x="69" y="26"/>
                  <a:pt x="69" y="27"/>
                  <a:pt x="69" y="28"/>
                </a:cubicBezTo>
                <a:cubicBezTo>
                  <a:pt x="72" y="29"/>
                  <a:pt x="74" y="32"/>
                  <a:pt x="76" y="32"/>
                </a:cubicBezTo>
                <a:cubicBezTo>
                  <a:pt x="78" y="33"/>
                  <a:pt x="81" y="29"/>
                  <a:pt x="81" y="27"/>
                </a:cubicBezTo>
                <a:cubicBezTo>
                  <a:pt x="81" y="24"/>
                  <a:pt x="79" y="21"/>
                  <a:pt x="75" y="21"/>
                </a:cubicBezTo>
                <a:cubicBezTo>
                  <a:pt x="73" y="22"/>
                  <a:pt x="71" y="24"/>
                  <a:pt x="69" y="25"/>
                </a:cubicBezTo>
                <a:close/>
                <a:moveTo>
                  <a:pt x="45" y="29"/>
                </a:moveTo>
                <a:cubicBezTo>
                  <a:pt x="45" y="28"/>
                  <a:pt x="45" y="27"/>
                  <a:pt x="45" y="27"/>
                </a:cubicBezTo>
                <a:cubicBezTo>
                  <a:pt x="43" y="25"/>
                  <a:pt x="41" y="23"/>
                  <a:pt x="39" y="22"/>
                </a:cubicBezTo>
                <a:cubicBezTo>
                  <a:pt x="37" y="22"/>
                  <a:pt x="34" y="26"/>
                  <a:pt x="34" y="27"/>
                </a:cubicBezTo>
                <a:cubicBezTo>
                  <a:pt x="35" y="29"/>
                  <a:pt x="37" y="32"/>
                  <a:pt x="39" y="32"/>
                </a:cubicBezTo>
                <a:cubicBezTo>
                  <a:pt x="40" y="33"/>
                  <a:pt x="43" y="30"/>
                  <a:pt x="45" y="29"/>
                </a:cubicBezTo>
                <a:close/>
                <a:moveTo>
                  <a:pt x="58" y="46"/>
                </a:moveTo>
                <a:cubicBezTo>
                  <a:pt x="65" y="46"/>
                  <a:pt x="71" y="46"/>
                  <a:pt x="78" y="45"/>
                </a:cubicBezTo>
                <a:cubicBezTo>
                  <a:pt x="73" y="39"/>
                  <a:pt x="62" y="40"/>
                  <a:pt x="58" y="46"/>
                </a:cubicBezTo>
                <a:close/>
                <a:moveTo>
                  <a:pt x="53" y="70"/>
                </a:moveTo>
                <a:cubicBezTo>
                  <a:pt x="59" y="73"/>
                  <a:pt x="67" y="70"/>
                  <a:pt x="70" y="64"/>
                </a:cubicBezTo>
                <a:cubicBezTo>
                  <a:pt x="71" y="63"/>
                  <a:pt x="70" y="62"/>
                  <a:pt x="70" y="60"/>
                </a:cubicBezTo>
                <a:cubicBezTo>
                  <a:pt x="69" y="61"/>
                  <a:pt x="67" y="61"/>
                  <a:pt x="67" y="62"/>
                </a:cubicBezTo>
                <a:cubicBezTo>
                  <a:pt x="64" y="66"/>
                  <a:pt x="61" y="68"/>
                  <a:pt x="57" y="69"/>
                </a:cubicBezTo>
                <a:cubicBezTo>
                  <a:pt x="55" y="69"/>
                  <a:pt x="54" y="69"/>
                  <a:pt x="53" y="70"/>
                </a:cubicBezTo>
                <a:close/>
                <a:moveTo>
                  <a:pt x="102" y="22"/>
                </a:moveTo>
                <a:cubicBezTo>
                  <a:pt x="100" y="20"/>
                  <a:pt x="98" y="17"/>
                  <a:pt x="96" y="17"/>
                </a:cubicBezTo>
                <a:cubicBezTo>
                  <a:pt x="95" y="17"/>
                  <a:pt x="92" y="20"/>
                  <a:pt x="92" y="21"/>
                </a:cubicBezTo>
                <a:cubicBezTo>
                  <a:pt x="93" y="23"/>
                  <a:pt x="95" y="25"/>
                  <a:pt x="97" y="25"/>
                </a:cubicBezTo>
                <a:cubicBezTo>
                  <a:pt x="98" y="26"/>
                  <a:pt x="100" y="24"/>
                  <a:pt x="102" y="22"/>
                </a:cubicBezTo>
                <a:close/>
                <a:moveTo>
                  <a:pt x="42" y="86"/>
                </a:moveTo>
                <a:cubicBezTo>
                  <a:pt x="44" y="84"/>
                  <a:pt x="46" y="82"/>
                  <a:pt x="45" y="81"/>
                </a:cubicBezTo>
                <a:cubicBezTo>
                  <a:pt x="45" y="79"/>
                  <a:pt x="43" y="78"/>
                  <a:pt x="41" y="77"/>
                </a:cubicBezTo>
                <a:cubicBezTo>
                  <a:pt x="41" y="77"/>
                  <a:pt x="38" y="80"/>
                  <a:pt x="38" y="80"/>
                </a:cubicBezTo>
                <a:cubicBezTo>
                  <a:pt x="39" y="82"/>
                  <a:pt x="40" y="83"/>
                  <a:pt x="42" y="86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8999538" y="3779838"/>
            <a:ext cx="1196975" cy="1027112"/>
          </a:xfrm>
          <a:custGeom>
            <a:avLst/>
            <a:gdLst>
              <a:gd name="T0" fmla="*/ 111 w 126"/>
              <a:gd name="T1" fmla="*/ 58 h 108"/>
              <a:gd name="T2" fmla="*/ 108 w 126"/>
              <a:gd name="T3" fmla="*/ 66 h 108"/>
              <a:gd name="T4" fmla="*/ 124 w 126"/>
              <a:gd name="T5" fmla="*/ 78 h 108"/>
              <a:gd name="T6" fmla="*/ 114 w 126"/>
              <a:gd name="T7" fmla="*/ 88 h 108"/>
              <a:gd name="T8" fmla="*/ 103 w 126"/>
              <a:gd name="T9" fmla="*/ 78 h 108"/>
              <a:gd name="T10" fmla="*/ 98 w 126"/>
              <a:gd name="T11" fmla="*/ 81 h 108"/>
              <a:gd name="T12" fmla="*/ 93 w 126"/>
              <a:gd name="T13" fmla="*/ 106 h 108"/>
              <a:gd name="T14" fmla="*/ 77 w 126"/>
              <a:gd name="T15" fmla="*/ 87 h 108"/>
              <a:gd name="T16" fmla="*/ 72 w 126"/>
              <a:gd name="T17" fmla="*/ 101 h 108"/>
              <a:gd name="T18" fmla="*/ 56 w 126"/>
              <a:gd name="T19" fmla="*/ 100 h 108"/>
              <a:gd name="T20" fmla="*/ 55 w 126"/>
              <a:gd name="T21" fmla="*/ 86 h 108"/>
              <a:gd name="T22" fmla="*/ 41 w 126"/>
              <a:gd name="T23" fmla="*/ 94 h 108"/>
              <a:gd name="T24" fmla="*/ 24 w 126"/>
              <a:gd name="T25" fmla="*/ 95 h 108"/>
              <a:gd name="T26" fmla="*/ 40 w 126"/>
              <a:gd name="T27" fmla="*/ 82 h 108"/>
              <a:gd name="T28" fmla="*/ 38 w 126"/>
              <a:gd name="T29" fmla="*/ 77 h 108"/>
              <a:gd name="T30" fmla="*/ 18 w 126"/>
              <a:gd name="T31" fmla="*/ 76 h 108"/>
              <a:gd name="T32" fmla="*/ 36 w 126"/>
              <a:gd name="T33" fmla="*/ 67 h 108"/>
              <a:gd name="T34" fmla="*/ 37 w 126"/>
              <a:gd name="T35" fmla="*/ 62 h 108"/>
              <a:gd name="T36" fmla="*/ 7 w 126"/>
              <a:gd name="T37" fmla="*/ 59 h 108"/>
              <a:gd name="T38" fmla="*/ 9 w 126"/>
              <a:gd name="T39" fmla="*/ 41 h 108"/>
              <a:gd name="T40" fmla="*/ 38 w 126"/>
              <a:gd name="T41" fmla="*/ 46 h 108"/>
              <a:gd name="T42" fmla="*/ 40 w 126"/>
              <a:gd name="T43" fmla="*/ 37 h 108"/>
              <a:gd name="T44" fmla="*/ 30 w 126"/>
              <a:gd name="T45" fmla="*/ 24 h 108"/>
              <a:gd name="T46" fmla="*/ 43 w 126"/>
              <a:gd name="T47" fmla="*/ 31 h 108"/>
              <a:gd name="T48" fmla="*/ 48 w 126"/>
              <a:gd name="T49" fmla="*/ 25 h 108"/>
              <a:gd name="T50" fmla="*/ 47 w 126"/>
              <a:gd name="T51" fmla="*/ 10 h 108"/>
              <a:gd name="T52" fmla="*/ 60 w 126"/>
              <a:gd name="T53" fmla="*/ 21 h 108"/>
              <a:gd name="T54" fmla="*/ 70 w 126"/>
              <a:gd name="T55" fmla="*/ 17 h 108"/>
              <a:gd name="T56" fmla="*/ 73 w 126"/>
              <a:gd name="T57" fmla="*/ 1 h 108"/>
              <a:gd name="T58" fmla="*/ 86 w 126"/>
              <a:gd name="T59" fmla="*/ 12 h 108"/>
              <a:gd name="T60" fmla="*/ 86 w 126"/>
              <a:gd name="T61" fmla="*/ 25 h 108"/>
              <a:gd name="T62" fmla="*/ 106 w 126"/>
              <a:gd name="T63" fmla="*/ 20 h 108"/>
              <a:gd name="T64" fmla="*/ 107 w 126"/>
              <a:gd name="T65" fmla="*/ 35 h 108"/>
              <a:gd name="T66" fmla="*/ 100 w 126"/>
              <a:gd name="T67" fmla="*/ 44 h 108"/>
              <a:gd name="T68" fmla="*/ 111 w 126"/>
              <a:gd name="T69" fmla="*/ 44 h 108"/>
              <a:gd name="T70" fmla="*/ 125 w 126"/>
              <a:gd name="T71" fmla="*/ 53 h 108"/>
              <a:gd name="T72" fmla="*/ 95 w 126"/>
              <a:gd name="T73" fmla="*/ 58 h 108"/>
              <a:gd name="T74" fmla="*/ 54 w 126"/>
              <a:gd name="T75" fmla="*/ 41 h 108"/>
              <a:gd name="T76" fmla="*/ 71 w 126"/>
              <a:gd name="T77" fmla="*/ 8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08">
                <a:moveTo>
                  <a:pt x="113" y="58"/>
                </a:moveTo>
                <a:cubicBezTo>
                  <a:pt x="113" y="58"/>
                  <a:pt x="112" y="58"/>
                  <a:pt x="111" y="58"/>
                </a:cubicBezTo>
                <a:cubicBezTo>
                  <a:pt x="109" y="59"/>
                  <a:pt x="106" y="60"/>
                  <a:pt x="106" y="61"/>
                </a:cubicBezTo>
                <a:cubicBezTo>
                  <a:pt x="106" y="62"/>
                  <a:pt x="107" y="65"/>
                  <a:pt x="108" y="66"/>
                </a:cubicBezTo>
                <a:cubicBezTo>
                  <a:pt x="110" y="68"/>
                  <a:pt x="113" y="68"/>
                  <a:pt x="115" y="70"/>
                </a:cubicBezTo>
                <a:cubicBezTo>
                  <a:pt x="118" y="72"/>
                  <a:pt x="122" y="75"/>
                  <a:pt x="124" y="78"/>
                </a:cubicBezTo>
                <a:cubicBezTo>
                  <a:pt x="125" y="80"/>
                  <a:pt x="125" y="85"/>
                  <a:pt x="123" y="87"/>
                </a:cubicBezTo>
                <a:cubicBezTo>
                  <a:pt x="121" y="89"/>
                  <a:pt x="117" y="89"/>
                  <a:pt x="114" y="88"/>
                </a:cubicBezTo>
                <a:cubicBezTo>
                  <a:pt x="111" y="88"/>
                  <a:pt x="109" y="85"/>
                  <a:pt x="108" y="83"/>
                </a:cubicBezTo>
                <a:cubicBezTo>
                  <a:pt x="106" y="82"/>
                  <a:pt x="105" y="79"/>
                  <a:pt x="103" y="78"/>
                </a:cubicBezTo>
                <a:cubicBezTo>
                  <a:pt x="102" y="77"/>
                  <a:pt x="100" y="77"/>
                  <a:pt x="98" y="76"/>
                </a:cubicBezTo>
                <a:cubicBezTo>
                  <a:pt x="98" y="78"/>
                  <a:pt x="98" y="80"/>
                  <a:pt x="98" y="81"/>
                </a:cubicBezTo>
                <a:cubicBezTo>
                  <a:pt x="100" y="86"/>
                  <a:pt x="102" y="91"/>
                  <a:pt x="102" y="96"/>
                </a:cubicBezTo>
                <a:cubicBezTo>
                  <a:pt x="103" y="101"/>
                  <a:pt x="98" y="105"/>
                  <a:pt x="93" y="106"/>
                </a:cubicBezTo>
                <a:cubicBezTo>
                  <a:pt x="87" y="106"/>
                  <a:pt x="83" y="102"/>
                  <a:pt x="82" y="96"/>
                </a:cubicBezTo>
                <a:cubicBezTo>
                  <a:pt x="82" y="92"/>
                  <a:pt x="82" y="87"/>
                  <a:pt x="77" y="87"/>
                </a:cubicBezTo>
                <a:cubicBezTo>
                  <a:pt x="72" y="88"/>
                  <a:pt x="72" y="92"/>
                  <a:pt x="72" y="96"/>
                </a:cubicBezTo>
                <a:cubicBezTo>
                  <a:pt x="72" y="98"/>
                  <a:pt x="72" y="99"/>
                  <a:pt x="72" y="101"/>
                </a:cubicBezTo>
                <a:cubicBezTo>
                  <a:pt x="71" y="105"/>
                  <a:pt x="68" y="108"/>
                  <a:pt x="63" y="108"/>
                </a:cubicBezTo>
                <a:cubicBezTo>
                  <a:pt x="59" y="108"/>
                  <a:pt x="56" y="104"/>
                  <a:pt x="56" y="100"/>
                </a:cubicBezTo>
                <a:cubicBezTo>
                  <a:pt x="56" y="97"/>
                  <a:pt x="58" y="95"/>
                  <a:pt x="58" y="93"/>
                </a:cubicBezTo>
                <a:cubicBezTo>
                  <a:pt x="58" y="90"/>
                  <a:pt x="57" y="87"/>
                  <a:pt x="55" y="86"/>
                </a:cubicBezTo>
                <a:cubicBezTo>
                  <a:pt x="54" y="85"/>
                  <a:pt x="50" y="86"/>
                  <a:pt x="48" y="87"/>
                </a:cubicBezTo>
                <a:cubicBezTo>
                  <a:pt x="46" y="89"/>
                  <a:pt x="44" y="92"/>
                  <a:pt x="41" y="94"/>
                </a:cubicBezTo>
                <a:cubicBezTo>
                  <a:pt x="39" y="96"/>
                  <a:pt x="35" y="99"/>
                  <a:pt x="32" y="99"/>
                </a:cubicBezTo>
                <a:cubicBezTo>
                  <a:pt x="30" y="100"/>
                  <a:pt x="26" y="97"/>
                  <a:pt x="24" y="95"/>
                </a:cubicBezTo>
                <a:cubicBezTo>
                  <a:pt x="23" y="92"/>
                  <a:pt x="24" y="88"/>
                  <a:pt x="28" y="87"/>
                </a:cubicBezTo>
                <a:cubicBezTo>
                  <a:pt x="32" y="85"/>
                  <a:pt x="36" y="84"/>
                  <a:pt x="40" y="82"/>
                </a:cubicBezTo>
                <a:cubicBezTo>
                  <a:pt x="42" y="82"/>
                  <a:pt x="43" y="80"/>
                  <a:pt x="44" y="78"/>
                </a:cubicBezTo>
                <a:cubicBezTo>
                  <a:pt x="42" y="78"/>
                  <a:pt x="40" y="76"/>
                  <a:pt x="38" y="77"/>
                </a:cubicBezTo>
                <a:cubicBezTo>
                  <a:pt x="36" y="77"/>
                  <a:pt x="33" y="79"/>
                  <a:pt x="30" y="80"/>
                </a:cubicBezTo>
                <a:cubicBezTo>
                  <a:pt x="24" y="83"/>
                  <a:pt x="19" y="81"/>
                  <a:pt x="18" y="76"/>
                </a:cubicBezTo>
                <a:cubicBezTo>
                  <a:pt x="17" y="72"/>
                  <a:pt x="20" y="68"/>
                  <a:pt x="26" y="67"/>
                </a:cubicBezTo>
                <a:cubicBezTo>
                  <a:pt x="29" y="66"/>
                  <a:pt x="33" y="68"/>
                  <a:pt x="36" y="67"/>
                </a:cubicBezTo>
                <a:cubicBezTo>
                  <a:pt x="38" y="67"/>
                  <a:pt x="40" y="66"/>
                  <a:pt x="42" y="66"/>
                </a:cubicBezTo>
                <a:cubicBezTo>
                  <a:pt x="41" y="64"/>
                  <a:pt x="39" y="62"/>
                  <a:pt x="37" y="62"/>
                </a:cubicBezTo>
                <a:cubicBezTo>
                  <a:pt x="35" y="61"/>
                  <a:pt x="32" y="62"/>
                  <a:pt x="30" y="62"/>
                </a:cubicBezTo>
                <a:cubicBezTo>
                  <a:pt x="22" y="63"/>
                  <a:pt x="14" y="63"/>
                  <a:pt x="7" y="59"/>
                </a:cubicBezTo>
                <a:cubicBezTo>
                  <a:pt x="3" y="57"/>
                  <a:pt x="0" y="54"/>
                  <a:pt x="0" y="49"/>
                </a:cubicBezTo>
                <a:cubicBezTo>
                  <a:pt x="1" y="45"/>
                  <a:pt x="4" y="42"/>
                  <a:pt x="9" y="41"/>
                </a:cubicBezTo>
                <a:cubicBezTo>
                  <a:pt x="16" y="39"/>
                  <a:pt x="22" y="40"/>
                  <a:pt x="29" y="43"/>
                </a:cubicBezTo>
                <a:cubicBezTo>
                  <a:pt x="32" y="44"/>
                  <a:pt x="35" y="46"/>
                  <a:pt x="38" y="46"/>
                </a:cubicBezTo>
                <a:cubicBezTo>
                  <a:pt x="40" y="46"/>
                  <a:pt x="42" y="43"/>
                  <a:pt x="45" y="42"/>
                </a:cubicBezTo>
                <a:cubicBezTo>
                  <a:pt x="43" y="40"/>
                  <a:pt x="42" y="38"/>
                  <a:pt x="40" y="37"/>
                </a:cubicBezTo>
                <a:cubicBezTo>
                  <a:pt x="37" y="34"/>
                  <a:pt x="33" y="33"/>
                  <a:pt x="31" y="31"/>
                </a:cubicBezTo>
                <a:cubicBezTo>
                  <a:pt x="29" y="30"/>
                  <a:pt x="30" y="27"/>
                  <a:pt x="30" y="24"/>
                </a:cubicBezTo>
                <a:cubicBezTo>
                  <a:pt x="32" y="25"/>
                  <a:pt x="34" y="24"/>
                  <a:pt x="36" y="25"/>
                </a:cubicBezTo>
                <a:cubicBezTo>
                  <a:pt x="39" y="27"/>
                  <a:pt x="41" y="30"/>
                  <a:pt x="43" y="31"/>
                </a:cubicBezTo>
                <a:cubicBezTo>
                  <a:pt x="45" y="32"/>
                  <a:pt x="48" y="31"/>
                  <a:pt x="50" y="32"/>
                </a:cubicBezTo>
                <a:cubicBezTo>
                  <a:pt x="49" y="29"/>
                  <a:pt x="49" y="27"/>
                  <a:pt x="48" y="25"/>
                </a:cubicBezTo>
                <a:cubicBezTo>
                  <a:pt x="48" y="24"/>
                  <a:pt x="46" y="23"/>
                  <a:pt x="45" y="21"/>
                </a:cubicBezTo>
                <a:cubicBezTo>
                  <a:pt x="42" y="17"/>
                  <a:pt x="43" y="12"/>
                  <a:pt x="47" y="10"/>
                </a:cubicBezTo>
                <a:cubicBezTo>
                  <a:pt x="50" y="7"/>
                  <a:pt x="54" y="9"/>
                  <a:pt x="56" y="14"/>
                </a:cubicBezTo>
                <a:cubicBezTo>
                  <a:pt x="58" y="16"/>
                  <a:pt x="58" y="19"/>
                  <a:pt x="60" y="21"/>
                </a:cubicBezTo>
                <a:cubicBezTo>
                  <a:pt x="62" y="22"/>
                  <a:pt x="65" y="24"/>
                  <a:pt x="67" y="23"/>
                </a:cubicBezTo>
                <a:cubicBezTo>
                  <a:pt x="68" y="23"/>
                  <a:pt x="69" y="19"/>
                  <a:pt x="70" y="17"/>
                </a:cubicBezTo>
                <a:cubicBezTo>
                  <a:pt x="70" y="15"/>
                  <a:pt x="69" y="13"/>
                  <a:pt x="69" y="10"/>
                </a:cubicBezTo>
                <a:cubicBezTo>
                  <a:pt x="68" y="6"/>
                  <a:pt x="69" y="2"/>
                  <a:pt x="73" y="1"/>
                </a:cubicBezTo>
                <a:cubicBezTo>
                  <a:pt x="77" y="0"/>
                  <a:pt x="81" y="1"/>
                  <a:pt x="84" y="3"/>
                </a:cubicBezTo>
                <a:cubicBezTo>
                  <a:pt x="87" y="5"/>
                  <a:pt x="88" y="8"/>
                  <a:pt x="86" y="12"/>
                </a:cubicBezTo>
                <a:cubicBezTo>
                  <a:pt x="85" y="14"/>
                  <a:pt x="84" y="15"/>
                  <a:pt x="84" y="17"/>
                </a:cubicBezTo>
                <a:cubicBezTo>
                  <a:pt x="84" y="20"/>
                  <a:pt x="85" y="23"/>
                  <a:pt x="86" y="25"/>
                </a:cubicBezTo>
                <a:cubicBezTo>
                  <a:pt x="88" y="25"/>
                  <a:pt x="92" y="25"/>
                  <a:pt x="93" y="23"/>
                </a:cubicBezTo>
                <a:cubicBezTo>
                  <a:pt x="97" y="20"/>
                  <a:pt x="101" y="18"/>
                  <a:pt x="106" y="20"/>
                </a:cubicBezTo>
                <a:cubicBezTo>
                  <a:pt x="108" y="22"/>
                  <a:pt x="111" y="25"/>
                  <a:pt x="111" y="27"/>
                </a:cubicBezTo>
                <a:cubicBezTo>
                  <a:pt x="111" y="29"/>
                  <a:pt x="109" y="32"/>
                  <a:pt x="107" y="35"/>
                </a:cubicBezTo>
                <a:cubicBezTo>
                  <a:pt x="106" y="36"/>
                  <a:pt x="103" y="37"/>
                  <a:pt x="102" y="38"/>
                </a:cubicBezTo>
                <a:cubicBezTo>
                  <a:pt x="100" y="40"/>
                  <a:pt x="99" y="42"/>
                  <a:pt x="100" y="44"/>
                </a:cubicBezTo>
                <a:cubicBezTo>
                  <a:pt x="100" y="45"/>
                  <a:pt x="103" y="46"/>
                  <a:pt x="105" y="46"/>
                </a:cubicBezTo>
                <a:cubicBezTo>
                  <a:pt x="107" y="46"/>
                  <a:pt x="109" y="45"/>
                  <a:pt x="111" y="44"/>
                </a:cubicBezTo>
                <a:cubicBezTo>
                  <a:pt x="115" y="42"/>
                  <a:pt x="120" y="40"/>
                  <a:pt x="124" y="44"/>
                </a:cubicBezTo>
                <a:cubicBezTo>
                  <a:pt x="125" y="46"/>
                  <a:pt x="126" y="50"/>
                  <a:pt x="125" y="53"/>
                </a:cubicBezTo>
                <a:cubicBezTo>
                  <a:pt x="124" y="58"/>
                  <a:pt x="119" y="59"/>
                  <a:pt x="113" y="58"/>
                </a:cubicBezTo>
                <a:close/>
                <a:moveTo>
                  <a:pt x="95" y="58"/>
                </a:moveTo>
                <a:cubicBezTo>
                  <a:pt x="95" y="48"/>
                  <a:pt x="91" y="41"/>
                  <a:pt x="84" y="35"/>
                </a:cubicBezTo>
                <a:cubicBezTo>
                  <a:pt x="74" y="27"/>
                  <a:pt x="60" y="29"/>
                  <a:pt x="54" y="41"/>
                </a:cubicBezTo>
                <a:cubicBezTo>
                  <a:pt x="51" y="45"/>
                  <a:pt x="50" y="50"/>
                  <a:pt x="49" y="55"/>
                </a:cubicBezTo>
                <a:cubicBezTo>
                  <a:pt x="48" y="69"/>
                  <a:pt x="59" y="82"/>
                  <a:pt x="71" y="83"/>
                </a:cubicBezTo>
                <a:cubicBezTo>
                  <a:pt x="84" y="84"/>
                  <a:pt x="95" y="72"/>
                  <a:pt x="95" y="5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810501" y="2220913"/>
            <a:ext cx="1292225" cy="1120775"/>
          </a:xfrm>
          <a:custGeom>
            <a:avLst/>
            <a:gdLst>
              <a:gd name="T0" fmla="*/ 23 w 136"/>
              <a:gd name="T1" fmla="*/ 47 h 118"/>
              <a:gd name="T2" fmla="*/ 44 w 136"/>
              <a:gd name="T3" fmla="*/ 53 h 118"/>
              <a:gd name="T4" fmla="*/ 63 w 136"/>
              <a:gd name="T5" fmla="*/ 54 h 118"/>
              <a:gd name="T6" fmla="*/ 69 w 136"/>
              <a:gd name="T7" fmla="*/ 36 h 118"/>
              <a:gd name="T8" fmla="*/ 65 w 136"/>
              <a:gd name="T9" fmla="*/ 12 h 118"/>
              <a:gd name="T10" fmla="*/ 83 w 136"/>
              <a:gd name="T11" fmla="*/ 2 h 118"/>
              <a:gd name="T12" fmla="*/ 96 w 136"/>
              <a:gd name="T13" fmla="*/ 19 h 118"/>
              <a:gd name="T14" fmla="*/ 94 w 136"/>
              <a:gd name="T15" fmla="*/ 30 h 118"/>
              <a:gd name="T16" fmla="*/ 93 w 136"/>
              <a:gd name="T17" fmla="*/ 41 h 118"/>
              <a:gd name="T18" fmla="*/ 107 w 136"/>
              <a:gd name="T19" fmla="*/ 52 h 118"/>
              <a:gd name="T20" fmla="*/ 117 w 136"/>
              <a:gd name="T21" fmla="*/ 50 h 118"/>
              <a:gd name="T22" fmla="*/ 132 w 136"/>
              <a:gd name="T23" fmla="*/ 57 h 118"/>
              <a:gd name="T24" fmla="*/ 130 w 136"/>
              <a:gd name="T25" fmla="*/ 76 h 118"/>
              <a:gd name="T26" fmla="*/ 113 w 136"/>
              <a:gd name="T27" fmla="*/ 80 h 118"/>
              <a:gd name="T28" fmla="*/ 97 w 136"/>
              <a:gd name="T29" fmla="*/ 72 h 118"/>
              <a:gd name="T30" fmla="*/ 84 w 136"/>
              <a:gd name="T31" fmla="*/ 72 h 118"/>
              <a:gd name="T32" fmla="*/ 81 w 136"/>
              <a:gd name="T33" fmla="*/ 87 h 118"/>
              <a:gd name="T34" fmla="*/ 86 w 136"/>
              <a:gd name="T35" fmla="*/ 99 h 118"/>
              <a:gd name="T36" fmla="*/ 76 w 136"/>
              <a:gd name="T37" fmla="*/ 117 h 118"/>
              <a:gd name="T38" fmla="*/ 61 w 136"/>
              <a:gd name="T39" fmla="*/ 104 h 118"/>
              <a:gd name="T40" fmla="*/ 62 w 136"/>
              <a:gd name="T41" fmla="*/ 92 h 118"/>
              <a:gd name="T42" fmla="*/ 63 w 136"/>
              <a:gd name="T43" fmla="*/ 88 h 118"/>
              <a:gd name="T44" fmla="*/ 63 w 136"/>
              <a:gd name="T45" fmla="*/ 73 h 118"/>
              <a:gd name="T46" fmla="*/ 48 w 136"/>
              <a:gd name="T47" fmla="*/ 72 h 118"/>
              <a:gd name="T48" fmla="*/ 27 w 136"/>
              <a:gd name="T49" fmla="*/ 79 h 118"/>
              <a:gd name="T50" fmla="*/ 11 w 136"/>
              <a:gd name="T51" fmla="*/ 77 h 118"/>
              <a:gd name="T52" fmla="*/ 9 w 136"/>
              <a:gd name="T53" fmla="*/ 54 h 118"/>
              <a:gd name="T54" fmla="*/ 23 w 136"/>
              <a:gd name="T55" fmla="*/ 47 h 118"/>
              <a:gd name="T56" fmla="*/ 85 w 136"/>
              <a:gd name="T57" fmla="*/ 21 h 118"/>
              <a:gd name="T58" fmla="*/ 77 w 136"/>
              <a:gd name="T59" fmla="*/ 11 h 118"/>
              <a:gd name="T60" fmla="*/ 70 w 136"/>
              <a:gd name="T61" fmla="*/ 21 h 118"/>
              <a:gd name="T62" fmla="*/ 78 w 136"/>
              <a:gd name="T63" fmla="*/ 31 h 118"/>
              <a:gd name="T64" fmla="*/ 85 w 136"/>
              <a:gd name="T65" fmla="*/ 21 h 118"/>
              <a:gd name="T66" fmla="*/ 24 w 136"/>
              <a:gd name="T67" fmla="*/ 59 h 118"/>
              <a:gd name="T68" fmla="*/ 18 w 136"/>
              <a:gd name="T69" fmla="*/ 64 h 118"/>
              <a:gd name="T70" fmla="*/ 25 w 136"/>
              <a:gd name="T71" fmla="*/ 71 h 118"/>
              <a:gd name="T72" fmla="*/ 34 w 136"/>
              <a:gd name="T73" fmla="*/ 65 h 118"/>
              <a:gd name="T74" fmla="*/ 24 w 136"/>
              <a:gd name="T75" fmla="*/ 59 h 118"/>
              <a:gd name="T76" fmla="*/ 119 w 136"/>
              <a:gd name="T77" fmla="*/ 59 h 118"/>
              <a:gd name="T78" fmla="*/ 106 w 136"/>
              <a:gd name="T79" fmla="*/ 66 h 118"/>
              <a:gd name="T80" fmla="*/ 114 w 136"/>
              <a:gd name="T81" fmla="*/ 71 h 118"/>
              <a:gd name="T82" fmla="*/ 123 w 136"/>
              <a:gd name="T83" fmla="*/ 64 h 118"/>
              <a:gd name="T84" fmla="*/ 119 w 136"/>
              <a:gd name="T85" fmla="*/ 59 h 118"/>
              <a:gd name="T86" fmla="*/ 88 w 136"/>
              <a:gd name="T87" fmla="*/ 57 h 118"/>
              <a:gd name="T88" fmla="*/ 82 w 136"/>
              <a:gd name="T89" fmla="*/ 53 h 118"/>
              <a:gd name="T90" fmla="*/ 73 w 136"/>
              <a:gd name="T91" fmla="*/ 62 h 118"/>
              <a:gd name="T92" fmla="*/ 79 w 136"/>
              <a:gd name="T93" fmla="*/ 67 h 118"/>
              <a:gd name="T94" fmla="*/ 88 w 136"/>
              <a:gd name="T95" fmla="*/ 57 h 118"/>
              <a:gd name="T96" fmla="*/ 71 w 136"/>
              <a:gd name="T97" fmla="*/ 104 h 118"/>
              <a:gd name="T98" fmla="*/ 76 w 136"/>
              <a:gd name="T99" fmla="*/ 108 h 118"/>
              <a:gd name="T100" fmla="*/ 82 w 136"/>
              <a:gd name="T101" fmla="*/ 101 h 118"/>
              <a:gd name="T102" fmla="*/ 77 w 136"/>
              <a:gd name="T103" fmla="*/ 96 h 118"/>
              <a:gd name="T104" fmla="*/ 71 w 136"/>
              <a:gd name="T105" fmla="*/ 10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" h="118">
                <a:moveTo>
                  <a:pt x="23" y="47"/>
                </a:moveTo>
                <a:cubicBezTo>
                  <a:pt x="31" y="49"/>
                  <a:pt x="38" y="51"/>
                  <a:pt x="44" y="53"/>
                </a:cubicBezTo>
                <a:cubicBezTo>
                  <a:pt x="50" y="54"/>
                  <a:pt x="57" y="55"/>
                  <a:pt x="63" y="54"/>
                </a:cubicBezTo>
                <a:cubicBezTo>
                  <a:pt x="76" y="52"/>
                  <a:pt x="78" y="45"/>
                  <a:pt x="69" y="36"/>
                </a:cubicBezTo>
                <a:cubicBezTo>
                  <a:pt x="62" y="28"/>
                  <a:pt x="61" y="20"/>
                  <a:pt x="65" y="12"/>
                </a:cubicBezTo>
                <a:cubicBezTo>
                  <a:pt x="69" y="4"/>
                  <a:pt x="76" y="0"/>
                  <a:pt x="83" y="2"/>
                </a:cubicBezTo>
                <a:cubicBezTo>
                  <a:pt x="91" y="4"/>
                  <a:pt x="97" y="10"/>
                  <a:pt x="96" y="19"/>
                </a:cubicBezTo>
                <a:cubicBezTo>
                  <a:pt x="96" y="23"/>
                  <a:pt x="95" y="27"/>
                  <a:pt x="94" y="30"/>
                </a:cubicBezTo>
                <a:cubicBezTo>
                  <a:pt x="94" y="34"/>
                  <a:pt x="93" y="38"/>
                  <a:pt x="93" y="41"/>
                </a:cubicBezTo>
                <a:cubicBezTo>
                  <a:pt x="93" y="50"/>
                  <a:pt x="98" y="54"/>
                  <a:pt x="107" y="52"/>
                </a:cubicBezTo>
                <a:cubicBezTo>
                  <a:pt x="110" y="52"/>
                  <a:pt x="114" y="51"/>
                  <a:pt x="117" y="50"/>
                </a:cubicBezTo>
                <a:cubicBezTo>
                  <a:pt x="124" y="49"/>
                  <a:pt x="129" y="51"/>
                  <a:pt x="132" y="57"/>
                </a:cubicBezTo>
                <a:cubicBezTo>
                  <a:pt x="136" y="63"/>
                  <a:pt x="135" y="71"/>
                  <a:pt x="130" y="76"/>
                </a:cubicBezTo>
                <a:cubicBezTo>
                  <a:pt x="125" y="81"/>
                  <a:pt x="119" y="83"/>
                  <a:pt x="113" y="80"/>
                </a:cubicBezTo>
                <a:cubicBezTo>
                  <a:pt x="107" y="78"/>
                  <a:pt x="102" y="75"/>
                  <a:pt x="97" y="72"/>
                </a:cubicBezTo>
                <a:cubicBezTo>
                  <a:pt x="93" y="70"/>
                  <a:pt x="88" y="68"/>
                  <a:pt x="84" y="72"/>
                </a:cubicBezTo>
                <a:cubicBezTo>
                  <a:pt x="79" y="76"/>
                  <a:pt x="79" y="82"/>
                  <a:pt x="81" y="87"/>
                </a:cubicBezTo>
                <a:cubicBezTo>
                  <a:pt x="82" y="91"/>
                  <a:pt x="84" y="95"/>
                  <a:pt x="86" y="99"/>
                </a:cubicBezTo>
                <a:cubicBezTo>
                  <a:pt x="88" y="107"/>
                  <a:pt x="84" y="115"/>
                  <a:pt x="76" y="117"/>
                </a:cubicBezTo>
                <a:cubicBezTo>
                  <a:pt x="69" y="118"/>
                  <a:pt x="61" y="112"/>
                  <a:pt x="61" y="104"/>
                </a:cubicBezTo>
                <a:cubicBezTo>
                  <a:pt x="60" y="100"/>
                  <a:pt x="61" y="96"/>
                  <a:pt x="62" y="92"/>
                </a:cubicBezTo>
                <a:cubicBezTo>
                  <a:pt x="62" y="91"/>
                  <a:pt x="63" y="89"/>
                  <a:pt x="63" y="88"/>
                </a:cubicBezTo>
                <a:cubicBezTo>
                  <a:pt x="65" y="83"/>
                  <a:pt x="67" y="77"/>
                  <a:pt x="63" y="73"/>
                </a:cubicBezTo>
                <a:cubicBezTo>
                  <a:pt x="58" y="68"/>
                  <a:pt x="53" y="71"/>
                  <a:pt x="48" y="72"/>
                </a:cubicBezTo>
                <a:cubicBezTo>
                  <a:pt x="41" y="75"/>
                  <a:pt x="34" y="78"/>
                  <a:pt x="27" y="79"/>
                </a:cubicBezTo>
                <a:cubicBezTo>
                  <a:pt x="21" y="81"/>
                  <a:pt x="16" y="80"/>
                  <a:pt x="11" y="77"/>
                </a:cubicBezTo>
                <a:cubicBezTo>
                  <a:pt x="1" y="71"/>
                  <a:pt x="0" y="60"/>
                  <a:pt x="9" y="54"/>
                </a:cubicBezTo>
                <a:cubicBezTo>
                  <a:pt x="13" y="51"/>
                  <a:pt x="19" y="49"/>
                  <a:pt x="23" y="47"/>
                </a:cubicBezTo>
                <a:close/>
                <a:moveTo>
                  <a:pt x="85" y="21"/>
                </a:moveTo>
                <a:cubicBezTo>
                  <a:pt x="85" y="16"/>
                  <a:pt x="81" y="11"/>
                  <a:pt x="77" y="11"/>
                </a:cubicBezTo>
                <a:cubicBezTo>
                  <a:pt x="73" y="11"/>
                  <a:pt x="70" y="16"/>
                  <a:pt x="70" y="21"/>
                </a:cubicBezTo>
                <a:cubicBezTo>
                  <a:pt x="69" y="26"/>
                  <a:pt x="74" y="31"/>
                  <a:pt x="78" y="31"/>
                </a:cubicBezTo>
                <a:cubicBezTo>
                  <a:pt x="82" y="31"/>
                  <a:pt x="84" y="27"/>
                  <a:pt x="85" y="21"/>
                </a:cubicBezTo>
                <a:close/>
                <a:moveTo>
                  <a:pt x="24" y="59"/>
                </a:moveTo>
                <a:cubicBezTo>
                  <a:pt x="21" y="59"/>
                  <a:pt x="18" y="60"/>
                  <a:pt x="18" y="64"/>
                </a:cubicBezTo>
                <a:cubicBezTo>
                  <a:pt x="17" y="68"/>
                  <a:pt x="21" y="71"/>
                  <a:pt x="25" y="71"/>
                </a:cubicBezTo>
                <a:cubicBezTo>
                  <a:pt x="30" y="72"/>
                  <a:pt x="34" y="69"/>
                  <a:pt x="34" y="65"/>
                </a:cubicBezTo>
                <a:cubicBezTo>
                  <a:pt x="34" y="62"/>
                  <a:pt x="30" y="59"/>
                  <a:pt x="24" y="59"/>
                </a:cubicBezTo>
                <a:close/>
                <a:moveTo>
                  <a:pt x="119" y="59"/>
                </a:moveTo>
                <a:cubicBezTo>
                  <a:pt x="112" y="59"/>
                  <a:pt x="106" y="62"/>
                  <a:pt x="106" y="66"/>
                </a:cubicBezTo>
                <a:cubicBezTo>
                  <a:pt x="106" y="71"/>
                  <a:pt x="111" y="71"/>
                  <a:pt x="114" y="71"/>
                </a:cubicBezTo>
                <a:cubicBezTo>
                  <a:pt x="118" y="71"/>
                  <a:pt x="123" y="67"/>
                  <a:pt x="123" y="64"/>
                </a:cubicBezTo>
                <a:cubicBezTo>
                  <a:pt x="122" y="62"/>
                  <a:pt x="120" y="60"/>
                  <a:pt x="119" y="59"/>
                </a:cubicBezTo>
                <a:close/>
                <a:moveTo>
                  <a:pt x="88" y="57"/>
                </a:moveTo>
                <a:cubicBezTo>
                  <a:pt x="87" y="56"/>
                  <a:pt x="85" y="54"/>
                  <a:pt x="82" y="53"/>
                </a:cubicBezTo>
                <a:cubicBezTo>
                  <a:pt x="78" y="53"/>
                  <a:pt x="73" y="58"/>
                  <a:pt x="73" y="62"/>
                </a:cubicBezTo>
                <a:cubicBezTo>
                  <a:pt x="73" y="65"/>
                  <a:pt x="75" y="67"/>
                  <a:pt x="79" y="67"/>
                </a:cubicBezTo>
                <a:cubicBezTo>
                  <a:pt x="83" y="67"/>
                  <a:pt x="87" y="63"/>
                  <a:pt x="88" y="57"/>
                </a:cubicBezTo>
                <a:close/>
                <a:moveTo>
                  <a:pt x="71" y="104"/>
                </a:moveTo>
                <a:cubicBezTo>
                  <a:pt x="72" y="105"/>
                  <a:pt x="74" y="108"/>
                  <a:pt x="76" y="108"/>
                </a:cubicBezTo>
                <a:cubicBezTo>
                  <a:pt x="80" y="108"/>
                  <a:pt x="82" y="105"/>
                  <a:pt x="82" y="101"/>
                </a:cubicBezTo>
                <a:cubicBezTo>
                  <a:pt x="82" y="99"/>
                  <a:pt x="79" y="96"/>
                  <a:pt x="77" y="96"/>
                </a:cubicBezTo>
                <a:cubicBezTo>
                  <a:pt x="73" y="95"/>
                  <a:pt x="72" y="98"/>
                  <a:pt x="71" y="10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8618538" y="3114675"/>
            <a:ext cx="1416050" cy="922337"/>
          </a:xfrm>
          <a:custGeom>
            <a:avLst/>
            <a:gdLst>
              <a:gd name="T0" fmla="*/ 114 w 149"/>
              <a:gd name="T1" fmla="*/ 0 h 97"/>
              <a:gd name="T2" fmla="*/ 124 w 149"/>
              <a:gd name="T3" fmla="*/ 2 h 97"/>
              <a:gd name="T4" fmla="*/ 132 w 149"/>
              <a:gd name="T5" fmla="*/ 15 h 97"/>
              <a:gd name="T6" fmla="*/ 136 w 149"/>
              <a:gd name="T7" fmla="*/ 17 h 97"/>
              <a:gd name="T8" fmla="*/ 149 w 149"/>
              <a:gd name="T9" fmla="*/ 16 h 97"/>
              <a:gd name="T10" fmla="*/ 136 w 149"/>
              <a:gd name="T11" fmla="*/ 34 h 97"/>
              <a:gd name="T12" fmla="*/ 123 w 149"/>
              <a:gd name="T13" fmla="*/ 26 h 97"/>
              <a:gd name="T14" fmla="*/ 120 w 149"/>
              <a:gd name="T15" fmla="*/ 28 h 97"/>
              <a:gd name="T16" fmla="*/ 115 w 149"/>
              <a:gd name="T17" fmla="*/ 41 h 97"/>
              <a:gd name="T18" fmla="*/ 108 w 149"/>
              <a:gd name="T19" fmla="*/ 45 h 97"/>
              <a:gd name="T20" fmla="*/ 93 w 149"/>
              <a:gd name="T21" fmla="*/ 41 h 97"/>
              <a:gd name="T22" fmla="*/ 91 w 149"/>
              <a:gd name="T23" fmla="*/ 43 h 97"/>
              <a:gd name="T24" fmla="*/ 90 w 149"/>
              <a:gd name="T25" fmla="*/ 58 h 97"/>
              <a:gd name="T26" fmla="*/ 83 w 149"/>
              <a:gd name="T27" fmla="*/ 65 h 97"/>
              <a:gd name="T28" fmla="*/ 69 w 149"/>
              <a:gd name="T29" fmla="*/ 62 h 97"/>
              <a:gd name="T30" fmla="*/ 66 w 149"/>
              <a:gd name="T31" fmla="*/ 64 h 97"/>
              <a:gd name="T32" fmla="*/ 65 w 149"/>
              <a:gd name="T33" fmla="*/ 79 h 97"/>
              <a:gd name="T34" fmla="*/ 57 w 149"/>
              <a:gd name="T35" fmla="*/ 85 h 97"/>
              <a:gd name="T36" fmla="*/ 42 w 149"/>
              <a:gd name="T37" fmla="*/ 80 h 97"/>
              <a:gd name="T38" fmla="*/ 39 w 149"/>
              <a:gd name="T39" fmla="*/ 82 h 97"/>
              <a:gd name="T40" fmla="*/ 33 w 149"/>
              <a:gd name="T41" fmla="*/ 95 h 97"/>
              <a:gd name="T42" fmla="*/ 23 w 149"/>
              <a:gd name="T43" fmla="*/ 97 h 97"/>
              <a:gd name="T44" fmla="*/ 11 w 149"/>
              <a:gd name="T45" fmla="*/ 87 h 97"/>
              <a:gd name="T46" fmla="*/ 0 w 149"/>
              <a:gd name="T47" fmla="*/ 75 h 97"/>
              <a:gd name="T48" fmla="*/ 14 w 149"/>
              <a:gd name="T49" fmla="*/ 76 h 97"/>
              <a:gd name="T50" fmla="*/ 15 w 149"/>
              <a:gd name="T51" fmla="*/ 75 h 97"/>
              <a:gd name="T52" fmla="*/ 16 w 149"/>
              <a:gd name="T53" fmla="*/ 58 h 97"/>
              <a:gd name="T54" fmla="*/ 21 w 149"/>
              <a:gd name="T55" fmla="*/ 52 h 97"/>
              <a:gd name="T56" fmla="*/ 36 w 149"/>
              <a:gd name="T57" fmla="*/ 49 h 97"/>
              <a:gd name="T58" fmla="*/ 33 w 149"/>
              <a:gd name="T59" fmla="*/ 44 h 97"/>
              <a:gd name="T60" fmla="*/ 35 w 149"/>
              <a:gd name="T61" fmla="*/ 33 h 97"/>
              <a:gd name="T62" fmla="*/ 49 w 149"/>
              <a:gd name="T63" fmla="*/ 33 h 97"/>
              <a:gd name="T64" fmla="*/ 52 w 149"/>
              <a:gd name="T65" fmla="*/ 30 h 97"/>
              <a:gd name="T66" fmla="*/ 54 w 149"/>
              <a:gd name="T67" fmla="*/ 15 h 97"/>
              <a:gd name="T68" fmla="*/ 63 w 149"/>
              <a:gd name="T69" fmla="*/ 10 h 97"/>
              <a:gd name="T70" fmla="*/ 77 w 149"/>
              <a:gd name="T71" fmla="*/ 15 h 97"/>
              <a:gd name="T72" fmla="*/ 81 w 149"/>
              <a:gd name="T73" fmla="*/ 14 h 97"/>
              <a:gd name="T74" fmla="*/ 89 w 149"/>
              <a:gd name="T75" fmla="*/ 1 h 97"/>
              <a:gd name="T76" fmla="*/ 100 w 149"/>
              <a:gd name="T77" fmla="*/ 0 h 97"/>
              <a:gd name="T78" fmla="*/ 111 w 149"/>
              <a:gd name="T79" fmla="*/ 10 h 97"/>
              <a:gd name="T80" fmla="*/ 112 w 149"/>
              <a:gd name="T81" fmla="*/ 18 h 97"/>
              <a:gd name="T82" fmla="*/ 34 w 149"/>
              <a:gd name="T83" fmla="*/ 72 h 97"/>
              <a:gd name="T84" fmla="*/ 106 w 149"/>
              <a:gd name="T85" fmla="*/ 24 h 97"/>
              <a:gd name="T86" fmla="*/ 72 w 149"/>
              <a:gd name="T87" fmla="*/ 51 h 97"/>
              <a:gd name="T88" fmla="*/ 78 w 149"/>
              <a:gd name="T89" fmla="*/ 44 h 97"/>
              <a:gd name="T90" fmla="*/ 104 w 149"/>
              <a:gd name="T91" fmla="*/ 1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" h="97">
                <a:moveTo>
                  <a:pt x="111" y="10"/>
                </a:moveTo>
                <a:cubicBezTo>
                  <a:pt x="111" y="7"/>
                  <a:pt x="111" y="3"/>
                  <a:pt x="112" y="0"/>
                </a:cubicBezTo>
                <a:cubicBezTo>
                  <a:pt x="112" y="0"/>
                  <a:pt x="113" y="0"/>
                  <a:pt x="114" y="0"/>
                </a:cubicBezTo>
                <a:cubicBezTo>
                  <a:pt x="114" y="3"/>
                  <a:pt x="114" y="7"/>
                  <a:pt x="115" y="11"/>
                </a:cubicBezTo>
                <a:cubicBezTo>
                  <a:pt x="117" y="11"/>
                  <a:pt x="119" y="11"/>
                  <a:pt x="122" y="12"/>
                </a:cubicBezTo>
                <a:cubicBezTo>
                  <a:pt x="123" y="8"/>
                  <a:pt x="124" y="5"/>
                  <a:pt x="124" y="2"/>
                </a:cubicBezTo>
                <a:cubicBezTo>
                  <a:pt x="125" y="2"/>
                  <a:pt x="126" y="2"/>
                  <a:pt x="126" y="2"/>
                </a:cubicBezTo>
                <a:cubicBezTo>
                  <a:pt x="126" y="6"/>
                  <a:pt x="126" y="9"/>
                  <a:pt x="125" y="13"/>
                </a:cubicBezTo>
                <a:cubicBezTo>
                  <a:pt x="128" y="14"/>
                  <a:pt x="130" y="14"/>
                  <a:pt x="132" y="15"/>
                </a:cubicBezTo>
                <a:cubicBezTo>
                  <a:pt x="134" y="12"/>
                  <a:pt x="135" y="9"/>
                  <a:pt x="136" y="6"/>
                </a:cubicBezTo>
                <a:cubicBezTo>
                  <a:pt x="137" y="7"/>
                  <a:pt x="138" y="7"/>
                  <a:pt x="138" y="7"/>
                </a:cubicBezTo>
                <a:cubicBezTo>
                  <a:pt x="138" y="10"/>
                  <a:pt x="137" y="13"/>
                  <a:pt x="136" y="17"/>
                </a:cubicBezTo>
                <a:cubicBezTo>
                  <a:pt x="137" y="18"/>
                  <a:pt x="138" y="18"/>
                  <a:pt x="140" y="19"/>
                </a:cubicBezTo>
                <a:cubicBezTo>
                  <a:pt x="142" y="18"/>
                  <a:pt x="144" y="16"/>
                  <a:pt x="147" y="15"/>
                </a:cubicBezTo>
                <a:cubicBezTo>
                  <a:pt x="147" y="15"/>
                  <a:pt x="148" y="15"/>
                  <a:pt x="149" y="16"/>
                </a:cubicBezTo>
                <a:cubicBezTo>
                  <a:pt x="142" y="20"/>
                  <a:pt x="142" y="26"/>
                  <a:pt x="146" y="32"/>
                </a:cubicBezTo>
                <a:cubicBezTo>
                  <a:pt x="140" y="32"/>
                  <a:pt x="142" y="20"/>
                  <a:pt x="133" y="25"/>
                </a:cubicBezTo>
                <a:cubicBezTo>
                  <a:pt x="134" y="28"/>
                  <a:pt x="135" y="31"/>
                  <a:pt x="136" y="34"/>
                </a:cubicBezTo>
                <a:cubicBezTo>
                  <a:pt x="135" y="35"/>
                  <a:pt x="135" y="35"/>
                  <a:pt x="134" y="35"/>
                </a:cubicBezTo>
                <a:cubicBezTo>
                  <a:pt x="133" y="32"/>
                  <a:pt x="131" y="29"/>
                  <a:pt x="130" y="25"/>
                </a:cubicBezTo>
                <a:cubicBezTo>
                  <a:pt x="128" y="26"/>
                  <a:pt x="126" y="26"/>
                  <a:pt x="123" y="26"/>
                </a:cubicBezTo>
                <a:cubicBezTo>
                  <a:pt x="124" y="30"/>
                  <a:pt x="125" y="34"/>
                  <a:pt x="126" y="37"/>
                </a:cubicBezTo>
                <a:cubicBezTo>
                  <a:pt x="125" y="38"/>
                  <a:pt x="124" y="38"/>
                  <a:pt x="124" y="38"/>
                </a:cubicBezTo>
                <a:cubicBezTo>
                  <a:pt x="122" y="35"/>
                  <a:pt x="121" y="31"/>
                  <a:pt x="120" y="28"/>
                </a:cubicBezTo>
                <a:cubicBezTo>
                  <a:pt x="117" y="29"/>
                  <a:pt x="115" y="29"/>
                  <a:pt x="113" y="30"/>
                </a:cubicBezTo>
                <a:cubicBezTo>
                  <a:pt x="114" y="34"/>
                  <a:pt x="115" y="37"/>
                  <a:pt x="116" y="40"/>
                </a:cubicBezTo>
                <a:cubicBezTo>
                  <a:pt x="116" y="41"/>
                  <a:pt x="115" y="41"/>
                  <a:pt x="115" y="41"/>
                </a:cubicBezTo>
                <a:cubicBezTo>
                  <a:pt x="113" y="38"/>
                  <a:pt x="111" y="35"/>
                  <a:pt x="109" y="32"/>
                </a:cubicBezTo>
                <a:cubicBezTo>
                  <a:pt x="107" y="33"/>
                  <a:pt x="105" y="34"/>
                  <a:pt x="103" y="35"/>
                </a:cubicBezTo>
                <a:cubicBezTo>
                  <a:pt x="105" y="39"/>
                  <a:pt x="106" y="42"/>
                  <a:pt x="108" y="45"/>
                </a:cubicBezTo>
                <a:cubicBezTo>
                  <a:pt x="107" y="45"/>
                  <a:pt x="106" y="46"/>
                  <a:pt x="106" y="46"/>
                </a:cubicBezTo>
                <a:cubicBezTo>
                  <a:pt x="104" y="43"/>
                  <a:pt x="102" y="40"/>
                  <a:pt x="100" y="37"/>
                </a:cubicBezTo>
                <a:cubicBezTo>
                  <a:pt x="98" y="38"/>
                  <a:pt x="96" y="40"/>
                  <a:pt x="93" y="41"/>
                </a:cubicBezTo>
                <a:cubicBezTo>
                  <a:pt x="95" y="45"/>
                  <a:pt x="97" y="48"/>
                  <a:pt x="99" y="51"/>
                </a:cubicBezTo>
                <a:cubicBezTo>
                  <a:pt x="99" y="51"/>
                  <a:pt x="98" y="52"/>
                  <a:pt x="97" y="52"/>
                </a:cubicBezTo>
                <a:cubicBezTo>
                  <a:pt x="95" y="49"/>
                  <a:pt x="93" y="47"/>
                  <a:pt x="91" y="43"/>
                </a:cubicBezTo>
                <a:cubicBezTo>
                  <a:pt x="89" y="45"/>
                  <a:pt x="87" y="46"/>
                  <a:pt x="85" y="48"/>
                </a:cubicBezTo>
                <a:cubicBezTo>
                  <a:pt x="88" y="51"/>
                  <a:pt x="90" y="54"/>
                  <a:pt x="92" y="57"/>
                </a:cubicBezTo>
                <a:cubicBezTo>
                  <a:pt x="91" y="57"/>
                  <a:pt x="90" y="58"/>
                  <a:pt x="90" y="58"/>
                </a:cubicBezTo>
                <a:cubicBezTo>
                  <a:pt x="88" y="56"/>
                  <a:pt x="85" y="53"/>
                  <a:pt x="83" y="50"/>
                </a:cubicBezTo>
                <a:cubicBezTo>
                  <a:pt x="81" y="52"/>
                  <a:pt x="79" y="53"/>
                  <a:pt x="76" y="55"/>
                </a:cubicBezTo>
                <a:cubicBezTo>
                  <a:pt x="79" y="59"/>
                  <a:pt x="81" y="62"/>
                  <a:pt x="83" y="65"/>
                </a:cubicBezTo>
                <a:cubicBezTo>
                  <a:pt x="82" y="65"/>
                  <a:pt x="82" y="65"/>
                  <a:pt x="81" y="66"/>
                </a:cubicBezTo>
                <a:cubicBezTo>
                  <a:pt x="79" y="63"/>
                  <a:pt x="76" y="61"/>
                  <a:pt x="74" y="58"/>
                </a:cubicBezTo>
                <a:cubicBezTo>
                  <a:pt x="72" y="59"/>
                  <a:pt x="70" y="61"/>
                  <a:pt x="69" y="62"/>
                </a:cubicBezTo>
                <a:cubicBezTo>
                  <a:pt x="71" y="65"/>
                  <a:pt x="73" y="68"/>
                  <a:pt x="75" y="71"/>
                </a:cubicBezTo>
                <a:cubicBezTo>
                  <a:pt x="75" y="72"/>
                  <a:pt x="74" y="72"/>
                  <a:pt x="74" y="73"/>
                </a:cubicBezTo>
                <a:cubicBezTo>
                  <a:pt x="71" y="70"/>
                  <a:pt x="69" y="67"/>
                  <a:pt x="66" y="64"/>
                </a:cubicBezTo>
                <a:cubicBezTo>
                  <a:pt x="64" y="66"/>
                  <a:pt x="62" y="67"/>
                  <a:pt x="60" y="69"/>
                </a:cubicBezTo>
                <a:cubicBezTo>
                  <a:pt x="62" y="72"/>
                  <a:pt x="64" y="75"/>
                  <a:pt x="66" y="78"/>
                </a:cubicBezTo>
                <a:cubicBezTo>
                  <a:pt x="66" y="79"/>
                  <a:pt x="65" y="79"/>
                  <a:pt x="65" y="79"/>
                </a:cubicBezTo>
                <a:cubicBezTo>
                  <a:pt x="62" y="77"/>
                  <a:pt x="60" y="74"/>
                  <a:pt x="58" y="71"/>
                </a:cubicBezTo>
                <a:cubicBezTo>
                  <a:pt x="56" y="72"/>
                  <a:pt x="54" y="74"/>
                  <a:pt x="52" y="75"/>
                </a:cubicBezTo>
                <a:cubicBezTo>
                  <a:pt x="54" y="78"/>
                  <a:pt x="55" y="82"/>
                  <a:pt x="57" y="85"/>
                </a:cubicBezTo>
                <a:cubicBezTo>
                  <a:pt x="57" y="85"/>
                  <a:pt x="56" y="86"/>
                  <a:pt x="56" y="86"/>
                </a:cubicBezTo>
                <a:cubicBezTo>
                  <a:pt x="53" y="83"/>
                  <a:pt x="51" y="80"/>
                  <a:pt x="49" y="77"/>
                </a:cubicBezTo>
                <a:cubicBezTo>
                  <a:pt x="47" y="78"/>
                  <a:pt x="45" y="79"/>
                  <a:pt x="42" y="80"/>
                </a:cubicBezTo>
                <a:cubicBezTo>
                  <a:pt x="44" y="84"/>
                  <a:pt x="45" y="87"/>
                  <a:pt x="47" y="90"/>
                </a:cubicBezTo>
                <a:cubicBezTo>
                  <a:pt x="46" y="90"/>
                  <a:pt x="45" y="91"/>
                  <a:pt x="45" y="91"/>
                </a:cubicBezTo>
                <a:cubicBezTo>
                  <a:pt x="43" y="88"/>
                  <a:pt x="41" y="85"/>
                  <a:pt x="39" y="82"/>
                </a:cubicBezTo>
                <a:cubicBezTo>
                  <a:pt x="37" y="82"/>
                  <a:pt x="35" y="83"/>
                  <a:pt x="32" y="84"/>
                </a:cubicBezTo>
                <a:cubicBezTo>
                  <a:pt x="33" y="88"/>
                  <a:pt x="34" y="91"/>
                  <a:pt x="35" y="94"/>
                </a:cubicBezTo>
                <a:cubicBezTo>
                  <a:pt x="35" y="95"/>
                  <a:pt x="34" y="95"/>
                  <a:pt x="33" y="95"/>
                </a:cubicBezTo>
                <a:cubicBezTo>
                  <a:pt x="32" y="92"/>
                  <a:pt x="30" y="89"/>
                  <a:pt x="29" y="85"/>
                </a:cubicBezTo>
                <a:cubicBezTo>
                  <a:pt x="27" y="86"/>
                  <a:pt x="25" y="86"/>
                  <a:pt x="22" y="87"/>
                </a:cubicBezTo>
                <a:cubicBezTo>
                  <a:pt x="22" y="90"/>
                  <a:pt x="23" y="93"/>
                  <a:pt x="23" y="97"/>
                </a:cubicBezTo>
                <a:cubicBezTo>
                  <a:pt x="23" y="97"/>
                  <a:pt x="22" y="97"/>
                  <a:pt x="21" y="97"/>
                </a:cubicBezTo>
                <a:cubicBezTo>
                  <a:pt x="20" y="94"/>
                  <a:pt x="19" y="91"/>
                  <a:pt x="18" y="87"/>
                </a:cubicBezTo>
                <a:cubicBezTo>
                  <a:pt x="16" y="87"/>
                  <a:pt x="14" y="87"/>
                  <a:pt x="11" y="87"/>
                </a:cubicBezTo>
                <a:cubicBezTo>
                  <a:pt x="11" y="91"/>
                  <a:pt x="11" y="94"/>
                  <a:pt x="11" y="97"/>
                </a:cubicBezTo>
                <a:cubicBezTo>
                  <a:pt x="11" y="97"/>
                  <a:pt x="11" y="97"/>
                  <a:pt x="10" y="97"/>
                </a:cubicBezTo>
                <a:cubicBezTo>
                  <a:pt x="7" y="90"/>
                  <a:pt x="4" y="82"/>
                  <a:pt x="0" y="75"/>
                </a:cubicBezTo>
                <a:cubicBezTo>
                  <a:pt x="0" y="75"/>
                  <a:pt x="1" y="75"/>
                  <a:pt x="1" y="74"/>
                </a:cubicBezTo>
                <a:cubicBezTo>
                  <a:pt x="3" y="77"/>
                  <a:pt x="5" y="79"/>
                  <a:pt x="7" y="82"/>
                </a:cubicBezTo>
                <a:cubicBezTo>
                  <a:pt x="10" y="79"/>
                  <a:pt x="12" y="78"/>
                  <a:pt x="14" y="76"/>
                </a:cubicBezTo>
                <a:cubicBezTo>
                  <a:pt x="12" y="73"/>
                  <a:pt x="9" y="70"/>
                  <a:pt x="7" y="67"/>
                </a:cubicBezTo>
                <a:cubicBezTo>
                  <a:pt x="8" y="66"/>
                  <a:pt x="8" y="66"/>
                  <a:pt x="9" y="65"/>
                </a:cubicBezTo>
                <a:cubicBezTo>
                  <a:pt x="11" y="68"/>
                  <a:pt x="13" y="71"/>
                  <a:pt x="15" y="75"/>
                </a:cubicBezTo>
                <a:cubicBezTo>
                  <a:pt x="18" y="71"/>
                  <a:pt x="20" y="70"/>
                  <a:pt x="22" y="68"/>
                </a:cubicBezTo>
                <a:cubicBezTo>
                  <a:pt x="19" y="65"/>
                  <a:pt x="17" y="62"/>
                  <a:pt x="14" y="60"/>
                </a:cubicBezTo>
                <a:cubicBezTo>
                  <a:pt x="15" y="59"/>
                  <a:pt x="15" y="59"/>
                  <a:pt x="16" y="58"/>
                </a:cubicBezTo>
                <a:cubicBezTo>
                  <a:pt x="18" y="60"/>
                  <a:pt x="21" y="63"/>
                  <a:pt x="24" y="65"/>
                </a:cubicBezTo>
                <a:cubicBezTo>
                  <a:pt x="26" y="63"/>
                  <a:pt x="27" y="62"/>
                  <a:pt x="29" y="59"/>
                </a:cubicBezTo>
                <a:cubicBezTo>
                  <a:pt x="26" y="57"/>
                  <a:pt x="23" y="54"/>
                  <a:pt x="21" y="52"/>
                </a:cubicBezTo>
                <a:cubicBezTo>
                  <a:pt x="21" y="51"/>
                  <a:pt x="21" y="51"/>
                  <a:pt x="22" y="50"/>
                </a:cubicBezTo>
                <a:cubicBezTo>
                  <a:pt x="25" y="52"/>
                  <a:pt x="28" y="54"/>
                  <a:pt x="31" y="56"/>
                </a:cubicBezTo>
                <a:cubicBezTo>
                  <a:pt x="32" y="54"/>
                  <a:pt x="34" y="52"/>
                  <a:pt x="36" y="49"/>
                </a:cubicBezTo>
                <a:cubicBezTo>
                  <a:pt x="33" y="47"/>
                  <a:pt x="30" y="44"/>
                  <a:pt x="28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30" y="42"/>
                  <a:pt x="31" y="43"/>
                  <a:pt x="33" y="44"/>
                </a:cubicBezTo>
                <a:cubicBezTo>
                  <a:pt x="34" y="45"/>
                  <a:pt x="36" y="46"/>
                  <a:pt x="37" y="47"/>
                </a:cubicBezTo>
                <a:cubicBezTo>
                  <a:pt x="39" y="45"/>
                  <a:pt x="40" y="43"/>
                  <a:pt x="42" y="41"/>
                </a:cubicBezTo>
                <a:cubicBezTo>
                  <a:pt x="39" y="38"/>
                  <a:pt x="37" y="36"/>
                  <a:pt x="35" y="33"/>
                </a:cubicBezTo>
                <a:cubicBezTo>
                  <a:pt x="35" y="32"/>
                  <a:pt x="36" y="32"/>
                  <a:pt x="36" y="32"/>
                </a:cubicBezTo>
                <a:cubicBezTo>
                  <a:pt x="39" y="34"/>
                  <a:pt x="41" y="36"/>
                  <a:pt x="44" y="38"/>
                </a:cubicBezTo>
                <a:cubicBezTo>
                  <a:pt x="46" y="36"/>
                  <a:pt x="47" y="35"/>
                  <a:pt x="49" y="33"/>
                </a:cubicBezTo>
                <a:cubicBezTo>
                  <a:pt x="47" y="30"/>
                  <a:pt x="45" y="27"/>
                  <a:pt x="43" y="23"/>
                </a:cubicBezTo>
                <a:cubicBezTo>
                  <a:pt x="44" y="23"/>
                  <a:pt x="44" y="23"/>
                  <a:pt x="45" y="22"/>
                </a:cubicBezTo>
                <a:cubicBezTo>
                  <a:pt x="47" y="25"/>
                  <a:pt x="49" y="27"/>
                  <a:pt x="52" y="30"/>
                </a:cubicBezTo>
                <a:cubicBezTo>
                  <a:pt x="54" y="29"/>
                  <a:pt x="56" y="27"/>
                  <a:pt x="58" y="26"/>
                </a:cubicBezTo>
                <a:cubicBezTo>
                  <a:pt x="56" y="22"/>
                  <a:pt x="54" y="19"/>
                  <a:pt x="53" y="16"/>
                </a:cubicBezTo>
                <a:cubicBezTo>
                  <a:pt x="53" y="16"/>
                  <a:pt x="54" y="15"/>
                  <a:pt x="54" y="15"/>
                </a:cubicBezTo>
                <a:cubicBezTo>
                  <a:pt x="56" y="18"/>
                  <a:pt x="58" y="20"/>
                  <a:pt x="61" y="24"/>
                </a:cubicBezTo>
                <a:cubicBezTo>
                  <a:pt x="63" y="22"/>
                  <a:pt x="65" y="21"/>
                  <a:pt x="67" y="20"/>
                </a:cubicBezTo>
                <a:cubicBezTo>
                  <a:pt x="66" y="16"/>
                  <a:pt x="65" y="13"/>
                  <a:pt x="63" y="10"/>
                </a:cubicBezTo>
                <a:cubicBezTo>
                  <a:pt x="64" y="9"/>
                  <a:pt x="64" y="9"/>
                  <a:pt x="65" y="9"/>
                </a:cubicBezTo>
                <a:cubicBezTo>
                  <a:pt x="67" y="12"/>
                  <a:pt x="69" y="15"/>
                  <a:pt x="70" y="18"/>
                </a:cubicBezTo>
                <a:cubicBezTo>
                  <a:pt x="73" y="17"/>
                  <a:pt x="75" y="16"/>
                  <a:pt x="77" y="15"/>
                </a:cubicBezTo>
                <a:cubicBezTo>
                  <a:pt x="76" y="12"/>
                  <a:pt x="75" y="8"/>
                  <a:pt x="75" y="5"/>
                </a:cubicBezTo>
                <a:cubicBezTo>
                  <a:pt x="75" y="5"/>
                  <a:pt x="76" y="4"/>
                  <a:pt x="76" y="4"/>
                </a:cubicBezTo>
                <a:cubicBezTo>
                  <a:pt x="78" y="7"/>
                  <a:pt x="79" y="11"/>
                  <a:pt x="81" y="14"/>
                </a:cubicBezTo>
                <a:cubicBezTo>
                  <a:pt x="83" y="13"/>
                  <a:pt x="86" y="13"/>
                  <a:pt x="88" y="12"/>
                </a:cubicBezTo>
                <a:cubicBezTo>
                  <a:pt x="88" y="8"/>
                  <a:pt x="87" y="5"/>
                  <a:pt x="87" y="1"/>
                </a:cubicBezTo>
                <a:cubicBezTo>
                  <a:pt x="87" y="1"/>
                  <a:pt x="88" y="1"/>
                  <a:pt x="89" y="1"/>
                </a:cubicBezTo>
                <a:cubicBezTo>
                  <a:pt x="90" y="4"/>
                  <a:pt x="91" y="7"/>
                  <a:pt x="92" y="11"/>
                </a:cubicBezTo>
                <a:cubicBezTo>
                  <a:pt x="94" y="11"/>
                  <a:pt x="97" y="11"/>
                  <a:pt x="100" y="10"/>
                </a:cubicBezTo>
                <a:cubicBezTo>
                  <a:pt x="100" y="7"/>
                  <a:pt x="100" y="4"/>
                  <a:pt x="100" y="0"/>
                </a:cubicBezTo>
                <a:cubicBezTo>
                  <a:pt x="100" y="0"/>
                  <a:pt x="100" y="0"/>
                  <a:pt x="101" y="0"/>
                </a:cubicBezTo>
                <a:cubicBezTo>
                  <a:pt x="101" y="1"/>
                  <a:pt x="103" y="3"/>
                  <a:pt x="102" y="4"/>
                </a:cubicBezTo>
                <a:cubicBezTo>
                  <a:pt x="102" y="10"/>
                  <a:pt x="105" y="12"/>
                  <a:pt x="111" y="10"/>
                </a:cubicBezTo>
                <a:close/>
                <a:moveTo>
                  <a:pt x="117" y="21"/>
                </a:moveTo>
                <a:cubicBezTo>
                  <a:pt x="117" y="20"/>
                  <a:pt x="117" y="19"/>
                  <a:pt x="117" y="19"/>
                </a:cubicBezTo>
                <a:cubicBezTo>
                  <a:pt x="115" y="18"/>
                  <a:pt x="114" y="17"/>
                  <a:pt x="112" y="18"/>
                </a:cubicBezTo>
                <a:cubicBezTo>
                  <a:pt x="97" y="19"/>
                  <a:pt x="81" y="21"/>
                  <a:pt x="69" y="32"/>
                </a:cubicBezTo>
                <a:cubicBezTo>
                  <a:pt x="57" y="44"/>
                  <a:pt x="46" y="57"/>
                  <a:pt x="35" y="69"/>
                </a:cubicBezTo>
                <a:cubicBezTo>
                  <a:pt x="34" y="69"/>
                  <a:pt x="34" y="70"/>
                  <a:pt x="34" y="72"/>
                </a:cubicBezTo>
                <a:cubicBezTo>
                  <a:pt x="37" y="71"/>
                  <a:pt x="39" y="71"/>
                  <a:pt x="41" y="69"/>
                </a:cubicBezTo>
                <a:cubicBezTo>
                  <a:pt x="50" y="62"/>
                  <a:pt x="60" y="55"/>
                  <a:pt x="68" y="47"/>
                </a:cubicBezTo>
                <a:cubicBezTo>
                  <a:pt x="79" y="36"/>
                  <a:pt x="91" y="28"/>
                  <a:pt x="106" y="24"/>
                </a:cubicBezTo>
                <a:cubicBezTo>
                  <a:pt x="110" y="24"/>
                  <a:pt x="113" y="22"/>
                  <a:pt x="117" y="21"/>
                </a:cubicBezTo>
                <a:close/>
                <a:moveTo>
                  <a:pt x="71" y="49"/>
                </a:moveTo>
                <a:cubicBezTo>
                  <a:pt x="72" y="50"/>
                  <a:pt x="72" y="50"/>
                  <a:pt x="72" y="51"/>
                </a:cubicBezTo>
                <a:cubicBezTo>
                  <a:pt x="74" y="51"/>
                  <a:pt x="76" y="51"/>
                  <a:pt x="77" y="50"/>
                </a:cubicBezTo>
                <a:cubicBezTo>
                  <a:pt x="78" y="49"/>
                  <a:pt x="79" y="47"/>
                  <a:pt x="79" y="45"/>
                </a:cubicBezTo>
                <a:cubicBezTo>
                  <a:pt x="79" y="45"/>
                  <a:pt x="78" y="44"/>
                  <a:pt x="78" y="44"/>
                </a:cubicBezTo>
                <a:cubicBezTo>
                  <a:pt x="76" y="46"/>
                  <a:pt x="73" y="47"/>
                  <a:pt x="71" y="49"/>
                </a:cubicBezTo>
                <a:close/>
                <a:moveTo>
                  <a:pt x="105" y="14"/>
                </a:moveTo>
                <a:cubicBezTo>
                  <a:pt x="105" y="14"/>
                  <a:pt x="104" y="13"/>
                  <a:pt x="104" y="12"/>
                </a:cubicBezTo>
                <a:cubicBezTo>
                  <a:pt x="102" y="13"/>
                  <a:pt x="99" y="13"/>
                  <a:pt x="95" y="14"/>
                </a:cubicBezTo>
                <a:cubicBezTo>
                  <a:pt x="101" y="18"/>
                  <a:pt x="101" y="18"/>
                  <a:pt x="105" y="1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809038" y="5424488"/>
            <a:ext cx="1320800" cy="523875"/>
          </a:xfrm>
          <a:custGeom>
            <a:avLst/>
            <a:gdLst>
              <a:gd name="T0" fmla="*/ 29 w 139"/>
              <a:gd name="T1" fmla="*/ 39 h 55"/>
              <a:gd name="T2" fmla="*/ 31 w 139"/>
              <a:gd name="T3" fmla="*/ 28 h 55"/>
              <a:gd name="T4" fmla="*/ 42 w 139"/>
              <a:gd name="T5" fmla="*/ 17 h 55"/>
              <a:gd name="T6" fmla="*/ 55 w 139"/>
              <a:gd name="T7" fmla="*/ 25 h 55"/>
              <a:gd name="T8" fmla="*/ 60 w 139"/>
              <a:gd name="T9" fmla="*/ 33 h 55"/>
              <a:gd name="T10" fmla="*/ 74 w 139"/>
              <a:gd name="T11" fmla="*/ 11 h 55"/>
              <a:gd name="T12" fmla="*/ 92 w 139"/>
              <a:gd name="T13" fmla="*/ 30 h 55"/>
              <a:gd name="T14" fmla="*/ 94 w 139"/>
              <a:gd name="T15" fmla="*/ 30 h 55"/>
              <a:gd name="T16" fmla="*/ 96 w 139"/>
              <a:gd name="T17" fmla="*/ 22 h 55"/>
              <a:gd name="T18" fmla="*/ 101 w 139"/>
              <a:gd name="T19" fmla="*/ 8 h 55"/>
              <a:gd name="T20" fmla="*/ 121 w 139"/>
              <a:gd name="T21" fmla="*/ 14 h 55"/>
              <a:gd name="T22" fmla="*/ 125 w 139"/>
              <a:gd name="T23" fmla="*/ 24 h 55"/>
              <a:gd name="T24" fmla="*/ 127 w 139"/>
              <a:gd name="T25" fmla="*/ 24 h 55"/>
              <a:gd name="T26" fmla="*/ 127 w 139"/>
              <a:gd name="T27" fmla="*/ 16 h 55"/>
              <a:gd name="T28" fmla="*/ 127 w 139"/>
              <a:gd name="T29" fmla="*/ 6 h 55"/>
              <a:gd name="T30" fmla="*/ 135 w 139"/>
              <a:gd name="T31" fmla="*/ 1 h 55"/>
              <a:gd name="T32" fmla="*/ 139 w 139"/>
              <a:gd name="T33" fmla="*/ 8 h 55"/>
              <a:gd name="T34" fmla="*/ 138 w 139"/>
              <a:gd name="T35" fmla="*/ 26 h 55"/>
              <a:gd name="T36" fmla="*/ 117 w 139"/>
              <a:gd name="T37" fmla="*/ 32 h 55"/>
              <a:gd name="T38" fmla="*/ 112 w 139"/>
              <a:gd name="T39" fmla="*/ 23 h 55"/>
              <a:gd name="T40" fmla="*/ 108 w 139"/>
              <a:gd name="T41" fmla="*/ 17 h 55"/>
              <a:gd name="T42" fmla="*/ 107 w 139"/>
              <a:gd name="T43" fmla="*/ 28 h 55"/>
              <a:gd name="T44" fmla="*/ 92 w 139"/>
              <a:gd name="T45" fmla="*/ 41 h 55"/>
              <a:gd name="T46" fmla="*/ 79 w 139"/>
              <a:gd name="T47" fmla="*/ 29 h 55"/>
              <a:gd name="T48" fmla="*/ 76 w 139"/>
              <a:gd name="T49" fmla="*/ 22 h 55"/>
              <a:gd name="T50" fmla="*/ 74 w 139"/>
              <a:gd name="T51" fmla="*/ 22 h 55"/>
              <a:gd name="T52" fmla="*/ 73 w 139"/>
              <a:gd name="T53" fmla="*/ 29 h 55"/>
              <a:gd name="T54" fmla="*/ 62 w 139"/>
              <a:gd name="T55" fmla="*/ 44 h 55"/>
              <a:gd name="T56" fmla="*/ 47 w 139"/>
              <a:gd name="T57" fmla="*/ 35 h 55"/>
              <a:gd name="T58" fmla="*/ 43 w 139"/>
              <a:gd name="T59" fmla="*/ 28 h 55"/>
              <a:gd name="T60" fmla="*/ 42 w 139"/>
              <a:gd name="T61" fmla="*/ 34 h 55"/>
              <a:gd name="T62" fmla="*/ 39 w 139"/>
              <a:gd name="T63" fmla="*/ 44 h 55"/>
              <a:gd name="T64" fmla="*/ 19 w 139"/>
              <a:gd name="T65" fmla="*/ 45 h 55"/>
              <a:gd name="T66" fmla="*/ 13 w 139"/>
              <a:gd name="T67" fmla="*/ 34 h 55"/>
              <a:gd name="T68" fmla="*/ 12 w 139"/>
              <a:gd name="T69" fmla="*/ 44 h 55"/>
              <a:gd name="T70" fmla="*/ 11 w 139"/>
              <a:gd name="T71" fmla="*/ 51 h 55"/>
              <a:gd name="T72" fmla="*/ 5 w 139"/>
              <a:gd name="T73" fmla="*/ 55 h 55"/>
              <a:gd name="T74" fmla="*/ 0 w 139"/>
              <a:gd name="T75" fmla="*/ 50 h 55"/>
              <a:gd name="T76" fmla="*/ 1 w 139"/>
              <a:gd name="T77" fmla="*/ 32 h 55"/>
              <a:gd name="T78" fmla="*/ 9 w 139"/>
              <a:gd name="T79" fmla="*/ 21 h 55"/>
              <a:gd name="T80" fmla="*/ 22 w 139"/>
              <a:gd name="T81" fmla="*/ 27 h 55"/>
              <a:gd name="T82" fmla="*/ 29 w 139"/>
              <a:gd name="T83" fmla="*/ 3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9" h="55">
                <a:moveTo>
                  <a:pt x="29" y="39"/>
                </a:moveTo>
                <a:cubicBezTo>
                  <a:pt x="30" y="35"/>
                  <a:pt x="30" y="31"/>
                  <a:pt x="31" y="28"/>
                </a:cubicBezTo>
                <a:cubicBezTo>
                  <a:pt x="32" y="22"/>
                  <a:pt x="37" y="17"/>
                  <a:pt x="42" y="17"/>
                </a:cubicBezTo>
                <a:cubicBezTo>
                  <a:pt x="47" y="16"/>
                  <a:pt x="52" y="19"/>
                  <a:pt x="55" y="25"/>
                </a:cubicBezTo>
                <a:cubicBezTo>
                  <a:pt x="56" y="28"/>
                  <a:pt x="58" y="30"/>
                  <a:pt x="60" y="33"/>
                </a:cubicBezTo>
                <a:cubicBezTo>
                  <a:pt x="63" y="24"/>
                  <a:pt x="61" y="12"/>
                  <a:pt x="74" y="11"/>
                </a:cubicBezTo>
                <a:cubicBezTo>
                  <a:pt x="87" y="10"/>
                  <a:pt x="89" y="21"/>
                  <a:pt x="92" y="30"/>
                </a:cubicBezTo>
                <a:cubicBezTo>
                  <a:pt x="92" y="30"/>
                  <a:pt x="93" y="30"/>
                  <a:pt x="94" y="30"/>
                </a:cubicBezTo>
                <a:cubicBezTo>
                  <a:pt x="94" y="27"/>
                  <a:pt x="95" y="24"/>
                  <a:pt x="96" y="22"/>
                </a:cubicBezTo>
                <a:cubicBezTo>
                  <a:pt x="96" y="16"/>
                  <a:pt x="97" y="11"/>
                  <a:pt x="101" y="8"/>
                </a:cubicBezTo>
                <a:cubicBezTo>
                  <a:pt x="109" y="2"/>
                  <a:pt x="117" y="5"/>
                  <a:pt x="121" y="14"/>
                </a:cubicBezTo>
                <a:cubicBezTo>
                  <a:pt x="123" y="17"/>
                  <a:pt x="124" y="21"/>
                  <a:pt x="125" y="24"/>
                </a:cubicBezTo>
                <a:cubicBezTo>
                  <a:pt x="125" y="24"/>
                  <a:pt x="126" y="24"/>
                  <a:pt x="127" y="24"/>
                </a:cubicBezTo>
                <a:cubicBezTo>
                  <a:pt x="127" y="21"/>
                  <a:pt x="127" y="19"/>
                  <a:pt x="127" y="16"/>
                </a:cubicBezTo>
                <a:cubicBezTo>
                  <a:pt x="127" y="12"/>
                  <a:pt x="127" y="9"/>
                  <a:pt x="127" y="6"/>
                </a:cubicBezTo>
                <a:cubicBezTo>
                  <a:pt x="128" y="2"/>
                  <a:pt x="131" y="0"/>
                  <a:pt x="135" y="1"/>
                </a:cubicBezTo>
                <a:cubicBezTo>
                  <a:pt x="139" y="2"/>
                  <a:pt x="139" y="5"/>
                  <a:pt x="139" y="8"/>
                </a:cubicBezTo>
                <a:cubicBezTo>
                  <a:pt x="138" y="14"/>
                  <a:pt x="139" y="20"/>
                  <a:pt x="138" y="26"/>
                </a:cubicBezTo>
                <a:cubicBezTo>
                  <a:pt x="136" y="36"/>
                  <a:pt x="124" y="39"/>
                  <a:pt x="117" y="32"/>
                </a:cubicBezTo>
                <a:cubicBezTo>
                  <a:pt x="115" y="30"/>
                  <a:pt x="113" y="26"/>
                  <a:pt x="112" y="23"/>
                </a:cubicBezTo>
                <a:cubicBezTo>
                  <a:pt x="111" y="21"/>
                  <a:pt x="110" y="19"/>
                  <a:pt x="108" y="17"/>
                </a:cubicBezTo>
                <a:cubicBezTo>
                  <a:pt x="108" y="21"/>
                  <a:pt x="107" y="25"/>
                  <a:pt x="107" y="28"/>
                </a:cubicBezTo>
                <a:cubicBezTo>
                  <a:pt x="105" y="36"/>
                  <a:pt x="100" y="40"/>
                  <a:pt x="92" y="41"/>
                </a:cubicBezTo>
                <a:cubicBezTo>
                  <a:pt x="85" y="41"/>
                  <a:pt x="81" y="37"/>
                  <a:pt x="79" y="29"/>
                </a:cubicBezTo>
                <a:cubicBezTo>
                  <a:pt x="78" y="26"/>
                  <a:pt x="77" y="24"/>
                  <a:pt x="76" y="22"/>
                </a:cubicBezTo>
                <a:cubicBezTo>
                  <a:pt x="76" y="22"/>
                  <a:pt x="75" y="22"/>
                  <a:pt x="74" y="22"/>
                </a:cubicBezTo>
                <a:cubicBezTo>
                  <a:pt x="74" y="24"/>
                  <a:pt x="73" y="27"/>
                  <a:pt x="73" y="29"/>
                </a:cubicBezTo>
                <a:cubicBezTo>
                  <a:pt x="73" y="38"/>
                  <a:pt x="69" y="43"/>
                  <a:pt x="62" y="44"/>
                </a:cubicBezTo>
                <a:cubicBezTo>
                  <a:pt x="56" y="45"/>
                  <a:pt x="51" y="42"/>
                  <a:pt x="47" y="35"/>
                </a:cubicBezTo>
                <a:cubicBezTo>
                  <a:pt x="46" y="33"/>
                  <a:pt x="45" y="31"/>
                  <a:pt x="43" y="28"/>
                </a:cubicBezTo>
                <a:cubicBezTo>
                  <a:pt x="43" y="31"/>
                  <a:pt x="42" y="32"/>
                  <a:pt x="42" y="34"/>
                </a:cubicBezTo>
                <a:cubicBezTo>
                  <a:pt x="41" y="37"/>
                  <a:pt x="40" y="41"/>
                  <a:pt x="39" y="44"/>
                </a:cubicBezTo>
                <a:cubicBezTo>
                  <a:pt x="34" y="52"/>
                  <a:pt x="25" y="52"/>
                  <a:pt x="19" y="45"/>
                </a:cubicBezTo>
                <a:cubicBezTo>
                  <a:pt x="17" y="42"/>
                  <a:pt x="15" y="38"/>
                  <a:pt x="13" y="34"/>
                </a:cubicBezTo>
                <a:cubicBezTo>
                  <a:pt x="13" y="38"/>
                  <a:pt x="13" y="41"/>
                  <a:pt x="12" y="44"/>
                </a:cubicBezTo>
                <a:cubicBezTo>
                  <a:pt x="12" y="47"/>
                  <a:pt x="13" y="49"/>
                  <a:pt x="11" y="51"/>
                </a:cubicBezTo>
                <a:cubicBezTo>
                  <a:pt x="10" y="53"/>
                  <a:pt x="7" y="55"/>
                  <a:pt x="5" y="55"/>
                </a:cubicBezTo>
                <a:cubicBezTo>
                  <a:pt x="3" y="55"/>
                  <a:pt x="0" y="52"/>
                  <a:pt x="0" y="50"/>
                </a:cubicBezTo>
                <a:cubicBezTo>
                  <a:pt x="0" y="44"/>
                  <a:pt x="0" y="38"/>
                  <a:pt x="1" y="32"/>
                </a:cubicBezTo>
                <a:cubicBezTo>
                  <a:pt x="1" y="27"/>
                  <a:pt x="5" y="22"/>
                  <a:pt x="9" y="21"/>
                </a:cubicBezTo>
                <a:cubicBezTo>
                  <a:pt x="14" y="20"/>
                  <a:pt x="19" y="22"/>
                  <a:pt x="22" y="27"/>
                </a:cubicBezTo>
                <a:cubicBezTo>
                  <a:pt x="24" y="31"/>
                  <a:pt x="26" y="34"/>
                  <a:pt x="29" y="39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10566401" y="2819400"/>
            <a:ext cx="703263" cy="693737"/>
          </a:xfrm>
          <a:custGeom>
            <a:avLst/>
            <a:gdLst>
              <a:gd name="T0" fmla="*/ 32 w 74"/>
              <a:gd name="T1" fmla="*/ 0 h 73"/>
              <a:gd name="T2" fmla="*/ 53 w 74"/>
              <a:gd name="T3" fmla="*/ 2 h 73"/>
              <a:gd name="T4" fmla="*/ 62 w 74"/>
              <a:gd name="T5" fmla="*/ 10 h 73"/>
              <a:gd name="T6" fmla="*/ 72 w 74"/>
              <a:gd name="T7" fmla="*/ 37 h 73"/>
              <a:gd name="T8" fmla="*/ 66 w 74"/>
              <a:gd name="T9" fmla="*/ 52 h 73"/>
              <a:gd name="T10" fmla="*/ 62 w 74"/>
              <a:gd name="T11" fmla="*/ 58 h 73"/>
              <a:gd name="T12" fmla="*/ 44 w 74"/>
              <a:gd name="T13" fmla="*/ 71 h 73"/>
              <a:gd name="T14" fmla="*/ 32 w 74"/>
              <a:gd name="T15" fmla="*/ 71 h 73"/>
              <a:gd name="T16" fmla="*/ 19 w 74"/>
              <a:gd name="T17" fmla="*/ 68 h 73"/>
              <a:gd name="T18" fmla="*/ 7 w 74"/>
              <a:gd name="T19" fmla="*/ 59 h 73"/>
              <a:gd name="T20" fmla="*/ 3 w 74"/>
              <a:gd name="T21" fmla="*/ 41 h 73"/>
              <a:gd name="T22" fmla="*/ 2 w 74"/>
              <a:gd name="T23" fmla="*/ 35 h 73"/>
              <a:gd name="T24" fmla="*/ 9 w 74"/>
              <a:gd name="T25" fmla="*/ 17 h 73"/>
              <a:gd name="T26" fmla="*/ 14 w 74"/>
              <a:gd name="T27" fmla="*/ 11 h 73"/>
              <a:gd name="T28" fmla="*/ 32 w 74"/>
              <a:gd name="T29" fmla="*/ 0 h 73"/>
              <a:gd name="T30" fmla="*/ 25 w 74"/>
              <a:gd name="T31" fmla="*/ 6 h 73"/>
              <a:gd name="T32" fmla="*/ 21 w 74"/>
              <a:gd name="T33" fmla="*/ 22 h 73"/>
              <a:gd name="T34" fmla="*/ 41 w 74"/>
              <a:gd name="T35" fmla="*/ 14 h 73"/>
              <a:gd name="T36" fmla="*/ 25 w 74"/>
              <a:gd name="T37" fmla="*/ 6 h 73"/>
              <a:gd name="T38" fmla="*/ 58 w 74"/>
              <a:gd name="T39" fmla="*/ 19 h 73"/>
              <a:gd name="T40" fmla="*/ 58 w 74"/>
              <a:gd name="T41" fmla="*/ 19 h 73"/>
              <a:gd name="T42" fmla="*/ 50 w 74"/>
              <a:gd name="T43" fmla="*/ 17 h 73"/>
              <a:gd name="T44" fmla="*/ 49 w 74"/>
              <a:gd name="T45" fmla="*/ 18 h 73"/>
              <a:gd name="T46" fmla="*/ 52 w 74"/>
              <a:gd name="T47" fmla="*/ 41 h 73"/>
              <a:gd name="T48" fmla="*/ 64 w 74"/>
              <a:gd name="T49" fmla="*/ 34 h 73"/>
              <a:gd name="T50" fmla="*/ 64 w 74"/>
              <a:gd name="T51" fmla="*/ 32 h 73"/>
              <a:gd name="T52" fmla="*/ 64 w 74"/>
              <a:gd name="T53" fmla="*/ 25 h 73"/>
              <a:gd name="T54" fmla="*/ 58 w 74"/>
              <a:gd name="T55" fmla="*/ 19 h 73"/>
              <a:gd name="T56" fmla="*/ 11 w 74"/>
              <a:gd name="T57" fmla="*/ 39 h 73"/>
              <a:gd name="T58" fmla="*/ 10 w 74"/>
              <a:gd name="T59" fmla="*/ 39 h 73"/>
              <a:gd name="T60" fmla="*/ 7 w 74"/>
              <a:gd name="T61" fmla="*/ 50 h 73"/>
              <a:gd name="T62" fmla="*/ 16 w 74"/>
              <a:gd name="T63" fmla="*/ 58 h 73"/>
              <a:gd name="T64" fmla="*/ 24 w 74"/>
              <a:gd name="T65" fmla="*/ 53 h 73"/>
              <a:gd name="T66" fmla="*/ 26 w 74"/>
              <a:gd name="T67" fmla="*/ 48 h 73"/>
              <a:gd name="T68" fmla="*/ 17 w 74"/>
              <a:gd name="T69" fmla="*/ 35 h 73"/>
              <a:gd name="T70" fmla="*/ 11 w 74"/>
              <a:gd name="T71" fmla="*/ 39 h 73"/>
              <a:gd name="T72" fmla="*/ 27 w 74"/>
              <a:gd name="T73" fmla="*/ 42 h 73"/>
              <a:gd name="T74" fmla="*/ 42 w 74"/>
              <a:gd name="T75" fmla="*/ 40 h 73"/>
              <a:gd name="T76" fmla="*/ 50 w 74"/>
              <a:gd name="T77" fmla="*/ 34 h 73"/>
              <a:gd name="T78" fmla="*/ 40 w 74"/>
              <a:gd name="T79" fmla="*/ 19 h 73"/>
              <a:gd name="T80" fmla="*/ 24 w 74"/>
              <a:gd name="T81" fmla="*/ 25 h 73"/>
              <a:gd name="T82" fmla="*/ 27 w 74"/>
              <a:gd name="T83" fmla="*/ 42 h 73"/>
              <a:gd name="T84" fmla="*/ 39 w 74"/>
              <a:gd name="T85" fmla="*/ 44 h 73"/>
              <a:gd name="T86" fmla="*/ 29 w 74"/>
              <a:gd name="T87" fmla="*/ 54 h 73"/>
              <a:gd name="T88" fmla="*/ 39 w 74"/>
              <a:gd name="T89" fmla="*/ 64 h 73"/>
              <a:gd name="T90" fmla="*/ 50 w 74"/>
              <a:gd name="T91" fmla="*/ 54 h 73"/>
              <a:gd name="T92" fmla="*/ 39 w 74"/>
              <a:gd name="T93" fmla="*/ 4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" h="73">
                <a:moveTo>
                  <a:pt x="32" y="0"/>
                </a:moveTo>
                <a:cubicBezTo>
                  <a:pt x="37" y="3"/>
                  <a:pt x="45" y="1"/>
                  <a:pt x="53" y="2"/>
                </a:cubicBezTo>
                <a:cubicBezTo>
                  <a:pt x="56" y="3"/>
                  <a:pt x="61" y="7"/>
                  <a:pt x="62" y="10"/>
                </a:cubicBezTo>
                <a:cubicBezTo>
                  <a:pt x="66" y="19"/>
                  <a:pt x="69" y="28"/>
                  <a:pt x="72" y="37"/>
                </a:cubicBezTo>
                <a:cubicBezTo>
                  <a:pt x="74" y="43"/>
                  <a:pt x="71" y="49"/>
                  <a:pt x="66" y="52"/>
                </a:cubicBezTo>
                <a:cubicBezTo>
                  <a:pt x="63" y="54"/>
                  <a:pt x="62" y="55"/>
                  <a:pt x="62" y="58"/>
                </a:cubicBezTo>
                <a:cubicBezTo>
                  <a:pt x="62" y="67"/>
                  <a:pt x="53" y="73"/>
                  <a:pt x="44" y="71"/>
                </a:cubicBezTo>
                <a:cubicBezTo>
                  <a:pt x="40" y="69"/>
                  <a:pt x="36" y="69"/>
                  <a:pt x="32" y="71"/>
                </a:cubicBezTo>
                <a:cubicBezTo>
                  <a:pt x="27" y="73"/>
                  <a:pt x="23" y="71"/>
                  <a:pt x="19" y="68"/>
                </a:cubicBezTo>
                <a:cubicBezTo>
                  <a:pt x="15" y="66"/>
                  <a:pt x="11" y="62"/>
                  <a:pt x="7" y="59"/>
                </a:cubicBezTo>
                <a:cubicBezTo>
                  <a:pt x="2" y="55"/>
                  <a:pt x="1" y="48"/>
                  <a:pt x="3" y="41"/>
                </a:cubicBezTo>
                <a:cubicBezTo>
                  <a:pt x="3" y="39"/>
                  <a:pt x="3" y="37"/>
                  <a:pt x="2" y="35"/>
                </a:cubicBezTo>
                <a:cubicBezTo>
                  <a:pt x="0" y="28"/>
                  <a:pt x="3" y="20"/>
                  <a:pt x="9" y="17"/>
                </a:cubicBezTo>
                <a:cubicBezTo>
                  <a:pt x="11" y="16"/>
                  <a:pt x="13" y="13"/>
                  <a:pt x="14" y="11"/>
                </a:cubicBezTo>
                <a:cubicBezTo>
                  <a:pt x="17" y="4"/>
                  <a:pt x="22" y="0"/>
                  <a:pt x="32" y="0"/>
                </a:cubicBezTo>
                <a:close/>
                <a:moveTo>
                  <a:pt x="25" y="6"/>
                </a:moveTo>
                <a:cubicBezTo>
                  <a:pt x="18" y="9"/>
                  <a:pt x="16" y="16"/>
                  <a:pt x="21" y="22"/>
                </a:cubicBezTo>
                <a:cubicBezTo>
                  <a:pt x="26" y="14"/>
                  <a:pt x="33" y="13"/>
                  <a:pt x="41" y="14"/>
                </a:cubicBezTo>
                <a:cubicBezTo>
                  <a:pt x="39" y="5"/>
                  <a:pt x="32" y="2"/>
                  <a:pt x="25" y="6"/>
                </a:cubicBezTo>
                <a:close/>
                <a:moveTo>
                  <a:pt x="58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5" y="18"/>
                  <a:pt x="53" y="18"/>
                  <a:pt x="50" y="17"/>
                </a:cubicBezTo>
                <a:cubicBezTo>
                  <a:pt x="50" y="17"/>
                  <a:pt x="50" y="18"/>
                  <a:pt x="49" y="18"/>
                </a:cubicBezTo>
                <a:cubicBezTo>
                  <a:pt x="55" y="25"/>
                  <a:pt x="57" y="33"/>
                  <a:pt x="52" y="41"/>
                </a:cubicBezTo>
                <a:cubicBezTo>
                  <a:pt x="57" y="42"/>
                  <a:pt x="63" y="38"/>
                  <a:pt x="64" y="34"/>
                </a:cubicBezTo>
                <a:cubicBezTo>
                  <a:pt x="65" y="33"/>
                  <a:pt x="63" y="32"/>
                  <a:pt x="64" y="32"/>
                </a:cubicBezTo>
                <a:cubicBezTo>
                  <a:pt x="64" y="29"/>
                  <a:pt x="65" y="27"/>
                  <a:pt x="64" y="25"/>
                </a:cubicBezTo>
                <a:cubicBezTo>
                  <a:pt x="63" y="23"/>
                  <a:pt x="60" y="21"/>
                  <a:pt x="58" y="19"/>
                </a:cubicBezTo>
                <a:close/>
                <a:moveTo>
                  <a:pt x="11" y="39"/>
                </a:moveTo>
                <a:cubicBezTo>
                  <a:pt x="11" y="39"/>
                  <a:pt x="10" y="39"/>
                  <a:pt x="10" y="39"/>
                </a:cubicBezTo>
                <a:cubicBezTo>
                  <a:pt x="6" y="42"/>
                  <a:pt x="6" y="46"/>
                  <a:pt x="7" y="50"/>
                </a:cubicBezTo>
                <a:cubicBezTo>
                  <a:pt x="8" y="54"/>
                  <a:pt x="11" y="57"/>
                  <a:pt x="16" y="58"/>
                </a:cubicBezTo>
                <a:cubicBezTo>
                  <a:pt x="22" y="59"/>
                  <a:pt x="24" y="58"/>
                  <a:pt x="24" y="53"/>
                </a:cubicBezTo>
                <a:cubicBezTo>
                  <a:pt x="25" y="51"/>
                  <a:pt x="25" y="49"/>
                  <a:pt x="26" y="48"/>
                </a:cubicBezTo>
                <a:cubicBezTo>
                  <a:pt x="23" y="43"/>
                  <a:pt x="20" y="40"/>
                  <a:pt x="17" y="35"/>
                </a:cubicBezTo>
                <a:cubicBezTo>
                  <a:pt x="15" y="36"/>
                  <a:pt x="13" y="37"/>
                  <a:pt x="11" y="39"/>
                </a:cubicBezTo>
                <a:close/>
                <a:moveTo>
                  <a:pt x="27" y="42"/>
                </a:moveTo>
                <a:cubicBezTo>
                  <a:pt x="33" y="41"/>
                  <a:pt x="38" y="39"/>
                  <a:pt x="42" y="40"/>
                </a:cubicBezTo>
                <a:cubicBezTo>
                  <a:pt x="48" y="41"/>
                  <a:pt x="49" y="38"/>
                  <a:pt x="50" y="34"/>
                </a:cubicBezTo>
                <a:cubicBezTo>
                  <a:pt x="51" y="27"/>
                  <a:pt x="47" y="21"/>
                  <a:pt x="40" y="19"/>
                </a:cubicBezTo>
                <a:cubicBezTo>
                  <a:pt x="34" y="17"/>
                  <a:pt x="27" y="20"/>
                  <a:pt x="24" y="25"/>
                </a:cubicBezTo>
                <a:cubicBezTo>
                  <a:pt x="22" y="30"/>
                  <a:pt x="22" y="40"/>
                  <a:pt x="27" y="42"/>
                </a:cubicBezTo>
                <a:close/>
                <a:moveTo>
                  <a:pt x="39" y="44"/>
                </a:moveTo>
                <a:cubicBezTo>
                  <a:pt x="34" y="44"/>
                  <a:pt x="29" y="49"/>
                  <a:pt x="29" y="54"/>
                </a:cubicBezTo>
                <a:cubicBezTo>
                  <a:pt x="29" y="60"/>
                  <a:pt x="34" y="64"/>
                  <a:pt x="39" y="64"/>
                </a:cubicBezTo>
                <a:cubicBezTo>
                  <a:pt x="45" y="64"/>
                  <a:pt x="50" y="60"/>
                  <a:pt x="50" y="54"/>
                </a:cubicBezTo>
                <a:cubicBezTo>
                  <a:pt x="50" y="49"/>
                  <a:pt x="45" y="44"/>
                  <a:pt x="39" y="4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8961438" y="4968875"/>
            <a:ext cx="1006475" cy="569912"/>
          </a:xfrm>
          <a:custGeom>
            <a:avLst/>
            <a:gdLst>
              <a:gd name="T0" fmla="*/ 31 w 106"/>
              <a:gd name="T1" fmla="*/ 43 h 60"/>
              <a:gd name="T2" fmla="*/ 31 w 106"/>
              <a:gd name="T3" fmla="*/ 31 h 60"/>
              <a:gd name="T4" fmla="*/ 41 w 106"/>
              <a:gd name="T5" fmla="*/ 19 h 60"/>
              <a:gd name="T6" fmla="*/ 57 w 106"/>
              <a:gd name="T7" fmla="*/ 27 h 60"/>
              <a:gd name="T8" fmla="*/ 58 w 106"/>
              <a:gd name="T9" fmla="*/ 29 h 60"/>
              <a:gd name="T10" fmla="*/ 62 w 106"/>
              <a:gd name="T11" fmla="*/ 34 h 60"/>
              <a:gd name="T12" fmla="*/ 63 w 106"/>
              <a:gd name="T13" fmla="*/ 27 h 60"/>
              <a:gd name="T14" fmla="*/ 63 w 106"/>
              <a:gd name="T15" fmla="*/ 21 h 60"/>
              <a:gd name="T16" fmla="*/ 73 w 106"/>
              <a:gd name="T17" fmla="*/ 8 h 60"/>
              <a:gd name="T18" fmla="*/ 88 w 106"/>
              <a:gd name="T19" fmla="*/ 15 h 60"/>
              <a:gd name="T20" fmla="*/ 92 w 106"/>
              <a:gd name="T21" fmla="*/ 24 h 60"/>
              <a:gd name="T22" fmla="*/ 94 w 106"/>
              <a:gd name="T23" fmla="*/ 23 h 60"/>
              <a:gd name="T24" fmla="*/ 92 w 106"/>
              <a:gd name="T25" fmla="*/ 12 h 60"/>
              <a:gd name="T26" fmla="*/ 93 w 106"/>
              <a:gd name="T27" fmla="*/ 3 h 60"/>
              <a:gd name="T28" fmla="*/ 100 w 106"/>
              <a:gd name="T29" fmla="*/ 0 h 60"/>
              <a:gd name="T30" fmla="*/ 103 w 106"/>
              <a:gd name="T31" fmla="*/ 5 h 60"/>
              <a:gd name="T32" fmla="*/ 105 w 106"/>
              <a:gd name="T33" fmla="*/ 16 h 60"/>
              <a:gd name="T34" fmla="*/ 105 w 106"/>
              <a:gd name="T35" fmla="*/ 25 h 60"/>
              <a:gd name="T36" fmla="*/ 96 w 106"/>
              <a:gd name="T37" fmla="*/ 35 h 60"/>
              <a:gd name="T38" fmla="*/ 83 w 106"/>
              <a:gd name="T39" fmla="*/ 30 h 60"/>
              <a:gd name="T40" fmla="*/ 75 w 106"/>
              <a:gd name="T41" fmla="*/ 18 h 60"/>
              <a:gd name="T42" fmla="*/ 75 w 106"/>
              <a:gd name="T43" fmla="*/ 30 h 60"/>
              <a:gd name="T44" fmla="*/ 68 w 106"/>
              <a:gd name="T45" fmla="*/ 44 h 60"/>
              <a:gd name="T46" fmla="*/ 48 w 106"/>
              <a:gd name="T47" fmla="*/ 37 h 60"/>
              <a:gd name="T48" fmla="*/ 44 w 106"/>
              <a:gd name="T49" fmla="*/ 30 h 60"/>
              <a:gd name="T50" fmla="*/ 42 w 106"/>
              <a:gd name="T51" fmla="*/ 30 h 60"/>
              <a:gd name="T52" fmla="*/ 42 w 106"/>
              <a:gd name="T53" fmla="*/ 39 h 60"/>
              <a:gd name="T54" fmla="*/ 34 w 106"/>
              <a:gd name="T55" fmla="*/ 54 h 60"/>
              <a:gd name="T56" fmla="*/ 18 w 106"/>
              <a:gd name="T57" fmla="*/ 48 h 60"/>
              <a:gd name="T58" fmla="*/ 13 w 106"/>
              <a:gd name="T59" fmla="*/ 42 h 60"/>
              <a:gd name="T60" fmla="*/ 12 w 106"/>
              <a:gd name="T61" fmla="*/ 42 h 60"/>
              <a:gd name="T62" fmla="*/ 12 w 106"/>
              <a:gd name="T63" fmla="*/ 53 h 60"/>
              <a:gd name="T64" fmla="*/ 7 w 106"/>
              <a:gd name="T65" fmla="*/ 60 h 60"/>
              <a:gd name="T66" fmla="*/ 1 w 106"/>
              <a:gd name="T67" fmla="*/ 54 h 60"/>
              <a:gd name="T68" fmla="*/ 1 w 106"/>
              <a:gd name="T69" fmla="*/ 39 h 60"/>
              <a:gd name="T70" fmla="*/ 22 w 106"/>
              <a:gd name="T71" fmla="*/ 34 h 60"/>
              <a:gd name="T72" fmla="*/ 29 w 106"/>
              <a:gd name="T73" fmla="*/ 44 h 60"/>
              <a:gd name="T74" fmla="*/ 31 w 106"/>
              <a:gd name="T75" fmla="*/ 4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6" h="60">
                <a:moveTo>
                  <a:pt x="31" y="43"/>
                </a:moveTo>
                <a:cubicBezTo>
                  <a:pt x="31" y="39"/>
                  <a:pt x="30" y="35"/>
                  <a:pt x="31" y="31"/>
                </a:cubicBezTo>
                <a:cubicBezTo>
                  <a:pt x="32" y="25"/>
                  <a:pt x="35" y="20"/>
                  <a:pt x="41" y="19"/>
                </a:cubicBezTo>
                <a:cubicBezTo>
                  <a:pt x="47" y="18"/>
                  <a:pt x="53" y="21"/>
                  <a:pt x="57" y="27"/>
                </a:cubicBezTo>
                <a:cubicBezTo>
                  <a:pt x="57" y="27"/>
                  <a:pt x="57" y="28"/>
                  <a:pt x="58" y="29"/>
                </a:cubicBezTo>
                <a:cubicBezTo>
                  <a:pt x="59" y="31"/>
                  <a:pt x="61" y="32"/>
                  <a:pt x="62" y="34"/>
                </a:cubicBezTo>
                <a:cubicBezTo>
                  <a:pt x="63" y="32"/>
                  <a:pt x="63" y="29"/>
                  <a:pt x="63" y="27"/>
                </a:cubicBezTo>
                <a:cubicBezTo>
                  <a:pt x="64" y="25"/>
                  <a:pt x="63" y="23"/>
                  <a:pt x="63" y="21"/>
                </a:cubicBezTo>
                <a:cubicBezTo>
                  <a:pt x="64" y="14"/>
                  <a:pt x="67" y="9"/>
                  <a:pt x="73" y="8"/>
                </a:cubicBezTo>
                <a:cubicBezTo>
                  <a:pt x="79" y="7"/>
                  <a:pt x="84" y="9"/>
                  <a:pt x="88" y="15"/>
                </a:cubicBezTo>
                <a:cubicBezTo>
                  <a:pt x="89" y="18"/>
                  <a:pt x="91" y="21"/>
                  <a:pt x="92" y="24"/>
                </a:cubicBezTo>
                <a:cubicBezTo>
                  <a:pt x="93" y="24"/>
                  <a:pt x="93" y="24"/>
                  <a:pt x="94" y="23"/>
                </a:cubicBezTo>
                <a:cubicBezTo>
                  <a:pt x="93" y="20"/>
                  <a:pt x="92" y="16"/>
                  <a:pt x="92" y="12"/>
                </a:cubicBezTo>
                <a:cubicBezTo>
                  <a:pt x="92" y="9"/>
                  <a:pt x="92" y="5"/>
                  <a:pt x="93" y="3"/>
                </a:cubicBezTo>
                <a:cubicBezTo>
                  <a:pt x="94" y="1"/>
                  <a:pt x="98" y="0"/>
                  <a:pt x="100" y="0"/>
                </a:cubicBezTo>
                <a:cubicBezTo>
                  <a:pt x="101" y="0"/>
                  <a:pt x="103" y="3"/>
                  <a:pt x="103" y="5"/>
                </a:cubicBezTo>
                <a:cubicBezTo>
                  <a:pt x="104" y="9"/>
                  <a:pt x="105" y="13"/>
                  <a:pt x="105" y="16"/>
                </a:cubicBezTo>
                <a:cubicBezTo>
                  <a:pt x="105" y="19"/>
                  <a:pt x="106" y="22"/>
                  <a:pt x="105" y="25"/>
                </a:cubicBezTo>
                <a:cubicBezTo>
                  <a:pt x="105" y="30"/>
                  <a:pt x="101" y="34"/>
                  <a:pt x="96" y="35"/>
                </a:cubicBezTo>
                <a:cubicBezTo>
                  <a:pt x="90" y="36"/>
                  <a:pt x="86" y="34"/>
                  <a:pt x="83" y="30"/>
                </a:cubicBezTo>
                <a:cubicBezTo>
                  <a:pt x="80" y="27"/>
                  <a:pt x="78" y="23"/>
                  <a:pt x="75" y="18"/>
                </a:cubicBezTo>
                <a:cubicBezTo>
                  <a:pt x="75" y="23"/>
                  <a:pt x="75" y="26"/>
                  <a:pt x="75" y="30"/>
                </a:cubicBezTo>
                <a:cubicBezTo>
                  <a:pt x="75" y="36"/>
                  <a:pt x="73" y="41"/>
                  <a:pt x="68" y="44"/>
                </a:cubicBezTo>
                <a:cubicBezTo>
                  <a:pt x="61" y="48"/>
                  <a:pt x="52" y="45"/>
                  <a:pt x="48" y="37"/>
                </a:cubicBezTo>
                <a:cubicBezTo>
                  <a:pt x="47" y="35"/>
                  <a:pt x="46" y="32"/>
                  <a:pt x="44" y="30"/>
                </a:cubicBezTo>
                <a:cubicBezTo>
                  <a:pt x="44" y="30"/>
                  <a:pt x="43" y="30"/>
                  <a:pt x="42" y="30"/>
                </a:cubicBezTo>
                <a:cubicBezTo>
                  <a:pt x="42" y="33"/>
                  <a:pt x="42" y="36"/>
                  <a:pt x="42" y="39"/>
                </a:cubicBezTo>
                <a:cubicBezTo>
                  <a:pt x="43" y="47"/>
                  <a:pt x="40" y="52"/>
                  <a:pt x="34" y="54"/>
                </a:cubicBezTo>
                <a:cubicBezTo>
                  <a:pt x="28" y="56"/>
                  <a:pt x="22" y="54"/>
                  <a:pt x="18" y="48"/>
                </a:cubicBezTo>
                <a:cubicBezTo>
                  <a:pt x="16" y="46"/>
                  <a:pt x="15" y="44"/>
                  <a:pt x="13" y="42"/>
                </a:cubicBezTo>
                <a:cubicBezTo>
                  <a:pt x="13" y="42"/>
                  <a:pt x="12" y="42"/>
                  <a:pt x="12" y="42"/>
                </a:cubicBezTo>
                <a:cubicBezTo>
                  <a:pt x="12" y="46"/>
                  <a:pt x="12" y="50"/>
                  <a:pt x="12" y="53"/>
                </a:cubicBezTo>
                <a:cubicBezTo>
                  <a:pt x="12" y="57"/>
                  <a:pt x="11" y="60"/>
                  <a:pt x="7" y="60"/>
                </a:cubicBezTo>
                <a:cubicBezTo>
                  <a:pt x="3" y="60"/>
                  <a:pt x="1" y="57"/>
                  <a:pt x="1" y="54"/>
                </a:cubicBezTo>
                <a:cubicBezTo>
                  <a:pt x="1" y="49"/>
                  <a:pt x="0" y="44"/>
                  <a:pt x="1" y="39"/>
                </a:cubicBezTo>
                <a:cubicBezTo>
                  <a:pt x="4" y="29"/>
                  <a:pt x="15" y="27"/>
                  <a:pt x="22" y="34"/>
                </a:cubicBezTo>
                <a:cubicBezTo>
                  <a:pt x="25" y="37"/>
                  <a:pt x="27" y="41"/>
                  <a:pt x="29" y="44"/>
                </a:cubicBezTo>
                <a:cubicBezTo>
                  <a:pt x="30" y="43"/>
                  <a:pt x="30" y="43"/>
                  <a:pt x="31" y="4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10937876" y="3589338"/>
            <a:ext cx="674688" cy="636587"/>
          </a:xfrm>
          <a:custGeom>
            <a:avLst/>
            <a:gdLst>
              <a:gd name="T0" fmla="*/ 62 w 71"/>
              <a:gd name="T1" fmla="*/ 29 h 67"/>
              <a:gd name="T2" fmla="*/ 65 w 71"/>
              <a:gd name="T3" fmla="*/ 33 h 67"/>
              <a:gd name="T4" fmla="*/ 55 w 71"/>
              <a:gd name="T5" fmla="*/ 56 h 67"/>
              <a:gd name="T6" fmla="*/ 50 w 71"/>
              <a:gd name="T7" fmla="*/ 59 h 67"/>
              <a:gd name="T8" fmla="*/ 33 w 71"/>
              <a:gd name="T9" fmla="*/ 66 h 67"/>
              <a:gd name="T10" fmla="*/ 19 w 71"/>
              <a:gd name="T11" fmla="*/ 54 h 67"/>
              <a:gd name="T12" fmla="*/ 15 w 71"/>
              <a:gd name="T13" fmla="*/ 51 h 67"/>
              <a:gd name="T14" fmla="*/ 7 w 71"/>
              <a:gd name="T15" fmla="*/ 25 h 67"/>
              <a:gd name="T16" fmla="*/ 8 w 71"/>
              <a:gd name="T17" fmla="*/ 21 h 67"/>
              <a:gd name="T18" fmla="*/ 26 w 71"/>
              <a:gd name="T19" fmla="*/ 3 h 67"/>
              <a:gd name="T20" fmla="*/ 32 w 71"/>
              <a:gd name="T21" fmla="*/ 3 h 67"/>
              <a:gd name="T22" fmla="*/ 58 w 71"/>
              <a:gd name="T23" fmla="*/ 5 h 67"/>
              <a:gd name="T24" fmla="*/ 62 w 71"/>
              <a:gd name="T25" fmla="*/ 29 h 67"/>
              <a:gd name="T26" fmla="*/ 34 w 71"/>
              <a:gd name="T27" fmla="*/ 38 h 67"/>
              <a:gd name="T28" fmla="*/ 34 w 71"/>
              <a:gd name="T29" fmla="*/ 38 h 67"/>
              <a:gd name="T30" fmla="*/ 30 w 71"/>
              <a:gd name="T31" fmla="*/ 40 h 67"/>
              <a:gd name="T32" fmla="*/ 37 w 71"/>
              <a:gd name="T33" fmla="*/ 52 h 67"/>
              <a:gd name="T34" fmla="*/ 50 w 71"/>
              <a:gd name="T35" fmla="*/ 48 h 67"/>
              <a:gd name="T36" fmla="*/ 50 w 71"/>
              <a:gd name="T37" fmla="*/ 36 h 67"/>
              <a:gd name="T38" fmla="*/ 34 w 71"/>
              <a:gd name="T39" fmla="*/ 38 h 67"/>
              <a:gd name="T40" fmla="*/ 52 w 71"/>
              <a:gd name="T41" fmla="*/ 20 h 67"/>
              <a:gd name="T42" fmla="*/ 39 w 71"/>
              <a:gd name="T43" fmla="*/ 6 h 67"/>
              <a:gd name="T44" fmla="*/ 25 w 71"/>
              <a:gd name="T45" fmla="*/ 20 h 67"/>
              <a:gd name="T46" fmla="*/ 38 w 71"/>
              <a:gd name="T47" fmla="*/ 33 h 67"/>
              <a:gd name="T48" fmla="*/ 52 w 71"/>
              <a:gd name="T49" fmla="*/ 20 h 67"/>
              <a:gd name="T50" fmla="*/ 25 w 71"/>
              <a:gd name="T51" fmla="*/ 45 h 67"/>
              <a:gd name="T52" fmla="*/ 26 w 71"/>
              <a:gd name="T53" fmla="*/ 34 h 67"/>
              <a:gd name="T54" fmla="*/ 19 w 71"/>
              <a:gd name="T55" fmla="*/ 23 h 67"/>
              <a:gd name="T56" fmla="*/ 9 w 71"/>
              <a:gd name="T57" fmla="*/ 38 h 67"/>
              <a:gd name="T58" fmla="*/ 25 w 71"/>
              <a:gd name="T59" fmla="*/ 4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" h="67">
                <a:moveTo>
                  <a:pt x="62" y="29"/>
                </a:moveTo>
                <a:cubicBezTo>
                  <a:pt x="63" y="30"/>
                  <a:pt x="64" y="31"/>
                  <a:pt x="65" y="33"/>
                </a:cubicBezTo>
                <a:cubicBezTo>
                  <a:pt x="71" y="42"/>
                  <a:pt x="66" y="54"/>
                  <a:pt x="55" y="56"/>
                </a:cubicBezTo>
                <a:cubicBezTo>
                  <a:pt x="54" y="56"/>
                  <a:pt x="51" y="57"/>
                  <a:pt x="50" y="59"/>
                </a:cubicBezTo>
                <a:cubicBezTo>
                  <a:pt x="46" y="65"/>
                  <a:pt x="40" y="67"/>
                  <a:pt x="33" y="66"/>
                </a:cubicBezTo>
                <a:cubicBezTo>
                  <a:pt x="26" y="65"/>
                  <a:pt x="21" y="61"/>
                  <a:pt x="19" y="54"/>
                </a:cubicBezTo>
                <a:cubicBezTo>
                  <a:pt x="18" y="53"/>
                  <a:pt x="17" y="51"/>
                  <a:pt x="15" y="51"/>
                </a:cubicBezTo>
                <a:cubicBezTo>
                  <a:pt x="4" y="46"/>
                  <a:pt x="0" y="36"/>
                  <a:pt x="7" y="25"/>
                </a:cubicBezTo>
                <a:cubicBezTo>
                  <a:pt x="8" y="24"/>
                  <a:pt x="8" y="22"/>
                  <a:pt x="8" y="21"/>
                </a:cubicBezTo>
                <a:cubicBezTo>
                  <a:pt x="6" y="9"/>
                  <a:pt x="15" y="1"/>
                  <a:pt x="26" y="3"/>
                </a:cubicBezTo>
                <a:cubicBezTo>
                  <a:pt x="28" y="3"/>
                  <a:pt x="30" y="3"/>
                  <a:pt x="32" y="3"/>
                </a:cubicBezTo>
                <a:cubicBezTo>
                  <a:pt x="41" y="0"/>
                  <a:pt x="50" y="2"/>
                  <a:pt x="58" y="5"/>
                </a:cubicBezTo>
                <a:cubicBezTo>
                  <a:pt x="67" y="9"/>
                  <a:pt x="68" y="18"/>
                  <a:pt x="62" y="29"/>
                </a:cubicBezTo>
                <a:close/>
                <a:moveTo>
                  <a:pt x="34" y="38"/>
                </a:moveTo>
                <a:cubicBezTo>
                  <a:pt x="34" y="38"/>
                  <a:pt x="34" y="38"/>
                  <a:pt x="34" y="38"/>
                </a:cubicBezTo>
                <a:cubicBezTo>
                  <a:pt x="31" y="36"/>
                  <a:pt x="30" y="38"/>
                  <a:pt x="30" y="40"/>
                </a:cubicBezTo>
                <a:cubicBezTo>
                  <a:pt x="29" y="45"/>
                  <a:pt x="32" y="50"/>
                  <a:pt x="37" y="52"/>
                </a:cubicBezTo>
                <a:cubicBezTo>
                  <a:pt x="41" y="54"/>
                  <a:pt x="47" y="53"/>
                  <a:pt x="50" y="48"/>
                </a:cubicBezTo>
                <a:cubicBezTo>
                  <a:pt x="53" y="44"/>
                  <a:pt x="53" y="40"/>
                  <a:pt x="50" y="36"/>
                </a:cubicBezTo>
                <a:cubicBezTo>
                  <a:pt x="44" y="37"/>
                  <a:pt x="39" y="37"/>
                  <a:pt x="34" y="38"/>
                </a:cubicBezTo>
                <a:close/>
                <a:moveTo>
                  <a:pt x="52" y="20"/>
                </a:moveTo>
                <a:cubicBezTo>
                  <a:pt x="52" y="13"/>
                  <a:pt x="46" y="6"/>
                  <a:pt x="39" y="6"/>
                </a:cubicBezTo>
                <a:cubicBezTo>
                  <a:pt x="31" y="6"/>
                  <a:pt x="25" y="12"/>
                  <a:pt x="25" y="20"/>
                </a:cubicBezTo>
                <a:cubicBezTo>
                  <a:pt x="25" y="27"/>
                  <a:pt x="31" y="33"/>
                  <a:pt x="38" y="33"/>
                </a:cubicBezTo>
                <a:cubicBezTo>
                  <a:pt x="46" y="33"/>
                  <a:pt x="52" y="27"/>
                  <a:pt x="52" y="20"/>
                </a:cubicBezTo>
                <a:close/>
                <a:moveTo>
                  <a:pt x="25" y="45"/>
                </a:moveTo>
                <a:cubicBezTo>
                  <a:pt x="25" y="41"/>
                  <a:pt x="27" y="37"/>
                  <a:pt x="26" y="34"/>
                </a:cubicBezTo>
                <a:cubicBezTo>
                  <a:pt x="25" y="30"/>
                  <a:pt x="21" y="27"/>
                  <a:pt x="19" y="23"/>
                </a:cubicBezTo>
                <a:cubicBezTo>
                  <a:pt x="11" y="25"/>
                  <a:pt x="7" y="31"/>
                  <a:pt x="9" y="38"/>
                </a:cubicBezTo>
                <a:cubicBezTo>
                  <a:pt x="11" y="45"/>
                  <a:pt x="18" y="48"/>
                  <a:pt x="25" y="4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02751" y="5910263"/>
            <a:ext cx="1008063" cy="407987"/>
          </a:xfrm>
          <a:custGeom>
            <a:avLst/>
            <a:gdLst>
              <a:gd name="T0" fmla="*/ 28 w 106"/>
              <a:gd name="T1" fmla="*/ 17 h 43"/>
              <a:gd name="T2" fmla="*/ 25 w 106"/>
              <a:gd name="T3" fmla="*/ 27 h 43"/>
              <a:gd name="T4" fmla="*/ 15 w 106"/>
              <a:gd name="T5" fmla="*/ 40 h 43"/>
              <a:gd name="T6" fmla="*/ 1 w 106"/>
              <a:gd name="T7" fmla="*/ 29 h 43"/>
              <a:gd name="T8" fmla="*/ 4 w 106"/>
              <a:gd name="T9" fmla="*/ 23 h 43"/>
              <a:gd name="T10" fmla="*/ 10 w 106"/>
              <a:gd name="T11" fmla="*/ 27 h 43"/>
              <a:gd name="T12" fmla="*/ 13 w 106"/>
              <a:gd name="T13" fmla="*/ 29 h 43"/>
              <a:gd name="T14" fmla="*/ 15 w 106"/>
              <a:gd name="T15" fmla="*/ 21 h 43"/>
              <a:gd name="T16" fmla="*/ 29 w 106"/>
              <a:gd name="T17" fmla="*/ 7 h 43"/>
              <a:gd name="T18" fmla="*/ 43 w 106"/>
              <a:gd name="T19" fmla="*/ 19 h 43"/>
              <a:gd name="T20" fmla="*/ 45 w 106"/>
              <a:gd name="T21" fmla="*/ 26 h 43"/>
              <a:gd name="T22" fmla="*/ 47 w 106"/>
              <a:gd name="T23" fmla="*/ 26 h 43"/>
              <a:gd name="T24" fmla="*/ 49 w 106"/>
              <a:gd name="T25" fmla="*/ 18 h 43"/>
              <a:gd name="T26" fmla="*/ 60 w 106"/>
              <a:gd name="T27" fmla="*/ 5 h 43"/>
              <a:gd name="T28" fmla="*/ 75 w 106"/>
              <a:gd name="T29" fmla="*/ 14 h 43"/>
              <a:gd name="T30" fmla="*/ 79 w 106"/>
              <a:gd name="T31" fmla="*/ 23 h 43"/>
              <a:gd name="T32" fmla="*/ 80 w 106"/>
              <a:gd name="T33" fmla="*/ 16 h 43"/>
              <a:gd name="T34" fmla="*/ 83 w 106"/>
              <a:gd name="T35" fmla="*/ 7 h 43"/>
              <a:gd name="T36" fmla="*/ 96 w 106"/>
              <a:gd name="T37" fmla="*/ 1 h 43"/>
              <a:gd name="T38" fmla="*/ 106 w 106"/>
              <a:gd name="T39" fmla="*/ 12 h 43"/>
              <a:gd name="T40" fmla="*/ 102 w 106"/>
              <a:gd name="T41" fmla="*/ 19 h 43"/>
              <a:gd name="T42" fmla="*/ 96 w 106"/>
              <a:gd name="T43" fmla="*/ 17 h 43"/>
              <a:gd name="T44" fmla="*/ 94 w 106"/>
              <a:gd name="T45" fmla="*/ 13 h 43"/>
              <a:gd name="T46" fmla="*/ 93 w 106"/>
              <a:gd name="T47" fmla="*/ 15 h 43"/>
              <a:gd name="T48" fmla="*/ 90 w 106"/>
              <a:gd name="T49" fmla="*/ 24 h 43"/>
              <a:gd name="T50" fmla="*/ 78 w 106"/>
              <a:gd name="T51" fmla="*/ 33 h 43"/>
              <a:gd name="T52" fmla="*/ 67 w 106"/>
              <a:gd name="T53" fmla="*/ 25 h 43"/>
              <a:gd name="T54" fmla="*/ 63 w 106"/>
              <a:gd name="T55" fmla="*/ 16 h 43"/>
              <a:gd name="T56" fmla="*/ 61 w 106"/>
              <a:gd name="T57" fmla="*/ 16 h 43"/>
              <a:gd name="T58" fmla="*/ 59 w 106"/>
              <a:gd name="T59" fmla="*/ 24 h 43"/>
              <a:gd name="T60" fmla="*/ 45 w 106"/>
              <a:gd name="T61" fmla="*/ 37 h 43"/>
              <a:gd name="T62" fmla="*/ 32 w 106"/>
              <a:gd name="T63" fmla="*/ 24 h 43"/>
              <a:gd name="T64" fmla="*/ 30 w 106"/>
              <a:gd name="T65" fmla="*/ 17 h 43"/>
              <a:gd name="T66" fmla="*/ 28 w 106"/>
              <a:gd name="T67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" h="43">
                <a:moveTo>
                  <a:pt x="28" y="17"/>
                </a:moveTo>
                <a:cubicBezTo>
                  <a:pt x="27" y="20"/>
                  <a:pt x="26" y="23"/>
                  <a:pt x="25" y="27"/>
                </a:cubicBezTo>
                <a:cubicBezTo>
                  <a:pt x="24" y="33"/>
                  <a:pt x="22" y="38"/>
                  <a:pt x="15" y="40"/>
                </a:cubicBezTo>
                <a:cubicBezTo>
                  <a:pt x="8" y="43"/>
                  <a:pt x="0" y="37"/>
                  <a:pt x="1" y="29"/>
                </a:cubicBezTo>
                <a:cubicBezTo>
                  <a:pt x="1" y="27"/>
                  <a:pt x="3" y="25"/>
                  <a:pt x="4" y="23"/>
                </a:cubicBezTo>
                <a:cubicBezTo>
                  <a:pt x="6" y="24"/>
                  <a:pt x="8" y="25"/>
                  <a:pt x="10" y="27"/>
                </a:cubicBezTo>
                <a:cubicBezTo>
                  <a:pt x="11" y="27"/>
                  <a:pt x="11" y="28"/>
                  <a:pt x="13" y="29"/>
                </a:cubicBezTo>
                <a:cubicBezTo>
                  <a:pt x="13" y="26"/>
                  <a:pt x="14" y="23"/>
                  <a:pt x="15" y="21"/>
                </a:cubicBezTo>
                <a:cubicBezTo>
                  <a:pt x="16" y="12"/>
                  <a:pt x="21" y="7"/>
                  <a:pt x="29" y="7"/>
                </a:cubicBezTo>
                <a:cubicBezTo>
                  <a:pt x="37" y="6"/>
                  <a:pt x="41" y="11"/>
                  <a:pt x="43" y="19"/>
                </a:cubicBezTo>
                <a:cubicBezTo>
                  <a:pt x="43" y="22"/>
                  <a:pt x="44" y="24"/>
                  <a:pt x="45" y="26"/>
                </a:cubicBezTo>
                <a:cubicBezTo>
                  <a:pt x="46" y="26"/>
                  <a:pt x="46" y="26"/>
                  <a:pt x="47" y="26"/>
                </a:cubicBezTo>
                <a:cubicBezTo>
                  <a:pt x="48" y="23"/>
                  <a:pt x="48" y="21"/>
                  <a:pt x="49" y="18"/>
                </a:cubicBezTo>
                <a:cubicBezTo>
                  <a:pt x="50" y="10"/>
                  <a:pt x="54" y="6"/>
                  <a:pt x="60" y="5"/>
                </a:cubicBezTo>
                <a:cubicBezTo>
                  <a:pt x="66" y="4"/>
                  <a:pt x="72" y="7"/>
                  <a:pt x="75" y="14"/>
                </a:cubicBezTo>
                <a:cubicBezTo>
                  <a:pt x="76" y="16"/>
                  <a:pt x="77" y="19"/>
                  <a:pt x="79" y="23"/>
                </a:cubicBezTo>
                <a:cubicBezTo>
                  <a:pt x="79" y="19"/>
                  <a:pt x="80" y="18"/>
                  <a:pt x="80" y="16"/>
                </a:cubicBezTo>
                <a:cubicBezTo>
                  <a:pt x="81" y="13"/>
                  <a:pt x="82" y="10"/>
                  <a:pt x="83" y="7"/>
                </a:cubicBezTo>
                <a:cubicBezTo>
                  <a:pt x="86" y="2"/>
                  <a:pt x="91" y="0"/>
                  <a:pt x="96" y="1"/>
                </a:cubicBezTo>
                <a:cubicBezTo>
                  <a:pt x="100" y="2"/>
                  <a:pt x="106" y="7"/>
                  <a:pt x="106" y="12"/>
                </a:cubicBezTo>
                <a:cubicBezTo>
                  <a:pt x="106" y="15"/>
                  <a:pt x="104" y="18"/>
                  <a:pt x="102" y="19"/>
                </a:cubicBezTo>
                <a:cubicBezTo>
                  <a:pt x="101" y="20"/>
                  <a:pt x="98" y="18"/>
                  <a:pt x="96" y="17"/>
                </a:cubicBezTo>
                <a:cubicBezTo>
                  <a:pt x="95" y="16"/>
                  <a:pt x="95" y="14"/>
                  <a:pt x="94" y="13"/>
                </a:cubicBezTo>
                <a:cubicBezTo>
                  <a:pt x="94" y="14"/>
                  <a:pt x="93" y="14"/>
                  <a:pt x="93" y="15"/>
                </a:cubicBezTo>
                <a:cubicBezTo>
                  <a:pt x="92" y="18"/>
                  <a:pt x="91" y="21"/>
                  <a:pt x="90" y="24"/>
                </a:cubicBezTo>
                <a:cubicBezTo>
                  <a:pt x="88" y="30"/>
                  <a:pt x="84" y="33"/>
                  <a:pt x="78" y="33"/>
                </a:cubicBezTo>
                <a:cubicBezTo>
                  <a:pt x="72" y="33"/>
                  <a:pt x="69" y="30"/>
                  <a:pt x="67" y="25"/>
                </a:cubicBezTo>
                <a:cubicBezTo>
                  <a:pt x="65" y="22"/>
                  <a:pt x="64" y="19"/>
                  <a:pt x="63" y="16"/>
                </a:cubicBezTo>
                <a:cubicBezTo>
                  <a:pt x="62" y="16"/>
                  <a:pt x="62" y="16"/>
                  <a:pt x="61" y="16"/>
                </a:cubicBezTo>
                <a:cubicBezTo>
                  <a:pt x="61" y="19"/>
                  <a:pt x="60" y="22"/>
                  <a:pt x="59" y="24"/>
                </a:cubicBezTo>
                <a:cubicBezTo>
                  <a:pt x="58" y="33"/>
                  <a:pt x="53" y="37"/>
                  <a:pt x="45" y="37"/>
                </a:cubicBezTo>
                <a:cubicBezTo>
                  <a:pt x="39" y="37"/>
                  <a:pt x="33" y="31"/>
                  <a:pt x="32" y="24"/>
                </a:cubicBezTo>
                <a:cubicBezTo>
                  <a:pt x="31" y="22"/>
                  <a:pt x="31" y="20"/>
                  <a:pt x="30" y="17"/>
                </a:cubicBezTo>
                <a:cubicBezTo>
                  <a:pt x="29" y="17"/>
                  <a:pt x="29" y="17"/>
                  <a:pt x="28" y="17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8334376" y="4302125"/>
            <a:ext cx="768350" cy="865187"/>
          </a:xfrm>
          <a:custGeom>
            <a:avLst/>
            <a:gdLst>
              <a:gd name="T0" fmla="*/ 81 w 81"/>
              <a:gd name="T1" fmla="*/ 64 h 91"/>
              <a:gd name="T2" fmla="*/ 55 w 81"/>
              <a:gd name="T3" fmla="*/ 85 h 91"/>
              <a:gd name="T4" fmla="*/ 32 w 81"/>
              <a:gd name="T5" fmla="*/ 58 h 91"/>
              <a:gd name="T6" fmla="*/ 21 w 81"/>
              <a:gd name="T7" fmla="*/ 39 h 91"/>
              <a:gd name="T8" fmla="*/ 6 w 81"/>
              <a:gd name="T9" fmla="*/ 21 h 91"/>
              <a:gd name="T10" fmla="*/ 1 w 81"/>
              <a:gd name="T11" fmla="*/ 10 h 91"/>
              <a:gd name="T12" fmla="*/ 3 w 81"/>
              <a:gd name="T13" fmla="*/ 2 h 91"/>
              <a:gd name="T14" fmla="*/ 12 w 81"/>
              <a:gd name="T15" fmla="*/ 1 h 91"/>
              <a:gd name="T16" fmla="*/ 24 w 81"/>
              <a:gd name="T17" fmla="*/ 10 h 91"/>
              <a:gd name="T18" fmla="*/ 39 w 81"/>
              <a:gd name="T19" fmla="*/ 26 h 91"/>
              <a:gd name="T20" fmla="*/ 53 w 81"/>
              <a:gd name="T21" fmla="*/ 35 h 91"/>
              <a:gd name="T22" fmla="*/ 74 w 81"/>
              <a:gd name="T23" fmla="*/ 46 h 91"/>
              <a:gd name="T24" fmla="*/ 81 w 81"/>
              <a:gd name="T25" fmla="*/ 64 h 91"/>
              <a:gd name="T26" fmla="*/ 73 w 81"/>
              <a:gd name="T27" fmla="*/ 66 h 91"/>
              <a:gd name="T28" fmla="*/ 59 w 81"/>
              <a:gd name="T29" fmla="*/ 42 h 91"/>
              <a:gd name="T30" fmla="*/ 39 w 81"/>
              <a:gd name="T31" fmla="*/ 54 h 91"/>
              <a:gd name="T32" fmla="*/ 55 w 81"/>
              <a:gd name="T33" fmla="*/ 78 h 91"/>
              <a:gd name="T34" fmla="*/ 73 w 81"/>
              <a:gd name="T35" fmla="*/ 66 h 91"/>
              <a:gd name="T36" fmla="*/ 5 w 81"/>
              <a:gd name="T37" fmla="*/ 8 h 91"/>
              <a:gd name="T38" fmla="*/ 39 w 81"/>
              <a:gd name="T39" fmla="*/ 33 h 91"/>
              <a:gd name="T40" fmla="*/ 15 w 81"/>
              <a:gd name="T41" fmla="*/ 6 h 91"/>
              <a:gd name="T42" fmla="*/ 10 w 81"/>
              <a:gd name="T43" fmla="*/ 4 h 91"/>
              <a:gd name="T44" fmla="*/ 5 w 81"/>
              <a:gd name="T45" fmla="*/ 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1" h="91">
                <a:moveTo>
                  <a:pt x="81" y="64"/>
                </a:moveTo>
                <a:cubicBezTo>
                  <a:pt x="81" y="83"/>
                  <a:pt x="70" y="91"/>
                  <a:pt x="55" y="85"/>
                </a:cubicBezTo>
                <a:cubicBezTo>
                  <a:pt x="42" y="81"/>
                  <a:pt x="35" y="72"/>
                  <a:pt x="32" y="58"/>
                </a:cubicBezTo>
                <a:cubicBezTo>
                  <a:pt x="31" y="51"/>
                  <a:pt x="26" y="45"/>
                  <a:pt x="21" y="39"/>
                </a:cubicBezTo>
                <a:cubicBezTo>
                  <a:pt x="17" y="33"/>
                  <a:pt x="11" y="27"/>
                  <a:pt x="6" y="21"/>
                </a:cubicBezTo>
                <a:cubicBezTo>
                  <a:pt x="4" y="18"/>
                  <a:pt x="2" y="14"/>
                  <a:pt x="1" y="10"/>
                </a:cubicBezTo>
                <a:cubicBezTo>
                  <a:pt x="0" y="8"/>
                  <a:pt x="1" y="3"/>
                  <a:pt x="3" y="2"/>
                </a:cubicBezTo>
                <a:cubicBezTo>
                  <a:pt x="5" y="0"/>
                  <a:pt x="9" y="0"/>
                  <a:pt x="12" y="1"/>
                </a:cubicBezTo>
                <a:cubicBezTo>
                  <a:pt x="16" y="3"/>
                  <a:pt x="21" y="6"/>
                  <a:pt x="24" y="10"/>
                </a:cubicBezTo>
                <a:cubicBezTo>
                  <a:pt x="30" y="15"/>
                  <a:pt x="34" y="20"/>
                  <a:pt x="39" y="26"/>
                </a:cubicBezTo>
                <a:cubicBezTo>
                  <a:pt x="43" y="30"/>
                  <a:pt x="47" y="33"/>
                  <a:pt x="53" y="35"/>
                </a:cubicBezTo>
                <a:cubicBezTo>
                  <a:pt x="61" y="37"/>
                  <a:pt x="68" y="40"/>
                  <a:pt x="74" y="46"/>
                </a:cubicBezTo>
                <a:cubicBezTo>
                  <a:pt x="79" y="52"/>
                  <a:pt x="81" y="59"/>
                  <a:pt x="81" y="64"/>
                </a:cubicBezTo>
                <a:close/>
                <a:moveTo>
                  <a:pt x="73" y="66"/>
                </a:moveTo>
                <a:cubicBezTo>
                  <a:pt x="73" y="56"/>
                  <a:pt x="67" y="47"/>
                  <a:pt x="59" y="42"/>
                </a:cubicBezTo>
                <a:cubicBezTo>
                  <a:pt x="49" y="37"/>
                  <a:pt x="39" y="43"/>
                  <a:pt x="39" y="54"/>
                </a:cubicBezTo>
                <a:cubicBezTo>
                  <a:pt x="39" y="64"/>
                  <a:pt x="46" y="74"/>
                  <a:pt x="55" y="78"/>
                </a:cubicBezTo>
                <a:cubicBezTo>
                  <a:pt x="65" y="82"/>
                  <a:pt x="73" y="77"/>
                  <a:pt x="73" y="66"/>
                </a:cubicBezTo>
                <a:close/>
                <a:moveTo>
                  <a:pt x="5" y="8"/>
                </a:moveTo>
                <a:cubicBezTo>
                  <a:pt x="21" y="9"/>
                  <a:pt x="27" y="25"/>
                  <a:pt x="39" y="33"/>
                </a:cubicBezTo>
                <a:cubicBezTo>
                  <a:pt x="32" y="22"/>
                  <a:pt x="25" y="13"/>
                  <a:pt x="15" y="6"/>
                </a:cubicBezTo>
                <a:cubicBezTo>
                  <a:pt x="13" y="5"/>
                  <a:pt x="11" y="4"/>
                  <a:pt x="10" y="4"/>
                </a:cubicBezTo>
                <a:cubicBezTo>
                  <a:pt x="6" y="3"/>
                  <a:pt x="5" y="4"/>
                  <a:pt x="5" y="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0110788" y="3513138"/>
            <a:ext cx="560388" cy="561975"/>
          </a:xfrm>
          <a:custGeom>
            <a:avLst/>
            <a:gdLst>
              <a:gd name="T0" fmla="*/ 48 w 59"/>
              <a:gd name="T1" fmla="*/ 18 h 59"/>
              <a:gd name="T2" fmla="*/ 51 w 59"/>
              <a:gd name="T3" fmla="*/ 40 h 59"/>
              <a:gd name="T4" fmla="*/ 50 w 59"/>
              <a:gd name="T5" fmla="*/ 43 h 59"/>
              <a:gd name="T6" fmla="*/ 48 w 59"/>
              <a:gd name="T7" fmla="*/ 48 h 59"/>
              <a:gd name="T8" fmla="*/ 16 w 59"/>
              <a:gd name="T9" fmla="*/ 54 h 59"/>
              <a:gd name="T10" fmla="*/ 11 w 59"/>
              <a:gd name="T11" fmla="*/ 38 h 59"/>
              <a:gd name="T12" fmla="*/ 9 w 59"/>
              <a:gd name="T13" fmla="*/ 40 h 59"/>
              <a:gd name="T14" fmla="*/ 3 w 59"/>
              <a:gd name="T15" fmla="*/ 31 h 59"/>
              <a:gd name="T16" fmla="*/ 6 w 59"/>
              <a:gd name="T17" fmla="*/ 15 h 59"/>
              <a:gd name="T18" fmla="*/ 11 w 59"/>
              <a:gd name="T19" fmla="*/ 9 h 59"/>
              <a:gd name="T20" fmla="*/ 27 w 59"/>
              <a:gd name="T21" fmla="*/ 0 h 59"/>
              <a:gd name="T22" fmla="*/ 32 w 59"/>
              <a:gd name="T23" fmla="*/ 0 h 59"/>
              <a:gd name="T24" fmla="*/ 48 w 59"/>
              <a:gd name="T25" fmla="*/ 18 h 59"/>
              <a:gd name="T26" fmla="*/ 40 w 59"/>
              <a:gd name="T27" fmla="*/ 23 h 59"/>
              <a:gd name="T28" fmla="*/ 32 w 59"/>
              <a:gd name="T29" fmla="*/ 6 h 59"/>
              <a:gd name="T30" fmla="*/ 15 w 59"/>
              <a:gd name="T31" fmla="*/ 12 h 59"/>
              <a:gd name="T32" fmla="*/ 21 w 59"/>
              <a:gd name="T33" fmla="*/ 30 h 59"/>
              <a:gd name="T34" fmla="*/ 40 w 59"/>
              <a:gd name="T35" fmla="*/ 23 h 59"/>
              <a:gd name="T36" fmla="*/ 35 w 59"/>
              <a:gd name="T37" fmla="*/ 28 h 59"/>
              <a:gd name="T38" fmla="*/ 24 w 59"/>
              <a:gd name="T39" fmla="*/ 38 h 59"/>
              <a:gd name="T40" fmla="*/ 35 w 59"/>
              <a:gd name="T41" fmla="*/ 50 h 59"/>
              <a:gd name="T42" fmla="*/ 46 w 59"/>
              <a:gd name="T43" fmla="*/ 38 h 59"/>
              <a:gd name="T44" fmla="*/ 35 w 59"/>
              <a:gd name="T45" fmla="*/ 2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59">
                <a:moveTo>
                  <a:pt x="48" y="18"/>
                </a:moveTo>
                <a:cubicBezTo>
                  <a:pt x="58" y="25"/>
                  <a:pt x="59" y="31"/>
                  <a:pt x="51" y="40"/>
                </a:cubicBezTo>
                <a:cubicBezTo>
                  <a:pt x="51" y="41"/>
                  <a:pt x="51" y="42"/>
                  <a:pt x="50" y="43"/>
                </a:cubicBezTo>
                <a:cubicBezTo>
                  <a:pt x="49" y="45"/>
                  <a:pt x="49" y="46"/>
                  <a:pt x="48" y="48"/>
                </a:cubicBezTo>
                <a:cubicBezTo>
                  <a:pt x="43" y="54"/>
                  <a:pt x="24" y="59"/>
                  <a:pt x="16" y="54"/>
                </a:cubicBezTo>
                <a:cubicBezTo>
                  <a:pt x="11" y="51"/>
                  <a:pt x="9" y="46"/>
                  <a:pt x="11" y="38"/>
                </a:cubicBezTo>
                <a:cubicBezTo>
                  <a:pt x="10" y="39"/>
                  <a:pt x="9" y="39"/>
                  <a:pt x="9" y="40"/>
                </a:cubicBezTo>
                <a:cubicBezTo>
                  <a:pt x="7" y="37"/>
                  <a:pt x="5" y="34"/>
                  <a:pt x="3" y="31"/>
                </a:cubicBezTo>
                <a:cubicBezTo>
                  <a:pt x="0" y="25"/>
                  <a:pt x="1" y="19"/>
                  <a:pt x="6" y="15"/>
                </a:cubicBezTo>
                <a:cubicBezTo>
                  <a:pt x="8" y="13"/>
                  <a:pt x="10" y="11"/>
                  <a:pt x="11" y="9"/>
                </a:cubicBezTo>
                <a:cubicBezTo>
                  <a:pt x="15" y="3"/>
                  <a:pt x="20" y="0"/>
                  <a:pt x="27" y="0"/>
                </a:cubicBezTo>
                <a:cubicBezTo>
                  <a:pt x="29" y="0"/>
                  <a:pt x="31" y="0"/>
                  <a:pt x="32" y="0"/>
                </a:cubicBezTo>
                <a:cubicBezTo>
                  <a:pt x="45" y="0"/>
                  <a:pt x="50" y="5"/>
                  <a:pt x="48" y="18"/>
                </a:cubicBezTo>
                <a:close/>
                <a:moveTo>
                  <a:pt x="40" y="23"/>
                </a:moveTo>
                <a:cubicBezTo>
                  <a:pt x="42" y="15"/>
                  <a:pt x="39" y="8"/>
                  <a:pt x="32" y="6"/>
                </a:cubicBezTo>
                <a:cubicBezTo>
                  <a:pt x="25" y="3"/>
                  <a:pt x="19" y="6"/>
                  <a:pt x="15" y="12"/>
                </a:cubicBezTo>
                <a:cubicBezTo>
                  <a:pt x="12" y="18"/>
                  <a:pt x="15" y="25"/>
                  <a:pt x="21" y="30"/>
                </a:cubicBezTo>
                <a:cubicBezTo>
                  <a:pt x="26" y="24"/>
                  <a:pt x="32" y="21"/>
                  <a:pt x="40" y="23"/>
                </a:cubicBezTo>
                <a:close/>
                <a:moveTo>
                  <a:pt x="35" y="28"/>
                </a:moveTo>
                <a:cubicBezTo>
                  <a:pt x="29" y="28"/>
                  <a:pt x="24" y="32"/>
                  <a:pt x="24" y="38"/>
                </a:cubicBezTo>
                <a:cubicBezTo>
                  <a:pt x="24" y="44"/>
                  <a:pt x="29" y="50"/>
                  <a:pt x="35" y="50"/>
                </a:cubicBezTo>
                <a:cubicBezTo>
                  <a:pt x="41" y="49"/>
                  <a:pt x="46" y="44"/>
                  <a:pt x="46" y="38"/>
                </a:cubicBezTo>
                <a:cubicBezTo>
                  <a:pt x="46" y="32"/>
                  <a:pt x="41" y="28"/>
                  <a:pt x="35" y="2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431088" y="3351213"/>
            <a:ext cx="293688" cy="266700"/>
          </a:xfrm>
          <a:custGeom>
            <a:avLst/>
            <a:gdLst>
              <a:gd name="T0" fmla="*/ 19 w 31"/>
              <a:gd name="T1" fmla="*/ 5 h 28"/>
              <a:gd name="T2" fmla="*/ 30 w 31"/>
              <a:gd name="T3" fmla="*/ 12 h 28"/>
              <a:gd name="T4" fmla="*/ 23 w 31"/>
              <a:gd name="T5" fmla="*/ 26 h 28"/>
              <a:gd name="T6" fmla="*/ 13 w 31"/>
              <a:gd name="T7" fmla="*/ 23 h 28"/>
              <a:gd name="T8" fmla="*/ 1 w 31"/>
              <a:gd name="T9" fmla="*/ 13 h 28"/>
              <a:gd name="T10" fmla="*/ 9 w 31"/>
              <a:gd name="T11" fmla="*/ 3 h 28"/>
              <a:gd name="T12" fmla="*/ 19 w 31"/>
              <a:gd name="T13" fmla="*/ 5 h 28"/>
              <a:gd name="T14" fmla="*/ 16 w 31"/>
              <a:gd name="T15" fmla="*/ 10 h 28"/>
              <a:gd name="T16" fmla="*/ 13 w 31"/>
              <a:gd name="T17" fmla="*/ 19 h 28"/>
              <a:gd name="T18" fmla="*/ 14 w 31"/>
              <a:gd name="T19" fmla="*/ 19 h 28"/>
              <a:gd name="T20" fmla="*/ 19 w 31"/>
              <a:gd name="T21" fmla="*/ 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28">
                <a:moveTo>
                  <a:pt x="19" y="5"/>
                </a:moveTo>
                <a:cubicBezTo>
                  <a:pt x="24" y="4"/>
                  <a:pt x="28" y="7"/>
                  <a:pt x="30" y="12"/>
                </a:cubicBezTo>
                <a:cubicBezTo>
                  <a:pt x="31" y="18"/>
                  <a:pt x="28" y="24"/>
                  <a:pt x="23" y="26"/>
                </a:cubicBezTo>
                <a:cubicBezTo>
                  <a:pt x="19" y="27"/>
                  <a:pt x="15" y="28"/>
                  <a:pt x="13" y="23"/>
                </a:cubicBezTo>
                <a:cubicBezTo>
                  <a:pt x="6" y="25"/>
                  <a:pt x="0" y="20"/>
                  <a:pt x="1" y="13"/>
                </a:cubicBezTo>
                <a:cubicBezTo>
                  <a:pt x="1" y="7"/>
                  <a:pt x="4" y="4"/>
                  <a:pt x="9" y="3"/>
                </a:cubicBezTo>
                <a:cubicBezTo>
                  <a:pt x="13" y="2"/>
                  <a:pt x="17" y="0"/>
                  <a:pt x="19" y="5"/>
                </a:cubicBezTo>
                <a:cubicBezTo>
                  <a:pt x="18" y="6"/>
                  <a:pt x="17" y="8"/>
                  <a:pt x="16" y="10"/>
                </a:cubicBezTo>
                <a:cubicBezTo>
                  <a:pt x="15" y="13"/>
                  <a:pt x="14" y="16"/>
                  <a:pt x="13" y="19"/>
                </a:cubicBezTo>
                <a:cubicBezTo>
                  <a:pt x="13" y="19"/>
                  <a:pt x="14" y="19"/>
                  <a:pt x="14" y="19"/>
                </a:cubicBezTo>
                <a:cubicBezTo>
                  <a:pt x="19" y="16"/>
                  <a:pt x="19" y="10"/>
                  <a:pt x="19" y="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8134351" y="3722688"/>
            <a:ext cx="293688" cy="257175"/>
          </a:xfrm>
          <a:custGeom>
            <a:avLst/>
            <a:gdLst>
              <a:gd name="T0" fmla="*/ 17 w 31"/>
              <a:gd name="T1" fmla="*/ 4 h 27"/>
              <a:gd name="T2" fmla="*/ 29 w 31"/>
              <a:gd name="T3" fmla="*/ 9 h 27"/>
              <a:gd name="T4" fmla="*/ 23 w 31"/>
              <a:gd name="T5" fmla="*/ 24 h 27"/>
              <a:gd name="T6" fmla="*/ 12 w 31"/>
              <a:gd name="T7" fmla="*/ 21 h 27"/>
              <a:gd name="T8" fmla="*/ 0 w 31"/>
              <a:gd name="T9" fmla="*/ 13 h 27"/>
              <a:gd name="T10" fmla="*/ 13 w 31"/>
              <a:gd name="T11" fmla="*/ 0 h 27"/>
              <a:gd name="T12" fmla="*/ 17 w 31"/>
              <a:gd name="T13" fmla="*/ 4 h 27"/>
              <a:gd name="T14" fmla="*/ 16 w 31"/>
              <a:gd name="T15" fmla="*/ 8 h 27"/>
              <a:gd name="T16" fmla="*/ 12 w 31"/>
              <a:gd name="T17" fmla="*/ 17 h 27"/>
              <a:gd name="T18" fmla="*/ 17 w 31"/>
              <a:gd name="T1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27">
                <a:moveTo>
                  <a:pt x="17" y="4"/>
                </a:moveTo>
                <a:cubicBezTo>
                  <a:pt x="23" y="2"/>
                  <a:pt x="26" y="4"/>
                  <a:pt x="29" y="9"/>
                </a:cubicBezTo>
                <a:cubicBezTo>
                  <a:pt x="31" y="15"/>
                  <a:pt x="29" y="21"/>
                  <a:pt x="23" y="24"/>
                </a:cubicBezTo>
                <a:cubicBezTo>
                  <a:pt x="18" y="27"/>
                  <a:pt x="15" y="26"/>
                  <a:pt x="12" y="21"/>
                </a:cubicBezTo>
                <a:cubicBezTo>
                  <a:pt x="6" y="24"/>
                  <a:pt x="1" y="20"/>
                  <a:pt x="0" y="13"/>
                </a:cubicBezTo>
                <a:cubicBezTo>
                  <a:pt x="0" y="7"/>
                  <a:pt x="7" y="0"/>
                  <a:pt x="13" y="0"/>
                </a:cubicBezTo>
                <a:cubicBezTo>
                  <a:pt x="16" y="0"/>
                  <a:pt x="17" y="1"/>
                  <a:pt x="17" y="4"/>
                </a:cubicBezTo>
                <a:cubicBezTo>
                  <a:pt x="17" y="5"/>
                  <a:pt x="16" y="7"/>
                  <a:pt x="16" y="8"/>
                </a:cubicBezTo>
                <a:cubicBezTo>
                  <a:pt x="14" y="11"/>
                  <a:pt x="13" y="14"/>
                  <a:pt x="12" y="17"/>
                </a:cubicBezTo>
                <a:cubicBezTo>
                  <a:pt x="18" y="14"/>
                  <a:pt x="19" y="11"/>
                  <a:pt x="17" y="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602538" y="4151313"/>
            <a:ext cx="265113" cy="284162"/>
          </a:xfrm>
          <a:custGeom>
            <a:avLst/>
            <a:gdLst>
              <a:gd name="T0" fmla="*/ 24 w 28"/>
              <a:gd name="T1" fmla="*/ 12 h 30"/>
              <a:gd name="T2" fmla="*/ 28 w 28"/>
              <a:gd name="T3" fmla="*/ 15 h 30"/>
              <a:gd name="T4" fmla="*/ 21 w 28"/>
              <a:gd name="T5" fmla="*/ 27 h 30"/>
              <a:gd name="T6" fmla="*/ 8 w 28"/>
              <a:gd name="T7" fmla="*/ 27 h 30"/>
              <a:gd name="T8" fmla="*/ 5 w 28"/>
              <a:gd name="T9" fmla="*/ 19 h 30"/>
              <a:gd name="T10" fmla="*/ 5 w 28"/>
              <a:gd name="T11" fmla="*/ 4 h 30"/>
              <a:gd name="T12" fmla="*/ 24 w 28"/>
              <a:gd name="T13" fmla="*/ 6 h 30"/>
              <a:gd name="T14" fmla="*/ 24 w 28"/>
              <a:gd name="T15" fmla="*/ 12 h 30"/>
              <a:gd name="T16" fmla="*/ 10 w 28"/>
              <a:gd name="T17" fmla="*/ 17 h 30"/>
              <a:gd name="T18" fmla="*/ 10 w 28"/>
              <a:gd name="T19" fmla="*/ 19 h 30"/>
              <a:gd name="T20" fmla="*/ 24 w 28"/>
              <a:gd name="T21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0">
                <a:moveTo>
                  <a:pt x="24" y="12"/>
                </a:moveTo>
                <a:cubicBezTo>
                  <a:pt x="25" y="13"/>
                  <a:pt x="27" y="14"/>
                  <a:pt x="28" y="15"/>
                </a:cubicBezTo>
                <a:cubicBezTo>
                  <a:pt x="28" y="20"/>
                  <a:pt x="26" y="25"/>
                  <a:pt x="21" y="27"/>
                </a:cubicBezTo>
                <a:cubicBezTo>
                  <a:pt x="17" y="30"/>
                  <a:pt x="12" y="30"/>
                  <a:pt x="8" y="27"/>
                </a:cubicBezTo>
                <a:cubicBezTo>
                  <a:pt x="7" y="25"/>
                  <a:pt x="6" y="22"/>
                  <a:pt x="5" y="19"/>
                </a:cubicBezTo>
                <a:cubicBezTo>
                  <a:pt x="1" y="16"/>
                  <a:pt x="0" y="9"/>
                  <a:pt x="5" y="4"/>
                </a:cubicBezTo>
                <a:cubicBezTo>
                  <a:pt x="10" y="0"/>
                  <a:pt x="20" y="0"/>
                  <a:pt x="24" y="6"/>
                </a:cubicBezTo>
                <a:cubicBezTo>
                  <a:pt x="25" y="7"/>
                  <a:pt x="24" y="10"/>
                  <a:pt x="24" y="12"/>
                </a:cubicBezTo>
                <a:cubicBezTo>
                  <a:pt x="18" y="11"/>
                  <a:pt x="13" y="13"/>
                  <a:pt x="10" y="17"/>
                </a:cubicBezTo>
                <a:cubicBezTo>
                  <a:pt x="10" y="18"/>
                  <a:pt x="10" y="18"/>
                  <a:pt x="10" y="19"/>
                </a:cubicBezTo>
                <a:cubicBezTo>
                  <a:pt x="15" y="17"/>
                  <a:pt x="20" y="14"/>
                  <a:pt x="24" y="1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8020051" y="3979863"/>
            <a:ext cx="314325" cy="227012"/>
          </a:xfrm>
          <a:custGeom>
            <a:avLst/>
            <a:gdLst>
              <a:gd name="T0" fmla="*/ 16 w 33"/>
              <a:gd name="T1" fmla="*/ 6 h 24"/>
              <a:gd name="T2" fmla="*/ 16 w 33"/>
              <a:gd name="T3" fmla="*/ 17 h 24"/>
              <a:gd name="T4" fmla="*/ 14 w 33"/>
              <a:gd name="T5" fmla="*/ 23 h 24"/>
              <a:gd name="T6" fmla="*/ 8 w 33"/>
              <a:gd name="T7" fmla="*/ 23 h 24"/>
              <a:gd name="T8" fmla="*/ 3 w 33"/>
              <a:gd name="T9" fmla="*/ 9 h 24"/>
              <a:gd name="T10" fmla="*/ 16 w 33"/>
              <a:gd name="T11" fmla="*/ 2 h 24"/>
              <a:gd name="T12" fmla="*/ 18 w 33"/>
              <a:gd name="T13" fmla="*/ 3 h 24"/>
              <a:gd name="T14" fmla="*/ 31 w 33"/>
              <a:gd name="T15" fmla="*/ 10 h 24"/>
              <a:gd name="T16" fmla="*/ 25 w 33"/>
              <a:gd name="T17" fmla="*/ 24 h 24"/>
              <a:gd name="T18" fmla="*/ 18 w 33"/>
              <a:gd name="T19" fmla="*/ 23 h 24"/>
              <a:gd name="T20" fmla="*/ 18 w 33"/>
              <a:gd name="T21" fmla="*/ 17 h 24"/>
              <a:gd name="T22" fmla="*/ 19 w 33"/>
              <a:gd name="T23" fmla="*/ 6 h 24"/>
              <a:gd name="T24" fmla="*/ 16 w 33"/>
              <a:gd name="T25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24">
                <a:moveTo>
                  <a:pt x="16" y="6"/>
                </a:moveTo>
                <a:cubicBezTo>
                  <a:pt x="16" y="10"/>
                  <a:pt x="16" y="13"/>
                  <a:pt x="16" y="17"/>
                </a:cubicBezTo>
                <a:cubicBezTo>
                  <a:pt x="16" y="19"/>
                  <a:pt x="16" y="22"/>
                  <a:pt x="14" y="23"/>
                </a:cubicBezTo>
                <a:cubicBezTo>
                  <a:pt x="13" y="24"/>
                  <a:pt x="10" y="24"/>
                  <a:pt x="8" y="23"/>
                </a:cubicBezTo>
                <a:cubicBezTo>
                  <a:pt x="3" y="21"/>
                  <a:pt x="0" y="14"/>
                  <a:pt x="3" y="9"/>
                </a:cubicBezTo>
                <a:cubicBezTo>
                  <a:pt x="5" y="3"/>
                  <a:pt x="11" y="0"/>
                  <a:pt x="16" y="2"/>
                </a:cubicBezTo>
                <a:cubicBezTo>
                  <a:pt x="17" y="3"/>
                  <a:pt x="17" y="3"/>
                  <a:pt x="18" y="3"/>
                </a:cubicBezTo>
                <a:cubicBezTo>
                  <a:pt x="24" y="1"/>
                  <a:pt x="29" y="4"/>
                  <a:pt x="31" y="10"/>
                </a:cubicBezTo>
                <a:cubicBezTo>
                  <a:pt x="33" y="15"/>
                  <a:pt x="30" y="22"/>
                  <a:pt x="25" y="24"/>
                </a:cubicBezTo>
                <a:cubicBezTo>
                  <a:pt x="23" y="24"/>
                  <a:pt x="20" y="24"/>
                  <a:pt x="18" y="23"/>
                </a:cubicBezTo>
                <a:cubicBezTo>
                  <a:pt x="17" y="23"/>
                  <a:pt x="17" y="19"/>
                  <a:pt x="18" y="17"/>
                </a:cubicBezTo>
                <a:cubicBezTo>
                  <a:pt x="18" y="14"/>
                  <a:pt x="18" y="10"/>
                  <a:pt x="19" y="6"/>
                </a:cubicBezTo>
                <a:cubicBezTo>
                  <a:pt x="18" y="6"/>
                  <a:pt x="17" y="6"/>
                  <a:pt x="16" y="6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440613" y="3656013"/>
            <a:ext cx="293688" cy="228600"/>
          </a:xfrm>
          <a:custGeom>
            <a:avLst/>
            <a:gdLst>
              <a:gd name="T0" fmla="*/ 17 w 31"/>
              <a:gd name="T1" fmla="*/ 18 h 24"/>
              <a:gd name="T2" fmla="*/ 18 w 31"/>
              <a:gd name="T3" fmla="*/ 7 h 24"/>
              <a:gd name="T4" fmla="*/ 19 w 31"/>
              <a:gd name="T5" fmla="*/ 2 h 24"/>
              <a:gd name="T6" fmla="*/ 24 w 31"/>
              <a:gd name="T7" fmla="*/ 3 h 24"/>
              <a:gd name="T8" fmla="*/ 30 w 31"/>
              <a:gd name="T9" fmla="*/ 14 h 24"/>
              <a:gd name="T10" fmla="*/ 22 w 31"/>
              <a:gd name="T11" fmla="*/ 24 h 24"/>
              <a:gd name="T12" fmla="*/ 6 w 31"/>
              <a:gd name="T13" fmla="*/ 21 h 24"/>
              <a:gd name="T14" fmla="*/ 1 w 31"/>
              <a:gd name="T15" fmla="*/ 10 h 24"/>
              <a:gd name="T16" fmla="*/ 12 w 31"/>
              <a:gd name="T17" fmla="*/ 0 h 24"/>
              <a:gd name="T18" fmla="*/ 16 w 31"/>
              <a:gd name="T19" fmla="*/ 7 h 24"/>
              <a:gd name="T20" fmla="*/ 13 w 31"/>
              <a:gd name="T21" fmla="*/ 17 h 24"/>
              <a:gd name="T22" fmla="*/ 17 w 31"/>
              <a:gd name="T23" fmla="*/ 1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" h="24">
                <a:moveTo>
                  <a:pt x="17" y="18"/>
                </a:moveTo>
                <a:cubicBezTo>
                  <a:pt x="17" y="14"/>
                  <a:pt x="17" y="11"/>
                  <a:pt x="18" y="7"/>
                </a:cubicBezTo>
                <a:cubicBezTo>
                  <a:pt x="18" y="5"/>
                  <a:pt x="18" y="3"/>
                  <a:pt x="19" y="2"/>
                </a:cubicBezTo>
                <a:cubicBezTo>
                  <a:pt x="20" y="1"/>
                  <a:pt x="22" y="2"/>
                  <a:pt x="24" y="3"/>
                </a:cubicBezTo>
                <a:cubicBezTo>
                  <a:pt x="28" y="5"/>
                  <a:pt x="31" y="10"/>
                  <a:pt x="30" y="14"/>
                </a:cubicBezTo>
                <a:cubicBezTo>
                  <a:pt x="30" y="19"/>
                  <a:pt x="27" y="24"/>
                  <a:pt x="22" y="24"/>
                </a:cubicBezTo>
                <a:cubicBezTo>
                  <a:pt x="16" y="24"/>
                  <a:pt x="11" y="23"/>
                  <a:pt x="6" y="21"/>
                </a:cubicBezTo>
                <a:cubicBezTo>
                  <a:pt x="1" y="20"/>
                  <a:pt x="0" y="15"/>
                  <a:pt x="1" y="10"/>
                </a:cubicBezTo>
                <a:cubicBezTo>
                  <a:pt x="3" y="5"/>
                  <a:pt x="8" y="0"/>
                  <a:pt x="12" y="0"/>
                </a:cubicBezTo>
                <a:cubicBezTo>
                  <a:pt x="16" y="0"/>
                  <a:pt x="17" y="3"/>
                  <a:pt x="16" y="7"/>
                </a:cubicBezTo>
                <a:cubicBezTo>
                  <a:pt x="15" y="10"/>
                  <a:pt x="14" y="14"/>
                  <a:pt x="13" y="17"/>
                </a:cubicBezTo>
                <a:cubicBezTo>
                  <a:pt x="14" y="18"/>
                  <a:pt x="16" y="18"/>
                  <a:pt x="17" y="1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791451" y="3560763"/>
            <a:ext cx="285750" cy="276225"/>
          </a:xfrm>
          <a:custGeom>
            <a:avLst/>
            <a:gdLst>
              <a:gd name="T0" fmla="*/ 19 w 30"/>
              <a:gd name="T1" fmla="*/ 21 h 29"/>
              <a:gd name="T2" fmla="*/ 16 w 30"/>
              <a:gd name="T3" fmla="*/ 27 h 29"/>
              <a:gd name="T4" fmla="*/ 3 w 30"/>
              <a:gd name="T5" fmla="*/ 22 h 29"/>
              <a:gd name="T6" fmla="*/ 5 w 30"/>
              <a:gd name="T7" fmla="*/ 8 h 29"/>
              <a:gd name="T8" fmla="*/ 20 w 30"/>
              <a:gd name="T9" fmla="*/ 3 h 29"/>
              <a:gd name="T10" fmla="*/ 29 w 30"/>
              <a:gd name="T11" fmla="*/ 10 h 29"/>
              <a:gd name="T12" fmla="*/ 28 w 30"/>
              <a:gd name="T13" fmla="*/ 20 h 29"/>
              <a:gd name="T14" fmla="*/ 19 w 30"/>
              <a:gd name="T15" fmla="*/ 21 h 29"/>
              <a:gd name="T16" fmla="*/ 12 w 30"/>
              <a:gd name="T17" fmla="*/ 10 h 29"/>
              <a:gd name="T18" fmla="*/ 15 w 30"/>
              <a:gd name="T19" fmla="*/ 17 h 29"/>
              <a:gd name="T20" fmla="*/ 19 w 30"/>
              <a:gd name="T21" fmla="*/ 2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29">
                <a:moveTo>
                  <a:pt x="19" y="21"/>
                </a:moveTo>
                <a:cubicBezTo>
                  <a:pt x="22" y="25"/>
                  <a:pt x="19" y="26"/>
                  <a:pt x="16" y="27"/>
                </a:cubicBezTo>
                <a:cubicBezTo>
                  <a:pt x="11" y="29"/>
                  <a:pt x="6" y="26"/>
                  <a:pt x="3" y="22"/>
                </a:cubicBezTo>
                <a:cubicBezTo>
                  <a:pt x="0" y="18"/>
                  <a:pt x="0" y="11"/>
                  <a:pt x="5" y="8"/>
                </a:cubicBezTo>
                <a:cubicBezTo>
                  <a:pt x="9" y="6"/>
                  <a:pt x="14" y="0"/>
                  <a:pt x="20" y="3"/>
                </a:cubicBezTo>
                <a:cubicBezTo>
                  <a:pt x="23" y="4"/>
                  <a:pt x="27" y="7"/>
                  <a:pt x="29" y="10"/>
                </a:cubicBezTo>
                <a:cubicBezTo>
                  <a:pt x="30" y="12"/>
                  <a:pt x="29" y="17"/>
                  <a:pt x="28" y="20"/>
                </a:cubicBezTo>
                <a:cubicBezTo>
                  <a:pt x="26" y="24"/>
                  <a:pt x="22" y="22"/>
                  <a:pt x="19" y="21"/>
                </a:cubicBezTo>
                <a:cubicBezTo>
                  <a:pt x="19" y="16"/>
                  <a:pt x="17" y="12"/>
                  <a:pt x="12" y="10"/>
                </a:cubicBezTo>
                <a:cubicBezTo>
                  <a:pt x="12" y="12"/>
                  <a:pt x="14" y="15"/>
                  <a:pt x="15" y="17"/>
                </a:cubicBezTo>
                <a:cubicBezTo>
                  <a:pt x="16" y="18"/>
                  <a:pt x="18" y="20"/>
                  <a:pt x="19" y="21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326313" y="3941763"/>
            <a:ext cx="295275" cy="246062"/>
          </a:xfrm>
          <a:custGeom>
            <a:avLst/>
            <a:gdLst>
              <a:gd name="T0" fmla="*/ 12 w 31"/>
              <a:gd name="T1" fmla="*/ 4 h 26"/>
              <a:gd name="T2" fmla="*/ 18 w 31"/>
              <a:gd name="T3" fmla="*/ 0 h 26"/>
              <a:gd name="T4" fmla="*/ 29 w 31"/>
              <a:gd name="T5" fmla="*/ 6 h 26"/>
              <a:gd name="T6" fmla="*/ 29 w 31"/>
              <a:gd name="T7" fmla="*/ 17 h 26"/>
              <a:gd name="T8" fmla="*/ 18 w 31"/>
              <a:gd name="T9" fmla="*/ 20 h 26"/>
              <a:gd name="T10" fmla="*/ 3 w 31"/>
              <a:gd name="T11" fmla="*/ 20 h 26"/>
              <a:gd name="T12" fmla="*/ 5 w 31"/>
              <a:gd name="T13" fmla="*/ 3 h 26"/>
              <a:gd name="T14" fmla="*/ 13 w 31"/>
              <a:gd name="T15" fmla="*/ 3 h 26"/>
              <a:gd name="T16" fmla="*/ 18 w 31"/>
              <a:gd name="T17" fmla="*/ 17 h 26"/>
              <a:gd name="T18" fmla="*/ 12 w 31"/>
              <a:gd name="T19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26">
                <a:moveTo>
                  <a:pt x="12" y="4"/>
                </a:moveTo>
                <a:cubicBezTo>
                  <a:pt x="14" y="2"/>
                  <a:pt x="16" y="0"/>
                  <a:pt x="18" y="0"/>
                </a:cubicBezTo>
                <a:cubicBezTo>
                  <a:pt x="23" y="0"/>
                  <a:pt x="26" y="2"/>
                  <a:pt x="29" y="6"/>
                </a:cubicBezTo>
                <a:cubicBezTo>
                  <a:pt x="31" y="10"/>
                  <a:pt x="31" y="13"/>
                  <a:pt x="29" y="17"/>
                </a:cubicBezTo>
                <a:cubicBezTo>
                  <a:pt x="26" y="21"/>
                  <a:pt x="23" y="22"/>
                  <a:pt x="18" y="20"/>
                </a:cubicBezTo>
                <a:cubicBezTo>
                  <a:pt x="16" y="26"/>
                  <a:pt x="7" y="25"/>
                  <a:pt x="3" y="20"/>
                </a:cubicBezTo>
                <a:cubicBezTo>
                  <a:pt x="0" y="16"/>
                  <a:pt x="1" y="7"/>
                  <a:pt x="5" y="3"/>
                </a:cubicBezTo>
                <a:cubicBezTo>
                  <a:pt x="7" y="1"/>
                  <a:pt x="10" y="1"/>
                  <a:pt x="13" y="3"/>
                </a:cubicBezTo>
                <a:cubicBezTo>
                  <a:pt x="13" y="8"/>
                  <a:pt x="12" y="14"/>
                  <a:pt x="18" y="17"/>
                </a:cubicBezTo>
                <a:cubicBezTo>
                  <a:pt x="19" y="10"/>
                  <a:pt x="18" y="8"/>
                  <a:pt x="12" y="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7421563" y="4540250"/>
            <a:ext cx="246063" cy="247650"/>
          </a:xfrm>
          <a:custGeom>
            <a:avLst/>
            <a:gdLst>
              <a:gd name="T0" fmla="*/ 26 w 26"/>
              <a:gd name="T1" fmla="*/ 13 h 26"/>
              <a:gd name="T2" fmla="*/ 13 w 26"/>
              <a:gd name="T3" fmla="*/ 26 h 26"/>
              <a:gd name="T4" fmla="*/ 1 w 26"/>
              <a:gd name="T5" fmla="*/ 13 h 26"/>
              <a:gd name="T6" fmla="*/ 14 w 26"/>
              <a:gd name="T7" fmla="*/ 0 h 26"/>
              <a:gd name="T8" fmla="*/ 26 w 26"/>
              <a:gd name="T9" fmla="*/ 13 h 26"/>
              <a:gd name="T10" fmla="*/ 5 w 26"/>
              <a:gd name="T11" fmla="*/ 13 h 26"/>
              <a:gd name="T12" fmla="*/ 13 w 26"/>
              <a:gd name="T13" fmla="*/ 22 h 26"/>
              <a:gd name="T14" fmla="*/ 22 w 26"/>
              <a:gd name="T15" fmla="*/ 12 h 26"/>
              <a:gd name="T16" fmla="*/ 13 w 26"/>
              <a:gd name="T17" fmla="*/ 4 h 26"/>
              <a:gd name="T18" fmla="*/ 5 w 26"/>
              <a:gd name="T1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6">
                <a:moveTo>
                  <a:pt x="26" y="13"/>
                </a:moveTo>
                <a:cubicBezTo>
                  <a:pt x="26" y="20"/>
                  <a:pt x="20" y="26"/>
                  <a:pt x="13" y="26"/>
                </a:cubicBezTo>
                <a:cubicBezTo>
                  <a:pt x="6" y="26"/>
                  <a:pt x="0" y="20"/>
                  <a:pt x="1" y="13"/>
                </a:cubicBezTo>
                <a:cubicBezTo>
                  <a:pt x="1" y="6"/>
                  <a:pt x="7" y="0"/>
                  <a:pt x="14" y="0"/>
                </a:cubicBezTo>
                <a:cubicBezTo>
                  <a:pt x="21" y="0"/>
                  <a:pt x="26" y="6"/>
                  <a:pt x="26" y="13"/>
                </a:cubicBezTo>
                <a:close/>
                <a:moveTo>
                  <a:pt x="5" y="13"/>
                </a:moveTo>
                <a:cubicBezTo>
                  <a:pt x="5" y="18"/>
                  <a:pt x="9" y="22"/>
                  <a:pt x="13" y="22"/>
                </a:cubicBezTo>
                <a:cubicBezTo>
                  <a:pt x="18" y="22"/>
                  <a:pt x="22" y="17"/>
                  <a:pt x="22" y="12"/>
                </a:cubicBezTo>
                <a:cubicBezTo>
                  <a:pt x="22" y="8"/>
                  <a:pt x="18" y="4"/>
                  <a:pt x="13" y="4"/>
                </a:cubicBezTo>
                <a:cubicBezTo>
                  <a:pt x="9" y="4"/>
                  <a:pt x="5" y="8"/>
                  <a:pt x="5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8399463" y="5064125"/>
            <a:ext cx="238125" cy="227012"/>
          </a:xfrm>
          <a:custGeom>
            <a:avLst/>
            <a:gdLst>
              <a:gd name="T0" fmla="*/ 12 w 25"/>
              <a:gd name="T1" fmla="*/ 0 h 24"/>
              <a:gd name="T2" fmla="*/ 25 w 25"/>
              <a:gd name="T3" fmla="*/ 11 h 24"/>
              <a:gd name="T4" fmla="*/ 13 w 25"/>
              <a:gd name="T5" fmla="*/ 24 h 24"/>
              <a:gd name="T6" fmla="*/ 0 w 25"/>
              <a:gd name="T7" fmla="*/ 13 h 24"/>
              <a:gd name="T8" fmla="*/ 12 w 25"/>
              <a:gd name="T9" fmla="*/ 0 h 24"/>
              <a:gd name="T10" fmla="*/ 13 w 25"/>
              <a:gd name="T11" fmla="*/ 20 h 24"/>
              <a:gd name="T12" fmla="*/ 21 w 25"/>
              <a:gd name="T13" fmla="*/ 12 h 24"/>
              <a:gd name="T14" fmla="*/ 13 w 25"/>
              <a:gd name="T15" fmla="*/ 4 h 24"/>
              <a:gd name="T16" fmla="*/ 4 w 25"/>
              <a:gd name="T17" fmla="*/ 13 h 24"/>
              <a:gd name="T18" fmla="*/ 13 w 25"/>
              <a:gd name="T19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4">
                <a:moveTo>
                  <a:pt x="12" y="0"/>
                </a:moveTo>
                <a:cubicBezTo>
                  <a:pt x="19" y="0"/>
                  <a:pt x="25" y="5"/>
                  <a:pt x="25" y="11"/>
                </a:cubicBezTo>
                <a:cubicBezTo>
                  <a:pt x="25" y="18"/>
                  <a:pt x="19" y="24"/>
                  <a:pt x="13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6"/>
                  <a:pt x="6" y="0"/>
                  <a:pt x="12" y="0"/>
                </a:cubicBezTo>
                <a:close/>
                <a:moveTo>
                  <a:pt x="13" y="20"/>
                </a:moveTo>
                <a:cubicBezTo>
                  <a:pt x="17" y="20"/>
                  <a:pt x="21" y="16"/>
                  <a:pt x="21" y="12"/>
                </a:cubicBezTo>
                <a:cubicBezTo>
                  <a:pt x="21" y="8"/>
                  <a:pt x="17" y="4"/>
                  <a:pt x="13" y="4"/>
                </a:cubicBezTo>
                <a:cubicBezTo>
                  <a:pt x="8" y="4"/>
                  <a:pt x="4" y="8"/>
                  <a:pt x="4" y="13"/>
                </a:cubicBezTo>
                <a:cubicBezTo>
                  <a:pt x="4" y="16"/>
                  <a:pt x="9" y="20"/>
                  <a:pt x="13" y="2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772401" y="3238500"/>
            <a:ext cx="171450" cy="236537"/>
          </a:xfrm>
          <a:custGeom>
            <a:avLst/>
            <a:gdLst>
              <a:gd name="T0" fmla="*/ 13 w 18"/>
              <a:gd name="T1" fmla="*/ 20 h 25"/>
              <a:gd name="T2" fmla="*/ 6 w 18"/>
              <a:gd name="T3" fmla="*/ 23 h 25"/>
              <a:gd name="T4" fmla="*/ 0 w 18"/>
              <a:gd name="T5" fmla="*/ 12 h 25"/>
              <a:gd name="T6" fmla="*/ 14 w 18"/>
              <a:gd name="T7" fmla="*/ 1 h 25"/>
              <a:gd name="T8" fmla="*/ 18 w 18"/>
              <a:gd name="T9" fmla="*/ 5 h 25"/>
              <a:gd name="T10" fmla="*/ 18 w 18"/>
              <a:gd name="T11" fmla="*/ 5 h 25"/>
              <a:gd name="T12" fmla="*/ 13 w 18"/>
              <a:gd name="T13" fmla="*/ 21 h 25"/>
              <a:gd name="T14" fmla="*/ 13 w 18"/>
              <a:gd name="T15" fmla="*/ 2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5">
                <a:moveTo>
                  <a:pt x="13" y="20"/>
                </a:moveTo>
                <a:cubicBezTo>
                  <a:pt x="11" y="23"/>
                  <a:pt x="9" y="25"/>
                  <a:pt x="6" y="23"/>
                </a:cubicBezTo>
                <a:cubicBezTo>
                  <a:pt x="2" y="20"/>
                  <a:pt x="0" y="17"/>
                  <a:pt x="0" y="12"/>
                </a:cubicBezTo>
                <a:cubicBezTo>
                  <a:pt x="1" y="6"/>
                  <a:pt x="9" y="0"/>
                  <a:pt x="14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4" y="10"/>
                  <a:pt x="12" y="14"/>
                  <a:pt x="13" y="21"/>
                </a:cubicBezTo>
                <a:lnTo>
                  <a:pt x="13" y="20"/>
                </a:ln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724776" y="3875088"/>
            <a:ext cx="180975" cy="228600"/>
          </a:xfrm>
          <a:custGeom>
            <a:avLst/>
            <a:gdLst>
              <a:gd name="T0" fmla="*/ 0 w 19"/>
              <a:gd name="T1" fmla="*/ 15 h 24"/>
              <a:gd name="T2" fmla="*/ 15 w 19"/>
              <a:gd name="T3" fmla="*/ 3 h 24"/>
              <a:gd name="T4" fmla="*/ 16 w 19"/>
              <a:gd name="T5" fmla="*/ 9 h 24"/>
              <a:gd name="T6" fmla="*/ 12 w 19"/>
              <a:gd name="T7" fmla="*/ 17 h 24"/>
              <a:gd name="T8" fmla="*/ 9 w 19"/>
              <a:gd name="T9" fmla="*/ 24 h 24"/>
              <a:gd name="T10" fmla="*/ 1 w 19"/>
              <a:gd name="T11" fmla="*/ 19 h 24"/>
              <a:gd name="T12" fmla="*/ 0 w 19"/>
              <a:gd name="T13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4">
                <a:moveTo>
                  <a:pt x="0" y="15"/>
                </a:moveTo>
                <a:cubicBezTo>
                  <a:pt x="0" y="7"/>
                  <a:pt x="8" y="0"/>
                  <a:pt x="15" y="3"/>
                </a:cubicBezTo>
                <a:cubicBezTo>
                  <a:pt x="19" y="4"/>
                  <a:pt x="17" y="7"/>
                  <a:pt x="16" y="9"/>
                </a:cubicBezTo>
                <a:cubicBezTo>
                  <a:pt x="14" y="12"/>
                  <a:pt x="13" y="14"/>
                  <a:pt x="12" y="17"/>
                </a:cubicBezTo>
                <a:cubicBezTo>
                  <a:pt x="11" y="19"/>
                  <a:pt x="10" y="22"/>
                  <a:pt x="9" y="24"/>
                </a:cubicBezTo>
                <a:cubicBezTo>
                  <a:pt x="6" y="23"/>
                  <a:pt x="3" y="21"/>
                  <a:pt x="1" y="19"/>
                </a:cubicBezTo>
                <a:cubicBezTo>
                  <a:pt x="0" y="18"/>
                  <a:pt x="0" y="16"/>
                  <a:pt x="0" y="1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8058151" y="3389313"/>
            <a:ext cx="161925" cy="219075"/>
          </a:xfrm>
          <a:custGeom>
            <a:avLst/>
            <a:gdLst>
              <a:gd name="T0" fmla="*/ 0 w 17"/>
              <a:gd name="T1" fmla="*/ 12 h 23"/>
              <a:gd name="T2" fmla="*/ 12 w 17"/>
              <a:gd name="T3" fmla="*/ 0 h 23"/>
              <a:gd name="T4" fmla="*/ 15 w 17"/>
              <a:gd name="T5" fmla="*/ 6 h 23"/>
              <a:gd name="T6" fmla="*/ 14 w 17"/>
              <a:gd name="T7" fmla="*/ 16 h 23"/>
              <a:gd name="T8" fmla="*/ 13 w 17"/>
              <a:gd name="T9" fmla="*/ 22 h 23"/>
              <a:gd name="T10" fmla="*/ 7 w 17"/>
              <a:gd name="T11" fmla="*/ 22 h 23"/>
              <a:gd name="T12" fmla="*/ 0 w 17"/>
              <a:gd name="T1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3">
                <a:moveTo>
                  <a:pt x="0" y="12"/>
                </a:moveTo>
                <a:cubicBezTo>
                  <a:pt x="0" y="6"/>
                  <a:pt x="7" y="0"/>
                  <a:pt x="12" y="0"/>
                </a:cubicBezTo>
                <a:cubicBezTo>
                  <a:pt x="17" y="1"/>
                  <a:pt x="15" y="4"/>
                  <a:pt x="15" y="6"/>
                </a:cubicBezTo>
                <a:cubicBezTo>
                  <a:pt x="14" y="10"/>
                  <a:pt x="14" y="13"/>
                  <a:pt x="14" y="16"/>
                </a:cubicBezTo>
                <a:cubicBezTo>
                  <a:pt x="14" y="18"/>
                  <a:pt x="14" y="21"/>
                  <a:pt x="13" y="22"/>
                </a:cubicBezTo>
                <a:cubicBezTo>
                  <a:pt x="12" y="23"/>
                  <a:pt x="9" y="23"/>
                  <a:pt x="7" y="22"/>
                </a:cubicBezTo>
                <a:cubicBezTo>
                  <a:pt x="3" y="21"/>
                  <a:pt x="0" y="16"/>
                  <a:pt x="0" y="1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201026" y="3408363"/>
            <a:ext cx="142875" cy="209550"/>
          </a:xfrm>
          <a:custGeom>
            <a:avLst/>
            <a:gdLst>
              <a:gd name="T0" fmla="*/ 3 w 15"/>
              <a:gd name="T1" fmla="*/ 9 h 22"/>
              <a:gd name="T2" fmla="*/ 2 w 15"/>
              <a:gd name="T3" fmla="*/ 5 h 22"/>
              <a:gd name="T4" fmla="*/ 3 w 15"/>
              <a:gd name="T5" fmla="*/ 0 h 22"/>
              <a:gd name="T6" fmla="*/ 9 w 15"/>
              <a:gd name="T7" fmla="*/ 0 h 22"/>
              <a:gd name="T8" fmla="*/ 15 w 15"/>
              <a:gd name="T9" fmla="*/ 11 h 22"/>
              <a:gd name="T10" fmla="*/ 8 w 15"/>
              <a:gd name="T11" fmla="*/ 21 h 22"/>
              <a:gd name="T12" fmla="*/ 1 w 15"/>
              <a:gd name="T13" fmla="*/ 20 h 22"/>
              <a:gd name="T14" fmla="*/ 1 w 15"/>
              <a:gd name="T15" fmla="*/ 14 h 22"/>
              <a:gd name="T16" fmla="*/ 3 w 15"/>
              <a:gd name="T1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22">
                <a:moveTo>
                  <a:pt x="3" y="9"/>
                </a:moveTo>
                <a:cubicBezTo>
                  <a:pt x="3" y="7"/>
                  <a:pt x="2" y="6"/>
                  <a:pt x="2" y="5"/>
                </a:cubicBezTo>
                <a:cubicBezTo>
                  <a:pt x="2" y="3"/>
                  <a:pt x="2" y="1"/>
                  <a:pt x="3" y="0"/>
                </a:cubicBezTo>
                <a:cubicBezTo>
                  <a:pt x="5" y="0"/>
                  <a:pt x="7" y="0"/>
                  <a:pt x="9" y="0"/>
                </a:cubicBezTo>
                <a:cubicBezTo>
                  <a:pt x="13" y="3"/>
                  <a:pt x="15" y="6"/>
                  <a:pt x="15" y="11"/>
                </a:cubicBezTo>
                <a:cubicBezTo>
                  <a:pt x="15" y="16"/>
                  <a:pt x="12" y="20"/>
                  <a:pt x="8" y="21"/>
                </a:cubicBezTo>
                <a:cubicBezTo>
                  <a:pt x="6" y="22"/>
                  <a:pt x="3" y="22"/>
                  <a:pt x="1" y="20"/>
                </a:cubicBezTo>
                <a:cubicBezTo>
                  <a:pt x="0" y="19"/>
                  <a:pt x="1" y="16"/>
                  <a:pt x="1" y="14"/>
                </a:cubicBezTo>
                <a:cubicBezTo>
                  <a:pt x="1" y="12"/>
                  <a:pt x="2" y="10"/>
                  <a:pt x="3" y="9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0" name="Freeform 31"/>
          <p:cNvSpPr>
            <a:spLocks/>
          </p:cNvSpPr>
          <p:nvPr/>
        </p:nvSpPr>
        <p:spPr bwMode="auto">
          <a:xfrm>
            <a:off x="7848601" y="3913188"/>
            <a:ext cx="152400" cy="228600"/>
          </a:xfrm>
          <a:custGeom>
            <a:avLst/>
            <a:gdLst>
              <a:gd name="T0" fmla="*/ 16 w 16"/>
              <a:gd name="T1" fmla="*/ 10 h 24"/>
              <a:gd name="T2" fmla="*/ 5 w 16"/>
              <a:gd name="T3" fmla="*/ 24 h 24"/>
              <a:gd name="T4" fmla="*/ 0 w 16"/>
              <a:gd name="T5" fmla="*/ 22 h 24"/>
              <a:gd name="T6" fmla="*/ 1 w 16"/>
              <a:gd name="T7" fmla="*/ 17 h 24"/>
              <a:gd name="T8" fmla="*/ 5 w 16"/>
              <a:gd name="T9" fmla="*/ 5 h 24"/>
              <a:gd name="T10" fmla="*/ 10 w 16"/>
              <a:gd name="T11" fmla="*/ 3 h 24"/>
              <a:gd name="T12" fmla="*/ 16 w 16"/>
              <a:gd name="T13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4">
                <a:moveTo>
                  <a:pt x="16" y="10"/>
                </a:moveTo>
                <a:cubicBezTo>
                  <a:pt x="16" y="19"/>
                  <a:pt x="11" y="24"/>
                  <a:pt x="5" y="24"/>
                </a:cubicBezTo>
                <a:cubicBezTo>
                  <a:pt x="3" y="24"/>
                  <a:pt x="1" y="23"/>
                  <a:pt x="0" y="22"/>
                </a:cubicBezTo>
                <a:cubicBezTo>
                  <a:pt x="0" y="21"/>
                  <a:pt x="0" y="18"/>
                  <a:pt x="1" y="17"/>
                </a:cubicBezTo>
                <a:cubicBezTo>
                  <a:pt x="4" y="14"/>
                  <a:pt x="6" y="10"/>
                  <a:pt x="5" y="5"/>
                </a:cubicBezTo>
                <a:cubicBezTo>
                  <a:pt x="5" y="2"/>
                  <a:pt x="8" y="0"/>
                  <a:pt x="10" y="3"/>
                </a:cubicBezTo>
                <a:cubicBezTo>
                  <a:pt x="13" y="5"/>
                  <a:pt x="15" y="9"/>
                  <a:pt x="16" y="1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1" name="Freeform 32"/>
          <p:cNvSpPr>
            <a:spLocks/>
          </p:cNvSpPr>
          <p:nvPr/>
        </p:nvSpPr>
        <p:spPr bwMode="auto">
          <a:xfrm>
            <a:off x="7886701" y="3276600"/>
            <a:ext cx="171450" cy="217487"/>
          </a:xfrm>
          <a:custGeom>
            <a:avLst/>
            <a:gdLst>
              <a:gd name="T0" fmla="*/ 6 w 18"/>
              <a:gd name="T1" fmla="*/ 1 h 23"/>
              <a:gd name="T2" fmla="*/ 12 w 18"/>
              <a:gd name="T3" fmla="*/ 1 h 23"/>
              <a:gd name="T4" fmla="*/ 17 w 18"/>
              <a:gd name="T5" fmla="*/ 13 h 23"/>
              <a:gd name="T6" fmla="*/ 7 w 18"/>
              <a:gd name="T7" fmla="*/ 22 h 23"/>
              <a:gd name="T8" fmla="*/ 1 w 18"/>
              <a:gd name="T9" fmla="*/ 16 h 23"/>
              <a:gd name="T10" fmla="*/ 1 w 18"/>
              <a:gd name="T11" fmla="*/ 17 h 23"/>
              <a:gd name="T12" fmla="*/ 6 w 18"/>
              <a:gd name="T13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23">
                <a:moveTo>
                  <a:pt x="6" y="1"/>
                </a:moveTo>
                <a:cubicBezTo>
                  <a:pt x="8" y="1"/>
                  <a:pt x="11" y="0"/>
                  <a:pt x="12" y="1"/>
                </a:cubicBezTo>
                <a:cubicBezTo>
                  <a:pt x="16" y="3"/>
                  <a:pt x="18" y="8"/>
                  <a:pt x="17" y="13"/>
                </a:cubicBezTo>
                <a:cubicBezTo>
                  <a:pt x="16" y="18"/>
                  <a:pt x="12" y="22"/>
                  <a:pt x="7" y="22"/>
                </a:cubicBezTo>
                <a:cubicBezTo>
                  <a:pt x="3" y="23"/>
                  <a:pt x="0" y="22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5" y="12"/>
                  <a:pt x="7" y="7"/>
                  <a:pt x="6" y="1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2" name="Freeform 33"/>
          <p:cNvSpPr>
            <a:spLocks noEditPoints="1"/>
          </p:cNvSpPr>
          <p:nvPr/>
        </p:nvSpPr>
        <p:spPr bwMode="auto">
          <a:xfrm>
            <a:off x="10804526" y="2543175"/>
            <a:ext cx="200025" cy="200025"/>
          </a:xfrm>
          <a:custGeom>
            <a:avLst/>
            <a:gdLst>
              <a:gd name="T0" fmla="*/ 21 w 21"/>
              <a:gd name="T1" fmla="*/ 11 h 21"/>
              <a:gd name="T2" fmla="*/ 9 w 21"/>
              <a:gd name="T3" fmla="*/ 21 h 21"/>
              <a:gd name="T4" fmla="*/ 0 w 21"/>
              <a:gd name="T5" fmla="*/ 10 h 21"/>
              <a:gd name="T6" fmla="*/ 11 w 21"/>
              <a:gd name="T7" fmla="*/ 0 h 21"/>
              <a:gd name="T8" fmla="*/ 21 w 21"/>
              <a:gd name="T9" fmla="*/ 11 h 21"/>
              <a:gd name="T10" fmla="*/ 10 w 21"/>
              <a:gd name="T11" fmla="*/ 17 h 21"/>
              <a:gd name="T12" fmla="*/ 17 w 21"/>
              <a:gd name="T13" fmla="*/ 11 h 21"/>
              <a:gd name="T14" fmla="*/ 11 w 21"/>
              <a:gd name="T15" fmla="*/ 4 h 21"/>
              <a:gd name="T16" fmla="*/ 4 w 21"/>
              <a:gd name="T17" fmla="*/ 11 h 21"/>
              <a:gd name="T18" fmla="*/ 10 w 21"/>
              <a:gd name="T19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1">
                <a:moveTo>
                  <a:pt x="21" y="11"/>
                </a:moveTo>
                <a:cubicBezTo>
                  <a:pt x="20" y="17"/>
                  <a:pt x="15" y="21"/>
                  <a:pt x="9" y="21"/>
                </a:cubicBez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6" y="0"/>
                  <a:pt x="11" y="0"/>
                </a:cubicBezTo>
                <a:cubicBezTo>
                  <a:pt x="17" y="0"/>
                  <a:pt x="21" y="5"/>
                  <a:pt x="21" y="11"/>
                </a:cubicBezTo>
                <a:close/>
                <a:moveTo>
                  <a:pt x="10" y="17"/>
                </a:moveTo>
                <a:cubicBezTo>
                  <a:pt x="14" y="17"/>
                  <a:pt x="17" y="15"/>
                  <a:pt x="17" y="11"/>
                </a:cubicBezTo>
                <a:cubicBezTo>
                  <a:pt x="17" y="7"/>
                  <a:pt x="15" y="4"/>
                  <a:pt x="11" y="4"/>
                </a:cubicBezTo>
                <a:cubicBezTo>
                  <a:pt x="7" y="4"/>
                  <a:pt x="4" y="6"/>
                  <a:pt x="4" y="11"/>
                </a:cubicBezTo>
                <a:cubicBezTo>
                  <a:pt x="4" y="14"/>
                  <a:pt x="6" y="17"/>
                  <a:pt x="10" y="17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3" name="Freeform 34"/>
          <p:cNvSpPr>
            <a:spLocks noEditPoints="1"/>
          </p:cNvSpPr>
          <p:nvPr/>
        </p:nvSpPr>
        <p:spPr bwMode="auto">
          <a:xfrm>
            <a:off x="10301288" y="2466975"/>
            <a:ext cx="200025" cy="200025"/>
          </a:xfrm>
          <a:custGeom>
            <a:avLst/>
            <a:gdLst>
              <a:gd name="T0" fmla="*/ 11 w 21"/>
              <a:gd name="T1" fmla="*/ 0 h 21"/>
              <a:gd name="T2" fmla="*/ 21 w 21"/>
              <a:gd name="T3" fmla="*/ 10 h 21"/>
              <a:gd name="T4" fmla="*/ 10 w 21"/>
              <a:gd name="T5" fmla="*/ 20 h 21"/>
              <a:gd name="T6" fmla="*/ 0 w 21"/>
              <a:gd name="T7" fmla="*/ 11 h 21"/>
              <a:gd name="T8" fmla="*/ 11 w 21"/>
              <a:gd name="T9" fmla="*/ 0 h 21"/>
              <a:gd name="T10" fmla="*/ 17 w 21"/>
              <a:gd name="T11" fmla="*/ 8 h 21"/>
              <a:gd name="T12" fmla="*/ 11 w 21"/>
              <a:gd name="T13" fmla="*/ 5 h 21"/>
              <a:gd name="T14" fmla="*/ 4 w 21"/>
              <a:gd name="T15" fmla="*/ 11 h 21"/>
              <a:gd name="T16" fmla="*/ 10 w 21"/>
              <a:gd name="T17" fmla="*/ 16 h 21"/>
              <a:gd name="T18" fmla="*/ 17 w 21"/>
              <a:gd name="T1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1">
                <a:moveTo>
                  <a:pt x="11" y="0"/>
                </a:move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0" y="20"/>
                </a:cubicBezTo>
                <a:cubicBezTo>
                  <a:pt x="4" y="21"/>
                  <a:pt x="0" y="16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17" y="8"/>
                </a:moveTo>
                <a:cubicBezTo>
                  <a:pt x="15" y="7"/>
                  <a:pt x="13" y="5"/>
                  <a:pt x="11" y="5"/>
                </a:cubicBezTo>
                <a:cubicBezTo>
                  <a:pt x="7" y="4"/>
                  <a:pt x="4" y="6"/>
                  <a:pt x="4" y="11"/>
                </a:cubicBezTo>
                <a:cubicBezTo>
                  <a:pt x="4" y="14"/>
                  <a:pt x="6" y="16"/>
                  <a:pt x="10" y="16"/>
                </a:cubicBezTo>
                <a:cubicBezTo>
                  <a:pt x="13" y="16"/>
                  <a:pt x="16" y="14"/>
                  <a:pt x="17" y="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4" name="Freeform 35"/>
          <p:cNvSpPr>
            <a:spLocks noEditPoints="1"/>
          </p:cNvSpPr>
          <p:nvPr/>
        </p:nvSpPr>
        <p:spPr bwMode="auto">
          <a:xfrm>
            <a:off x="11469688" y="4179888"/>
            <a:ext cx="200025" cy="188912"/>
          </a:xfrm>
          <a:custGeom>
            <a:avLst/>
            <a:gdLst>
              <a:gd name="T0" fmla="*/ 20 w 21"/>
              <a:gd name="T1" fmla="*/ 10 h 20"/>
              <a:gd name="T2" fmla="*/ 10 w 21"/>
              <a:gd name="T3" fmla="*/ 19 h 20"/>
              <a:gd name="T4" fmla="*/ 0 w 21"/>
              <a:gd name="T5" fmla="*/ 10 h 20"/>
              <a:gd name="T6" fmla="*/ 10 w 21"/>
              <a:gd name="T7" fmla="*/ 0 h 20"/>
              <a:gd name="T8" fmla="*/ 20 w 21"/>
              <a:gd name="T9" fmla="*/ 10 h 20"/>
              <a:gd name="T10" fmla="*/ 12 w 21"/>
              <a:gd name="T11" fmla="*/ 4 h 20"/>
              <a:gd name="T12" fmla="*/ 5 w 21"/>
              <a:gd name="T13" fmla="*/ 10 h 20"/>
              <a:gd name="T14" fmla="*/ 10 w 21"/>
              <a:gd name="T15" fmla="*/ 15 h 20"/>
              <a:gd name="T16" fmla="*/ 16 w 21"/>
              <a:gd name="T17" fmla="*/ 10 h 20"/>
              <a:gd name="T18" fmla="*/ 12 w 21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20" y="10"/>
                </a:moveTo>
                <a:cubicBezTo>
                  <a:pt x="20" y="15"/>
                  <a:pt x="15" y="20"/>
                  <a:pt x="10" y="19"/>
                </a:cubicBezTo>
                <a:cubicBezTo>
                  <a:pt x="5" y="19"/>
                  <a:pt x="0" y="15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1" y="4"/>
                  <a:pt x="20" y="10"/>
                </a:cubicBezTo>
                <a:close/>
                <a:moveTo>
                  <a:pt x="12" y="4"/>
                </a:moveTo>
                <a:cubicBezTo>
                  <a:pt x="7" y="4"/>
                  <a:pt x="4" y="6"/>
                  <a:pt x="5" y="10"/>
                </a:cubicBezTo>
                <a:cubicBezTo>
                  <a:pt x="5" y="12"/>
                  <a:pt x="9" y="15"/>
                  <a:pt x="10" y="15"/>
                </a:cubicBezTo>
                <a:cubicBezTo>
                  <a:pt x="13" y="15"/>
                  <a:pt x="16" y="12"/>
                  <a:pt x="16" y="10"/>
                </a:cubicBezTo>
                <a:cubicBezTo>
                  <a:pt x="16" y="8"/>
                  <a:pt x="13" y="5"/>
                  <a:pt x="12" y="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5" name="Freeform 36"/>
          <p:cNvSpPr>
            <a:spLocks noEditPoints="1"/>
          </p:cNvSpPr>
          <p:nvPr/>
        </p:nvSpPr>
        <p:spPr bwMode="auto">
          <a:xfrm>
            <a:off x="7564438" y="3038475"/>
            <a:ext cx="188913" cy="200025"/>
          </a:xfrm>
          <a:custGeom>
            <a:avLst/>
            <a:gdLst>
              <a:gd name="T0" fmla="*/ 20 w 20"/>
              <a:gd name="T1" fmla="*/ 10 h 21"/>
              <a:gd name="T2" fmla="*/ 9 w 20"/>
              <a:gd name="T3" fmla="*/ 21 h 21"/>
              <a:gd name="T4" fmla="*/ 0 w 20"/>
              <a:gd name="T5" fmla="*/ 10 h 21"/>
              <a:gd name="T6" fmla="*/ 11 w 20"/>
              <a:gd name="T7" fmla="*/ 0 h 21"/>
              <a:gd name="T8" fmla="*/ 20 w 20"/>
              <a:gd name="T9" fmla="*/ 10 h 21"/>
              <a:gd name="T10" fmla="*/ 17 w 20"/>
              <a:gd name="T11" fmla="*/ 8 h 21"/>
              <a:gd name="T12" fmla="*/ 10 w 20"/>
              <a:gd name="T13" fmla="*/ 4 h 21"/>
              <a:gd name="T14" fmla="*/ 4 w 20"/>
              <a:gd name="T15" fmla="*/ 11 h 21"/>
              <a:gd name="T16" fmla="*/ 10 w 20"/>
              <a:gd name="T17" fmla="*/ 16 h 21"/>
              <a:gd name="T18" fmla="*/ 17 w 20"/>
              <a:gd name="T1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6"/>
                  <a:pt x="15" y="21"/>
                  <a:pt x="9" y="21"/>
                </a:cubicBez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0" y="5"/>
                  <a:pt x="20" y="10"/>
                </a:cubicBezTo>
                <a:close/>
                <a:moveTo>
                  <a:pt x="17" y="8"/>
                </a:moveTo>
                <a:cubicBezTo>
                  <a:pt x="15" y="7"/>
                  <a:pt x="13" y="5"/>
                  <a:pt x="10" y="4"/>
                </a:cubicBezTo>
                <a:cubicBezTo>
                  <a:pt x="7" y="4"/>
                  <a:pt x="4" y="7"/>
                  <a:pt x="4" y="11"/>
                </a:cubicBezTo>
                <a:cubicBezTo>
                  <a:pt x="4" y="14"/>
                  <a:pt x="6" y="17"/>
                  <a:pt x="10" y="16"/>
                </a:cubicBezTo>
                <a:cubicBezTo>
                  <a:pt x="14" y="16"/>
                  <a:pt x="16" y="14"/>
                  <a:pt x="17" y="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6" name="Freeform 37"/>
          <p:cNvSpPr>
            <a:spLocks noEditPoints="1"/>
          </p:cNvSpPr>
          <p:nvPr/>
        </p:nvSpPr>
        <p:spPr bwMode="auto">
          <a:xfrm>
            <a:off x="9891713" y="2886075"/>
            <a:ext cx="200025" cy="190500"/>
          </a:xfrm>
          <a:custGeom>
            <a:avLst/>
            <a:gdLst>
              <a:gd name="T0" fmla="*/ 21 w 21"/>
              <a:gd name="T1" fmla="*/ 10 h 20"/>
              <a:gd name="T2" fmla="*/ 10 w 21"/>
              <a:gd name="T3" fmla="*/ 20 h 20"/>
              <a:gd name="T4" fmla="*/ 0 w 21"/>
              <a:gd name="T5" fmla="*/ 10 h 20"/>
              <a:gd name="T6" fmla="*/ 10 w 21"/>
              <a:gd name="T7" fmla="*/ 0 h 20"/>
              <a:gd name="T8" fmla="*/ 21 w 21"/>
              <a:gd name="T9" fmla="*/ 10 h 20"/>
              <a:gd name="T10" fmla="*/ 17 w 21"/>
              <a:gd name="T11" fmla="*/ 11 h 20"/>
              <a:gd name="T12" fmla="*/ 10 w 21"/>
              <a:gd name="T13" fmla="*/ 5 h 20"/>
              <a:gd name="T14" fmla="*/ 4 w 21"/>
              <a:gd name="T15" fmla="*/ 10 h 20"/>
              <a:gd name="T16" fmla="*/ 10 w 21"/>
              <a:gd name="T17" fmla="*/ 16 h 20"/>
              <a:gd name="T18" fmla="*/ 17 w 21"/>
              <a:gd name="T19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21" y="10"/>
                </a:moveTo>
                <a:cubicBezTo>
                  <a:pt x="21" y="15"/>
                  <a:pt x="16" y="20"/>
                  <a:pt x="10" y="20"/>
                </a:cubicBezTo>
                <a:cubicBezTo>
                  <a:pt x="5" y="20"/>
                  <a:pt x="0" y="15"/>
                  <a:pt x="0" y="10"/>
                </a:cubicBezTo>
                <a:cubicBezTo>
                  <a:pt x="0" y="5"/>
                  <a:pt x="5" y="1"/>
                  <a:pt x="10" y="0"/>
                </a:cubicBezTo>
                <a:cubicBezTo>
                  <a:pt x="16" y="0"/>
                  <a:pt x="20" y="4"/>
                  <a:pt x="21" y="10"/>
                </a:cubicBezTo>
                <a:close/>
                <a:moveTo>
                  <a:pt x="17" y="11"/>
                </a:moveTo>
                <a:cubicBezTo>
                  <a:pt x="16" y="6"/>
                  <a:pt x="14" y="5"/>
                  <a:pt x="10" y="5"/>
                </a:cubicBezTo>
                <a:cubicBezTo>
                  <a:pt x="7" y="5"/>
                  <a:pt x="5" y="6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5"/>
                  <a:pt x="15" y="13"/>
                  <a:pt x="17" y="11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7" name="Freeform 38"/>
          <p:cNvSpPr>
            <a:spLocks noEditPoints="1"/>
          </p:cNvSpPr>
          <p:nvPr/>
        </p:nvSpPr>
        <p:spPr bwMode="auto">
          <a:xfrm>
            <a:off x="8694738" y="4132263"/>
            <a:ext cx="190500" cy="179387"/>
          </a:xfrm>
          <a:custGeom>
            <a:avLst/>
            <a:gdLst>
              <a:gd name="T0" fmla="*/ 10 w 20"/>
              <a:gd name="T1" fmla="*/ 19 h 19"/>
              <a:gd name="T2" fmla="*/ 0 w 20"/>
              <a:gd name="T3" fmla="*/ 9 h 19"/>
              <a:gd name="T4" fmla="*/ 10 w 20"/>
              <a:gd name="T5" fmla="*/ 0 h 19"/>
              <a:gd name="T6" fmla="*/ 20 w 20"/>
              <a:gd name="T7" fmla="*/ 9 h 19"/>
              <a:gd name="T8" fmla="*/ 10 w 20"/>
              <a:gd name="T9" fmla="*/ 19 h 19"/>
              <a:gd name="T10" fmla="*/ 10 w 20"/>
              <a:gd name="T11" fmla="*/ 1 h 19"/>
              <a:gd name="T12" fmla="*/ 4 w 20"/>
              <a:gd name="T13" fmla="*/ 10 h 19"/>
              <a:gd name="T14" fmla="*/ 10 w 20"/>
              <a:gd name="T15" fmla="*/ 15 h 19"/>
              <a:gd name="T16" fmla="*/ 16 w 20"/>
              <a:gd name="T17" fmla="*/ 9 h 19"/>
              <a:gd name="T18" fmla="*/ 10 w 20"/>
              <a:gd name="T19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9">
                <a:moveTo>
                  <a:pt x="10" y="19"/>
                </a:moveTo>
                <a:cubicBezTo>
                  <a:pt x="4" y="19"/>
                  <a:pt x="0" y="15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9"/>
                </a:cubicBezTo>
                <a:cubicBezTo>
                  <a:pt x="20" y="15"/>
                  <a:pt x="16" y="19"/>
                  <a:pt x="10" y="19"/>
                </a:cubicBezTo>
                <a:close/>
                <a:moveTo>
                  <a:pt x="10" y="1"/>
                </a:moveTo>
                <a:cubicBezTo>
                  <a:pt x="7" y="5"/>
                  <a:pt x="5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4" y="15"/>
                  <a:pt x="17" y="13"/>
                  <a:pt x="16" y="9"/>
                </a:cubicBezTo>
                <a:cubicBezTo>
                  <a:pt x="16" y="7"/>
                  <a:pt x="13" y="5"/>
                  <a:pt x="10" y="1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8" name="Freeform 39"/>
          <p:cNvSpPr>
            <a:spLocks noEditPoints="1"/>
          </p:cNvSpPr>
          <p:nvPr/>
        </p:nvSpPr>
        <p:spPr bwMode="auto">
          <a:xfrm>
            <a:off x="8115301" y="2428875"/>
            <a:ext cx="190500" cy="190500"/>
          </a:xfrm>
          <a:custGeom>
            <a:avLst/>
            <a:gdLst>
              <a:gd name="T0" fmla="*/ 10 w 20"/>
              <a:gd name="T1" fmla="*/ 0 h 20"/>
              <a:gd name="T2" fmla="*/ 20 w 20"/>
              <a:gd name="T3" fmla="*/ 10 h 20"/>
              <a:gd name="T4" fmla="*/ 10 w 20"/>
              <a:gd name="T5" fmla="*/ 20 h 20"/>
              <a:gd name="T6" fmla="*/ 0 w 20"/>
              <a:gd name="T7" fmla="*/ 10 h 20"/>
              <a:gd name="T8" fmla="*/ 10 w 20"/>
              <a:gd name="T9" fmla="*/ 0 h 20"/>
              <a:gd name="T10" fmla="*/ 17 w 20"/>
              <a:gd name="T11" fmla="*/ 11 h 20"/>
              <a:gd name="T12" fmla="*/ 17 w 20"/>
              <a:gd name="T13" fmla="*/ 8 h 20"/>
              <a:gd name="T14" fmla="*/ 10 w 20"/>
              <a:gd name="T15" fmla="*/ 5 h 20"/>
              <a:gd name="T16" fmla="*/ 4 w 20"/>
              <a:gd name="T17" fmla="*/ 10 h 20"/>
              <a:gd name="T18" fmla="*/ 10 w 20"/>
              <a:gd name="T19" fmla="*/ 15 h 20"/>
              <a:gd name="T20" fmla="*/ 17 w 20"/>
              <a:gd name="T21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16" y="0"/>
                  <a:pt x="20" y="5"/>
                  <a:pt x="20" y="10"/>
                </a:cubicBezTo>
                <a:cubicBezTo>
                  <a:pt x="20" y="15"/>
                  <a:pt x="15" y="20"/>
                  <a:pt x="10" y="20"/>
                </a:cubicBezTo>
                <a:cubicBezTo>
                  <a:pt x="5" y="20"/>
                  <a:pt x="0" y="15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  <a:moveTo>
                  <a:pt x="17" y="11"/>
                </a:moveTo>
                <a:cubicBezTo>
                  <a:pt x="17" y="10"/>
                  <a:pt x="17" y="9"/>
                  <a:pt x="17" y="8"/>
                </a:cubicBezTo>
                <a:cubicBezTo>
                  <a:pt x="15" y="7"/>
                  <a:pt x="12" y="4"/>
                  <a:pt x="10" y="5"/>
                </a:cubicBezTo>
                <a:cubicBezTo>
                  <a:pt x="8" y="5"/>
                  <a:pt x="6" y="8"/>
                  <a:pt x="4" y="10"/>
                </a:cubicBezTo>
                <a:cubicBezTo>
                  <a:pt x="6" y="12"/>
                  <a:pt x="8" y="15"/>
                  <a:pt x="10" y="15"/>
                </a:cubicBezTo>
                <a:cubicBezTo>
                  <a:pt x="12" y="15"/>
                  <a:pt x="15" y="13"/>
                  <a:pt x="17" y="11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9" name="Freeform 40"/>
          <p:cNvSpPr>
            <a:spLocks noEditPoints="1"/>
          </p:cNvSpPr>
          <p:nvPr/>
        </p:nvSpPr>
        <p:spPr bwMode="auto">
          <a:xfrm>
            <a:off x="8105776" y="3048000"/>
            <a:ext cx="190500" cy="190500"/>
          </a:xfrm>
          <a:custGeom>
            <a:avLst/>
            <a:gdLst>
              <a:gd name="T0" fmla="*/ 20 w 20"/>
              <a:gd name="T1" fmla="*/ 9 h 20"/>
              <a:gd name="T2" fmla="*/ 10 w 20"/>
              <a:gd name="T3" fmla="*/ 20 h 20"/>
              <a:gd name="T4" fmla="*/ 0 w 20"/>
              <a:gd name="T5" fmla="*/ 10 h 20"/>
              <a:gd name="T6" fmla="*/ 10 w 20"/>
              <a:gd name="T7" fmla="*/ 0 h 20"/>
              <a:gd name="T8" fmla="*/ 20 w 20"/>
              <a:gd name="T9" fmla="*/ 9 h 20"/>
              <a:gd name="T10" fmla="*/ 10 w 20"/>
              <a:gd name="T11" fmla="*/ 2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9 h 20"/>
              <a:gd name="T18" fmla="*/ 10 w 20"/>
              <a:gd name="T1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5" y="20"/>
                  <a:pt x="10" y="20"/>
                </a:cubicBezTo>
                <a:cubicBezTo>
                  <a:pt x="5" y="20"/>
                  <a:pt x="0" y="15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  <a:moveTo>
                  <a:pt x="10" y="2"/>
                </a:moveTo>
                <a:cubicBezTo>
                  <a:pt x="7" y="5"/>
                  <a:pt x="4" y="8"/>
                  <a:pt x="4" y="10"/>
                </a:cubicBezTo>
                <a:cubicBezTo>
                  <a:pt x="4" y="12"/>
                  <a:pt x="8" y="15"/>
                  <a:pt x="10" y="15"/>
                </a:cubicBezTo>
                <a:cubicBezTo>
                  <a:pt x="13" y="16"/>
                  <a:pt x="16" y="13"/>
                  <a:pt x="16" y="9"/>
                </a:cubicBezTo>
                <a:cubicBezTo>
                  <a:pt x="15" y="7"/>
                  <a:pt x="12" y="5"/>
                  <a:pt x="10" y="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0" name="Freeform 41"/>
          <p:cNvSpPr>
            <a:spLocks noEditPoints="1"/>
          </p:cNvSpPr>
          <p:nvPr/>
        </p:nvSpPr>
        <p:spPr bwMode="auto">
          <a:xfrm>
            <a:off x="8837613" y="2068513"/>
            <a:ext cx="190500" cy="190500"/>
          </a:xfrm>
          <a:custGeom>
            <a:avLst/>
            <a:gdLst>
              <a:gd name="T0" fmla="*/ 10 w 20"/>
              <a:gd name="T1" fmla="*/ 19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9 h 20"/>
              <a:gd name="T8" fmla="*/ 10 w 20"/>
              <a:gd name="T9" fmla="*/ 19 h 20"/>
              <a:gd name="T10" fmla="*/ 9 w 20"/>
              <a:gd name="T11" fmla="*/ 18 h 20"/>
              <a:gd name="T12" fmla="*/ 15 w 20"/>
              <a:gd name="T13" fmla="*/ 10 h 20"/>
              <a:gd name="T14" fmla="*/ 10 w 20"/>
              <a:gd name="T15" fmla="*/ 4 h 20"/>
              <a:gd name="T16" fmla="*/ 5 w 20"/>
              <a:gd name="T17" fmla="*/ 10 h 20"/>
              <a:gd name="T18" fmla="*/ 9 w 20"/>
              <a:gd name="T19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19"/>
                </a:moveTo>
                <a:cubicBezTo>
                  <a:pt x="5" y="20"/>
                  <a:pt x="0" y="15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5" y="0"/>
                  <a:pt x="19" y="4"/>
                  <a:pt x="20" y="9"/>
                </a:cubicBezTo>
                <a:cubicBezTo>
                  <a:pt x="20" y="15"/>
                  <a:pt x="15" y="19"/>
                  <a:pt x="10" y="19"/>
                </a:cubicBezTo>
                <a:close/>
                <a:moveTo>
                  <a:pt x="9" y="18"/>
                </a:moveTo>
                <a:cubicBezTo>
                  <a:pt x="12" y="14"/>
                  <a:pt x="15" y="12"/>
                  <a:pt x="15" y="10"/>
                </a:cubicBezTo>
                <a:cubicBezTo>
                  <a:pt x="16" y="7"/>
                  <a:pt x="14" y="4"/>
                  <a:pt x="10" y="4"/>
                </a:cubicBezTo>
                <a:cubicBezTo>
                  <a:pt x="7" y="4"/>
                  <a:pt x="4" y="7"/>
                  <a:pt x="5" y="10"/>
                </a:cubicBezTo>
                <a:cubicBezTo>
                  <a:pt x="5" y="12"/>
                  <a:pt x="7" y="14"/>
                  <a:pt x="9" y="1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1" name="Freeform 42"/>
          <p:cNvSpPr>
            <a:spLocks noEditPoints="1"/>
          </p:cNvSpPr>
          <p:nvPr/>
        </p:nvSpPr>
        <p:spPr bwMode="auto">
          <a:xfrm>
            <a:off x="10148888" y="3200400"/>
            <a:ext cx="171450" cy="169862"/>
          </a:xfrm>
          <a:custGeom>
            <a:avLst/>
            <a:gdLst>
              <a:gd name="T0" fmla="*/ 18 w 18"/>
              <a:gd name="T1" fmla="*/ 8 h 18"/>
              <a:gd name="T2" fmla="*/ 9 w 18"/>
              <a:gd name="T3" fmla="*/ 18 h 18"/>
              <a:gd name="T4" fmla="*/ 0 w 18"/>
              <a:gd name="T5" fmla="*/ 9 h 18"/>
              <a:gd name="T6" fmla="*/ 9 w 18"/>
              <a:gd name="T7" fmla="*/ 0 h 18"/>
              <a:gd name="T8" fmla="*/ 18 w 18"/>
              <a:gd name="T9" fmla="*/ 8 h 18"/>
              <a:gd name="T10" fmla="*/ 16 w 18"/>
              <a:gd name="T11" fmla="*/ 9 h 18"/>
              <a:gd name="T12" fmla="*/ 9 w 18"/>
              <a:gd name="T13" fmla="*/ 4 h 18"/>
              <a:gd name="T14" fmla="*/ 4 w 18"/>
              <a:gd name="T15" fmla="*/ 9 h 18"/>
              <a:gd name="T16" fmla="*/ 9 w 18"/>
              <a:gd name="T17" fmla="*/ 13 h 18"/>
              <a:gd name="T18" fmla="*/ 16 w 18"/>
              <a:gd name="T1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8">
                <a:moveTo>
                  <a:pt x="18" y="8"/>
                </a:moveTo>
                <a:cubicBezTo>
                  <a:pt x="18" y="13"/>
                  <a:pt x="14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8"/>
                </a:cubicBezTo>
                <a:close/>
                <a:moveTo>
                  <a:pt x="16" y="9"/>
                </a:moveTo>
                <a:cubicBezTo>
                  <a:pt x="13" y="6"/>
                  <a:pt x="11" y="4"/>
                  <a:pt x="9" y="4"/>
                </a:cubicBezTo>
                <a:cubicBezTo>
                  <a:pt x="7" y="5"/>
                  <a:pt x="5" y="7"/>
                  <a:pt x="4" y="9"/>
                </a:cubicBezTo>
                <a:cubicBezTo>
                  <a:pt x="3" y="12"/>
                  <a:pt x="6" y="14"/>
                  <a:pt x="9" y="13"/>
                </a:cubicBezTo>
                <a:cubicBezTo>
                  <a:pt x="11" y="13"/>
                  <a:pt x="13" y="11"/>
                  <a:pt x="16" y="9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2" name="Freeform 43"/>
          <p:cNvSpPr>
            <a:spLocks noEditPoints="1"/>
          </p:cNvSpPr>
          <p:nvPr/>
        </p:nvSpPr>
        <p:spPr bwMode="auto">
          <a:xfrm>
            <a:off x="8561388" y="5443538"/>
            <a:ext cx="190500" cy="180975"/>
          </a:xfrm>
          <a:custGeom>
            <a:avLst/>
            <a:gdLst>
              <a:gd name="T0" fmla="*/ 20 w 20"/>
              <a:gd name="T1" fmla="*/ 9 h 19"/>
              <a:gd name="T2" fmla="*/ 10 w 20"/>
              <a:gd name="T3" fmla="*/ 19 h 19"/>
              <a:gd name="T4" fmla="*/ 1 w 20"/>
              <a:gd name="T5" fmla="*/ 10 h 19"/>
              <a:gd name="T6" fmla="*/ 10 w 20"/>
              <a:gd name="T7" fmla="*/ 0 h 19"/>
              <a:gd name="T8" fmla="*/ 20 w 20"/>
              <a:gd name="T9" fmla="*/ 9 h 19"/>
              <a:gd name="T10" fmla="*/ 9 w 20"/>
              <a:gd name="T11" fmla="*/ 17 h 19"/>
              <a:gd name="T12" fmla="*/ 15 w 20"/>
              <a:gd name="T13" fmla="*/ 9 h 19"/>
              <a:gd name="T14" fmla="*/ 10 w 20"/>
              <a:gd name="T15" fmla="*/ 4 h 19"/>
              <a:gd name="T16" fmla="*/ 5 w 20"/>
              <a:gd name="T17" fmla="*/ 10 h 19"/>
              <a:gd name="T18" fmla="*/ 9 w 20"/>
              <a:gd name="T1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9">
                <a:moveTo>
                  <a:pt x="20" y="9"/>
                </a:moveTo>
                <a:cubicBezTo>
                  <a:pt x="20" y="14"/>
                  <a:pt x="15" y="19"/>
                  <a:pt x="10" y="19"/>
                </a:cubicBezTo>
                <a:cubicBezTo>
                  <a:pt x="5" y="19"/>
                  <a:pt x="1" y="15"/>
                  <a:pt x="1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4"/>
                  <a:pt x="20" y="9"/>
                </a:cubicBezTo>
                <a:close/>
                <a:moveTo>
                  <a:pt x="9" y="17"/>
                </a:moveTo>
                <a:cubicBezTo>
                  <a:pt x="12" y="13"/>
                  <a:pt x="15" y="11"/>
                  <a:pt x="15" y="9"/>
                </a:cubicBezTo>
                <a:cubicBezTo>
                  <a:pt x="16" y="8"/>
                  <a:pt x="12" y="4"/>
                  <a:pt x="10" y="4"/>
                </a:cubicBezTo>
                <a:cubicBezTo>
                  <a:pt x="8" y="5"/>
                  <a:pt x="6" y="7"/>
                  <a:pt x="5" y="10"/>
                </a:cubicBezTo>
                <a:cubicBezTo>
                  <a:pt x="4" y="11"/>
                  <a:pt x="7" y="13"/>
                  <a:pt x="9" y="17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3" name="Freeform 44"/>
          <p:cNvSpPr>
            <a:spLocks noEditPoints="1"/>
          </p:cNvSpPr>
          <p:nvPr/>
        </p:nvSpPr>
        <p:spPr bwMode="auto">
          <a:xfrm>
            <a:off x="8780463" y="2419350"/>
            <a:ext cx="171450" cy="171450"/>
          </a:xfrm>
          <a:custGeom>
            <a:avLst/>
            <a:gdLst>
              <a:gd name="T0" fmla="*/ 0 w 18"/>
              <a:gd name="T1" fmla="*/ 9 h 18"/>
              <a:gd name="T2" fmla="*/ 10 w 18"/>
              <a:gd name="T3" fmla="*/ 0 h 18"/>
              <a:gd name="T4" fmla="*/ 18 w 18"/>
              <a:gd name="T5" fmla="*/ 9 h 18"/>
              <a:gd name="T6" fmla="*/ 9 w 18"/>
              <a:gd name="T7" fmla="*/ 18 h 18"/>
              <a:gd name="T8" fmla="*/ 0 w 18"/>
              <a:gd name="T9" fmla="*/ 9 h 18"/>
              <a:gd name="T10" fmla="*/ 15 w 18"/>
              <a:gd name="T11" fmla="*/ 10 h 18"/>
              <a:gd name="T12" fmla="*/ 15 w 18"/>
              <a:gd name="T13" fmla="*/ 7 h 18"/>
              <a:gd name="T14" fmla="*/ 9 w 18"/>
              <a:gd name="T15" fmla="*/ 4 h 18"/>
              <a:gd name="T16" fmla="*/ 5 w 18"/>
              <a:gd name="T17" fmla="*/ 9 h 18"/>
              <a:gd name="T18" fmla="*/ 9 w 18"/>
              <a:gd name="T19" fmla="*/ 14 h 18"/>
              <a:gd name="T20" fmla="*/ 15 w 18"/>
              <a:gd name="T21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0" y="9"/>
                </a:moveTo>
                <a:cubicBezTo>
                  <a:pt x="1" y="4"/>
                  <a:pt x="4" y="0"/>
                  <a:pt x="10" y="0"/>
                </a:cubicBezTo>
                <a:cubicBezTo>
                  <a:pt x="15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lose/>
                <a:moveTo>
                  <a:pt x="15" y="10"/>
                </a:moveTo>
                <a:cubicBezTo>
                  <a:pt x="15" y="9"/>
                  <a:pt x="15" y="8"/>
                  <a:pt x="15" y="7"/>
                </a:cubicBezTo>
                <a:cubicBezTo>
                  <a:pt x="13" y="6"/>
                  <a:pt x="11" y="4"/>
                  <a:pt x="9" y="4"/>
                </a:cubicBezTo>
                <a:cubicBezTo>
                  <a:pt x="7" y="5"/>
                  <a:pt x="5" y="7"/>
                  <a:pt x="5" y="9"/>
                </a:cubicBezTo>
                <a:cubicBezTo>
                  <a:pt x="5" y="11"/>
                  <a:pt x="8" y="14"/>
                  <a:pt x="9" y="14"/>
                </a:cubicBezTo>
                <a:cubicBezTo>
                  <a:pt x="11" y="13"/>
                  <a:pt x="13" y="11"/>
                  <a:pt x="15" y="1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4" name="Freeform 45"/>
          <p:cNvSpPr>
            <a:spLocks noEditPoints="1"/>
          </p:cNvSpPr>
          <p:nvPr/>
        </p:nvSpPr>
        <p:spPr bwMode="auto">
          <a:xfrm>
            <a:off x="8856663" y="3105150"/>
            <a:ext cx="171450" cy="171450"/>
          </a:xfrm>
          <a:custGeom>
            <a:avLst/>
            <a:gdLst>
              <a:gd name="T0" fmla="*/ 18 w 18"/>
              <a:gd name="T1" fmla="*/ 8 h 18"/>
              <a:gd name="T2" fmla="*/ 9 w 18"/>
              <a:gd name="T3" fmla="*/ 18 h 18"/>
              <a:gd name="T4" fmla="*/ 0 w 18"/>
              <a:gd name="T5" fmla="*/ 9 h 18"/>
              <a:gd name="T6" fmla="*/ 9 w 18"/>
              <a:gd name="T7" fmla="*/ 0 h 18"/>
              <a:gd name="T8" fmla="*/ 18 w 18"/>
              <a:gd name="T9" fmla="*/ 8 h 18"/>
              <a:gd name="T10" fmla="*/ 10 w 18"/>
              <a:gd name="T11" fmla="*/ 3 h 18"/>
              <a:gd name="T12" fmla="*/ 8 w 18"/>
              <a:gd name="T13" fmla="*/ 3 h 18"/>
              <a:gd name="T14" fmla="*/ 5 w 18"/>
              <a:gd name="T15" fmla="*/ 9 h 18"/>
              <a:gd name="T16" fmla="*/ 9 w 18"/>
              <a:gd name="T17" fmla="*/ 14 h 18"/>
              <a:gd name="T18" fmla="*/ 14 w 18"/>
              <a:gd name="T19" fmla="*/ 9 h 18"/>
              <a:gd name="T20" fmla="*/ 10 w 18"/>
              <a:gd name="T21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18" y="8"/>
                </a:moveTo>
                <a:cubicBezTo>
                  <a:pt x="18" y="14"/>
                  <a:pt x="14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3"/>
                  <a:pt x="18" y="8"/>
                </a:cubicBezTo>
                <a:close/>
                <a:moveTo>
                  <a:pt x="10" y="3"/>
                </a:moveTo>
                <a:cubicBezTo>
                  <a:pt x="10" y="3"/>
                  <a:pt x="9" y="3"/>
                  <a:pt x="8" y="3"/>
                </a:cubicBezTo>
                <a:cubicBezTo>
                  <a:pt x="7" y="5"/>
                  <a:pt x="5" y="7"/>
                  <a:pt x="5" y="9"/>
                </a:cubicBezTo>
                <a:cubicBezTo>
                  <a:pt x="5" y="11"/>
                  <a:pt x="7" y="12"/>
                  <a:pt x="9" y="14"/>
                </a:cubicBezTo>
                <a:cubicBezTo>
                  <a:pt x="10" y="12"/>
                  <a:pt x="13" y="11"/>
                  <a:pt x="14" y="9"/>
                </a:cubicBezTo>
                <a:cubicBezTo>
                  <a:pt x="14" y="7"/>
                  <a:pt x="12" y="5"/>
                  <a:pt x="10" y="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5" name="Freeform 46"/>
          <p:cNvSpPr>
            <a:spLocks noEditPoints="1"/>
          </p:cNvSpPr>
          <p:nvPr/>
        </p:nvSpPr>
        <p:spPr bwMode="auto">
          <a:xfrm>
            <a:off x="10472738" y="4113213"/>
            <a:ext cx="169863" cy="169862"/>
          </a:xfrm>
          <a:custGeom>
            <a:avLst/>
            <a:gdLst>
              <a:gd name="T0" fmla="*/ 9 w 18"/>
              <a:gd name="T1" fmla="*/ 0 h 18"/>
              <a:gd name="T2" fmla="*/ 18 w 18"/>
              <a:gd name="T3" fmla="*/ 9 h 18"/>
              <a:gd name="T4" fmla="*/ 9 w 18"/>
              <a:gd name="T5" fmla="*/ 18 h 18"/>
              <a:gd name="T6" fmla="*/ 0 w 18"/>
              <a:gd name="T7" fmla="*/ 9 h 18"/>
              <a:gd name="T8" fmla="*/ 9 w 18"/>
              <a:gd name="T9" fmla="*/ 0 h 18"/>
              <a:gd name="T10" fmla="*/ 9 w 18"/>
              <a:gd name="T11" fmla="*/ 2 h 18"/>
              <a:gd name="T12" fmla="*/ 4 w 18"/>
              <a:gd name="T13" fmla="*/ 9 h 18"/>
              <a:gd name="T14" fmla="*/ 9 w 18"/>
              <a:gd name="T15" fmla="*/ 14 h 18"/>
              <a:gd name="T16" fmla="*/ 13 w 18"/>
              <a:gd name="T17" fmla="*/ 9 h 18"/>
              <a:gd name="T18" fmla="*/ 9 w 18"/>
              <a:gd name="T1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8">
                <a:moveTo>
                  <a:pt x="9" y="0"/>
                </a:move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ubicBezTo>
                  <a:pt x="3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9" y="2"/>
                </a:moveTo>
                <a:cubicBezTo>
                  <a:pt x="6" y="5"/>
                  <a:pt x="4" y="7"/>
                  <a:pt x="4" y="9"/>
                </a:cubicBezTo>
                <a:cubicBezTo>
                  <a:pt x="4" y="11"/>
                  <a:pt x="7" y="12"/>
                  <a:pt x="9" y="14"/>
                </a:cubicBezTo>
                <a:cubicBezTo>
                  <a:pt x="10" y="12"/>
                  <a:pt x="13" y="11"/>
                  <a:pt x="13" y="9"/>
                </a:cubicBezTo>
                <a:cubicBezTo>
                  <a:pt x="13" y="7"/>
                  <a:pt x="11" y="5"/>
                  <a:pt x="9" y="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6" name="Freeform 47"/>
          <p:cNvSpPr>
            <a:spLocks noEditPoints="1"/>
          </p:cNvSpPr>
          <p:nvPr/>
        </p:nvSpPr>
        <p:spPr bwMode="auto">
          <a:xfrm>
            <a:off x="10434638" y="5843588"/>
            <a:ext cx="169863" cy="179387"/>
          </a:xfrm>
          <a:custGeom>
            <a:avLst/>
            <a:gdLst>
              <a:gd name="T0" fmla="*/ 18 w 18"/>
              <a:gd name="T1" fmla="*/ 9 h 19"/>
              <a:gd name="T2" fmla="*/ 9 w 18"/>
              <a:gd name="T3" fmla="*/ 18 h 19"/>
              <a:gd name="T4" fmla="*/ 0 w 18"/>
              <a:gd name="T5" fmla="*/ 10 h 19"/>
              <a:gd name="T6" fmla="*/ 9 w 18"/>
              <a:gd name="T7" fmla="*/ 0 h 19"/>
              <a:gd name="T8" fmla="*/ 18 w 18"/>
              <a:gd name="T9" fmla="*/ 9 h 19"/>
              <a:gd name="T10" fmla="*/ 9 w 18"/>
              <a:gd name="T11" fmla="*/ 2 h 19"/>
              <a:gd name="T12" fmla="*/ 5 w 18"/>
              <a:gd name="T13" fmla="*/ 10 h 19"/>
              <a:gd name="T14" fmla="*/ 9 w 18"/>
              <a:gd name="T15" fmla="*/ 14 h 19"/>
              <a:gd name="T16" fmla="*/ 14 w 18"/>
              <a:gd name="T17" fmla="*/ 9 h 19"/>
              <a:gd name="T18" fmla="*/ 9 w 18"/>
              <a:gd name="T1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9">
                <a:moveTo>
                  <a:pt x="18" y="9"/>
                </a:moveTo>
                <a:cubicBezTo>
                  <a:pt x="18" y="14"/>
                  <a:pt x="14" y="18"/>
                  <a:pt x="9" y="18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5"/>
                  <a:pt x="4" y="1"/>
                  <a:pt x="9" y="0"/>
                </a:cubicBezTo>
                <a:cubicBezTo>
                  <a:pt x="14" y="0"/>
                  <a:pt x="18" y="4"/>
                  <a:pt x="18" y="9"/>
                </a:cubicBezTo>
                <a:close/>
                <a:moveTo>
                  <a:pt x="9" y="2"/>
                </a:moveTo>
                <a:cubicBezTo>
                  <a:pt x="7" y="6"/>
                  <a:pt x="5" y="8"/>
                  <a:pt x="5" y="10"/>
                </a:cubicBezTo>
                <a:cubicBezTo>
                  <a:pt x="5" y="11"/>
                  <a:pt x="7" y="13"/>
                  <a:pt x="9" y="14"/>
                </a:cubicBezTo>
                <a:cubicBezTo>
                  <a:pt x="11" y="13"/>
                  <a:pt x="13" y="11"/>
                  <a:pt x="14" y="9"/>
                </a:cubicBezTo>
                <a:cubicBezTo>
                  <a:pt x="14" y="8"/>
                  <a:pt x="11" y="6"/>
                  <a:pt x="9" y="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7" name="Freeform 48"/>
          <p:cNvSpPr>
            <a:spLocks noEditPoints="1"/>
          </p:cNvSpPr>
          <p:nvPr/>
        </p:nvSpPr>
        <p:spPr bwMode="auto">
          <a:xfrm>
            <a:off x="8504238" y="3446463"/>
            <a:ext cx="171450" cy="180975"/>
          </a:xfrm>
          <a:custGeom>
            <a:avLst/>
            <a:gdLst>
              <a:gd name="T0" fmla="*/ 0 w 18"/>
              <a:gd name="T1" fmla="*/ 10 h 19"/>
              <a:gd name="T2" fmla="*/ 10 w 18"/>
              <a:gd name="T3" fmla="*/ 1 h 19"/>
              <a:gd name="T4" fmla="*/ 18 w 18"/>
              <a:gd name="T5" fmla="*/ 10 h 19"/>
              <a:gd name="T6" fmla="*/ 9 w 18"/>
              <a:gd name="T7" fmla="*/ 19 h 19"/>
              <a:gd name="T8" fmla="*/ 0 w 18"/>
              <a:gd name="T9" fmla="*/ 10 h 19"/>
              <a:gd name="T10" fmla="*/ 16 w 18"/>
              <a:gd name="T11" fmla="*/ 10 h 19"/>
              <a:gd name="T12" fmla="*/ 10 w 18"/>
              <a:gd name="T13" fmla="*/ 5 h 19"/>
              <a:gd name="T14" fmla="*/ 5 w 18"/>
              <a:gd name="T15" fmla="*/ 10 h 19"/>
              <a:gd name="T16" fmla="*/ 9 w 18"/>
              <a:gd name="T17" fmla="*/ 14 h 19"/>
              <a:gd name="T18" fmla="*/ 16 w 18"/>
              <a:gd name="T19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9">
                <a:moveTo>
                  <a:pt x="0" y="10"/>
                </a:moveTo>
                <a:cubicBezTo>
                  <a:pt x="1" y="4"/>
                  <a:pt x="4" y="0"/>
                  <a:pt x="10" y="1"/>
                </a:cubicBezTo>
                <a:cubicBezTo>
                  <a:pt x="15" y="1"/>
                  <a:pt x="18" y="4"/>
                  <a:pt x="18" y="10"/>
                </a:cubicBezTo>
                <a:cubicBezTo>
                  <a:pt x="18" y="15"/>
                  <a:pt x="14" y="19"/>
                  <a:pt x="9" y="19"/>
                </a:cubicBezTo>
                <a:cubicBezTo>
                  <a:pt x="4" y="19"/>
                  <a:pt x="0" y="15"/>
                  <a:pt x="0" y="10"/>
                </a:cubicBezTo>
                <a:close/>
                <a:moveTo>
                  <a:pt x="16" y="10"/>
                </a:moveTo>
                <a:cubicBezTo>
                  <a:pt x="13" y="7"/>
                  <a:pt x="11" y="5"/>
                  <a:pt x="10" y="5"/>
                </a:cubicBezTo>
                <a:cubicBezTo>
                  <a:pt x="8" y="6"/>
                  <a:pt x="5" y="8"/>
                  <a:pt x="5" y="10"/>
                </a:cubicBezTo>
                <a:cubicBezTo>
                  <a:pt x="4" y="11"/>
                  <a:pt x="7" y="14"/>
                  <a:pt x="9" y="14"/>
                </a:cubicBezTo>
                <a:cubicBezTo>
                  <a:pt x="11" y="14"/>
                  <a:pt x="13" y="12"/>
                  <a:pt x="16" y="1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8" name="Freeform 49"/>
          <p:cNvSpPr>
            <a:spLocks noEditPoints="1"/>
          </p:cNvSpPr>
          <p:nvPr/>
        </p:nvSpPr>
        <p:spPr bwMode="auto">
          <a:xfrm>
            <a:off x="8999538" y="6089650"/>
            <a:ext cx="169863" cy="161925"/>
          </a:xfrm>
          <a:custGeom>
            <a:avLst/>
            <a:gdLst>
              <a:gd name="T0" fmla="*/ 9 w 18"/>
              <a:gd name="T1" fmla="*/ 0 h 17"/>
              <a:gd name="T2" fmla="*/ 18 w 18"/>
              <a:gd name="T3" fmla="*/ 8 h 17"/>
              <a:gd name="T4" fmla="*/ 9 w 18"/>
              <a:gd name="T5" fmla="*/ 17 h 17"/>
              <a:gd name="T6" fmla="*/ 0 w 18"/>
              <a:gd name="T7" fmla="*/ 9 h 17"/>
              <a:gd name="T8" fmla="*/ 9 w 18"/>
              <a:gd name="T9" fmla="*/ 0 h 17"/>
              <a:gd name="T10" fmla="*/ 9 w 18"/>
              <a:gd name="T11" fmla="*/ 2 h 17"/>
              <a:gd name="T12" fmla="*/ 5 w 18"/>
              <a:gd name="T13" fmla="*/ 9 h 17"/>
              <a:gd name="T14" fmla="*/ 9 w 18"/>
              <a:gd name="T15" fmla="*/ 13 h 17"/>
              <a:gd name="T16" fmla="*/ 13 w 18"/>
              <a:gd name="T17" fmla="*/ 8 h 17"/>
              <a:gd name="T18" fmla="*/ 9 w 18"/>
              <a:gd name="T19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7">
                <a:moveTo>
                  <a:pt x="9" y="0"/>
                </a:moveTo>
                <a:cubicBezTo>
                  <a:pt x="14" y="0"/>
                  <a:pt x="18" y="3"/>
                  <a:pt x="18" y="8"/>
                </a:cubicBezTo>
                <a:cubicBezTo>
                  <a:pt x="18" y="13"/>
                  <a:pt x="14" y="17"/>
                  <a:pt x="9" y="17"/>
                </a:cubicBezTo>
                <a:cubicBezTo>
                  <a:pt x="4" y="17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9" y="2"/>
                </a:moveTo>
                <a:cubicBezTo>
                  <a:pt x="7" y="5"/>
                  <a:pt x="4" y="7"/>
                  <a:pt x="5" y="9"/>
                </a:cubicBezTo>
                <a:cubicBezTo>
                  <a:pt x="5" y="10"/>
                  <a:pt x="8" y="12"/>
                  <a:pt x="9" y="13"/>
                </a:cubicBezTo>
                <a:cubicBezTo>
                  <a:pt x="11" y="11"/>
                  <a:pt x="13" y="10"/>
                  <a:pt x="13" y="8"/>
                </a:cubicBezTo>
                <a:cubicBezTo>
                  <a:pt x="13" y="6"/>
                  <a:pt x="11" y="5"/>
                  <a:pt x="9" y="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9" name="Freeform 50"/>
          <p:cNvSpPr>
            <a:spLocks noEditPoints="1"/>
          </p:cNvSpPr>
          <p:nvPr/>
        </p:nvSpPr>
        <p:spPr bwMode="auto">
          <a:xfrm>
            <a:off x="10282238" y="5548313"/>
            <a:ext cx="161925" cy="171450"/>
          </a:xfrm>
          <a:custGeom>
            <a:avLst/>
            <a:gdLst>
              <a:gd name="T0" fmla="*/ 8 w 17"/>
              <a:gd name="T1" fmla="*/ 18 h 18"/>
              <a:gd name="T2" fmla="*/ 0 w 17"/>
              <a:gd name="T3" fmla="*/ 10 h 18"/>
              <a:gd name="T4" fmla="*/ 9 w 17"/>
              <a:gd name="T5" fmla="*/ 1 h 18"/>
              <a:gd name="T6" fmla="*/ 17 w 17"/>
              <a:gd name="T7" fmla="*/ 9 h 18"/>
              <a:gd name="T8" fmla="*/ 8 w 17"/>
              <a:gd name="T9" fmla="*/ 18 h 18"/>
              <a:gd name="T10" fmla="*/ 8 w 17"/>
              <a:gd name="T11" fmla="*/ 16 h 18"/>
              <a:gd name="T12" fmla="*/ 13 w 17"/>
              <a:gd name="T13" fmla="*/ 9 h 18"/>
              <a:gd name="T14" fmla="*/ 9 w 17"/>
              <a:gd name="T15" fmla="*/ 5 h 18"/>
              <a:gd name="T16" fmla="*/ 4 w 17"/>
              <a:gd name="T17" fmla="*/ 10 h 18"/>
              <a:gd name="T18" fmla="*/ 8 w 17"/>
              <a:gd name="T19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8" y="18"/>
                </a:moveTo>
                <a:cubicBezTo>
                  <a:pt x="3" y="18"/>
                  <a:pt x="0" y="14"/>
                  <a:pt x="0" y="10"/>
                </a:cubicBezTo>
                <a:cubicBezTo>
                  <a:pt x="0" y="5"/>
                  <a:pt x="4" y="1"/>
                  <a:pt x="9" y="1"/>
                </a:cubicBezTo>
                <a:cubicBezTo>
                  <a:pt x="13" y="0"/>
                  <a:pt x="17" y="5"/>
                  <a:pt x="17" y="9"/>
                </a:cubicBezTo>
                <a:cubicBezTo>
                  <a:pt x="17" y="14"/>
                  <a:pt x="13" y="18"/>
                  <a:pt x="8" y="18"/>
                </a:cubicBezTo>
                <a:close/>
                <a:moveTo>
                  <a:pt x="8" y="16"/>
                </a:moveTo>
                <a:cubicBezTo>
                  <a:pt x="10" y="13"/>
                  <a:pt x="13" y="11"/>
                  <a:pt x="13" y="9"/>
                </a:cubicBezTo>
                <a:cubicBezTo>
                  <a:pt x="13" y="8"/>
                  <a:pt x="10" y="6"/>
                  <a:pt x="9" y="5"/>
                </a:cubicBezTo>
                <a:cubicBezTo>
                  <a:pt x="7" y="6"/>
                  <a:pt x="5" y="8"/>
                  <a:pt x="4" y="10"/>
                </a:cubicBezTo>
                <a:cubicBezTo>
                  <a:pt x="4" y="11"/>
                  <a:pt x="6" y="13"/>
                  <a:pt x="8" y="16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0" name="Freeform 51"/>
          <p:cNvSpPr>
            <a:spLocks noEditPoints="1"/>
          </p:cNvSpPr>
          <p:nvPr/>
        </p:nvSpPr>
        <p:spPr bwMode="auto">
          <a:xfrm>
            <a:off x="8751888" y="5253038"/>
            <a:ext cx="161925" cy="161925"/>
          </a:xfrm>
          <a:custGeom>
            <a:avLst/>
            <a:gdLst>
              <a:gd name="T0" fmla="*/ 17 w 17"/>
              <a:gd name="T1" fmla="*/ 8 h 17"/>
              <a:gd name="T2" fmla="*/ 9 w 17"/>
              <a:gd name="T3" fmla="*/ 17 h 17"/>
              <a:gd name="T4" fmla="*/ 0 w 17"/>
              <a:gd name="T5" fmla="*/ 9 h 17"/>
              <a:gd name="T6" fmla="*/ 8 w 17"/>
              <a:gd name="T7" fmla="*/ 0 h 17"/>
              <a:gd name="T8" fmla="*/ 17 w 17"/>
              <a:gd name="T9" fmla="*/ 8 h 17"/>
              <a:gd name="T10" fmla="*/ 15 w 17"/>
              <a:gd name="T11" fmla="*/ 9 h 17"/>
              <a:gd name="T12" fmla="*/ 9 w 17"/>
              <a:gd name="T13" fmla="*/ 5 h 17"/>
              <a:gd name="T14" fmla="*/ 4 w 17"/>
              <a:gd name="T15" fmla="*/ 8 h 17"/>
              <a:gd name="T16" fmla="*/ 8 w 17"/>
              <a:gd name="T17" fmla="*/ 13 h 17"/>
              <a:gd name="T18" fmla="*/ 15 w 17"/>
              <a:gd name="T1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7">
                <a:moveTo>
                  <a:pt x="17" y="8"/>
                </a:moveTo>
                <a:cubicBezTo>
                  <a:pt x="17" y="13"/>
                  <a:pt x="13" y="17"/>
                  <a:pt x="9" y="17"/>
                </a:cubicBezTo>
                <a:cubicBezTo>
                  <a:pt x="4" y="17"/>
                  <a:pt x="0" y="13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7" y="4"/>
                  <a:pt x="17" y="8"/>
                </a:cubicBezTo>
                <a:close/>
                <a:moveTo>
                  <a:pt x="15" y="9"/>
                </a:moveTo>
                <a:cubicBezTo>
                  <a:pt x="12" y="7"/>
                  <a:pt x="10" y="5"/>
                  <a:pt x="9" y="5"/>
                </a:cubicBezTo>
                <a:cubicBezTo>
                  <a:pt x="7" y="5"/>
                  <a:pt x="5" y="7"/>
                  <a:pt x="4" y="8"/>
                </a:cubicBezTo>
                <a:cubicBezTo>
                  <a:pt x="5" y="10"/>
                  <a:pt x="7" y="13"/>
                  <a:pt x="8" y="13"/>
                </a:cubicBezTo>
                <a:cubicBezTo>
                  <a:pt x="10" y="13"/>
                  <a:pt x="12" y="11"/>
                  <a:pt x="15" y="9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1" name="Freeform 52"/>
          <p:cNvSpPr>
            <a:spLocks noEditPoints="1"/>
          </p:cNvSpPr>
          <p:nvPr/>
        </p:nvSpPr>
        <p:spPr bwMode="auto">
          <a:xfrm>
            <a:off x="11393488" y="3389313"/>
            <a:ext cx="161925" cy="161925"/>
          </a:xfrm>
          <a:custGeom>
            <a:avLst/>
            <a:gdLst>
              <a:gd name="T0" fmla="*/ 0 w 17"/>
              <a:gd name="T1" fmla="*/ 9 h 17"/>
              <a:gd name="T2" fmla="*/ 9 w 17"/>
              <a:gd name="T3" fmla="*/ 0 h 17"/>
              <a:gd name="T4" fmla="*/ 17 w 17"/>
              <a:gd name="T5" fmla="*/ 8 h 17"/>
              <a:gd name="T6" fmla="*/ 8 w 17"/>
              <a:gd name="T7" fmla="*/ 17 h 17"/>
              <a:gd name="T8" fmla="*/ 0 w 17"/>
              <a:gd name="T9" fmla="*/ 9 h 17"/>
              <a:gd name="T10" fmla="*/ 14 w 17"/>
              <a:gd name="T11" fmla="*/ 9 h 17"/>
              <a:gd name="T12" fmla="*/ 9 w 17"/>
              <a:gd name="T13" fmla="*/ 5 h 17"/>
              <a:gd name="T14" fmla="*/ 5 w 17"/>
              <a:gd name="T15" fmla="*/ 9 h 17"/>
              <a:gd name="T16" fmla="*/ 8 w 17"/>
              <a:gd name="T17" fmla="*/ 13 h 17"/>
              <a:gd name="T18" fmla="*/ 14 w 17"/>
              <a:gd name="T1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7">
                <a:moveTo>
                  <a:pt x="0" y="9"/>
                </a:moveTo>
                <a:cubicBezTo>
                  <a:pt x="0" y="5"/>
                  <a:pt x="4" y="1"/>
                  <a:pt x="9" y="0"/>
                </a:cubicBezTo>
                <a:cubicBezTo>
                  <a:pt x="13" y="0"/>
                  <a:pt x="16" y="4"/>
                  <a:pt x="17" y="8"/>
                </a:cubicBezTo>
                <a:cubicBezTo>
                  <a:pt x="17" y="13"/>
                  <a:pt x="13" y="17"/>
                  <a:pt x="8" y="17"/>
                </a:cubicBezTo>
                <a:cubicBezTo>
                  <a:pt x="4" y="17"/>
                  <a:pt x="0" y="14"/>
                  <a:pt x="0" y="9"/>
                </a:cubicBezTo>
                <a:close/>
                <a:moveTo>
                  <a:pt x="14" y="9"/>
                </a:moveTo>
                <a:cubicBezTo>
                  <a:pt x="12" y="7"/>
                  <a:pt x="10" y="4"/>
                  <a:pt x="9" y="5"/>
                </a:cubicBezTo>
                <a:cubicBezTo>
                  <a:pt x="7" y="5"/>
                  <a:pt x="6" y="7"/>
                  <a:pt x="5" y="9"/>
                </a:cubicBezTo>
                <a:cubicBezTo>
                  <a:pt x="4" y="10"/>
                  <a:pt x="7" y="13"/>
                  <a:pt x="8" y="13"/>
                </a:cubicBezTo>
                <a:cubicBezTo>
                  <a:pt x="10" y="12"/>
                  <a:pt x="11" y="11"/>
                  <a:pt x="14" y="9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2" name="Freeform 53"/>
          <p:cNvSpPr>
            <a:spLocks noEditPoints="1"/>
          </p:cNvSpPr>
          <p:nvPr/>
        </p:nvSpPr>
        <p:spPr bwMode="auto">
          <a:xfrm>
            <a:off x="8580438" y="5957888"/>
            <a:ext cx="161925" cy="150812"/>
          </a:xfrm>
          <a:custGeom>
            <a:avLst/>
            <a:gdLst>
              <a:gd name="T0" fmla="*/ 9 w 17"/>
              <a:gd name="T1" fmla="*/ 0 h 16"/>
              <a:gd name="T2" fmla="*/ 16 w 17"/>
              <a:gd name="T3" fmla="*/ 9 h 16"/>
              <a:gd name="T4" fmla="*/ 8 w 17"/>
              <a:gd name="T5" fmla="*/ 16 h 16"/>
              <a:gd name="T6" fmla="*/ 0 w 17"/>
              <a:gd name="T7" fmla="*/ 8 h 16"/>
              <a:gd name="T8" fmla="*/ 9 w 17"/>
              <a:gd name="T9" fmla="*/ 0 h 16"/>
              <a:gd name="T10" fmla="*/ 14 w 17"/>
              <a:gd name="T11" fmla="*/ 8 h 16"/>
              <a:gd name="T12" fmla="*/ 8 w 17"/>
              <a:gd name="T13" fmla="*/ 5 h 16"/>
              <a:gd name="T14" fmla="*/ 4 w 17"/>
              <a:gd name="T15" fmla="*/ 8 h 16"/>
              <a:gd name="T16" fmla="*/ 8 w 17"/>
              <a:gd name="T17" fmla="*/ 12 h 16"/>
              <a:gd name="T18" fmla="*/ 14 w 17"/>
              <a:gd name="T1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6">
                <a:moveTo>
                  <a:pt x="9" y="0"/>
                </a:moveTo>
                <a:cubicBezTo>
                  <a:pt x="13" y="1"/>
                  <a:pt x="17" y="4"/>
                  <a:pt x="16" y="9"/>
                </a:cubicBezTo>
                <a:cubicBezTo>
                  <a:pt x="16" y="13"/>
                  <a:pt x="12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1" y="4"/>
                  <a:pt x="5" y="0"/>
                  <a:pt x="9" y="0"/>
                </a:cubicBezTo>
                <a:close/>
                <a:moveTo>
                  <a:pt x="14" y="8"/>
                </a:moveTo>
                <a:cubicBezTo>
                  <a:pt x="11" y="6"/>
                  <a:pt x="10" y="5"/>
                  <a:pt x="8" y="5"/>
                </a:cubicBezTo>
                <a:cubicBezTo>
                  <a:pt x="7" y="5"/>
                  <a:pt x="6" y="7"/>
                  <a:pt x="4" y="8"/>
                </a:cubicBezTo>
                <a:cubicBezTo>
                  <a:pt x="6" y="10"/>
                  <a:pt x="7" y="12"/>
                  <a:pt x="8" y="12"/>
                </a:cubicBezTo>
                <a:cubicBezTo>
                  <a:pt x="10" y="12"/>
                  <a:pt x="11" y="10"/>
                  <a:pt x="14" y="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3" name="Freeform 54"/>
          <p:cNvSpPr>
            <a:spLocks noEditPoints="1"/>
          </p:cNvSpPr>
          <p:nvPr/>
        </p:nvSpPr>
        <p:spPr bwMode="auto">
          <a:xfrm>
            <a:off x="10737851" y="5681663"/>
            <a:ext cx="161925" cy="152400"/>
          </a:xfrm>
          <a:custGeom>
            <a:avLst/>
            <a:gdLst>
              <a:gd name="T0" fmla="*/ 16 w 17"/>
              <a:gd name="T1" fmla="*/ 8 h 16"/>
              <a:gd name="T2" fmla="*/ 8 w 17"/>
              <a:gd name="T3" fmla="*/ 16 h 16"/>
              <a:gd name="T4" fmla="*/ 0 w 17"/>
              <a:gd name="T5" fmla="*/ 9 h 16"/>
              <a:gd name="T6" fmla="*/ 8 w 17"/>
              <a:gd name="T7" fmla="*/ 0 h 16"/>
              <a:gd name="T8" fmla="*/ 16 w 17"/>
              <a:gd name="T9" fmla="*/ 8 h 16"/>
              <a:gd name="T10" fmla="*/ 8 w 17"/>
              <a:gd name="T11" fmla="*/ 3 h 16"/>
              <a:gd name="T12" fmla="*/ 5 w 17"/>
              <a:gd name="T13" fmla="*/ 9 h 16"/>
              <a:gd name="T14" fmla="*/ 8 w 17"/>
              <a:gd name="T15" fmla="*/ 11 h 16"/>
              <a:gd name="T16" fmla="*/ 12 w 17"/>
              <a:gd name="T17" fmla="*/ 8 h 16"/>
              <a:gd name="T18" fmla="*/ 8 w 17"/>
              <a:gd name="T1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6">
                <a:moveTo>
                  <a:pt x="16" y="8"/>
                </a:moveTo>
                <a:cubicBezTo>
                  <a:pt x="17" y="12"/>
                  <a:pt x="13" y="15"/>
                  <a:pt x="8" y="16"/>
                </a:cubicBezTo>
                <a:cubicBezTo>
                  <a:pt x="4" y="16"/>
                  <a:pt x="0" y="13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6" y="3"/>
                  <a:pt x="16" y="8"/>
                </a:cubicBezTo>
                <a:close/>
                <a:moveTo>
                  <a:pt x="8" y="3"/>
                </a:moveTo>
                <a:cubicBezTo>
                  <a:pt x="6" y="5"/>
                  <a:pt x="5" y="7"/>
                  <a:pt x="5" y="9"/>
                </a:cubicBezTo>
                <a:cubicBezTo>
                  <a:pt x="4" y="9"/>
                  <a:pt x="7" y="12"/>
                  <a:pt x="8" y="11"/>
                </a:cubicBezTo>
                <a:cubicBezTo>
                  <a:pt x="10" y="11"/>
                  <a:pt x="11" y="9"/>
                  <a:pt x="12" y="8"/>
                </a:cubicBezTo>
                <a:cubicBezTo>
                  <a:pt x="12" y="7"/>
                  <a:pt x="10" y="5"/>
                  <a:pt x="8" y="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4" name="Freeform 55"/>
          <p:cNvSpPr>
            <a:spLocks noEditPoints="1"/>
          </p:cNvSpPr>
          <p:nvPr/>
        </p:nvSpPr>
        <p:spPr bwMode="auto">
          <a:xfrm>
            <a:off x="7345363" y="4273550"/>
            <a:ext cx="152400" cy="152400"/>
          </a:xfrm>
          <a:custGeom>
            <a:avLst/>
            <a:gdLst>
              <a:gd name="T0" fmla="*/ 16 w 16"/>
              <a:gd name="T1" fmla="*/ 8 h 16"/>
              <a:gd name="T2" fmla="*/ 8 w 16"/>
              <a:gd name="T3" fmla="*/ 16 h 16"/>
              <a:gd name="T4" fmla="*/ 0 w 16"/>
              <a:gd name="T5" fmla="*/ 9 h 16"/>
              <a:gd name="T6" fmla="*/ 9 w 16"/>
              <a:gd name="T7" fmla="*/ 1 h 16"/>
              <a:gd name="T8" fmla="*/ 16 w 16"/>
              <a:gd name="T9" fmla="*/ 8 h 16"/>
              <a:gd name="T10" fmla="*/ 8 w 16"/>
              <a:gd name="T11" fmla="*/ 13 h 16"/>
              <a:gd name="T12" fmla="*/ 12 w 16"/>
              <a:gd name="T13" fmla="*/ 8 h 16"/>
              <a:gd name="T14" fmla="*/ 9 w 16"/>
              <a:gd name="T15" fmla="*/ 5 h 16"/>
              <a:gd name="T16" fmla="*/ 5 w 16"/>
              <a:gd name="T17" fmla="*/ 9 h 16"/>
              <a:gd name="T18" fmla="*/ 8 w 16"/>
              <a:gd name="T19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6">
                <a:moveTo>
                  <a:pt x="16" y="8"/>
                </a:moveTo>
                <a:cubicBezTo>
                  <a:pt x="16" y="12"/>
                  <a:pt x="13" y="16"/>
                  <a:pt x="8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4"/>
                  <a:pt x="4" y="1"/>
                  <a:pt x="9" y="1"/>
                </a:cubicBezTo>
                <a:cubicBezTo>
                  <a:pt x="13" y="0"/>
                  <a:pt x="16" y="3"/>
                  <a:pt x="16" y="8"/>
                </a:cubicBezTo>
                <a:close/>
                <a:moveTo>
                  <a:pt x="8" y="13"/>
                </a:moveTo>
                <a:cubicBezTo>
                  <a:pt x="10" y="11"/>
                  <a:pt x="12" y="10"/>
                  <a:pt x="12" y="8"/>
                </a:cubicBezTo>
                <a:cubicBezTo>
                  <a:pt x="13" y="7"/>
                  <a:pt x="10" y="4"/>
                  <a:pt x="9" y="5"/>
                </a:cubicBezTo>
                <a:cubicBezTo>
                  <a:pt x="7" y="5"/>
                  <a:pt x="6" y="7"/>
                  <a:pt x="5" y="9"/>
                </a:cubicBezTo>
                <a:cubicBezTo>
                  <a:pt x="4" y="9"/>
                  <a:pt x="6" y="11"/>
                  <a:pt x="8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5" name="Freeform 56"/>
          <p:cNvSpPr>
            <a:spLocks noEditPoints="1"/>
          </p:cNvSpPr>
          <p:nvPr/>
        </p:nvSpPr>
        <p:spPr bwMode="auto">
          <a:xfrm>
            <a:off x="11269663" y="4349750"/>
            <a:ext cx="152400" cy="152400"/>
          </a:xfrm>
          <a:custGeom>
            <a:avLst/>
            <a:gdLst>
              <a:gd name="T0" fmla="*/ 8 w 16"/>
              <a:gd name="T1" fmla="*/ 15 h 16"/>
              <a:gd name="T2" fmla="*/ 0 w 16"/>
              <a:gd name="T3" fmla="*/ 8 h 16"/>
              <a:gd name="T4" fmla="*/ 8 w 16"/>
              <a:gd name="T5" fmla="*/ 0 h 16"/>
              <a:gd name="T6" fmla="*/ 15 w 16"/>
              <a:gd name="T7" fmla="*/ 8 h 16"/>
              <a:gd name="T8" fmla="*/ 8 w 16"/>
              <a:gd name="T9" fmla="*/ 15 h 16"/>
              <a:gd name="T10" fmla="*/ 13 w 16"/>
              <a:gd name="T11" fmla="*/ 8 h 16"/>
              <a:gd name="T12" fmla="*/ 8 w 16"/>
              <a:gd name="T13" fmla="*/ 5 h 16"/>
              <a:gd name="T14" fmla="*/ 5 w 16"/>
              <a:gd name="T15" fmla="*/ 8 h 16"/>
              <a:gd name="T16" fmla="*/ 7 w 16"/>
              <a:gd name="T17" fmla="*/ 11 h 16"/>
              <a:gd name="T18" fmla="*/ 13 w 16"/>
              <a:gd name="T1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6">
                <a:moveTo>
                  <a:pt x="8" y="15"/>
                </a:moveTo>
                <a:cubicBezTo>
                  <a:pt x="4" y="16"/>
                  <a:pt x="1" y="13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6" y="12"/>
                  <a:pt x="12" y="15"/>
                  <a:pt x="8" y="15"/>
                </a:cubicBezTo>
                <a:close/>
                <a:moveTo>
                  <a:pt x="13" y="8"/>
                </a:moveTo>
                <a:cubicBezTo>
                  <a:pt x="11" y="6"/>
                  <a:pt x="9" y="5"/>
                  <a:pt x="8" y="5"/>
                </a:cubicBezTo>
                <a:cubicBezTo>
                  <a:pt x="7" y="5"/>
                  <a:pt x="5" y="7"/>
                  <a:pt x="5" y="8"/>
                </a:cubicBezTo>
                <a:cubicBezTo>
                  <a:pt x="4" y="9"/>
                  <a:pt x="6" y="11"/>
                  <a:pt x="7" y="11"/>
                </a:cubicBezTo>
                <a:cubicBezTo>
                  <a:pt x="9" y="11"/>
                  <a:pt x="10" y="10"/>
                  <a:pt x="13" y="8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6" name="Freeform 57"/>
          <p:cNvSpPr>
            <a:spLocks noEditPoints="1"/>
          </p:cNvSpPr>
          <p:nvPr/>
        </p:nvSpPr>
        <p:spPr bwMode="auto">
          <a:xfrm>
            <a:off x="9169401" y="2011363"/>
            <a:ext cx="152400" cy="152400"/>
          </a:xfrm>
          <a:custGeom>
            <a:avLst/>
            <a:gdLst>
              <a:gd name="T0" fmla="*/ 7 w 16"/>
              <a:gd name="T1" fmla="*/ 16 h 16"/>
              <a:gd name="T2" fmla="*/ 1 w 16"/>
              <a:gd name="T3" fmla="*/ 7 h 16"/>
              <a:gd name="T4" fmla="*/ 9 w 16"/>
              <a:gd name="T5" fmla="*/ 0 h 16"/>
              <a:gd name="T6" fmla="*/ 16 w 16"/>
              <a:gd name="T7" fmla="*/ 8 h 16"/>
              <a:gd name="T8" fmla="*/ 7 w 16"/>
              <a:gd name="T9" fmla="*/ 16 h 16"/>
              <a:gd name="T10" fmla="*/ 7 w 16"/>
              <a:gd name="T11" fmla="*/ 13 h 16"/>
              <a:gd name="T12" fmla="*/ 11 w 16"/>
              <a:gd name="T13" fmla="*/ 8 h 16"/>
              <a:gd name="T14" fmla="*/ 8 w 16"/>
              <a:gd name="T15" fmla="*/ 4 h 16"/>
              <a:gd name="T16" fmla="*/ 5 w 16"/>
              <a:gd name="T17" fmla="*/ 8 h 16"/>
              <a:gd name="T18" fmla="*/ 7 w 16"/>
              <a:gd name="T19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6">
                <a:moveTo>
                  <a:pt x="7" y="16"/>
                </a:moveTo>
                <a:cubicBezTo>
                  <a:pt x="3" y="15"/>
                  <a:pt x="0" y="11"/>
                  <a:pt x="1" y="7"/>
                </a:cubicBezTo>
                <a:cubicBezTo>
                  <a:pt x="1" y="3"/>
                  <a:pt x="5" y="0"/>
                  <a:pt x="9" y="0"/>
                </a:cubicBezTo>
                <a:cubicBezTo>
                  <a:pt x="13" y="1"/>
                  <a:pt x="16" y="4"/>
                  <a:pt x="16" y="8"/>
                </a:cubicBezTo>
                <a:cubicBezTo>
                  <a:pt x="15" y="12"/>
                  <a:pt x="11" y="16"/>
                  <a:pt x="7" y="16"/>
                </a:cubicBezTo>
                <a:close/>
                <a:moveTo>
                  <a:pt x="7" y="13"/>
                </a:moveTo>
                <a:cubicBezTo>
                  <a:pt x="9" y="11"/>
                  <a:pt x="11" y="9"/>
                  <a:pt x="11" y="8"/>
                </a:cubicBezTo>
                <a:cubicBezTo>
                  <a:pt x="11" y="7"/>
                  <a:pt x="9" y="5"/>
                  <a:pt x="8" y="4"/>
                </a:cubicBezTo>
                <a:cubicBezTo>
                  <a:pt x="7" y="5"/>
                  <a:pt x="5" y="6"/>
                  <a:pt x="5" y="8"/>
                </a:cubicBezTo>
                <a:cubicBezTo>
                  <a:pt x="5" y="9"/>
                  <a:pt x="6" y="10"/>
                  <a:pt x="7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7" name="Freeform 58"/>
          <p:cNvSpPr>
            <a:spLocks noEditPoints="1"/>
          </p:cNvSpPr>
          <p:nvPr/>
        </p:nvSpPr>
        <p:spPr bwMode="auto">
          <a:xfrm>
            <a:off x="10804526" y="3646488"/>
            <a:ext cx="142875" cy="142875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0 w 15"/>
              <a:gd name="T5" fmla="*/ 8 h 15"/>
              <a:gd name="T6" fmla="*/ 8 w 15"/>
              <a:gd name="T7" fmla="*/ 0 h 15"/>
              <a:gd name="T8" fmla="*/ 15 w 15"/>
              <a:gd name="T9" fmla="*/ 8 h 15"/>
              <a:gd name="T10" fmla="*/ 7 w 15"/>
              <a:gd name="T11" fmla="*/ 2 h 15"/>
              <a:gd name="T12" fmla="*/ 4 w 15"/>
              <a:gd name="T13" fmla="*/ 8 h 15"/>
              <a:gd name="T14" fmla="*/ 7 w 15"/>
              <a:gd name="T15" fmla="*/ 11 h 15"/>
              <a:gd name="T16" fmla="*/ 11 w 15"/>
              <a:gd name="T17" fmla="*/ 8 h 15"/>
              <a:gd name="T18" fmla="*/ 7 w 15"/>
              <a:gd name="T1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5" y="12"/>
                  <a:pt x="11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5" y="4"/>
                  <a:pt x="15" y="8"/>
                </a:cubicBezTo>
                <a:close/>
                <a:moveTo>
                  <a:pt x="7" y="2"/>
                </a:moveTo>
                <a:cubicBezTo>
                  <a:pt x="6" y="5"/>
                  <a:pt x="4" y="7"/>
                  <a:pt x="4" y="8"/>
                </a:cubicBezTo>
                <a:cubicBezTo>
                  <a:pt x="4" y="9"/>
                  <a:pt x="6" y="11"/>
                  <a:pt x="7" y="11"/>
                </a:cubicBezTo>
                <a:cubicBezTo>
                  <a:pt x="9" y="10"/>
                  <a:pt x="10" y="9"/>
                  <a:pt x="11" y="8"/>
                </a:cubicBezTo>
                <a:cubicBezTo>
                  <a:pt x="11" y="7"/>
                  <a:pt x="9" y="5"/>
                  <a:pt x="7" y="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8" name="Freeform 59"/>
          <p:cNvSpPr>
            <a:spLocks noEditPoints="1"/>
          </p:cNvSpPr>
          <p:nvPr/>
        </p:nvSpPr>
        <p:spPr bwMode="auto">
          <a:xfrm>
            <a:off x="7981951" y="4311650"/>
            <a:ext cx="152400" cy="152400"/>
          </a:xfrm>
          <a:custGeom>
            <a:avLst/>
            <a:gdLst>
              <a:gd name="T0" fmla="*/ 7 w 16"/>
              <a:gd name="T1" fmla="*/ 16 h 16"/>
              <a:gd name="T2" fmla="*/ 0 w 16"/>
              <a:gd name="T3" fmla="*/ 9 h 16"/>
              <a:gd name="T4" fmla="*/ 8 w 16"/>
              <a:gd name="T5" fmla="*/ 0 h 16"/>
              <a:gd name="T6" fmla="*/ 15 w 16"/>
              <a:gd name="T7" fmla="*/ 8 h 16"/>
              <a:gd name="T8" fmla="*/ 7 w 16"/>
              <a:gd name="T9" fmla="*/ 16 h 16"/>
              <a:gd name="T10" fmla="*/ 7 w 16"/>
              <a:gd name="T11" fmla="*/ 13 h 16"/>
              <a:gd name="T12" fmla="*/ 11 w 16"/>
              <a:gd name="T13" fmla="*/ 8 h 16"/>
              <a:gd name="T14" fmla="*/ 8 w 16"/>
              <a:gd name="T15" fmla="*/ 5 h 16"/>
              <a:gd name="T16" fmla="*/ 4 w 16"/>
              <a:gd name="T17" fmla="*/ 8 h 16"/>
              <a:gd name="T18" fmla="*/ 7 w 16"/>
              <a:gd name="T19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6">
                <a:moveTo>
                  <a:pt x="7" y="16"/>
                </a:moveTo>
                <a:cubicBezTo>
                  <a:pt x="3" y="16"/>
                  <a:pt x="0" y="13"/>
                  <a:pt x="0" y="9"/>
                </a:cubicBezTo>
                <a:cubicBezTo>
                  <a:pt x="0" y="4"/>
                  <a:pt x="4" y="1"/>
                  <a:pt x="8" y="0"/>
                </a:cubicBezTo>
                <a:cubicBezTo>
                  <a:pt x="12" y="0"/>
                  <a:pt x="15" y="4"/>
                  <a:pt x="15" y="8"/>
                </a:cubicBezTo>
                <a:cubicBezTo>
                  <a:pt x="16" y="12"/>
                  <a:pt x="12" y="16"/>
                  <a:pt x="7" y="16"/>
                </a:cubicBezTo>
                <a:close/>
                <a:moveTo>
                  <a:pt x="7" y="13"/>
                </a:moveTo>
                <a:cubicBezTo>
                  <a:pt x="9" y="11"/>
                  <a:pt x="11" y="9"/>
                  <a:pt x="11" y="8"/>
                </a:cubicBezTo>
                <a:cubicBezTo>
                  <a:pt x="11" y="7"/>
                  <a:pt x="9" y="5"/>
                  <a:pt x="8" y="5"/>
                </a:cubicBezTo>
                <a:cubicBezTo>
                  <a:pt x="7" y="5"/>
                  <a:pt x="5" y="7"/>
                  <a:pt x="4" y="8"/>
                </a:cubicBezTo>
                <a:cubicBezTo>
                  <a:pt x="4" y="9"/>
                  <a:pt x="6" y="11"/>
                  <a:pt x="7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9" name="Freeform 60"/>
          <p:cNvSpPr>
            <a:spLocks noEditPoints="1"/>
          </p:cNvSpPr>
          <p:nvPr/>
        </p:nvSpPr>
        <p:spPr bwMode="auto">
          <a:xfrm>
            <a:off x="10196513" y="4359275"/>
            <a:ext cx="142875" cy="152400"/>
          </a:xfrm>
          <a:custGeom>
            <a:avLst/>
            <a:gdLst>
              <a:gd name="T0" fmla="*/ 15 w 15"/>
              <a:gd name="T1" fmla="*/ 8 h 16"/>
              <a:gd name="T2" fmla="*/ 7 w 15"/>
              <a:gd name="T3" fmla="*/ 16 h 16"/>
              <a:gd name="T4" fmla="*/ 0 w 15"/>
              <a:gd name="T5" fmla="*/ 8 h 16"/>
              <a:gd name="T6" fmla="*/ 8 w 15"/>
              <a:gd name="T7" fmla="*/ 0 h 16"/>
              <a:gd name="T8" fmla="*/ 15 w 15"/>
              <a:gd name="T9" fmla="*/ 8 h 16"/>
              <a:gd name="T10" fmla="*/ 8 w 15"/>
              <a:gd name="T11" fmla="*/ 3 h 16"/>
              <a:gd name="T12" fmla="*/ 4 w 15"/>
              <a:gd name="T13" fmla="*/ 8 h 16"/>
              <a:gd name="T14" fmla="*/ 7 w 15"/>
              <a:gd name="T15" fmla="*/ 11 h 16"/>
              <a:gd name="T16" fmla="*/ 11 w 15"/>
              <a:gd name="T17" fmla="*/ 8 h 16"/>
              <a:gd name="T18" fmla="*/ 8 w 15"/>
              <a:gd name="T1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16">
                <a:moveTo>
                  <a:pt x="15" y="8"/>
                </a:moveTo>
                <a:cubicBezTo>
                  <a:pt x="15" y="12"/>
                  <a:pt x="11" y="16"/>
                  <a:pt x="7" y="16"/>
                </a:cubicBezTo>
                <a:cubicBezTo>
                  <a:pt x="3" y="16"/>
                  <a:pt x="0" y="13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5" y="4"/>
                  <a:pt x="15" y="8"/>
                </a:cubicBezTo>
                <a:close/>
                <a:moveTo>
                  <a:pt x="8" y="3"/>
                </a:moveTo>
                <a:cubicBezTo>
                  <a:pt x="6" y="6"/>
                  <a:pt x="4" y="7"/>
                  <a:pt x="4" y="8"/>
                </a:cubicBezTo>
                <a:cubicBezTo>
                  <a:pt x="4" y="9"/>
                  <a:pt x="6" y="11"/>
                  <a:pt x="7" y="11"/>
                </a:cubicBezTo>
                <a:cubicBezTo>
                  <a:pt x="9" y="11"/>
                  <a:pt x="10" y="9"/>
                  <a:pt x="11" y="8"/>
                </a:cubicBezTo>
                <a:cubicBezTo>
                  <a:pt x="11" y="7"/>
                  <a:pt x="9" y="5"/>
                  <a:pt x="8" y="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0" name="Freeform 61"/>
          <p:cNvSpPr>
            <a:spLocks/>
          </p:cNvSpPr>
          <p:nvPr/>
        </p:nvSpPr>
        <p:spPr bwMode="auto">
          <a:xfrm>
            <a:off x="9967913" y="4816475"/>
            <a:ext cx="133350" cy="123825"/>
          </a:xfrm>
          <a:custGeom>
            <a:avLst/>
            <a:gdLst>
              <a:gd name="T0" fmla="*/ 6 w 14"/>
              <a:gd name="T1" fmla="*/ 13 h 13"/>
              <a:gd name="T2" fmla="*/ 0 w 14"/>
              <a:gd name="T3" fmla="*/ 7 h 13"/>
              <a:gd name="T4" fmla="*/ 7 w 14"/>
              <a:gd name="T5" fmla="*/ 0 h 13"/>
              <a:gd name="T6" fmla="*/ 13 w 14"/>
              <a:gd name="T7" fmla="*/ 7 h 13"/>
              <a:gd name="T8" fmla="*/ 6 w 1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3">
                <a:moveTo>
                  <a:pt x="6" y="13"/>
                </a:moveTo>
                <a:cubicBezTo>
                  <a:pt x="2" y="13"/>
                  <a:pt x="0" y="11"/>
                  <a:pt x="0" y="7"/>
                </a:cubicBezTo>
                <a:cubicBezTo>
                  <a:pt x="1" y="3"/>
                  <a:pt x="4" y="0"/>
                  <a:pt x="7" y="0"/>
                </a:cubicBezTo>
                <a:cubicBezTo>
                  <a:pt x="11" y="1"/>
                  <a:pt x="13" y="3"/>
                  <a:pt x="13" y="7"/>
                </a:cubicBezTo>
                <a:cubicBezTo>
                  <a:pt x="14" y="10"/>
                  <a:pt x="10" y="13"/>
                  <a:pt x="6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2" name="Freeform 62"/>
          <p:cNvSpPr>
            <a:spLocks/>
          </p:cNvSpPr>
          <p:nvPr/>
        </p:nvSpPr>
        <p:spPr bwMode="auto">
          <a:xfrm>
            <a:off x="10063163" y="2695575"/>
            <a:ext cx="123825" cy="133350"/>
          </a:xfrm>
          <a:custGeom>
            <a:avLst/>
            <a:gdLst>
              <a:gd name="T0" fmla="*/ 13 w 13"/>
              <a:gd name="T1" fmla="*/ 6 h 14"/>
              <a:gd name="T2" fmla="*/ 7 w 13"/>
              <a:gd name="T3" fmla="*/ 13 h 14"/>
              <a:gd name="T4" fmla="*/ 0 w 13"/>
              <a:gd name="T5" fmla="*/ 7 h 14"/>
              <a:gd name="T6" fmla="*/ 7 w 13"/>
              <a:gd name="T7" fmla="*/ 0 h 14"/>
              <a:gd name="T8" fmla="*/ 13 w 13"/>
              <a:gd name="T9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13" y="6"/>
                </a:moveTo>
                <a:cubicBezTo>
                  <a:pt x="13" y="11"/>
                  <a:pt x="11" y="13"/>
                  <a:pt x="7" y="13"/>
                </a:cubicBezTo>
                <a:cubicBezTo>
                  <a:pt x="3" y="14"/>
                  <a:pt x="1" y="11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11" y="0"/>
                  <a:pt x="13" y="3"/>
                  <a:pt x="13" y="6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3" name="Freeform 63"/>
          <p:cNvSpPr>
            <a:spLocks noEditPoints="1"/>
          </p:cNvSpPr>
          <p:nvPr/>
        </p:nvSpPr>
        <p:spPr bwMode="auto">
          <a:xfrm>
            <a:off x="9863138" y="3570288"/>
            <a:ext cx="142875" cy="142875"/>
          </a:xfrm>
          <a:custGeom>
            <a:avLst/>
            <a:gdLst>
              <a:gd name="T0" fmla="*/ 7 w 15"/>
              <a:gd name="T1" fmla="*/ 15 h 15"/>
              <a:gd name="T2" fmla="*/ 0 w 15"/>
              <a:gd name="T3" fmla="*/ 8 h 15"/>
              <a:gd name="T4" fmla="*/ 8 w 15"/>
              <a:gd name="T5" fmla="*/ 0 h 15"/>
              <a:gd name="T6" fmla="*/ 15 w 15"/>
              <a:gd name="T7" fmla="*/ 8 h 15"/>
              <a:gd name="T8" fmla="*/ 7 w 15"/>
              <a:gd name="T9" fmla="*/ 15 h 15"/>
              <a:gd name="T10" fmla="*/ 8 w 15"/>
              <a:gd name="T11" fmla="*/ 3 h 15"/>
              <a:gd name="T12" fmla="*/ 4 w 15"/>
              <a:gd name="T13" fmla="*/ 8 h 15"/>
              <a:gd name="T14" fmla="*/ 7 w 15"/>
              <a:gd name="T15" fmla="*/ 11 h 15"/>
              <a:gd name="T16" fmla="*/ 11 w 15"/>
              <a:gd name="T17" fmla="*/ 7 h 15"/>
              <a:gd name="T18" fmla="*/ 8 w 15"/>
              <a:gd name="T19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15">
                <a:moveTo>
                  <a:pt x="7" y="15"/>
                </a:moveTo>
                <a:cubicBezTo>
                  <a:pt x="4" y="15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12"/>
                  <a:pt x="12" y="15"/>
                  <a:pt x="7" y="15"/>
                </a:cubicBezTo>
                <a:close/>
                <a:moveTo>
                  <a:pt x="8" y="3"/>
                </a:moveTo>
                <a:cubicBezTo>
                  <a:pt x="6" y="5"/>
                  <a:pt x="5" y="7"/>
                  <a:pt x="4" y="8"/>
                </a:cubicBezTo>
                <a:cubicBezTo>
                  <a:pt x="4" y="9"/>
                  <a:pt x="7" y="11"/>
                  <a:pt x="7" y="11"/>
                </a:cubicBezTo>
                <a:cubicBezTo>
                  <a:pt x="9" y="10"/>
                  <a:pt x="11" y="9"/>
                  <a:pt x="11" y="7"/>
                </a:cubicBezTo>
                <a:cubicBezTo>
                  <a:pt x="11" y="7"/>
                  <a:pt x="9" y="5"/>
                  <a:pt x="8" y="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4" name="Freeform 64"/>
          <p:cNvSpPr>
            <a:spLocks/>
          </p:cNvSpPr>
          <p:nvPr/>
        </p:nvSpPr>
        <p:spPr bwMode="auto">
          <a:xfrm>
            <a:off x="10396538" y="3076575"/>
            <a:ext cx="123825" cy="123825"/>
          </a:xfrm>
          <a:custGeom>
            <a:avLst/>
            <a:gdLst>
              <a:gd name="T0" fmla="*/ 6 w 13"/>
              <a:gd name="T1" fmla="*/ 13 h 13"/>
              <a:gd name="T2" fmla="*/ 0 w 13"/>
              <a:gd name="T3" fmla="*/ 7 h 13"/>
              <a:gd name="T4" fmla="*/ 6 w 13"/>
              <a:gd name="T5" fmla="*/ 0 h 13"/>
              <a:gd name="T6" fmla="*/ 13 w 13"/>
              <a:gd name="T7" fmla="*/ 6 h 13"/>
              <a:gd name="T8" fmla="*/ 6 w 1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2"/>
                  <a:pt x="13" y="6"/>
                </a:cubicBezTo>
                <a:cubicBezTo>
                  <a:pt x="13" y="11"/>
                  <a:pt x="10" y="13"/>
                  <a:pt x="6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5" name="Freeform 65"/>
          <p:cNvSpPr>
            <a:spLocks noEditPoints="1"/>
          </p:cNvSpPr>
          <p:nvPr/>
        </p:nvSpPr>
        <p:spPr bwMode="auto">
          <a:xfrm>
            <a:off x="9188451" y="2876550"/>
            <a:ext cx="152400" cy="152400"/>
          </a:xfrm>
          <a:custGeom>
            <a:avLst/>
            <a:gdLst>
              <a:gd name="T0" fmla="*/ 7 w 16"/>
              <a:gd name="T1" fmla="*/ 16 h 16"/>
              <a:gd name="T2" fmla="*/ 0 w 16"/>
              <a:gd name="T3" fmla="*/ 8 h 16"/>
              <a:gd name="T4" fmla="*/ 8 w 16"/>
              <a:gd name="T5" fmla="*/ 0 h 16"/>
              <a:gd name="T6" fmla="*/ 16 w 16"/>
              <a:gd name="T7" fmla="*/ 8 h 16"/>
              <a:gd name="T8" fmla="*/ 7 w 16"/>
              <a:gd name="T9" fmla="*/ 16 h 16"/>
              <a:gd name="T10" fmla="*/ 8 w 16"/>
              <a:gd name="T11" fmla="*/ 13 h 16"/>
              <a:gd name="T12" fmla="*/ 11 w 16"/>
              <a:gd name="T13" fmla="*/ 8 h 16"/>
              <a:gd name="T14" fmla="*/ 8 w 16"/>
              <a:gd name="T15" fmla="*/ 5 h 16"/>
              <a:gd name="T16" fmla="*/ 5 w 16"/>
              <a:gd name="T17" fmla="*/ 8 h 16"/>
              <a:gd name="T18" fmla="*/ 8 w 16"/>
              <a:gd name="T19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6">
                <a:moveTo>
                  <a:pt x="7" y="16"/>
                </a:moveTo>
                <a:cubicBezTo>
                  <a:pt x="3" y="15"/>
                  <a:pt x="0" y="13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5" y="12"/>
                  <a:pt x="12" y="16"/>
                  <a:pt x="7" y="16"/>
                </a:cubicBezTo>
                <a:close/>
                <a:moveTo>
                  <a:pt x="8" y="13"/>
                </a:moveTo>
                <a:cubicBezTo>
                  <a:pt x="9" y="11"/>
                  <a:pt x="11" y="9"/>
                  <a:pt x="11" y="8"/>
                </a:cubicBezTo>
                <a:cubicBezTo>
                  <a:pt x="11" y="7"/>
                  <a:pt x="9" y="5"/>
                  <a:pt x="8" y="5"/>
                </a:cubicBezTo>
                <a:cubicBezTo>
                  <a:pt x="7" y="5"/>
                  <a:pt x="5" y="7"/>
                  <a:pt x="5" y="8"/>
                </a:cubicBezTo>
                <a:cubicBezTo>
                  <a:pt x="4" y="9"/>
                  <a:pt x="6" y="11"/>
                  <a:pt x="8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6" name="Freeform 66"/>
          <p:cNvSpPr>
            <a:spLocks/>
          </p:cNvSpPr>
          <p:nvPr/>
        </p:nvSpPr>
        <p:spPr bwMode="auto">
          <a:xfrm>
            <a:off x="10756901" y="4046538"/>
            <a:ext cx="123825" cy="123825"/>
          </a:xfrm>
          <a:custGeom>
            <a:avLst/>
            <a:gdLst>
              <a:gd name="T0" fmla="*/ 6 w 13"/>
              <a:gd name="T1" fmla="*/ 13 h 13"/>
              <a:gd name="T2" fmla="*/ 0 w 13"/>
              <a:gd name="T3" fmla="*/ 7 h 13"/>
              <a:gd name="T4" fmla="*/ 7 w 13"/>
              <a:gd name="T5" fmla="*/ 0 h 13"/>
              <a:gd name="T6" fmla="*/ 13 w 13"/>
              <a:gd name="T7" fmla="*/ 7 h 13"/>
              <a:gd name="T8" fmla="*/ 6 w 1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6" y="13"/>
                </a:moveTo>
                <a:cubicBezTo>
                  <a:pt x="2" y="13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3" y="3"/>
                  <a:pt x="13" y="7"/>
                </a:cubicBezTo>
                <a:cubicBezTo>
                  <a:pt x="13" y="11"/>
                  <a:pt x="10" y="13"/>
                  <a:pt x="6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7" name="Freeform 67"/>
          <p:cNvSpPr>
            <a:spLocks/>
          </p:cNvSpPr>
          <p:nvPr/>
        </p:nvSpPr>
        <p:spPr bwMode="auto">
          <a:xfrm>
            <a:off x="9009063" y="4492625"/>
            <a:ext cx="122238" cy="133350"/>
          </a:xfrm>
          <a:custGeom>
            <a:avLst/>
            <a:gdLst>
              <a:gd name="T0" fmla="*/ 5 w 13"/>
              <a:gd name="T1" fmla="*/ 14 h 14"/>
              <a:gd name="T2" fmla="*/ 0 w 13"/>
              <a:gd name="T3" fmla="*/ 7 h 14"/>
              <a:gd name="T4" fmla="*/ 7 w 13"/>
              <a:gd name="T5" fmla="*/ 0 h 14"/>
              <a:gd name="T6" fmla="*/ 13 w 13"/>
              <a:gd name="T7" fmla="*/ 7 h 14"/>
              <a:gd name="T8" fmla="*/ 5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5" y="14"/>
                </a:moveTo>
                <a:cubicBezTo>
                  <a:pt x="3" y="12"/>
                  <a:pt x="1" y="10"/>
                  <a:pt x="0" y="7"/>
                </a:cubicBezTo>
                <a:cubicBezTo>
                  <a:pt x="0" y="3"/>
                  <a:pt x="3" y="1"/>
                  <a:pt x="7" y="0"/>
                </a:cubicBezTo>
                <a:cubicBezTo>
                  <a:pt x="11" y="0"/>
                  <a:pt x="13" y="3"/>
                  <a:pt x="13" y="7"/>
                </a:cubicBezTo>
                <a:cubicBezTo>
                  <a:pt x="13" y="11"/>
                  <a:pt x="10" y="13"/>
                  <a:pt x="5" y="1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8" name="Freeform 68"/>
          <p:cNvSpPr>
            <a:spLocks/>
          </p:cNvSpPr>
          <p:nvPr/>
        </p:nvSpPr>
        <p:spPr bwMode="auto">
          <a:xfrm>
            <a:off x="8675688" y="2990850"/>
            <a:ext cx="123825" cy="133350"/>
          </a:xfrm>
          <a:custGeom>
            <a:avLst/>
            <a:gdLst>
              <a:gd name="T0" fmla="*/ 7 w 13"/>
              <a:gd name="T1" fmla="*/ 0 h 14"/>
              <a:gd name="T2" fmla="*/ 13 w 13"/>
              <a:gd name="T3" fmla="*/ 8 h 14"/>
              <a:gd name="T4" fmla="*/ 6 w 13"/>
              <a:gd name="T5" fmla="*/ 14 h 14"/>
              <a:gd name="T6" fmla="*/ 0 w 13"/>
              <a:gd name="T7" fmla="*/ 8 h 14"/>
              <a:gd name="T8" fmla="*/ 7 w 1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7" y="0"/>
                </a:moveTo>
                <a:cubicBezTo>
                  <a:pt x="9" y="3"/>
                  <a:pt x="12" y="5"/>
                  <a:pt x="13" y="8"/>
                </a:cubicBezTo>
                <a:cubicBezTo>
                  <a:pt x="13" y="11"/>
                  <a:pt x="9" y="14"/>
                  <a:pt x="6" y="14"/>
                </a:cubicBezTo>
                <a:cubicBezTo>
                  <a:pt x="2" y="14"/>
                  <a:pt x="0" y="12"/>
                  <a:pt x="0" y="8"/>
                </a:cubicBezTo>
                <a:cubicBezTo>
                  <a:pt x="0" y="4"/>
                  <a:pt x="2" y="1"/>
                  <a:pt x="7" y="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9" name="Freeform 69"/>
          <p:cNvSpPr>
            <a:spLocks/>
          </p:cNvSpPr>
          <p:nvPr/>
        </p:nvSpPr>
        <p:spPr bwMode="auto">
          <a:xfrm>
            <a:off x="11326813" y="3171825"/>
            <a:ext cx="133350" cy="122237"/>
          </a:xfrm>
          <a:custGeom>
            <a:avLst/>
            <a:gdLst>
              <a:gd name="T0" fmla="*/ 14 w 14"/>
              <a:gd name="T1" fmla="*/ 5 h 13"/>
              <a:gd name="T2" fmla="*/ 6 w 14"/>
              <a:gd name="T3" fmla="*/ 13 h 13"/>
              <a:gd name="T4" fmla="*/ 0 w 14"/>
              <a:gd name="T5" fmla="*/ 7 h 13"/>
              <a:gd name="T6" fmla="*/ 7 w 14"/>
              <a:gd name="T7" fmla="*/ 1 h 13"/>
              <a:gd name="T8" fmla="*/ 14 w 14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3">
                <a:moveTo>
                  <a:pt x="14" y="5"/>
                </a:moveTo>
                <a:cubicBezTo>
                  <a:pt x="13" y="10"/>
                  <a:pt x="10" y="13"/>
                  <a:pt x="6" y="13"/>
                </a:cubicBezTo>
                <a:cubicBezTo>
                  <a:pt x="2" y="13"/>
                  <a:pt x="0" y="11"/>
                  <a:pt x="0" y="7"/>
                </a:cubicBezTo>
                <a:cubicBezTo>
                  <a:pt x="0" y="4"/>
                  <a:pt x="3" y="0"/>
                  <a:pt x="7" y="1"/>
                </a:cubicBezTo>
                <a:cubicBezTo>
                  <a:pt x="9" y="1"/>
                  <a:pt x="11" y="4"/>
                  <a:pt x="14" y="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0" name="Freeform 70"/>
          <p:cNvSpPr>
            <a:spLocks/>
          </p:cNvSpPr>
          <p:nvPr/>
        </p:nvSpPr>
        <p:spPr bwMode="auto">
          <a:xfrm>
            <a:off x="11469688" y="4559300"/>
            <a:ext cx="123825" cy="123825"/>
          </a:xfrm>
          <a:custGeom>
            <a:avLst/>
            <a:gdLst>
              <a:gd name="T0" fmla="*/ 13 w 13"/>
              <a:gd name="T1" fmla="*/ 7 h 13"/>
              <a:gd name="T2" fmla="*/ 6 w 13"/>
              <a:gd name="T3" fmla="*/ 13 h 13"/>
              <a:gd name="T4" fmla="*/ 0 w 13"/>
              <a:gd name="T5" fmla="*/ 7 h 13"/>
              <a:gd name="T6" fmla="*/ 7 w 13"/>
              <a:gd name="T7" fmla="*/ 0 h 13"/>
              <a:gd name="T8" fmla="*/ 13 w 13"/>
              <a:gd name="T9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13" y="7"/>
                </a:moveTo>
                <a:cubicBezTo>
                  <a:pt x="13" y="11"/>
                  <a:pt x="10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3" y="3"/>
                  <a:pt x="13" y="7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1" name="Freeform 71"/>
          <p:cNvSpPr>
            <a:spLocks noEditPoints="1"/>
          </p:cNvSpPr>
          <p:nvPr/>
        </p:nvSpPr>
        <p:spPr bwMode="auto">
          <a:xfrm>
            <a:off x="7829551" y="3038475"/>
            <a:ext cx="142875" cy="133350"/>
          </a:xfrm>
          <a:custGeom>
            <a:avLst/>
            <a:gdLst>
              <a:gd name="T0" fmla="*/ 15 w 15"/>
              <a:gd name="T1" fmla="*/ 7 h 14"/>
              <a:gd name="T2" fmla="*/ 7 w 15"/>
              <a:gd name="T3" fmla="*/ 14 h 14"/>
              <a:gd name="T4" fmla="*/ 0 w 15"/>
              <a:gd name="T5" fmla="*/ 7 h 14"/>
              <a:gd name="T6" fmla="*/ 8 w 15"/>
              <a:gd name="T7" fmla="*/ 0 h 14"/>
              <a:gd name="T8" fmla="*/ 15 w 15"/>
              <a:gd name="T9" fmla="*/ 7 h 14"/>
              <a:gd name="T10" fmla="*/ 12 w 15"/>
              <a:gd name="T11" fmla="*/ 7 h 14"/>
              <a:gd name="T12" fmla="*/ 8 w 15"/>
              <a:gd name="T13" fmla="*/ 4 h 14"/>
              <a:gd name="T14" fmla="*/ 5 w 15"/>
              <a:gd name="T15" fmla="*/ 7 h 14"/>
              <a:gd name="T16" fmla="*/ 7 w 15"/>
              <a:gd name="T17" fmla="*/ 10 h 14"/>
              <a:gd name="T18" fmla="*/ 12 w 15"/>
              <a:gd name="T1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14">
                <a:moveTo>
                  <a:pt x="15" y="7"/>
                </a:moveTo>
                <a:cubicBezTo>
                  <a:pt x="15" y="11"/>
                  <a:pt x="11" y="14"/>
                  <a:pt x="7" y="14"/>
                </a:cubicBezTo>
                <a:cubicBezTo>
                  <a:pt x="3" y="14"/>
                  <a:pt x="1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lose/>
                <a:moveTo>
                  <a:pt x="12" y="7"/>
                </a:moveTo>
                <a:cubicBezTo>
                  <a:pt x="10" y="5"/>
                  <a:pt x="9" y="4"/>
                  <a:pt x="8" y="4"/>
                </a:cubicBezTo>
                <a:cubicBezTo>
                  <a:pt x="6" y="4"/>
                  <a:pt x="5" y="6"/>
                  <a:pt x="5" y="7"/>
                </a:cubicBezTo>
                <a:cubicBezTo>
                  <a:pt x="5" y="8"/>
                  <a:pt x="7" y="10"/>
                  <a:pt x="7" y="10"/>
                </a:cubicBezTo>
                <a:cubicBezTo>
                  <a:pt x="9" y="9"/>
                  <a:pt x="10" y="8"/>
                  <a:pt x="12" y="7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2" name="Freeform 72"/>
          <p:cNvSpPr>
            <a:spLocks/>
          </p:cNvSpPr>
          <p:nvPr/>
        </p:nvSpPr>
        <p:spPr bwMode="auto">
          <a:xfrm>
            <a:off x="9302751" y="4911725"/>
            <a:ext cx="123825" cy="123825"/>
          </a:xfrm>
          <a:custGeom>
            <a:avLst/>
            <a:gdLst>
              <a:gd name="T0" fmla="*/ 13 w 13"/>
              <a:gd name="T1" fmla="*/ 5 h 13"/>
              <a:gd name="T2" fmla="*/ 6 w 13"/>
              <a:gd name="T3" fmla="*/ 13 h 13"/>
              <a:gd name="T4" fmla="*/ 0 w 13"/>
              <a:gd name="T5" fmla="*/ 6 h 13"/>
              <a:gd name="T6" fmla="*/ 6 w 13"/>
              <a:gd name="T7" fmla="*/ 0 h 13"/>
              <a:gd name="T8" fmla="*/ 13 w 13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13" y="5"/>
                </a:moveTo>
                <a:cubicBezTo>
                  <a:pt x="13" y="10"/>
                  <a:pt x="10" y="13"/>
                  <a:pt x="6" y="13"/>
                </a:cubicBezTo>
                <a:cubicBezTo>
                  <a:pt x="2" y="12"/>
                  <a:pt x="0" y="10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10" y="0"/>
                  <a:pt x="12" y="2"/>
                  <a:pt x="13" y="5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3" name="Freeform 73"/>
          <p:cNvSpPr>
            <a:spLocks/>
          </p:cNvSpPr>
          <p:nvPr/>
        </p:nvSpPr>
        <p:spPr bwMode="auto">
          <a:xfrm>
            <a:off x="8770938" y="4406900"/>
            <a:ext cx="133350" cy="123825"/>
          </a:xfrm>
          <a:custGeom>
            <a:avLst/>
            <a:gdLst>
              <a:gd name="T0" fmla="*/ 6 w 14"/>
              <a:gd name="T1" fmla="*/ 13 h 13"/>
              <a:gd name="T2" fmla="*/ 0 w 14"/>
              <a:gd name="T3" fmla="*/ 7 h 13"/>
              <a:gd name="T4" fmla="*/ 7 w 14"/>
              <a:gd name="T5" fmla="*/ 0 h 13"/>
              <a:gd name="T6" fmla="*/ 13 w 14"/>
              <a:gd name="T7" fmla="*/ 7 h 13"/>
              <a:gd name="T8" fmla="*/ 6 w 1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3">
                <a:moveTo>
                  <a:pt x="6" y="13"/>
                </a:moveTo>
                <a:cubicBezTo>
                  <a:pt x="3" y="13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1"/>
                  <a:pt x="13" y="3"/>
                  <a:pt x="13" y="7"/>
                </a:cubicBezTo>
                <a:cubicBezTo>
                  <a:pt x="14" y="10"/>
                  <a:pt x="10" y="13"/>
                  <a:pt x="6" y="1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4" name="Freeform 74"/>
          <p:cNvSpPr>
            <a:spLocks/>
          </p:cNvSpPr>
          <p:nvPr/>
        </p:nvSpPr>
        <p:spPr bwMode="auto">
          <a:xfrm>
            <a:off x="10652126" y="3181350"/>
            <a:ext cx="85725" cy="103187"/>
          </a:xfrm>
          <a:custGeom>
            <a:avLst/>
            <a:gdLst>
              <a:gd name="T0" fmla="*/ 2 w 9"/>
              <a:gd name="T1" fmla="*/ 1 h 11"/>
              <a:gd name="T2" fmla="*/ 7 w 9"/>
              <a:gd name="T3" fmla="*/ 1 h 11"/>
              <a:gd name="T4" fmla="*/ 8 w 9"/>
              <a:gd name="T5" fmla="*/ 6 h 11"/>
              <a:gd name="T6" fmla="*/ 3 w 9"/>
              <a:gd name="T7" fmla="*/ 11 h 11"/>
              <a:gd name="T8" fmla="*/ 0 w 9"/>
              <a:gd name="T9" fmla="*/ 8 h 11"/>
              <a:gd name="T10" fmla="*/ 1 w 9"/>
              <a:gd name="T11" fmla="*/ 1 h 11"/>
              <a:gd name="T12" fmla="*/ 2 w 9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1">
                <a:moveTo>
                  <a:pt x="2" y="1"/>
                </a:moveTo>
                <a:cubicBezTo>
                  <a:pt x="4" y="1"/>
                  <a:pt x="7" y="0"/>
                  <a:pt x="7" y="1"/>
                </a:cubicBezTo>
                <a:cubicBezTo>
                  <a:pt x="8" y="2"/>
                  <a:pt x="9" y="5"/>
                  <a:pt x="8" y="6"/>
                </a:cubicBezTo>
                <a:cubicBezTo>
                  <a:pt x="7" y="8"/>
                  <a:pt x="5" y="10"/>
                  <a:pt x="3" y="11"/>
                </a:cubicBezTo>
                <a:cubicBezTo>
                  <a:pt x="3" y="11"/>
                  <a:pt x="0" y="9"/>
                  <a:pt x="0" y="8"/>
                </a:cubicBezTo>
                <a:cubicBezTo>
                  <a:pt x="0" y="6"/>
                  <a:pt x="1" y="4"/>
                  <a:pt x="1" y="1"/>
                </a:cubicBezTo>
                <a:cubicBezTo>
                  <a:pt x="1" y="1"/>
                  <a:pt x="2" y="1"/>
                  <a:pt x="2" y="1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5" name="Freeform 75"/>
          <p:cNvSpPr>
            <a:spLocks/>
          </p:cNvSpPr>
          <p:nvPr/>
        </p:nvSpPr>
        <p:spPr bwMode="auto">
          <a:xfrm>
            <a:off x="9321801" y="2476500"/>
            <a:ext cx="104775" cy="200025"/>
          </a:xfrm>
          <a:custGeom>
            <a:avLst/>
            <a:gdLst>
              <a:gd name="T0" fmla="*/ 1 w 11"/>
              <a:gd name="T1" fmla="*/ 14 h 21"/>
              <a:gd name="T2" fmla="*/ 0 w 11"/>
              <a:gd name="T3" fmla="*/ 6 h 21"/>
              <a:gd name="T4" fmla="*/ 3 w 11"/>
              <a:gd name="T5" fmla="*/ 0 h 21"/>
              <a:gd name="T6" fmla="*/ 11 w 11"/>
              <a:gd name="T7" fmla="*/ 17 h 21"/>
              <a:gd name="T8" fmla="*/ 0 w 11"/>
              <a:gd name="T9" fmla="*/ 14 h 21"/>
              <a:gd name="T10" fmla="*/ 1 w 11"/>
              <a:gd name="T11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21">
                <a:moveTo>
                  <a:pt x="1" y="14"/>
                </a:moveTo>
                <a:cubicBezTo>
                  <a:pt x="0" y="12"/>
                  <a:pt x="0" y="9"/>
                  <a:pt x="0" y="6"/>
                </a:cubicBezTo>
                <a:cubicBezTo>
                  <a:pt x="0" y="4"/>
                  <a:pt x="1" y="2"/>
                  <a:pt x="3" y="0"/>
                </a:cubicBezTo>
                <a:cubicBezTo>
                  <a:pt x="2" y="7"/>
                  <a:pt x="5" y="13"/>
                  <a:pt x="11" y="17"/>
                </a:cubicBezTo>
                <a:cubicBezTo>
                  <a:pt x="5" y="21"/>
                  <a:pt x="4" y="15"/>
                  <a:pt x="0" y="14"/>
                </a:cubicBezTo>
                <a:cubicBezTo>
                  <a:pt x="0" y="14"/>
                  <a:pt x="1" y="14"/>
                  <a:pt x="1" y="14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6" name="Freeform 76"/>
          <p:cNvSpPr>
            <a:spLocks/>
          </p:cNvSpPr>
          <p:nvPr/>
        </p:nvSpPr>
        <p:spPr bwMode="auto">
          <a:xfrm>
            <a:off x="9493251" y="4151313"/>
            <a:ext cx="152400" cy="303212"/>
          </a:xfrm>
          <a:custGeom>
            <a:avLst/>
            <a:gdLst>
              <a:gd name="T0" fmla="*/ 0 w 16"/>
              <a:gd name="T1" fmla="*/ 17 h 32"/>
              <a:gd name="T2" fmla="*/ 7 w 16"/>
              <a:gd name="T3" fmla="*/ 2 h 32"/>
              <a:gd name="T4" fmla="*/ 15 w 16"/>
              <a:gd name="T5" fmla="*/ 1 h 32"/>
              <a:gd name="T6" fmla="*/ 15 w 16"/>
              <a:gd name="T7" fmla="*/ 9 h 32"/>
              <a:gd name="T8" fmla="*/ 11 w 16"/>
              <a:gd name="T9" fmla="*/ 26 h 32"/>
              <a:gd name="T10" fmla="*/ 9 w 16"/>
              <a:gd name="T11" fmla="*/ 31 h 32"/>
              <a:gd name="T12" fmla="*/ 4 w 16"/>
              <a:gd name="T13" fmla="*/ 29 h 32"/>
              <a:gd name="T14" fmla="*/ 0 w 16"/>
              <a:gd name="T15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2">
                <a:moveTo>
                  <a:pt x="0" y="17"/>
                </a:moveTo>
                <a:cubicBezTo>
                  <a:pt x="1" y="11"/>
                  <a:pt x="2" y="5"/>
                  <a:pt x="7" y="2"/>
                </a:cubicBezTo>
                <a:cubicBezTo>
                  <a:pt x="9" y="0"/>
                  <a:pt x="12" y="1"/>
                  <a:pt x="15" y="1"/>
                </a:cubicBezTo>
                <a:cubicBezTo>
                  <a:pt x="15" y="4"/>
                  <a:pt x="16" y="7"/>
                  <a:pt x="15" y="9"/>
                </a:cubicBezTo>
                <a:cubicBezTo>
                  <a:pt x="10" y="14"/>
                  <a:pt x="8" y="19"/>
                  <a:pt x="11" y="26"/>
                </a:cubicBezTo>
                <a:cubicBezTo>
                  <a:pt x="12" y="27"/>
                  <a:pt x="10" y="30"/>
                  <a:pt x="9" y="31"/>
                </a:cubicBezTo>
                <a:cubicBezTo>
                  <a:pt x="8" y="32"/>
                  <a:pt x="5" y="30"/>
                  <a:pt x="4" y="29"/>
                </a:cubicBezTo>
                <a:cubicBezTo>
                  <a:pt x="2" y="25"/>
                  <a:pt x="1" y="21"/>
                  <a:pt x="0" y="17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80" name="Grupo 379"/>
          <p:cNvGrpSpPr/>
          <p:nvPr/>
        </p:nvGrpSpPr>
        <p:grpSpPr>
          <a:xfrm>
            <a:off x="7564438" y="4606925"/>
            <a:ext cx="1016000" cy="1255712"/>
            <a:chOff x="7564438" y="4606925"/>
            <a:chExt cx="1016000" cy="1255712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7564438" y="4606925"/>
              <a:ext cx="1016000" cy="1255712"/>
            </a:xfrm>
            <a:custGeom>
              <a:avLst/>
              <a:gdLst>
                <a:gd name="T0" fmla="*/ 77 w 107"/>
                <a:gd name="T1" fmla="*/ 78 h 132"/>
                <a:gd name="T2" fmla="*/ 104 w 107"/>
                <a:gd name="T3" fmla="*/ 117 h 132"/>
                <a:gd name="T4" fmla="*/ 73 w 107"/>
                <a:gd name="T5" fmla="*/ 129 h 132"/>
                <a:gd name="T6" fmla="*/ 15 w 107"/>
                <a:gd name="T7" fmla="*/ 44 h 132"/>
                <a:gd name="T8" fmla="*/ 14 w 107"/>
                <a:gd name="T9" fmla="*/ 38 h 132"/>
                <a:gd name="T10" fmla="*/ 16 w 107"/>
                <a:gd name="T11" fmla="*/ 13 h 132"/>
                <a:gd name="T12" fmla="*/ 24 w 107"/>
                <a:gd name="T13" fmla="*/ 21 h 132"/>
                <a:gd name="T14" fmla="*/ 34 w 107"/>
                <a:gd name="T15" fmla="*/ 20 h 132"/>
                <a:gd name="T16" fmla="*/ 41 w 107"/>
                <a:gd name="T17" fmla="*/ 0 h 132"/>
                <a:gd name="T18" fmla="*/ 45 w 107"/>
                <a:gd name="T19" fmla="*/ 15 h 132"/>
                <a:gd name="T20" fmla="*/ 63 w 107"/>
                <a:gd name="T21" fmla="*/ 2 h 132"/>
                <a:gd name="T22" fmla="*/ 64 w 107"/>
                <a:gd name="T23" fmla="*/ 20 h 132"/>
                <a:gd name="T24" fmla="*/ 83 w 107"/>
                <a:gd name="T25" fmla="*/ 13 h 132"/>
                <a:gd name="T26" fmla="*/ 69 w 107"/>
                <a:gd name="T27" fmla="*/ 38 h 132"/>
                <a:gd name="T28" fmla="*/ 84 w 107"/>
                <a:gd name="T29" fmla="*/ 39 h 132"/>
                <a:gd name="T30" fmla="*/ 62 w 107"/>
                <a:gd name="T31" fmla="*/ 49 h 132"/>
                <a:gd name="T32" fmla="*/ 32 w 107"/>
                <a:gd name="T33" fmla="*/ 26 h 132"/>
                <a:gd name="T34" fmla="*/ 45 w 107"/>
                <a:gd name="T35" fmla="*/ 73 h 132"/>
                <a:gd name="T36" fmla="*/ 64 w 107"/>
                <a:gd name="T37" fmla="*/ 104 h 132"/>
                <a:gd name="T38" fmla="*/ 59 w 107"/>
                <a:gd name="T39" fmla="*/ 111 h 132"/>
                <a:gd name="T40" fmla="*/ 68 w 107"/>
                <a:gd name="T41" fmla="*/ 111 h 132"/>
                <a:gd name="T42" fmla="*/ 97 w 107"/>
                <a:gd name="T43" fmla="*/ 120 h 132"/>
                <a:gd name="T44" fmla="*/ 86 w 107"/>
                <a:gd name="T45" fmla="*/ 119 h 132"/>
                <a:gd name="T46" fmla="*/ 97 w 107"/>
                <a:gd name="T47" fmla="*/ 120 h 132"/>
                <a:gd name="T48" fmla="*/ 63 w 107"/>
                <a:gd name="T49" fmla="*/ 69 h 132"/>
                <a:gd name="T50" fmla="*/ 63 w 107"/>
                <a:gd name="T51" fmla="*/ 80 h 132"/>
                <a:gd name="T52" fmla="*/ 31 w 107"/>
                <a:gd name="T53" fmla="*/ 88 h 132"/>
                <a:gd name="T54" fmla="*/ 31 w 107"/>
                <a:gd name="T55" fmla="*/ 78 h 132"/>
                <a:gd name="T56" fmla="*/ 31 w 107"/>
                <a:gd name="T57" fmla="*/ 88 h 132"/>
                <a:gd name="T58" fmla="*/ 46 w 107"/>
                <a:gd name="T59" fmla="*/ 91 h 132"/>
                <a:gd name="T60" fmla="*/ 52 w 107"/>
                <a:gd name="T61" fmla="*/ 92 h 132"/>
                <a:gd name="T62" fmla="*/ 82 w 107"/>
                <a:gd name="T63" fmla="*/ 98 h 132"/>
                <a:gd name="T64" fmla="*/ 79 w 107"/>
                <a:gd name="T65" fmla="*/ 94 h 132"/>
                <a:gd name="T66" fmla="*/ 78 w 107"/>
                <a:gd name="T67" fmla="*/ 10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32">
                  <a:moveTo>
                    <a:pt x="69" y="45"/>
                  </a:moveTo>
                  <a:cubicBezTo>
                    <a:pt x="67" y="57"/>
                    <a:pt x="70" y="68"/>
                    <a:pt x="77" y="78"/>
                  </a:cubicBezTo>
                  <a:cubicBezTo>
                    <a:pt x="83" y="86"/>
                    <a:pt x="89" y="93"/>
                    <a:pt x="95" y="101"/>
                  </a:cubicBezTo>
                  <a:cubicBezTo>
                    <a:pt x="99" y="106"/>
                    <a:pt x="102" y="112"/>
                    <a:pt x="104" y="117"/>
                  </a:cubicBezTo>
                  <a:cubicBezTo>
                    <a:pt x="107" y="125"/>
                    <a:pt x="103" y="131"/>
                    <a:pt x="95" y="132"/>
                  </a:cubicBezTo>
                  <a:cubicBezTo>
                    <a:pt x="88" y="132"/>
                    <a:pt x="80" y="132"/>
                    <a:pt x="73" y="129"/>
                  </a:cubicBezTo>
                  <a:cubicBezTo>
                    <a:pt x="44" y="119"/>
                    <a:pt x="23" y="100"/>
                    <a:pt x="15" y="69"/>
                  </a:cubicBezTo>
                  <a:cubicBezTo>
                    <a:pt x="13" y="61"/>
                    <a:pt x="15" y="52"/>
                    <a:pt x="15" y="44"/>
                  </a:cubicBezTo>
                  <a:cubicBezTo>
                    <a:pt x="8" y="42"/>
                    <a:pt x="2" y="39"/>
                    <a:pt x="0" y="32"/>
                  </a:cubicBezTo>
                  <a:cubicBezTo>
                    <a:pt x="4" y="36"/>
                    <a:pt x="8" y="38"/>
                    <a:pt x="14" y="38"/>
                  </a:cubicBezTo>
                  <a:cubicBezTo>
                    <a:pt x="21" y="38"/>
                    <a:pt x="19" y="30"/>
                    <a:pt x="23" y="29"/>
                  </a:cubicBezTo>
                  <a:cubicBezTo>
                    <a:pt x="21" y="23"/>
                    <a:pt x="18" y="18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9" y="16"/>
                    <a:pt x="21" y="19"/>
                    <a:pt x="24" y="21"/>
                  </a:cubicBezTo>
                  <a:cubicBezTo>
                    <a:pt x="26" y="23"/>
                    <a:pt x="28" y="24"/>
                    <a:pt x="31" y="22"/>
                  </a:cubicBezTo>
                  <a:cubicBezTo>
                    <a:pt x="31" y="21"/>
                    <a:pt x="33" y="20"/>
                    <a:pt x="34" y="20"/>
                  </a:cubicBezTo>
                  <a:cubicBezTo>
                    <a:pt x="38" y="18"/>
                    <a:pt x="39" y="16"/>
                    <a:pt x="38" y="12"/>
                  </a:cubicBezTo>
                  <a:cubicBezTo>
                    <a:pt x="38" y="8"/>
                    <a:pt x="39" y="4"/>
                    <a:pt x="41" y="0"/>
                  </a:cubicBezTo>
                  <a:cubicBezTo>
                    <a:pt x="41" y="3"/>
                    <a:pt x="41" y="6"/>
                    <a:pt x="42" y="9"/>
                  </a:cubicBezTo>
                  <a:cubicBezTo>
                    <a:pt x="42" y="11"/>
                    <a:pt x="43" y="15"/>
                    <a:pt x="45" y="15"/>
                  </a:cubicBezTo>
                  <a:cubicBezTo>
                    <a:pt x="48" y="16"/>
                    <a:pt x="52" y="16"/>
                    <a:pt x="54" y="12"/>
                  </a:cubicBezTo>
                  <a:cubicBezTo>
                    <a:pt x="56" y="9"/>
                    <a:pt x="60" y="6"/>
                    <a:pt x="63" y="2"/>
                  </a:cubicBezTo>
                  <a:cubicBezTo>
                    <a:pt x="61" y="7"/>
                    <a:pt x="59" y="11"/>
                    <a:pt x="57" y="16"/>
                  </a:cubicBezTo>
                  <a:cubicBezTo>
                    <a:pt x="60" y="18"/>
                    <a:pt x="62" y="19"/>
                    <a:pt x="64" y="20"/>
                  </a:cubicBezTo>
                  <a:cubicBezTo>
                    <a:pt x="67" y="19"/>
                    <a:pt x="70" y="17"/>
                    <a:pt x="73" y="16"/>
                  </a:cubicBezTo>
                  <a:cubicBezTo>
                    <a:pt x="76" y="14"/>
                    <a:pt x="79" y="13"/>
                    <a:pt x="83" y="13"/>
                  </a:cubicBezTo>
                  <a:cubicBezTo>
                    <a:pt x="80" y="15"/>
                    <a:pt x="77" y="17"/>
                    <a:pt x="74" y="19"/>
                  </a:cubicBezTo>
                  <a:cubicBezTo>
                    <a:pt x="68" y="23"/>
                    <a:pt x="65" y="32"/>
                    <a:pt x="69" y="38"/>
                  </a:cubicBezTo>
                  <a:cubicBezTo>
                    <a:pt x="70" y="39"/>
                    <a:pt x="71" y="39"/>
                    <a:pt x="73" y="39"/>
                  </a:cubicBezTo>
                  <a:cubicBezTo>
                    <a:pt x="76" y="39"/>
                    <a:pt x="80" y="39"/>
                    <a:pt x="84" y="39"/>
                  </a:cubicBezTo>
                  <a:cubicBezTo>
                    <a:pt x="79" y="41"/>
                    <a:pt x="74" y="43"/>
                    <a:pt x="69" y="45"/>
                  </a:cubicBezTo>
                  <a:close/>
                  <a:moveTo>
                    <a:pt x="62" y="49"/>
                  </a:moveTo>
                  <a:cubicBezTo>
                    <a:pt x="60" y="42"/>
                    <a:pt x="59" y="35"/>
                    <a:pt x="56" y="29"/>
                  </a:cubicBezTo>
                  <a:cubicBezTo>
                    <a:pt x="51" y="19"/>
                    <a:pt x="40" y="18"/>
                    <a:pt x="32" y="26"/>
                  </a:cubicBezTo>
                  <a:cubicBezTo>
                    <a:pt x="22" y="36"/>
                    <a:pt x="21" y="54"/>
                    <a:pt x="29" y="66"/>
                  </a:cubicBezTo>
                  <a:cubicBezTo>
                    <a:pt x="33" y="72"/>
                    <a:pt x="39" y="74"/>
                    <a:pt x="45" y="73"/>
                  </a:cubicBezTo>
                  <a:cubicBezTo>
                    <a:pt x="55" y="71"/>
                    <a:pt x="61" y="62"/>
                    <a:pt x="62" y="49"/>
                  </a:cubicBezTo>
                  <a:close/>
                  <a:moveTo>
                    <a:pt x="64" y="104"/>
                  </a:moveTo>
                  <a:cubicBezTo>
                    <a:pt x="63" y="104"/>
                    <a:pt x="63" y="104"/>
                    <a:pt x="62" y="104"/>
                  </a:cubicBezTo>
                  <a:cubicBezTo>
                    <a:pt x="61" y="107"/>
                    <a:pt x="59" y="109"/>
                    <a:pt x="59" y="111"/>
                  </a:cubicBezTo>
                  <a:cubicBezTo>
                    <a:pt x="60" y="113"/>
                    <a:pt x="62" y="114"/>
                    <a:pt x="64" y="116"/>
                  </a:cubicBezTo>
                  <a:cubicBezTo>
                    <a:pt x="65" y="114"/>
                    <a:pt x="68" y="113"/>
                    <a:pt x="68" y="111"/>
                  </a:cubicBezTo>
                  <a:cubicBezTo>
                    <a:pt x="68" y="109"/>
                    <a:pt x="66" y="106"/>
                    <a:pt x="64" y="104"/>
                  </a:cubicBezTo>
                  <a:close/>
                  <a:moveTo>
                    <a:pt x="97" y="120"/>
                  </a:moveTo>
                  <a:cubicBezTo>
                    <a:pt x="93" y="117"/>
                    <a:pt x="91" y="116"/>
                    <a:pt x="89" y="114"/>
                  </a:cubicBezTo>
                  <a:cubicBezTo>
                    <a:pt x="88" y="116"/>
                    <a:pt x="85" y="118"/>
                    <a:pt x="86" y="119"/>
                  </a:cubicBezTo>
                  <a:cubicBezTo>
                    <a:pt x="86" y="121"/>
                    <a:pt x="88" y="123"/>
                    <a:pt x="90" y="125"/>
                  </a:cubicBezTo>
                  <a:cubicBezTo>
                    <a:pt x="91" y="124"/>
                    <a:pt x="93" y="122"/>
                    <a:pt x="97" y="120"/>
                  </a:cubicBezTo>
                  <a:close/>
                  <a:moveTo>
                    <a:pt x="69" y="75"/>
                  </a:moveTo>
                  <a:cubicBezTo>
                    <a:pt x="66" y="72"/>
                    <a:pt x="64" y="71"/>
                    <a:pt x="63" y="69"/>
                  </a:cubicBezTo>
                  <a:cubicBezTo>
                    <a:pt x="61" y="71"/>
                    <a:pt x="59" y="73"/>
                    <a:pt x="59" y="74"/>
                  </a:cubicBezTo>
                  <a:cubicBezTo>
                    <a:pt x="59" y="76"/>
                    <a:pt x="62" y="78"/>
                    <a:pt x="63" y="80"/>
                  </a:cubicBezTo>
                  <a:cubicBezTo>
                    <a:pt x="65" y="79"/>
                    <a:pt x="66" y="77"/>
                    <a:pt x="69" y="75"/>
                  </a:cubicBezTo>
                  <a:close/>
                  <a:moveTo>
                    <a:pt x="31" y="88"/>
                  </a:moveTo>
                  <a:cubicBezTo>
                    <a:pt x="33" y="86"/>
                    <a:pt x="36" y="84"/>
                    <a:pt x="36" y="83"/>
                  </a:cubicBezTo>
                  <a:cubicBezTo>
                    <a:pt x="35" y="81"/>
                    <a:pt x="33" y="79"/>
                    <a:pt x="31" y="78"/>
                  </a:cubicBezTo>
                  <a:cubicBezTo>
                    <a:pt x="30" y="78"/>
                    <a:pt x="26" y="81"/>
                    <a:pt x="27" y="82"/>
                  </a:cubicBezTo>
                  <a:cubicBezTo>
                    <a:pt x="27" y="84"/>
                    <a:pt x="29" y="86"/>
                    <a:pt x="31" y="88"/>
                  </a:cubicBezTo>
                  <a:close/>
                  <a:moveTo>
                    <a:pt x="49" y="87"/>
                  </a:moveTo>
                  <a:cubicBezTo>
                    <a:pt x="47" y="89"/>
                    <a:pt x="46" y="90"/>
                    <a:pt x="46" y="91"/>
                  </a:cubicBezTo>
                  <a:cubicBezTo>
                    <a:pt x="47" y="93"/>
                    <a:pt x="48" y="94"/>
                    <a:pt x="50" y="95"/>
                  </a:cubicBezTo>
                  <a:cubicBezTo>
                    <a:pt x="50" y="94"/>
                    <a:pt x="52" y="93"/>
                    <a:pt x="52" y="92"/>
                  </a:cubicBezTo>
                  <a:cubicBezTo>
                    <a:pt x="52" y="90"/>
                    <a:pt x="50" y="89"/>
                    <a:pt x="49" y="87"/>
                  </a:cubicBezTo>
                  <a:close/>
                  <a:moveTo>
                    <a:pt x="82" y="98"/>
                  </a:moveTo>
                  <a:cubicBezTo>
                    <a:pt x="83" y="97"/>
                    <a:pt x="83" y="96"/>
                    <a:pt x="84" y="96"/>
                  </a:cubicBezTo>
                  <a:cubicBezTo>
                    <a:pt x="82" y="95"/>
                    <a:pt x="81" y="94"/>
                    <a:pt x="79" y="94"/>
                  </a:cubicBezTo>
                  <a:cubicBezTo>
                    <a:pt x="78" y="94"/>
                    <a:pt x="76" y="96"/>
                    <a:pt x="76" y="97"/>
                  </a:cubicBezTo>
                  <a:cubicBezTo>
                    <a:pt x="76" y="98"/>
                    <a:pt x="77" y="100"/>
                    <a:pt x="78" y="100"/>
                  </a:cubicBezTo>
                  <a:cubicBezTo>
                    <a:pt x="80" y="100"/>
                    <a:pt x="81" y="99"/>
                    <a:pt x="82" y="98"/>
                  </a:cubicBezTo>
                  <a:close/>
                </a:path>
              </a:pathLst>
            </a:custGeom>
            <a:solidFill>
              <a:srgbClr val="53B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77"/>
            <p:cNvSpPr>
              <a:spLocks/>
            </p:cNvSpPr>
            <p:nvPr/>
          </p:nvSpPr>
          <p:spPr bwMode="auto">
            <a:xfrm>
              <a:off x="8001001" y="4949825"/>
              <a:ext cx="114300" cy="255587"/>
            </a:xfrm>
            <a:custGeom>
              <a:avLst/>
              <a:gdLst>
                <a:gd name="T0" fmla="*/ 12 w 12"/>
                <a:gd name="T1" fmla="*/ 13 h 27"/>
                <a:gd name="T2" fmla="*/ 8 w 12"/>
                <a:gd name="T3" fmla="*/ 24 h 27"/>
                <a:gd name="T4" fmla="*/ 2 w 12"/>
                <a:gd name="T5" fmla="*/ 27 h 27"/>
                <a:gd name="T6" fmla="*/ 1 w 12"/>
                <a:gd name="T7" fmla="*/ 20 h 27"/>
                <a:gd name="T8" fmla="*/ 2 w 12"/>
                <a:gd name="T9" fmla="*/ 5 h 27"/>
                <a:gd name="T10" fmla="*/ 4 w 12"/>
                <a:gd name="T11" fmla="*/ 0 h 27"/>
                <a:gd name="T12" fmla="*/ 9 w 12"/>
                <a:gd name="T13" fmla="*/ 3 h 27"/>
                <a:gd name="T14" fmla="*/ 12 w 12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12" y="13"/>
                  </a:moveTo>
                  <a:cubicBezTo>
                    <a:pt x="10" y="16"/>
                    <a:pt x="10" y="20"/>
                    <a:pt x="8" y="24"/>
                  </a:cubicBezTo>
                  <a:cubicBezTo>
                    <a:pt x="7" y="25"/>
                    <a:pt x="4" y="26"/>
                    <a:pt x="2" y="27"/>
                  </a:cubicBezTo>
                  <a:cubicBezTo>
                    <a:pt x="2" y="25"/>
                    <a:pt x="0" y="22"/>
                    <a:pt x="1" y="20"/>
                  </a:cubicBezTo>
                  <a:cubicBezTo>
                    <a:pt x="3" y="15"/>
                    <a:pt x="4" y="11"/>
                    <a:pt x="2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11" y="6"/>
                    <a:pt x="11" y="9"/>
                    <a:pt x="12" y="13"/>
                  </a:cubicBezTo>
                  <a:close/>
                </a:path>
              </a:pathLst>
            </a:custGeom>
            <a:solidFill>
              <a:srgbClr val="53B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68" name="Freeform 78"/>
          <p:cNvSpPr>
            <a:spLocks/>
          </p:cNvSpPr>
          <p:nvPr/>
        </p:nvSpPr>
        <p:spPr bwMode="auto">
          <a:xfrm>
            <a:off x="10842626" y="3009900"/>
            <a:ext cx="114300" cy="104775"/>
          </a:xfrm>
          <a:custGeom>
            <a:avLst/>
            <a:gdLst>
              <a:gd name="T0" fmla="*/ 6 w 12"/>
              <a:gd name="T1" fmla="*/ 11 h 11"/>
              <a:gd name="T2" fmla="*/ 0 w 12"/>
              <a:gd name="T3" fmla="*/ 4 h 11"/>
              <a:gd name="T4" fmla="*/ 6 w 12"/>
              <a:gd name="T5" fmla="*/ 0 h 11"/>
              <a:gd name="T6" fmla="*/ 12 w 12"/>
              <a:gd name="T7" fmla="*/ 4 h 11"/>
              <a:gd name="T8" fmla="*/ 6 w 12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6" y="11"/>
                </a:moveTo>
                <a:cubicBezTo>
                  <a:pt x="4" y="8"/>
                  <a:pt x="2" y="6"/>
                  <a:pt x="0" y="4"/>
                </a:cubicBezTo>
                <a:cubicBezTo>
                  <a:pt x="2" y="3"/>
                  <a:pt x="4" y="0"/>
                  <a:pt x="6" y="0"/>
                </a:cubicBezTo>
                <a:cubicBezTo>
                  <a:pt x="8" y="0"/>
                  <a:pt x="10" y="3"/>
                  <a:pt x="12" y="4"/>
                </a:cubicBezTo>
                <a:cubicBezTo>
                  <a:pt x="11" y="6"/>
                  <a:pt x="9" y="8"/>
                  <a:pt x="6" y="11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9" name="Freeform 79"/>
          <p:cNvSpPr>
            <a:spLocks/>
          </p:cNvSpPr>
          <p:nvPr/>
        </p:nvSpPr>
        <p:spPr bwMode="auto">
          <a:xfrm>
            <a:off x="10880726" y="3257550"/>
            <a:ext cx="95250" cy="65087"/>
          </a:xfrm>
          <a:custGeom>
            <a:avLst/>
            <a:gdLst>
              <a:gd name="T0" fmla="*/ 10 w 10"/>
              <a:gd name="T1" fmla="*/ 3 h 7"/>
              <a:gd name="T2" fmla="*/ 4 w 10"/>
              <a:gd name="T3" fmla="*/ 6 h 7"/>
              <a:gd name="T4" fmla="*/ 0 w 10"/>
              <a:gd name="T5" fmla="*/ 4 h 7"/>
              <a:gd name="T6" fmla="*/ 6 w 10"/>
              <a:gd name="T7" fmla="*/ 0 h 7"/>
              <a:gd name="T8" fmla="*/ 10 w 10"/>
              <a:gd name="T9" fmla="*/ 1 h 7"/>
              <a:gd name="T10" fmla="*/ 10 w 10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0" y="3"/>
                </a:moveTo>
                <a:cubicBezTo>
                  <a:pt x="8" y="4"/>
                  <a:pt x="6" y="6"/>
                  <a:pt x="4" y="6"/>
                </a:cubicBezTo>
                <a:cubicBezTo>
                  <a:pt x="3" y="7"/>
                  <a:pt x="2" y="5"/>
                  <a:pt x="0" y="4"/>
                </a:cubicBezTo>
                <a:cubicBezTo>
                  <a:pt x="2" y="2"/>
                  <a:pt x="4" y="1"/>
                  <a:pt x="6" y="0"/>
                </a:cubicBezTo>
                <a:cubicBezTo>
                  <a:pt x="7" y="0"/>
                  <a:pt x="8" y="1"/>
                  <a:pt x="10" y="1"/>
                </a:cubicBezTo>
                <a:cubicBezTo>
                  <a:pt x="10" y="2"/>
                  <a:pt x="10" y="3"/>
                  <a:pt x="10" y="3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0" name="Freeform 80"/>
          <p:cNvSpPr>
            <a:spLocks/>
          </p:cNvSpPr>
          <p:nvPr/>
        </p:nvSpPr>
        <p:spPr bwMode="auto">
          <a:xfrm>
            <a:off x="11080751" y="3000375"/>
            <a:ext cx="57150" cy="57150"/>
          </a:xfrm>
          <a:custGeom>
            <a:avLst/>
            <a:gdLst>
              <a:gd name="T0" fmla="*/ 4 w 6"/>
              <a:gd name="T1" fmla="*/ 0 h 6"/>
              <a:gd name="T2" fmla="*/ 6 w 6"/>
              <a:gd name="T3" fmla="*/ 5 h 6"/>
              <a:gd name="T4" fmla="*/ 4 w 6"/>
              <a:gd name="T5" fmla="*/ 6 h 6"/>
              <a:gd name="T6" fmla="*/ 0 w 6"/>
              <a:gd name="T7" fmla="*/ 3 h 6"/>
              <a:gd name="T8" fmla="*/ 4 w 6"/>
              <a:gd name="T9" fmla="*/ 0 h 6"/>
              <a:gd name="T10" fmla="*/ 4 w 6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5" y="1"/>
                  <a:pt x="5" y="3"/>
                  <a:pt x="6" y="5"/>
                </a:cubicBezTo>
                <a:cubicBezTo>
                  <a:pt x="5" y="5"/>
                  <a:pt x="4" y="6"/>
                  <a:pt x="4" y="6"/>
                </a:cubicBezTo>
                <a:cubicBezTo>
                  <a:pt x="3" y="5"/>
                  <a:pt x="1" y="4"/>
                  <a:pt x="0" y="3"/>
                </a:cubicBezTo>
                <a:cubicBezTo>
                  <a:pt x="1" y="2"/>
                  <a:pt x="3" y="1"/>
                  <a:pt x="4" y="0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1" name="Freeform 81"/>
          <p:cNvSpPr>
            <a:spLocks/>
          </p:cNvSpPr>
          <p:nvPr/>
        </p:nvSpPr>
        <p:spPr bwMode="auto">
          <a:xfrm>
            <a:off x="10775951" y="2876550"/>
            <a:ext cx="95250" cy="76200"/>
          </a:xfrm>
          <a:custGeom>
            <a:avLst/>
            <a:gdLst>
              <a:gd name="T0" fmla="*/ 3 w 10"/>
              <a:gd name="T1" fmla="*/ 0 h 8"/>
              <a:gd name="T2" fmla="*/ 8 w 10"/>
              <a:gd name="T3" fmla="*/ 5 h 8"/>
              <a:gd name="T4" fmla="*/ 3 w 10"/>
              <a:gd name="T5" fmla="*/ 8 h 8"/>
              <a:gd name="T6" fmla="*/ 0 w 10"/>
              <a:gd name="T7" fmla="*/ 6 h 8"/>
              <a:gd name="T8" fmla="*/ 2 w 10"/>
              <a:gd name="T9" fmla="*/ 2 h 8"/>
              <a:gd name="T10" fmla="*/ 3 w 10"/>
              <a:gd name="T11" fmla="*/ 0 h 8"/>
              <a:gd name="T12" fmla="*/ 3 w 10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8">
                <a:moveTo>
                  <a:pt x="3" y="0"/>
                </a:moveTo>
                <a:cubicBezTo>
                  <a:pt x="6" y="1"/>
                  <a:pt x="10" y="0"/>
                  <a:pt x="8" y="5"/>
                </a:cubicBezTo>
                <a:cubicBezTo>
                  <a:pt x="7" y="7"/>
                  <a:pt x="5" y="7"/>
                  <a:pt x="3" y="8"/>
                </a:cubicBezTo>
                <a:cubicBezTo>
                  <a:pt x="2" y="8"/>
                  <a:pt x="0" y="7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2" y="1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2" name="Freeform 82"/>
          <p:cNvSpPr>
            <a:spLocks/>
          </p:cNvSpPr>
          <p:nvPr/>
        </p:nvSpPr>
        <p:spPr bwMode="auto">
          <a:xfrm>
            <a:off x="11242676" y="3665538"/>
            <a:ext cx="122238" cy="114300"/>
          </a:xfrm>
          <a:custGeom>
            <a:avLst/>
            <a:gdLst>
              <a:gd name="T0" fmla="*/ 7 w 13"/>
              <a:gd name="T1" fmla="*/ 12 h 12"/>
              <a:gd name="T2" fmla="*/ 0 w 13"/>
              <a:gd name="T3" fmla="*/ 5 h 12"/>
              <a:gd name="T4" fmla="*/ 6 w 13"/>
              <a:gd name="T5" fmla="*/ 0 h 12"/>
              <a:gd name="T6" fmla="*/ 13 w 13"/>
              <a:gd name="T7" fmla="*/ 5 h 12"/>
              <a:gd name="T8" fmla="*/ 7 w 13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7" y="12"/>
                </a:moveTo>
                <a:cubicBezTo>
                  <a:pt x="4" y="9"/>
                  <a:pt x="1" y="7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1"/>
                  <a:pt x="11" y="3"/>
                  <a:pt x="13" y="5"/>
                </a:cubicBezTo>
                <a:cubicBezTo>
                  <a:pt x="11" y="7"/>
                  <a:pt x="9" y="9"/>
                  <a:pt x="7" y="1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3" name="Freeform 83"/>
          <p:cNvSpPr>
            <a:spLocks/>
          </p:cNvSpPr>
          <p:nvPr/>
        </p:nvSpPr>
        <p:spPr bwMode="auto">
          <a:xfrm>
            <a:off x="11185526" y="3751263"/>
            <a:ext cx="47625" cy="95250"/>
          </a:xfrm>
          <a:custGeom>
            <a:avLst/>
            <a:gdLst>
              <a:gd name="T0" fmla="*/ 3 w 5"/>
              <a:gd name="T1" fmla="*/ 10 h 10"/>
              <a:gd name="T2" fmla="*/ 0 w 5"/>
              <a:gd name="T3" fmla="*/ 1 h 10"/>
              <a:gd name="T4" fmla="*/ 3 w 5"/>
              <a:gd name="T5" fmla="*/ 0 h 10"/>
              <a:gd name="T6" fmla="*/ 5 w 5"/>
              <a:gd name="T7" fmla="*/ 10 h 10"/>
              <a:gd name="T8" fmla="*/ 3 w 5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3" y="10"/>
                </a:moveTo>
                <a:cubicBezTo>
                  <a:pt x="2" y="7"/>
                  <a:pt x="1" y="4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3" y="3"/>
                  <a:pt x="4" y="7"/>
                  <a:pt x="5" y="10"/>
                </a:cubicBezTo>
                <a:cubicBezTo>
                  <a:pt x="4" y="10"/>
                  <a:pt x="3" y="10"/>
                  <a:pt x="3" y="1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4" name="Freeform 84"/>
          <p:cNvSpPr>
            <a:spLocks/>
          </p:cNvSpPr>
          <p:nvPr/>
        </p:nvSpPr>
        <p:spPr bwMode="auto">
          <a:xfrm>
            <a:off x="11242676" y="3951288"/>
            <a:ext cx="65088" cy="85725"/>
          </a:xfrm>
          <a:custGeom>
            <a:avLst/>
            <a:gdLst>
              <a:gd name="T0" fmla="*/ 2 w 7"/>
              <a:gd name="T1" fmla="*/ 0 h 9"/>
              <a:gd name="T2" fmla="*/ 6 w 7"/>
              <a:gd name="T3" fmla="*/ 4 h 9"/>
              <a:gd name="T4" fmla="*/ 6 w 7"/>
              <a:gd name="T5" fmla="*/ 8 h 9"/>
              <a:gd name="T6" fmla="*/ 3 w 7"/>
              <a:gd name="T7" fmla="*/ 9 h 9"/>
              <a:gd name="T8" fmla="*/ 0 w 7"/>
              <a:gd name="T9" fmla="*/ 5 h 9"/>
              <a:gd name="T10" fmla="*/ 2 w 7"/>
              <a:gd name="T11" fmla="*/ 0 h 9"/>
              <a:gd name="T12" fmla="*/ 2 w 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9">
                <a:moveTo>
                  <a:pt x="2" y="0"/>
                </a:moveTo>
                <a:cubicBezTo>
                  <a:pt x="4" y="1"/>
                  <a:pt x="6" y="2"/>
                  <a:pt x="6" y="4"/>
                </a:cubicBezTo>
                <a:cubicBezTo>
                  <a:pt x="7" y="5"/>
                  <a:pt x="7" y="7"/>
                  <a:pt x="6" y="8"/>
                </a:cubicBezTo>
                <a:cubicBezTo>
                  <a:pt x="6" y="9"/>
                  <a:pt x="3" y="9"/>
                  <a:pt x="3" y="9"/>
                </a:cubicBezTo>
                <a:cubicBezTo>
                  <a:pt x="2" y="8"/>
                  <a:pt x="0" y="6"/>
                  <a:pt x="0" y="5"/>
                </a:cubicBezTo>
                <a:cubicBezTo>
                  <a:pt x="0" y="3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5" name="Freeform 85"/>
          <p:cNvSpPr>
            <a:spLocks/>
          </p:cNvSpPr>
          <p:nvPr/>
        </p:nvSpPr>
        <p:spPr bwMode="auto">
          <a:xfrm>
            <a:off x="11033126" y="3836988"/>
            <a:ext cx="104775" cy="114300"/>
          </a:xfrm>
          <a:custGeom>
            <a:avLst/>
            <a:gdLst>
              <a:gd name="T0" fmla="*/ 0 w 11"/>
              <a:gd name="T1" fmla="*/ 9 h 12"/>
              <a:gd name="T2" fmla="*/ 7 w 11"/>
              <a:gd name="T3" fmla="*/ 0 h 12"/>
              <a:gd name="T4" fmla="*/ 10 w 11"/>
              <a:gd name="T5" fmla="*/ 4 h 12"/>
              <a:gd name="T6" fmla="*/ 4 w 11"/>
              <a:gd name="T7" fmla="*/ 12 h 12"/>
              <a:gd name="T8" fmla="*/ 0 w 11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0" y="9"/>
                </a:moveTo>
                <a:cubicBezTo>
                  <a:pt x="1" y="3"/>
                  <a:pt x="3" y="1"/>
                  <a:pt x="7" y="0"/>
                </a:cubicBezTo>
                <a:cubicBezTo>
                  <a:pt x="8" y="0"/>
                  <a:pt x="10" y="2"/>
                  <a:pt x="10" y="4"/>
                </a:cubicBezTo>
                <a:cubicBezTo>
                  <a:pt x="11" y="7"/>
                  <a:pt x="7" y="12"/>
                  <a:pt x="4" y="12"/>
                </a:cubicBezTo>
                <a:cubicBezTo>
                  <a:pt x="2" y="12"/>
                  <a:pt x="1" y="10"/>
                  <a:pt x="0" y="9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6" name="Freeform 86"/>
          <p:cNvSpPr>
            <a:spLocks/>
          </p:cNvSpPr>
          <p:nvPr/>
        </p:nvSpPr>
        <p:spPr bwMode="auto">
          <a:xfrm>
            <a:off x="8751888" y="4721225"/>
            <a:ext cx="190500" cy="247650"/>
          </a:xfrm>
          <a:custGeom>
            <a:avLst/>
            <a:gdLst>
              <a:gd name="T0" fmla="*/ 20 w 20"/>
              <a:gd name="T1" fmla="*/ 20 h 26"/>
              <a:gd name="T2" fmla="*/ 16 w 20"/>
              <a:gd name="T3" fmla="*/ 25 h 26"/>
              <a:gd name="T4" fmla="*/ 7 w 20"/>
              <a:gd name="T5" fmla="*/ 23 h 26"/>
              <a:gd name="T6" fmla="*/ 1 w 20"/>
              <a:gd name="T7" fmla="*/ 7 h 26"/>
              <a:gd name="T8" fmla="*/ 5 w 20"/>
              <a:gd name="T9" fmla="*/ 1 h 26"/>
              <a:gd name="T10" fmla="*/ 12 w 20"/>
              <a:gd name="T11" fmla="*/ 3 h 26"/>
              <a:gd name="T12" fmla="*/ 20 w 20"/>
              <a:gd name="T13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6">
                <a:moveTo>
                  <a:pt x="20" y="20"/>
                </a:moveTo>
                <a:cubicBezTo>
                  <a:pt x="19" y="21"/>
                  <a:pt x="18" y="25"/>
                  <a:pt x="16" y="25"/>
                </a:cubicBezTo>
                <a:cubicBezTo>
                  <a:pt x="13" y="26"/>
                  <a:pt x="9" y="25"/>
                  <a:pt x="7" y="23"/>
                </a:cubicBezTo>
                <a:cubicBezTo>
                  <a:pt x="3" y="19"/>
                  <a:pt x="0" y="14"/>
                  <a:pt x="1" y="7"/>
                </a:cubicBezTo>
                <a:cubicBezTo>
                  <a:pt x="1" y="5"/>
                  <a:pt x="3" y="1"/>
                  <a:pt x="5" y="1"/>
                </a:cubicBezTo>
                <a:cubicBezTo>
                  <a:pt x="7" y="0"/>
                  <a:pt x="10" y="1"/>
                  <a:pt x="12" y="3"/>
                </a:cubicBezTo>
                <a:cubicBezTo>
                  <a:pt x="17" y="7"/>
                  <a:pt x="20" y="12"/>
                  <a:pt x="20" y="2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7" name="Freeform 87"/>
          <p:cNvSpPr>
            <a:spLocks/>
          </p:cNvSpPr>
          <p:nvPr/>
        </p:nvSpPr>
        <p:spPr bwMode="auto">
          <a:xfrm>
            <a:off x="10263188" y="3579813"/>
            <a:ext cx="114300" cy="123825"/>
          </a:xfrm>
          <a:custGeom>
            <a:avLst/>
            <a:gdLst>
              <a:gd name="T0" fmla="*/ 2 w 12"/>
              <a:gd name="T1" fmla="*/ 12 h 13"/>
              <a:gd name="T2" fmla="*/ 0 w 12"/>
              <a:gd name="T3" fmla="*/ 9 h 13"/>
              <a:gd name="T4" fmla="*/ 8 w 12"/>
              <a:gd name="T5" fmla="*/ 1 h 13"/>
              <a:gd name="T6" fmla="*/ 11 w 12"/>
              <a:gd name="T7" fmla="*/ 5 h 13"/>
              <a:gd name="T8" fmla="*/ 2 w 12"/>
              <a:gd name="T9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2" y="12"/>
                </a:moveTo>
                <a:cubicBezTo>
                  <a:pt x="2" y="12"/>
                  <a:pt x="0" y="10"/>
                  <a:pt x="0" y="9"/>
                </a:cubicBezTo>
                <a:cubicBezTo>
                  <a:pt x="0" y="5"/>
                  <a:pt x="4" y="0"/>
                  <a:pt x="8" y="1"/>
                </a:cubicBezTo>
                <a:cubicBezTo>
                  <a:pt x="9" y="2"/>
                  <a:pt x="11" y="4"/>
                  <a:pt x="11" y="5"/>
                </a:cubicBezTo>
                <a:cubicBezTo>
                  <a:pt x="12" y="9"/>
                  <a:pt x="7" y="13"/>
                  <a:pt x="2" y="12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8" name="Freeform 88"/>
          <p:cNvSpPr>
            <a:spLocks/>
          </p:cNvSpPr>
          <p:nvPr/>
        </p:nvSpPr>
        <p:spPr bwMode="auto">
          <a:xfrm>
            <a:off x="10387013" y="3789363"/>
            <a:ext cx="85725" cy="95250"/>
          </a:xfrm>
          <a:custGeom>
            <a:avLst/>
            <a:gdLst>
              <a:gd name="T0" fmla="*/ 3 w 9"/>
              <a:gd name="T1" fmla="*/ 10 h 10"/>
              <a:gd name="T2" fmla="*/ 0 w 9"/>
              <a:gd name="T3" fmla="*/ 5 h 10"/>
              <a:gd name="T4" fmla="*/ 6 w 9"/>
              <a:gd name="T5" fmla="*/ 0 h 10"/>
              <a:gd name="T6" fmla="*/ 9 w 9"/>
              <a:gd name="T7" fmla="*/ 3 h 10"/>
              <a:gd name="T8" fmla="*/ 3 w 9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3" y="10"/>
                </a:moveTo>
                <a:cubicBezTo>
                  <a:pt x="2" y="7"/>
                  <a:pt x="0" y="5"/>
                  <a:pt x="0" y="5"/>
                </a:cubicBezTo>
                <a:cubicBezTo>
                  <a:pt x="1" y="3"/>
                  <a:pt x="3" y="1"/>
                  <a:pt x="6" y="0"/>
                </a:cubicBezTo>
                <a:cubicBezTo>
                  <a:pt x="6" y="0"/>
                  <a:pt x="9" y="3"/>
                  <a:pt x="9" y="3"/>
                </a:cubicBezTo>
                <a:cubicBezTo>
                  <a:pt x="8" y="6"/>
                  <a:pt x="6" y="7"/>
                  <a:pt x="3" y="10"/>
                </a:cubicBezTo>
                <a:close/>
              </a:path>
            </a:pathLst>
          </a:custGeom>
          <a:solidFill>
            <a:srgbClr val="53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940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83">
            <a:extLst>
              <a:ext uri="{FF2B5EF4-FFF2-40B4-BE49-F238E27FC236}">
                <a16:creationId xmlns:a16="http://schemas.microsoft.com/office/drawing/2014/main" id="{E4C7384D-9D15-40EC-AE5A-36146915E663}"/>
              </a:ext>
            </a:extLst>
          </p:cNvPr>
          <p:cNvGrpSpPr/>
          <p:nvPr/>
        </p:nvGrpSpPr>
        <p:grpSpPr>
          <a:xfrm>
            <a:off x="5186488" y="3552534"/>
            <a:ext cx="2332296" cy="3311301"/>
            <a:chOff x="9397278" y="544131"/>
            <a:chExt cx="2419222" cy="343471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E741A17-4BCD-4EA6-B743-CA8CD6904E97}"/>
                </a:ext>
              </a:extLst>
            </p:cNvPr>
            <p:cNvSpPr/>
            <p:nvPr/>
          </p:nvSpPr>
          <p:spPr>
            <a:xfrm>
              <a:off x="10239416" y="544350"/>
              <a:ext cx="1362409" cy="1719888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F003963-455E-48BB-9F1D-294318D63655}"/>
                </a:ext>
              </a:extLst>
            </p:cNvPr>
            <p:cNvSpPr/>
            <p:nvPr/>
          </p:nvSpPr>
          <p:spPr>
            <a:xfrm>
              <a:off x="10824292" y="2276007"/>
              <a:ext cx="317109" cy="169672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794D534-D059-4EAB-A058-E6E7A71126D6}"/>
                </a:ext>
              </a:extLst>
            </p:cNvPr>
            <p:cNvSpPr/>
            <p:nvPr/>
          </p:nvSpPr>
          <p:spPr>
            <a:xfrm>
              <a:off x="10878914" y="2229247"/>
              <a:ext cx="222682" cy="927105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chemeClr val="accent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789F67-C75E-4C20-9D95-4B079331A50D}"/>
                </a:ext>
              </a:extLst>
            </p:cNvPr>
            <p:cNvSpPr/>
            <p:nvPr/>
          </p:nvSpPr>
          <p:spPr>
            <a:xfrm>
              <a:off x="10239034" y="545375"/>
              <a:ext cx="1363185" cy="9837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96AB9AC-3D17-4FCF-935C-D2F123597B9D}"/>
                </a:ext>
              </a:extLst>
            </p:cNvPr>
            <p:cNvSpPr/>
            <p:nvPr/>
          </p:nvSpPr>
          <p:spPr>
            <a:xfrm>
              <a:off x="10739475" y="1309014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E0BD58-4972-4AF0-922D-01FEE634F67E}"/>
                </a:ext>
              </a:extLst>
            </p:cNvPr>
            <p:cNvSpPr/>
            <p:nvPr/>
          </p:nvSpPr>
          <p:spPr>
            <a:xfrm>
              <a:off x="11140637" y="1307486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70A661-0168-4204-9098-B6BB14569DA0}"/>
                </a:ext>
              </a:extLst>
            </p:cNvPr>
            <p:cNvSpPr/>
            <p:nvPr/>
          </p:nvSpPr>
          <p:spPr>
            <a:xfrm>
              <a:off x="10678145" y="1223613"/>
              <a:ext cx="204252" cy="51082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3E5C59-82DD-44C4-B43F-798CA39DAFF1}"/>
                </a:ext>
              </a:extLst>
            </p:cNvPr>
            <p:cNvSpPr/>
            <p:nvPr/>
          </p:nvSpPr>
          <p:spPr>
            <a:xfrm>
              <a:off x="11093521" y="1223857"/>
              <a:ext cx="204972" cy="49976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3F8D39-B919-4D6D-ABD7-4DAB8B496A32}"/>
                </a:ext>
              </a:extLst>
            </p:cNvPr>
            <p:cNvSpPr/>
            <p:nvPr/>
          </p:nvSpPr>
          <p:spPr>
            <a:xfrm>
              <a:off x="10779591" y="1313217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E1E11BE-2D3A-4A22-B4FE-EDCDB22102EA}"/>
                </a:ext>
              </a:extLst>
            </p:cNvPr>
            <p:cNvSpPr/>
            <p:nvPr/>
          </p:nvSpPr>
          <p:spPr>
            <a:xfrm>
              <a:off x="11182664" y="1311688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2817D1-DF3B-4997-8F6F-7566583A001A}"/>
                </a:ext>
              </a:extLst>
            </p:cNvPr>
            <p:cNvSpPr/>
            <p:nvPr/>
          </p:nvSpPr>
          <p:spPr>
            <a:xfrm>
              <a:off x="10912930" y="1480559"/>
              <a:ext cx="55016" cy="113813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DEB938-2884-4434-BD97-74B93D0D3ED5}"/>
                </a:ext>
              </a:extLst>
            </p:cNvPr>
            <p:cNvSpPr/>
            <p:nvPr/>
          </p:nvSpPr>
          <p:spPr>
            <a:xfrm>
              <a:off x="10515087" y="1277876"/>
              <a:ext cx="948224" cy="238504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C05DAF-B514-4936-BD6F-CB3E7ADA6053}"/>
                </a:ext>
              </a:extLst>
            </p:cNvPr>
            <p:cNvSpPr/>
            <p:nvPr/>
          </p:nvSpPr>
          <p:spPr>
            <a:xfrm>
              <a:off x="10454438" y="1253881"/>
              <a:ext cx="1079803" cy="695566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79803" h="695566">
                  <a:moveTo>
                    <a:pt x="1049538" y="93721"/>
                  </a:moveTo>
                  <a:cubicBezTo>
                    <a:pt x="1052594" y="66595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58707" y="164402"/>
                    <a:pt x="1014388" y="224385"/>
                  </a:cubicBezTo>
                  <a:cubicBezTo>
                    <a:pt x="998342" y="244253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30817" y="265266"/>
                    <a:pt x="1036166" y="256478"/>
                  </a:cubicBezTo>
                  <a:cubicBezTo>
                    <a:pt x="1039222" y="250748"/>
                    <a:pt x="1042661" y="246163"/>
                    <a:pt x="1050302" y="248073"/>
                  </a:cubicBezTo>
                  <a:cubicBezTo>
                    <a:pt x="1060618" y="252276"/>
                    <a:pt x="1057943" y="260681"/>
                    <a:pt x="1055269" y="267558"/>
                  </a:cubicBezTo>
                  <a:cubicBezTo>
                    <a:pt x="1036166" y="321046"/>
                    <a:pt x="1007893" y="411977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77196" y="187326"/>
                    <a:pt x="120751" y="242342"/>
                  </a:cubicBezTo>
                  <a:cubicBezTo>
                    <a:pt x="136033" y="255714"/>
                    <a:pt x="171183" y="271761"/>
                    <a:pt x="189140" y="277110"/>
                  </a:cubicBezTo>
                  <a:cubicBezTo>
                    <a:pt x="261731" y="298887"/>
                    <a:pt x="334322" y="319136"/>
                    <a:pt x="409206" y="332126"/>
                  </a:cubicBezTo>
                  <a:cubicBezTo>
                    <a:pt x="535668" y="354668"/>
                    <a:pt x="658691" y="340914"/>
                    <a:pt x="780186" y="303090"/>
                  </a:cubicBezTo>
                  <a:cubicBezTo>
                    <a:pt x="826415" y="288954"/>
                    <a:pt x="872262" y="270997"/>
                    <a:pt x="917345" y="253804"/>
                  </a:cubicBezTo>
                  <a:cubicBezTo>
                    <a:pt x="927661" y="251130"/>
                    <a:pt x="937594" y="245017"/>
                    <a:pt x="949056" y="246927"/>
                  </a:cubicBezTo>
                  <a:cubicBezTo>
                    <a:pt x="954787" y="247691"/>
                    <a:pt x="956697" y="252276"/>
                    <a:pt x="958990" y="256478"/>
                  </a:cubicBezTo>
                  <a:cubicBezTo>
                    <a:pt x="1012478" y="210631"/>
                    <a:pt x="1039222" y="139568"/>
                    <a:pt x="1049538" y="93721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B06CB7-AD04-4415-92FF-516542D31414}"/>
                </a:ext>
              </a:extLst>
            </p:cNvPr>
            <p:cNvSpPr/>
            <p:nvPr/>
          </p:nvSpPr>
          <p:spPr>
            <a:xfrm>
              <a:off x="10290555" y="2069043"/>
              <a:ext cx="1525945" cy="1909803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EEADC89-31CB-450C-A521-6B87BD587AC3}"/>
                </a:ext>
              </a:extLst>
            </p:cNvPr>
            <p:cNvSpPr/>
            <p:nvPr/>
          </p:nvSpPr>
          <p:spPr>
            <a:xfrm>
              <a:off x="9397278" y="2227220"/>
              <a:ext cx="1312411" cy="1508548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chemeClr val="accent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5BDF4B3-40CA-4D8F-A086-D3DBDCFFB294}"/>
                </a:ext>
              </a:extLst>
            </p:cNvPr>
            <p:cNvSpPr/>
            <p:nvPr/>
          </p:nvSpPr>
          <p:spPr>
            <a:xfrm>
              <a:off x="9556189" y="3125693"/>
              <a:ext cx="358844" cy="444408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E7D3AF-E9E4-4B81-81E1-84FD81DAEC7F}"/>
                </a:ext>
              </a:extLst>
            </p:cNvPr>
            <p:cNvSpPr/>
            <p:nvPr/>
          </p:nvSpPr>
          <p:spPr>
            <a:xfrm>
              <a:off x="10663582" y="2029191"/>
              <a:ext cx="295382" cy="346991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chemeClr val="accent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EEC51E-0DF2-4413-8815-567BD7B8434B}"/>
                </a:ext>
              </a:extLst>
            </p:cNvPr>
            <p:cNvSpPr/>
            <p:nvPr/>
          </p:nvSpPr>
          <p:spPr>
            <a:xfrm>
              <a:off x="10873196" y="1939030"/>
              <a:ext cx="230069" cy="118567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4E88AB-244A-45DC-BD3A-7CAE2529BB44}"/>
                </a:ext>
              </a:extLst>
            </p:cNvPr>
            <p:cNvSpPr/>
            <p:nvPr/>
          </p:nvSpPr>
          <p:spPr>
            <a:xfrm>
              <a:off x="10888860" y="3927486"/>
              <a:ext cx="189119" cy="51094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4A9CD30-727D-46B2-922F-E3FEC8DC1E23}"/>
                </a:ext>
              </a:extLst>
            </p:cNvPr>
            <p:cNvSpPr/>
            <p:nvPr/>
          </p:nvSpPr>
          <p:spPr>
            <a:xfrm>
              <a:off x="10901775" y="3429769"/>
              <a:ext cx="162319" cy="211720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chemeClr val="accent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9EAD44-1393-4E08-82A2-26166616395D}"/>
                </a:ext>
              </a:extLst>
            </p:cNvPr>
            <p:cNvSpPr/>
            <p:nvPr/>
          </p:nvSpPr>
          <p:spPr>
            <a:xfrm>
              <a:off x="10470505" y="2388714"/>
              <a:ext cx="416827" cy="683886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E37948-6E2B-4F52-BC64-9FAB2882C357}"/>
                </a:ext>
              </a:extLst>
            </p:cNvPr>
            <p:cNvSpPr/>
            <p:nvPr/>
          </p:nvSpPr>
          <p:spPr>
            <a:xfrm>
              <a:off x="11074923" y="2323764"/>
              <a:ext cx="511577" cy="783986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0B68431-BD5B-4C32-BBE9-CDC243ADBA04}"/>
                </a:ext>
              </a:extLst>
            </p:cNvPr>
            <p:cNvSpPr/>
            <p:nvPr/>
          </p:nvSpPr>
          <p:spPr>
            <a:xfrm>
              <a:off x="10700505" y="2715757"/>
              <a:ext cx="911211" cy="758388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161D05-F074-4205-8525-0D93C22C0EBD}"/>
                </a:ext>
              </a:extLst>
            </p:cNvPr>
            <p:cNvSpPr/>
            <p:nvPr/>
          </p:nvSpPr>
          <p:spPr>
            <a:xfrm>
              <a:off x="11094770" y="2608375"/>
              <a:ext cx="282006" cy="9744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chemeClr val="accent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B90D4A-DA22-45FD-9BFC-B5B3284D3D6B}"/>
                </a:ext>
              </a:extLst>
            </p:cNvPr>
            <p:cNvSpPr/>
            <p:nvPr/>
          </p:nvSpPr>
          <p:spPr>
            <a:xfrm>
              <a:off x="10391651" y="3052969"/>
              <a:ext cx="354188" cy="319957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CE4000-F8A4-4278-A4DD-8A302E3618EA}"/>
                </a:ext>
              </a:extLst>
            </p:cNvPr>
            <p:cNvSpPr/>
            <p:nvPr/>
          </p:nvSpPr>
          <p:spPr>
            <a:xfrm>
              <a:off x="9397300" y="544131"/>
              <a:ext cx="3820" cy="3820"/>
            </a:xfrm>
            <a:custGeom>
              <a:avLst/>
              <a:gdLst/>
              <a:ahLst/>
              <a:cxnLst/>
              <a:rect l="l" t="t" r="r" b="b"/>
              <a:pathLst>
                <a:path w="3820" h="3820"/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0F9E80-6C58-4337-9CE6-2E4136A0CE7B}"/>
                </a:ext>
              </a:extLst>
            </p:cNvPr>
            <p:cNvSpPr/>
            <p:nvPr/>
          </p:nvSpPr>
          <p:spPr>
            <a:xfrm>
              <a:off x="11015515" y="2029191"/>
              <a:ext cx="295382" cy="346991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chemeClr val="accent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957ABF-144B-4CA2-B6B1-80990D094007}"/>
              </a:ext>
            </a:extLst>
          </p:cNvPr>
          <p:cNvGrpSpPr/>
          <p:nvPr/>
        </p:nvGrpSpPr>
        <p:grpSpPr>
          <a:xfrm>
            <a:off x="362437" y="1206908"/>
            <a:ext cx="3264688" cy="3265188"/>
            <a:chOff x="839233" y="2219983"/>
            <a:chExt cx="4090415" cy="409104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B79C9C6-A751-44FA-B70C-3DCD7AF8033F}"/>
                </a:ext>
              </a:extLst>
            </p:cNvPr>
            <p:cNvSpPr/>
            <p:nvPr/>
          </p:nvSpPr>
          <p:spPr>
            <a:xfrm>
              <a:off x="839233" y="2219983"/>
              <a:ext cx="4090415" cy="40904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19AACB8-5985-4A52-9182-7E7579E21A27}"/>
                </a:ext>
              </a:extLst>
            </p:cNvPr>
            <p:cNvGrpSpPr/>
            <p:nvPr/>
          </p:nvGrpSpPr>
          <p:grpSpPr>
            <a:xfrm>
              <a:off x="925620" y="2622583"/>
              <a:ext cx="3662817" cy="3688441"/>
              <a:chOff x="1253772" y="2442538"/>
              <a:chExt cx="3662817" cy="3688441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AB3ACED-67E8-4114-9891-F2BEDE73AFAD}"/>
                  </a:ext>
                </a:extLst>
              </p:cNvPr>
              <p:cNvSpPr/>
              <p:nvPr/>
            </p:nvSpPr>
            <p:spPr>
              <a:xfrm flipH="1">
                <a:off x="3370448" y="4726676"/>
                <a:ext cx="1225101" cy="1279308"/>
              </a:xfrm>
              <a:custGeom>
                <a:avLst/>
                <a:gdLst>
                  <a:gd name="connsiteX0" fmla="*/ 588997 w 818958"/>
                  <a:gd name="connsiteY0" fmla="*/ 582416 h 582416"/>
                  <a:gd name="connsiteX1" fmla="*/ 0 w 818958"/>
                  <a:gd name="connsiteY1" fmla="*/ 581680 h 582416"/>
                  <a:gd name="connsiteX2" fmla="*/ 137981 w 818958"/>
                  <a:gd name="connsiteY2" fmla="*/ 417920 h 582416"/>
                  <a:gd name="connsiteX3" fmla="*/ 305424 w 818958"/>
                  <a:gd name="connsiteY3" fmla="*/ 245321 h 582416"/>
                  <a:gd name="connsiteX4" fmla="*/ 464274 w 818958"/>
                  <a:gd name="connsiteY4" fmla="*/ 66338 h 582416"/>
                  <a:gd name="connsiteX5" fmla="*/ 536947 w 818958"/>
                  <a:gd name="connsiteY5" fmla="*/ 14043 h 582416"/>
                  <a:gd name="connsiteX6" fmla="*/ 713720 w 818958"/>
                  <a:gd name="connsiteY6" fmla="*/ 38104 h 582416"/>
                  <a:gd name="connsiteX7" fmla="*/ 804070 w 818958"/>
                  <a:gd name="connsiteY7" fmla="*/ 92609 h 582416"/>
                  <a:gd name="connsiteX8" fmla="*/ 773380 w 818958"/>
                  <a:gd name="connsiteY8" fmla="*/ 190079 h 582416"/>
                  <a:gd name="connsiteX9" fmla="*/ 746865 w 818958"/>
                  <a:gd name="connsiteY9" fmla="*/ 244830 h 582416"/>
                  <a:gd name="connsiteX10" fmla="*/ 588997 w 818958"/>
                  <a:gd name="connsiteY10" fmla="*/ 582416 h 582416"/>
                  <a:gd name="connsiteX0" fmla="*/ 410947 w 818958"/>
                  <a:gd name="connsiteY0" fmla="*/ 981560 h 981560"/>
                  <a:gd name="connsiteX1" fmla="*/ 0 w 818958"/>
                  <a:gd name="connsiteY1" fmla="*/ 581680 h 981560"/>
                  <a:gd name="connsiteX2" fmla="*/ 137981 w 818958"/>
                  <a:gd name="connsiteY2" fmla="*/ 417920 h 981560"/>
                  <a:gd name="connsiteX3" fmla="*/ 305424 w 818958"/>
                  <a:gd name="connsiteY3" fmla="*/ 245321 h 981560"/>
                  <a:gd name="connsiteX4" fmla="*/ 464274 w 818958"/>
                  <a:gd name="connsiteY4" fmla="*/ 66338 h 981560"/>
                  <a:gd name="connsiteX5" fmla="*/ 536947 w 818958"/>
                  <a:gd name="connsiteY5" fmla="*/ 14043 h 981560"/>
                  <a:gd name="connsiteX6" fmla="*/ 713720 w 818958"/>
                  <a:gd name="connsiteY6" fmla="*/ 38104 h 981560"/>
                  <a:gd name="connsiteX7" fmla="*/ 804070 w 818958"/>
                  <a:gd name="connsiteY7" fmla="*/ 92609 h 981560"/>
                  <a:gd name="connsiteX8" fmla="*/ 773380 w 818958"/>
                  <a:gd name="connsiteY8" fmla="*/ 190079 h 981560"/>
                  <a:gd name="connsiteX9" fmla="*/ 746865 w 818958"/>
                  <a:gd name="connsiteY9" fmla="*/ 244830 h 981560"/>
                  <a:gd name="connsiteX10" fmla="*/ 410947 w 818958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6603 w 924614"/>
                  <a:gd name="connsiteY0" fmla="*/ 981560 h 981560"/>
                  <a:gd name="connsiteX1" fmla="*/ 0 w 924614"/>
                  <a:gd name="connsiteY1" fmla="*/ 638421 h 981560"/>
                  <a:gd name="connsiteX2" fmla="*/ 243637 w 924614"/>
                  <a:gd name="connsiteY2" fmla="*/ 417920 h 981560"/>
                  <a:gd name="connsiteX3" fmla="*/ 411080 w 924614"/>
                  <a:gd name="connsiteY3" fmla="*/ 245321 h 981560"/>
                  <a:gd name="connsiteX4" fmla="*/ 569930 w 924614"/>
                  <a:gd name="connsiteY4" fmla="*/ 66338 h 981560"/>
                  <a:gd name="connsiteX5" fmla="*/ 642603 w 924614"/>
                  <a:gd name="connsiteY5" fmla="*/ 14043 h 981560"/>
                  <a:gd name="connsiteX6" fmla="*/ 819376 w 924614"/>
                  <a:gd name="connsiteY6" fmla="*/ 38104 h 981560"/>
                  <a:gd name="connsiteX7" fmla="*/ 909726 w 924614"/>
                  <a:gd name="connsiteY7" fmla="*/ 92609 h 981560"/>
                  <a:gd name="connsiteX8" fmla="*/ 879036 w 924614"/>
                  <a:gd name="connsiteY8" fmla="*/ 190079 h 981560"/>
                  <a:gd name="connsiteX9" fmla="*/ 852521 w 924614"/>
                  <a:gd name="connsiteY9" fmla="*/ 244830 h 981560"/>
                  <a:gd name="connsiteX10" fmla="*/ 516603 w 924614"/>
                  <a:gd name="connsiteY10" fmla="*/ 981560 h 981560"/>
                  <a:gd name="connsiteX0" fmla="*/ 506820 w 914831"/>
                  <a:gd name="connsiteY0" fmla="*/ 981560 h 981560"/>
                  <a:gd name="connsiteX1" fmla="*/ 0 w 914831"/>
                  <a:gd name="connsiteY1" fmla="*/ 657987 h 981560"/>
                  <a:gd name="connsiteX2" fmla="*/ 233854 w 914831"/>
                  <a:gd name="connsiteY2" fmla="*/ 417920 h 981560"/>
                  <a:gd name="connsiteX3" fmla="*/ 401297 w 914831"/>
                  <a:gd name="connsiteY3" fmla="*/ 245321 h 981560"/>
                  <a:gd name="connsiteX4" fmla="*/ 560147 w 914831"/>
                  <a:gd name="connsiteY4" fmla="*/ 66338 h 981560"/>
                  <a:gd name="connsiteX5" fmla="*/ 632820 w 914831"/>
                  <a:gd name="connsiteY5" fmla="*/ 14043 h 981560"/>
                  <a:gd name="connsiteX6" fmla="*/ 809593 w 914831"/>
                  <a:gd name="connsiteY6" fmla="*/ 38104 h 981560"/>
                  <a:gd name="connsiteX7" fmla="*/ 899943 w 914831"/>
                  <a:gd name="connsiteY7" fmla="*/ 92609 h 981560"/>
                  <a:gd name="connsiteX8" fmla="*/ 869253 w 914831"/>
                  <a:gd name="connsiteY8" fmla="*/ 190079 h 981560"/>
                  <a:gd name="connsiteX9" fmla="*/ 842738 w 914831"/>
                  <a:gd name="connsiteY9" fmla="*/ 244830 h 981560"/>
                  <a:gd name="connsiteX10" fmla="*/ 506820 w 914831"/>
                  <a:gd name="connsiteY10" fmla="*/ 981560 h 981560"/>
                  <a:gd name="connsiteX0" fmla="*/ 536169 w 944180"/>
                  <a:gd name="connsiteY0" fmla="*/ 981560 h 981560"/>
                  <a:gd name="connsiteX1" fmla="*/ 0 w 944180"/>
                  <a:gd name="connsiteY1" fmla="*/ 642335 h 981560"/>
                  <a:gd name="connsiteX2" fmla="*/ 263203 w 944180"/>
                  <a:gd name="connsiteY2" fmla="*/ 417920 h 981560"/>
                  <a:gd name="connsiteX3" fmla="*/ 430646 w 944180"/>
                  <a:gd name="connsiteY3" fmla="*/ 245321 h 981560"/>
                  <a:gd name="connsiteX4" fmla="*/ 589496 w 944180"/>
                  <a:gd name="connsiteY4" fmla="*/ 66338 h 981560"/>
                  <a:gd name="connsiteX5" fmla="*/ 662169 w 944180"/>
                  <a:gd name="connsiteY5" fmla="*/ 14043 h 981560"/>
                  <a:gd name="connsiteX6" fmla="*/ 838942 w 944180"/>
                  <a:gd name="connsiteY6" fmla="*/ 38104 h 981560"/>
                  <a:gd name="connsiteX7" fmla="*/ 929292 w 944180"/>
                  <a:gd name="connsiteY7" fmla="*/ 92609 h 981560"/>
                  <a:gd name="connsiteX8" fmla="*/ 898602 w 944180"/>
                  <a:gd name="connsiteY8" fmla="*/ 190079 h 981560"/>
                  <a:gd name="connsiteX9" fmla="*/ 872087 w 944180"/>
                  <a:gd name="connsiteY9" fmla="*/ 244830 h 981560"/>
                  <a:gd name="connsiteX10" fmla="*/ 536169 w 944180"/>
                  <a:gd name="connsiteY10" fmla="*/ 981560 h 981560"/>
                  <a:gd name="connsiteX0" fmla="*/ 504863 w 912874"/>
                  <a:gd name="connsiteY0" fmla="*/ 981560 h 981560"/>
                  <a:gd name="connsiteX1" fmla="*/ 0 w 912874"/>
                  <a:gd name="connsiteY1" fmla="*/ 652118 h 981560"/>
                  <a:gd name="connsiteX2" fmla="*/ 231897 w 912874"/>
                  <a:gd name="connsiteY2" fmla="*/ 417920 h 981560"/>
                  <a:gd name="connsiteX3" fmla="*/ 399340 w 912874"/>
                  <a:gd name="connsiteY3" fmla="*/ 245321 h 981560"/>
                  <a:gd name="connsiteX4" fmla="*/ 558190 w 912874"/>
                  <a:gd name="connsiteY4" fmla="*/ 66338 h 981560"/>
                  <a:gd name="connsiteX5" fmla="*/ 630863 w 912874"/>
                  <a:gd name="connsiteY5" fmla="*/ 14043 h 981560"/>
                  <a:gd name="connsiteX6" fmla="*/ 807636 w 912874"/>
                  <a:gd name="connsiteY6" fmla="*/ 38104 h 981560"/>
                  <a:gd name="connsiteX7" fmla="*/ 897986 w 912874"/>
                  <a:gd name="connsiteY7" fmla="*/ 92609 h 981560"/>
                  <a:gd name="connsiteX8" fmla="*/ 867296 w 912874"/>
                  <a:gd name="connsiteY8" fmla="*/ 190079 h 981560"/>
                  <a:gd name="connsiteX9" fmla="*/ 840781 w 912874"/>
                  <a:gd name="connsiteY9" fmla="*/ 244830 h 981560"/>
                  <a:gd name="connsiteX10" fmla="*/ 504863 w 912874"/>
                  <a:gd name="connsiteY10" fmla="*/ 981560 h 981560"/>
                  <a:gd name="connsiteX0" fmla="*/ 507754 w 915765"/>
                  <a:gd name="connsiteY0" fmla="*/ 981560 h 990312"/>
                  <a:gd name="connsiteX1" fmla="*/ 2891 w 915765"/>
                  <a:gd name="connsiteY1" fmla="*/ 652118 h 990312"/>
                  <a:gd name="connsiteX2" fmla="*/ 234788 w 915765"/>
                  <a:gd name="connsiteY2" fmla="*/ 417920 h 990312"/>
                  <a:gd name="connsiteX3" fmla="*/ 402231 w 915765"/>
                  <a:gd name="connsiteY3" fmla="*/ 245321 h 990312"/>
                  <a:gd name="connsiteX4" fmla="*/ 561081 w 915765"/>
                  <a:gd name="connsiteY4" fmla="*/ 66338 h 990312"/>
                  <a:gd name="connsiteX5" fmla="*/ 633754 w 915765"/>
                  <a:gd name="connsiteY5" fmla="*/ 14043 h 990312"/>
                  <a:gd name="connsiteX6" fmla="*/ 810527 w 915765"/>
                  <a:gd name="connsiteY6" fmla="*/ 38104 h 990312"/>
                  <a:gd name="connsiteX7" fmla="*/ 900877 w 915765"/>
                  <a:gd name="connsiteY7" fmla="*/ 92609 h 990312"/>
                  <a:gd name="connsiteX8" fmla="*/ 870187 w 915765"/>
                  <a:gd name="connsiteY8" fmla="*/ 190079 h 990312"/>
                  <a:gd name="connsiteX9" fmla="*/ 843672 w 915765"/>
                  <a:gd name="connsiteY9" fmla="*/ 244830 h 990312"/>
                  <a:gd name="connsiteX10" fmla="*/ 507754 w 915765"/>
                  <a:gd name="connsiteY10" fmla="*/ 981560 h 990312"/>
                  <a:gd name="connsiteX0" fmla="*/ 504863 w 912874"/>
                  <a:gd name="connsiteY0" fmla="*/ 981560 h 990614"/>
                  <a:gd name="connsiteX1" fmla="*/ 0 w 912874"/>
                  <a:gd name="connsiteY1" fmla="*/ 652118 h 990614"/>
                  <a:gd name="connsiteX2" fmla="*/ 231897 w 912874"/>
                  <a:gd name="connsiteY2" fmla="*/ 417920 h 990614"/>
                  <a:gd name="connsiteX3" fmla="*/ 399340 w 912874"/>
                  <a:gd name="connsiteY3" fmla="*/ 245321 h 990614"/>
                  <a:gd name="connsiteX4" fmla="*/ 558190 w 912874"/>
                  <a:gd name="connsiteY4" fmla="*/ 66338 h 990614"/>
                  <a:gd name="connsiteX5" fmla="*/ 630863 w 912874"/>
                  <a:gd name="connsiteY5" fmla="*/ 14043 h 990614"/>
                  <a:gd name="connsiteX6" fmla="*/ 807636 w 912874"/>
                  <a:gd name="connsiteY6" fmla="*/ 38104 h 990614"/>
                  <a:gd name="connsiteX7" fmla="*/ 897986 w 912874"/>
                  <a:gd name="connsiteY7" fmla="*/ 92609 h 990614"/>
                  <a:gd name="connsiteX8" fmla="*/ 867296 w 912874"/>
                  <a:gd name="connsiteY8" fmla="*/ 190079 h 990614"/>
                  <a:gd name="connsiteX9" fmla="*/ 840781 w 912874"/>
                  <a:gd name="connsiteY9" fmla="*/ 244830 h 990614"/>
                  <a:gd name="connsiteX10" fmla="*/ 504863 w 912874"/>
                  <a:gd name="connsiteY10" fmla="*/ 981560 h 990614"/>
                  <a:gd name="connsiteX0" fmla="*/ 524428 w 932439"/>
                  <a:gd name="connsiteY0" fmla="*/ 981560 h 990802"/>
                  <a:gd name="connsiteX1" fmla="*/ 0 w 932439"/>
                  <a:gd name="connsiteY1" fmla="*/ 659944 h 990802"/>
                  <a:gd name="connsiteX2" fmla="*/ 251462 w 932439"/>
                  <a:gd name="connsiteY2" fmla="*/ 417920 h 990802"/>
                  <a:gd name="connsiteX3" fmla="*/ 418905 w 932439"/>
                  <a:gd name="connsiteY3" fmla="*/ 245321 h 990802"/>
                  <a:gd name="connsiteX4" fmla="*/ 577755 w 932439"/>
                  <a:gd name="connsiteY4" fmla="*/ 66338 h 990802"/>
                  <a:gd name="connsiteX5" fmla="*/ 650428 w 932439"/>
                  <a:gd name="connsiteY5" fmla="*/ 14043 h 990802"/>
                  <a:gd name="connsiteX6" fmla="*/ 827201 w 932439"/>
                  <a:gd name="connsiteY6" fmla="*/ 38104 h 990802"/>
                  <a:gd name="connsiteX7" fmla="*/ 917551 w 932439"/>
                  <a:gd name="connsiteY7" fmla="*/ 92609 h 990802"/>
                  <a:gd name="connsiteX8" fmla="*/ 886861 w 932439"/>
                  <a:gd name="connsiteY8" fmla="*/ 190079 h 990802"/>
                  <a:gd name="connsiteX9" fmla="*/ 860346 w 932439"/>
                  <a:gd name="connsiteY9" fmla="*/ 244830 h 990802"/>
                  <a:gd name="connsiteX10" fmla="*/ 524428 w 932439"/>
                  <a:gd name="connsiteY10" fmla="*/ 981560 h 990802"/>
                  <a:gd name="connsiteX0" fmla="*/ 524428 w 932439"/>
                  <a:gd name="connsiteY0" fmla="*/ 981560 h 990665"/>
                  <a:gd name="connsiteX1" fmla="*/ 0 w 932439"/>
                  <a:gd name="connsiteY1" fmla="*/ 659944 h 990665"/>
                  <a:gd name="connsiteX2" fmla="*/ 251462 w 932439"/>
                  <a:gd name="connsiteY2" fmla="*/ 417920 h 990665"/>
                  <a:gd name="connsiteX3" fmla="*/ 418905 w 932439"/>
                  <a:gd name="connsiteY3" fmla="*/ 245321 h 990665"/>
                  <a:gd name="connsiteX4" fmla="*/ 577755 w 932439"/>
                  <a:gd name="connsiteY4" fmla="*/ 66338 h 990665"/>
                  <a:gd name="connsiteX5" fmla="*/ 650428 w 932439"/>
                  <a:gd name="connsiteY5" fmla="*/ 14043 h 990665"/>
                  <a:gd name="connsiteX6" fmla="*/ 827201 w 932439"/>
                  <a:gd name="connsiteY6" fmla="*/ 38104 h 990665"/>
                  <a:gd name="connsiteX7" fmla="*/ 917551 w 932439"/>
                  <a:gd name="connsiteY7" fmla="*/ 92609 h 990665"/>
                  <a:gd name="connsiteX8" fmla="*/ 886861 w 932439"/>
                  <a:gd name="connsiteY8" fmla="*/ 190079 h 990665"/>
                  <a:gd name="connsiteX9" fmla="*/ 860346 w 932439"/>
                  <a:gd name="connsiteY9" fmla="*/ 244830 h 990665"/>
                  <a:gd name="connsiteX10" fmla="*/ 524428 w 932439"/>
                  <a:gd name="connsiteY10" fmla="*/ 981560 h 990665"/>
                  <a:gd name="connsiteX0" fmla="*/ 528341 w 932439"/>
                  <a:gd name="connsiteY0" fmla="*/ 971777 h 981121"/>
                  <a:gd name="connsiteX1" fmla="*/ 0 w 932439"/>
                  <a:gd name="connsiteY1" fmla="*/ 659944 h 981121"/>
                  <a:gd name="connsiteX2" fmla="*/ 251462 w 932439"/>
                  <a:gd name="connsiteY2" fmla="*/ 417920 h 981121"/>
                  <a:gd name="connsiteX3" fmla="*/ 418905 w 932439"/>
                  <a:gd name="connsiteY3" fmla="*/ 245321 h 981121"/>
                  <a:gd name="connsiteX4" fmla="*/ 577755 w 932439"/>
                  <a:gd name="connsiteY4" fmla="*/ 66338 h 981121"/>
                  <a:gd name="connsiteX5" fmla="*/ 650428 w 932439"/>
                  <a:gd name="connsiteY5" fmla="*/ 14043 h 981121"/>
                  <a:gd name="connsiteX6" fmla="*/ 827201 w 932439"/>
                  <a:gd name="connsiteY6" fmla="*/ 38104 h 981121"/>
                  <a:gd name="connsiteX7" fmla="*/ 917551 w 932439"/>
                  <a:gd name="connsiteY7" fmla="*/ 92609 h 981121"/>
                  <a:gd name="connsiteX8" fmla="*/ 886861 w 932439"/>
                  <a:gd name="connsiteY8" fmla="*/ 190079 h 981121"/>
                  <a:gd name="connsiteX9" fmla="*/ 860346 w 932439"/>
                  <a:gd name="connsiteY9" fmla="*/ 244830 h 981121"/>
                  <a:gd name="connsiteX10" fmla="*/ 528341 w 932439"/>
                  <a:gd name="connsiteY10" fmla="*/ 971777 h 981121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6503 w 930601"/>
                  <a:gd name="connsiteY0" fmla="*/ 971777 h 971777"/>
                  <a:gd name="connsiteX1" fmla="*/ 0 w 930601"/>
                  <a:gd name="connsiteY1" fmla="*/ 654432 h 971777"/>
                  <a:gd name="connsiteX2" fmla="*/ 249624 w 930601"/>
                  <a:gd name="connsiteY2" fmla="*/ 417920 h 971777"/>
                  <a:gd name="connsiteX3" fmla="*/ 417067 w 930601"/>
                  <a:gd name="connsiteY3" fmla="*/ 245321 h 971777"/>
                  <a:gd name="connsiteX4" fmla="*/ 575917 w 930601"/>
                  <a:gd name="connsiteY4" fmla="*/ 66338 h 971777"/>
                  <a:gd name="connsiteX5" fmla="*/ 648590 w 930601"/>
                  <a:gd name="connsiteY5" fmla="*/ 14043 h 971777"/>
                  <a:gd name="connsiteX6" fmla="*/ 825363 w 930601"/>
                  <a:gd name="connsiteY6" fmla="*/ 38104 h 971777"/>
                  <a:gd name="connsiteX7" fmla="*/ 915713 w 930601"/>
                  <a:gd name="connsiteY7" fmla="*/ 92609 h 971777"/>
                  <a:gd name="connsiteX8" fmla="*/ 885023 w 930601"/>
                  <a:gd name="connsiteY8" fmla="*/ 190079 h 971777"/>
                  <a:gd name="connsiteX9" fmla="*/ 858508 w 930601"/>
                  <a:gd name="connsiteY9" fmla="*/ 244830 h 971777"/>
                  <a:gd name="connsiteX10" fmla="*/ 526503 w 930601"/>
                  <a:gd name="connsiteY10" fmla="*/ 971777 h 97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601" h="971777">
                    <a:moveTo>
                      <a:pt x="526503" y="971777"/>
                    </a:moveTo>
                    <a:cubicBezTo>
                      <a:pt x="300283" y="906611"/>
                      <a:pt x="82295" y="725586"/>
                      <a:pt x="0" y="654432"/>
                    </a:cubicBezTo>
                    <a:cubicBezTo>
                      <a:pt x="40971" y="604800"/>
                      <a:pt x="180113" y="486105"/>
                      <a:pt x="249624" y="417920"/>
                    </a:cubicBezTo>
                    <a:cubicBezTo>
                      <a:pt x="319135" y="349735"/>
                      <a:pt x="363299" y="298598"/>
                      <a:pt x="417067" y="245321"/>
                    </a:cubicBezTo>
                    <a:cubicBezTo>
                      <a:pt x="431061" y="231572"/>
                      <a:pt x="561186" y="79351"/>
                      <a:pt x="575917" y="66338"/>
                    </a:cubicBezTo>
                    <a:cubicBezTo>
                      <a:pt x="607098" y="39086"/>
                      <a:pt x="612008" y="33193"/>
                      <a:pt x="648590" y="14043"/>
                    </a:cubicBezTo>
                    <a:cubicBezTo>
                      <a:pt x="679525" y="-2407"/>
                      <a:pt x="762756" y="-14437"/>
                      <a:pt x="825363" y="38104"/>
                    </a:cubicBezTo>
                    <a:cubicBezTo>
                      <a:pt x="834938" y="45960"/>
                      <a:pt x="904910" y="88926"/>
                      <a:pt x="915713" y="92609"/>
                    </a:cubicBezTo>
                    <a:cubicBezTo>
                      <a:pt x="956224" y="105867"/>
                      <a:pt x="903192" y="151533"/>
                      <a:pt x="885023" y="190079"/>
                    </a:cubicBezTo>
                    <a:cubicBezTo>
                      <a:pt x="876430" y="208493"/>
                      <a:pt x="867346" y="226661"/>
                      <a:pt x="858508" y="244830"/>
                    </a:cubicBezTo>
                    <a:cubicBezTo>
                      <a:pt x="840339" y="282885"/>
                      <a:pt x="530677" y="971777"/>
                      <a:pt x="526503" y="971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5" name="Graphic 123">
                <a:extLst>
                  <a:ext uri="{FF2B5EF4-FFF2-40B4-BE49-F238E27FC236}">
                    <a16:creationId xmlns:a16="http://schemas.microsoft.com/office/drawing/2014/main" id="{B42664D0-E11A-4669-99ED-43138E33F85F}"/>
                  </a:ext>
                </a:extLst>
              </p:cNvPr>
              <p:cNvGrpSpPr/>
              <p:nvPr/>
            </p:nvGrpSpPr>
            <p:grpSpPr>
              <a:xfrm flipH="1">
                <a:off x="3269266" y="4682037"/>
                <a:ext cx="1055938" cy="441060"/>
                <a:chOff x="5914123" y="5988271"/>
                <a:chExt cx="802104" cy="335035"/>
              </a:xfrm>
              <a:solidFill>
                <a:schemeClr val="accent1"/>
              </a:solidFill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0E8EB05-2C35-4C32-98FE-E5DCFFA09FFA}"/>
                    </a:ext>
                  </a:extLst>
                </p:cNvPr>
                <p:cNvSpPr/>
                <p:nvPr/>
              </p:nvSpPr>
              <p:spPr>
                <a:xfrm>
                  <a:off x="5914123" y="5988271"/>
                  <a:ext cx="802104" cy="335035"/>
                </a:xfrm>
                <a:custGeom>
                  <a:avLst/>
                  <a:gdLst>
                    <a:gd name="connsiteX0" fmla="*/ 768054 w 802104"/>
                    <a:gd name="connsiteY0" fmla="*/ 98036 h 335035"/>
                    <a:gd name="connsiteX1" fmla="*/ 65873 w 802104"/>
                    <a:gd name="connsiteY1" fmla="*/ 332506 h 335035"/>
                    <a:gd name="connsiteX2" fmla="*/ 2775 w 802104"/>
                    <a:gd name="connsiteY2" fmla="*/ 301079 h 335035"/>
                    <a:gd name="connsiteX3" fmla="*/ 2530 w 802104"/>
                    <a:gd name="connsiteY3" fmla="*/ 300097 h 335035"/>
                    <a:gd name="connsiteX4" fmla="*/ 33956 w 802104"/>
                    <a:gd name="connsiteY4" fmla="*/ 236999 h 335035"/>
                    <a:gd name="connsiteX5" fmla="*/ 736136 w 802104"/>
                    <a:gd name="connsiteY5" fmla="*/ 2530 h 335035"/>
                    <a:gd name="connsiteX6" fmla="*/ 799234 w 802104"/>
                    <a:gd name="connsiteY6" fmla="*/ 33956 h 335035"/>
                    <a:gd name="connsiteX7" fmla="*/ 799480 w 802104"/>
                    <a:gd name="connsiteY7" fmla="*/ 34938 h 335035"/>
                    <a:gd name="connsiteX8" fmla="*/ 768054 w 802104"/>
                    <a:gd name="connsiteY8" fmla="*/ 98036 h 33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104" h="335035">
                      <a:moveTo>
                        <a:pt x="768054" y="98036"/>
                      </a:moveTo>
                      <a:lnTo>
                        <a:pt x="65873" y="332506"/>
                      </a:lnTo>
                      <a:cubicBezTo>
                        <a:pt x="39848" y="341099"/>
                        <a:pt x="11368" y="327104"/>
                        <a:pt x="2775" y="301079"/>
                      </a:cubicBezTo>
                      <a:lnTo>
                        <a:pt x="2530" y="300097"/>
                      </a:lnTo>
                      <a:cubicBezTo>
                        <a:pt x="-6063" y="274072"/>
                        <a:pt x="7931" y="245592"/>
                        <a:pt x="33956" y="236999"/>
                      </a:cubicBezTo>
                      <a:lnTo>
                        <a:pt x="736136" y="2530"/>
                      </a:lnTo>
                      <a:cubicBezTo>
                        <a:pt x="762161" y="-6063"/>
                        <a:pt x="790641" y="7931"/>
                        <a:pt x="799234" y="33956"/>
                      </a:cubicBezTo>
                      <a:lnTo>
                        <a:pt x="799480" y="34938"/>
                      </a:lnTo>
                      <a:cubicBezTo>
                        <a:pt x="808319" y="60718"/>
                        <a:pt x="794079" y="89198"/>
                        <a:pt x="768054" y="98036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6B0024A-2E3D-4D44-8A76-FC81D042367A}"/>
                    </a:ext>
                  </a:extLst>
                </p:cNvPr>
                <p:cNvSpPr/>
                <p:nvPr/>
              </p:nvSpPr>
              <p:spPr>
                <a:xfrm>
                  <a:off x="5962113" y="6021039"/>
                  <a:ext cx="718646" cy="264834"/>
                </a:xfrm>
                <a:custGeom>
                  <a:avLst/>
                  <a:gdLst>
                    <a:gd name="connsiteX0" fmla="*/ 705824 w 718646"/>
                    <a:gd name="connsiteY0" fmla="*/ 36543 h 264834"/>
                    <a:gd name="connsiteX1" fmla="*/ 24758 w 718646"/>
                    <a:gd name="connsiteY1" fmla="*/ 263892 h 264834"/>
                    <a:gd name="connsiteX2" fmla="*/ 943 w 718646"/>
                    <a:gd name="connsiteY2" fmla="*/ 252107 h 264834"/>
                    <a:gd name="connsiteX3" fmla="*/ 943 w 718646"/>
                    <a:gd name="connsiteY3" fmla="*/ 252107 h 264834"/>
                    <a:gd name="connsiteX4" fmla="*/ 12728 w 718646"/>
                    <a:gd name="connsiteY4" fmla="*/ 228292 h 264834"/>
                    <a:gd name="connsiteX5" fmla="*/ 693793 w 718646"/>
                    <a:gd name="connsiteY5" fmla="*/ 943 h 264834"/>
                    <a:gd name="connsiteX6" fmla="*/ 717609 w 718646"/>
                    <a:gd name="connsiteY6" fmla="*/ 12728 h 264834"/>
                    <a:gd name="connsiteX7" fmla="*/ 717609 w 718646"/>
                    <a:gd name="connsiteY7" fmla="*/ 12728 h 264834"/>
                    <a:gd name="connsiteX8" fmla="*/ 705824 w 718646"/>
                    <a:gd name="connsiteY8" fmla="*/ 36543 h 26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646" h="264834">
                      <a:moveTo>
                        <a:pt x="705824" y="36543"/>
                      </a:moveTo>
                      <a:lnTo>
                        <a:pt x="24758" y="263892"/>
                      </a:lnTo>
                      <a:cubicBezTo>
                        <a:pt x="14937" y="267084"/>
                        <a:pt x="4380" y="261928"/>
                        <a:pt x="943" y="252107"/>
                      </a:cubicBezTo>
                      <a:lnTo>
                        <a:pt x="943" y="252107"/>
                      </a:lnTo>
                      <a:cubicBezTo>
                        <a:pt x="-2249" y="242287"/>
                        <a:pt x="2907" y="231729"/>
                        <a:pt x="12728" y="228292"/>
                      </a:cubicBezTo>
                      <a:lnTo>
                        <a:pt x="693793" y="943"/>
                      </a:lnTo>
                      <a:cubicBezTo>
                        <a:pt x="703614" y="-2249"/>
                        <a:pt x="714172" y="2907"/>
                        <a:pt x="717609" y="12728"/>
                      </a:cubicBezTo>
                      <a:lnTo>
                        <a:pt x="717609" y="12728"/>
                      </a:lnTo>
                      <a:cubicBezTo>
                        <a:pt x="721046" y="22548"/>
                        <a:pt x="715645" y="33106"/>
                        <a:pt x="705824" y="36543"/>
                      </a:cubicBezTo>
                      <a:close/>
                    </a:path>
                  </a:pathLst>
                </a:custGeom>
                <a:solidFill>
                  <a:srgbClr val="9ED7DB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B3510693-7C92-48E9-9D20-B967CD7F8263}"/>
                    </a:ext>
                  </a:extLst>
                </p:cNvPr>
                <p:cNvSpPr/>
                <p:nvPr/>
              </p:nvSpPr>
              <p:spPr>
                <a:xfrm>
                  <a:off x="6091501" y="6021039"/>
                  <a:ext cx="588767" cy="221623"/>
                </a:xfrm>
                <a:custGeom>
                  <a:avLst/>
                  <a:gdLst>
                    <a:gd name="connsiteX0" fmla="*/ 575945 w 588767"/>
                    <a:gd name="connsiteY0" fmla="*/ 36543 h 221623"/>
                    <a:gd name="connsiteX1" fmla="*/ 24758 w 588767"/>
                    <a:gd name="connsiteY1" fmla="*/ 220681 h 221623"/>
                    <a:gd name="connsiteX2" fmla="*/ 943 w 588767"/>
                    <a:gd name="connsiteY2" fmla="*/ 208896 h 221623"/>
                    <a:gd name="connsiteX3" fmla="*/ 943 w 588767"/>
                    <a:gd name="connsiteY3" fmla="*/ 208896 h 221623"/>
                    <a:gd name="connsiteX4" fmla="*/ 12728 w 588767"/>
                    <a:gd name="connsiteY4" fmla="*/ 185081 h 221623"/>
                    <a:gd name="connsiteX5" fmla="*/ 563915 w 588767"/>
                    <a:gd name="connsiteY5" fmla="*/ 943 h 221623"/>
                    <a:gd name="connsiteX6" fmla="*/ 587730 w 588767"/>
                    <a:gd name="connsiteY6" fmla="*/ 12728 h 221623"/>
                    <a:gd name="connsiteX7" fmla="*/ 587730 w 588767"/>
                    <a:gd name="connsiteY7" fmla="*/ 12728 h 221623"/>
                    <a:gd name="connsiteX8" fmla="*/ 575945 w 588767"/>
                    <a:gd name="connsiteY8" fmla="*/ 36543 h 22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8767" h="221623">
                      <a:moveTo>
                        <a:pt x="575945" y="36543"/>
                      </a:moveTo>
                      <a:lnTo>
                        <a:pt x="24758" y="220681"/>
                      </a:lnTo>
                      <a:cubicBezTo>
                        <a:pt x="14937" y="223873"/>
                        <a:pt x="4380" y="218717"/>
                        <a:pt x="943" y="208896"/>
                      </a:cubicBezTo>
                      <a:lnTo>
                        <a:pt x="943" y="208896"/>
                      </a:lnTo>
                      <a:cubicBezTo>
                        <a:pt x="-2249" y="199076"/>
                        <a:pt x="2907" y="188518"/>
                        <a:pt x="12728" y="185081"/>
                      </a:cubicBezTo>
                      <a:lnTo>
                        <a:pt x="563915" y="943"/>
                      </a:lnTo>
                      <a:cubicBezTo>
                        <a:pt x="573735" y="-2249"/>
                        <a:pt x="584293" y="2907"/>
                        <a:pt x="587730" y="12728"/>
                      </a:cubicBezTo>
                      <a:lnTo>
                        <a:pt x="587730" y="12728"/>
                      </a:lnTo>
                      <a:cubicBezTo>
                        <a:pt x="591167" y="22794"/>
                        <a:pt x="585766" y="33351"/>
                        <a:pt x="575945" y="36543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A5E54B93-CA7E-4324-9522-D2FF238EAC66}"/>
                    </a:ext>
                  </a:extLst>
                </p:cNvPr>
                <p:cNvSpPr/>
                <p:nvPr/>
              </p:nvSpPr>
              <p:spPr>
                <a:xfrm>
                  <a:off x="6017315" y="619949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70E1F0E0-1022-4F53-A735-888D0D2D8C0A}"/>
                    </a:ext>
                  </a:extLst>
                </p:cNvPr>
                <p:cNvSpPr/>
                <p:nvPr/>
              </p:nvSpPr>
              <p:spPr>
                <a:xfrm>
                  <a:off x="6051688" y="618795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1485D5B-8488-4925-B1D0-832B9A375650}"/>
                    </a:ext>
                  </a:extLst>
                </p:cNvPr>
                <p:cNvSpPr/>
                <p:nvPr/>
              </p:nvSpPr>
              <p:spPr>
                <a:xfrm>
                  <a:off x="6085815" y="617665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670B21-CE11-4171-A427-EC6398726B30}"/>
                    </a:ext>
                  </a:extLst>
                </p:cNvPr>
                <p:cNvSpPr/>
                <p:nvPr/>
              </p:nvSpPr>
              <p:spPr>
                <a:xfrm>
                  <a:off x="6120187" y="616511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33C11196-DE99-4341-AE96-FF5751BB1401}"/>
                    </a:ext>
                  </a:extLst>
                </p:cNvPr>
                <p:cNvSpPr/>
                <p:nvPr/>
              </p:nvSpPr>
              <p:spPr>
                <a:xfrm>
                  <a:off x="6154314" y="6153825"/>
                  <a:ext cx="22803" cy="51285"/>
                </a:xfrm>
                <a:custGeom>
                  <a:avLst/>
                  <a:gdLst>
                    <a:gd name="connsiteX0" fmla="*/ 15468 w 22803"/>
                    <a:gd name="connsiteY0" fmla="*/ 48858 h 51285"/>
                    <a:gd name="connsiteX1" fmla="*/ 0 w 22803"/>
                    <a:gd name="connsiteY1" fmla="*/ 2455 h 51285"/>
                    <a:gd name="connsiteX2" fmla="*/ 7120 w 22803"/>
                    <a:gd name="connsiteY2" fmla="*/ 0 h 51285"/>
                    <a:gd name="connsiteX3" fmla="*/ 22588 w 22803"/>
                    <a:gd name="connsiteY3" fmla="*/ 46403 h 51285"/>
                    <a:gd name="connsiteX4" fmla="*/ 20132 w 22803"/>
                    <a:gd name="connsiteY4" fmla="*/ 51068 h 51285"/>
                    <a:gd name="connsiteX5" fmla="*/ 20132 w 22803"/>
                    <a:gd name="connsiteY5" fmla="*/ 51068 h 51285"/>
                    <a:gd name="connsiteX6" fmla="*/ 15468 w 22803"/>
                    <a:gd name="connsiteY6" fmla="*/ 48858 h 5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285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577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E92DEED3-9C09-4BB8-B7A2-E05AFDC84033}"/>
                    </a:ext>
                  </a:extLst>
                </p:cNvPr>
                <p:cNvSpPr/>
                <p:nvPr/>
              </p:nvSpPr>
              <p:spPr>
                <a:xfrm>
                  <a:off x="6188687" y="6142285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9C21646-EFB7-4DB0-9427-C8629D306A42}"/>
                    </a:ext>
                  </a:extLst>
                </p:cNvPr>
                <p:cNvSpPr/>
                <p:nvPr/>
              </p:nvSpPr>
              <p:spPr>
                <a:xfrm>
                  <a:off x="6222814" y="6130746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54A18643-D7C7-4614-847B-6ED52DE7C94D}"/>
                    </a:ext>
                  </a:extLst>
                </p:cNvPr>
                <p:cNvSpPr/>
                <p:nvPr/>
              </p:nvSpPr>
              <p:spPr>
                <a:xfrm>
                  <a:off x="6257186" y="6119452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3F8C7B3A-58CF-4340-B675-63FC9C79441E}"/>
                    </a:ext>
                  </a:extLst>
                </p:cNvPr>
                <p:cNvSpPr/>
                <p:nvPr/>
              </p:nvSpPr>
              <p:spPr>
                <a:xfrm>
                  <a:off x="6291313" y="61079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EBB9BA24-55D7-4619-AF62-891B82A6C544}"/>
                    </a:ext>
                  </a:extLst>
                </p:cNvPr>
                <p:cNvSpPr/>
                <p:nvPr/>
              </p:nvSpPr>
              <p:spPr>
                <a:xfrm>
                  <a:off x="6325686" y="6096619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A2C22A96-0FFA-44D7-A63E-7D00740AE156}"/>
                    </a:ext>
                  </a:extLst>
                </p:cNvPr>
                <p:cNvSpPr/>
                <p:nvPr/>
              </p:nvSpPr>
              <p:spPr>
                <a:xfrm>
                  <a:off x="6359812" y="6085080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F33F9DD9-ABB7-4482-8EB4-9B4667324930}"/>
                    </a:ext>
                  </a:extLst>
                </p:cNvPr>
                <p:cNvSpPr/>
                <p:nvPr/>
              </p:nvSpPr>
              <p:spPr>
                <a:xfrm>
                  <a:off x="6394185" y="6073540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BA7A1790-6E5C-43F4-AED6-91681C1442AE}"/>
                    </a:ext>
                  </a:extLst>
                </p:cNvPr>
                <p:cNvSpPr/>
                <p:nvPr/>
              </p:nvSpPr>
              <p:spPr>
                <a:xfrm>
                  <a:off x="6428557" y="6062246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848AD72-70DD-4181-99BD-CD4663FD9CD1}"/>
                    </a:ext>
                  </a:extLst>
                </p:cNvPr>
                <p:cNvSpPr/>
                <p:nvPr/>
              </p:nvSpPr>
              <p:spPr>
                <a:xfrm>
                  <a:off x="6462684" y="6050707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8D974CA-BEC2-43F6-967D-D9997DC6C255}"/>
                    </a:ext>
                  </a:extLst>
                </p:cNvPr>
                <p:cNvSpPr/>
                <p:nvPr/>
              </p:nvSpPr>
              <p:spPr>
                <a:xfrm>
                  <a:off x="6497057" y="60394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0B084C9-881A-4BDD-B97D-A96714578C29}"/>
                    </a:ext>
                  </a:extLst>
                </p:cNvPr>
                <p:cNvSpPr/>
                <p:nvPr/>
              </p:nvSpPr>
              <p:spPr>
                <a:xfrm>
                  <a:off x="6531184" y="6027874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BE488AD-DCF3-45A2-81EB-63E4409718BB}"/>
                    </a:ext>
                  </a:extLst>
                </p:cNvPr>
                <p:cNvSpPr/>
                <p:nvPr/>
              </p:nvSpPr>
              <p:spPr>
                <a:xfrm>
                  <a:off x="6632092" y="6015353"/>
                  <a:ext cx="51558" cy="51558"/>
                </a:xfrm>
                <a:custGeom>
                  <a:avLst/>
                  <a:gdLst>
                    <a:gd name="connsiteX0" fmla="*/ 51559 w 51558"/>
                    <a:gd name="connsiteY0" fmla="*/ 25779 h 51558"/>
                    <a:gd name="connsiteX1" fmla="*/ 25779 w 51558"/>
                    <a:gd name="connsiteY1" fmla="*/ 51559 h 51558"/>
                    <a:gd name="connsiteX2" fmla="*/ 0 w 51558"/>
                    <a:gd name="connsiteY2" fmla="*/ 25779 h 51558"/>
                    <a:gd name="connsiteX3" fmla="*/ 25779 w 51558"/>
                    <a:gd name="connsiteY3" fmla="*/ 0 h 51558"/>
                    <a:gd name="connsiteX4" fmla="*/ 51559 w 51558"/>
                    <a:gd name="connsiteY4" fmla="*/ 25779 h 51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58" h="51558">
                      <a:moveTo>
                        <a:pt x="51559" y="25779"/>
                      </a:moveTo>
                      <a:cubicBezTo>
                        <a:pt x="51559" y="40017"/>
                        <a:pt x="40017" y="51559"/>
                        <a:pt x="25779" y="51559"/>
                      </a:cubicBezTo>
                      <a:cubicBezTo>
                        <a:pt x="11542" y="51559"/>
                        <a:pt x="0" y="40017"/>
                        <a:pt x="0" y="25779"/>
                      </a:cubicBezTo>
                      <a:cubicBezTo>
                        <a:pt x="0" y="11542"/>
                        <a:pt x="11542" y="0"/>
                        <a:pt x="25779" y="0"/>
                      </a:cubicBezTo>
                      <a:cubicBezTo>
                        <a:pt x="40017" y="0"/>
                        <a:pt x="51559" y="11542"/>
                        <a:pt x="51559" y="25779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A5F82AA-D9CD-420C-915E-C292004394DF}"/>
                  </a:ext>
                </a:extLst>
              </p:cNvPr>
              <p:cNvSpPr/>
              <p:nvPr/>
            </p:nvSpPr>
            <p:spPr>
              <a:xfrm flipH="1">
                <a:off x="1584758" y="2453748"/>
                <a:ext cx="3331831" cy="3540884"/>
              </a:xfrm>
              <a:custGeom>
                <a:avLst/>
                <a:gdLst>
                  <a:gd name="connsiteX0" fmla="*/ 2497441 w 2497854"/>
                  <a:gd name="connsiteY0" fmla="*/ 1499243 h 2309805"/>
                  <a:gd name="connsiteX1" fmla="*/ 2419612 w 2497854"/>
                  <a:gd name="connsiteY1" fmla="*/ 1366418 h 2309805"/>
                  <a:gd name="connsiteX2" fmla="*/ 2388431 w 2497854"/>
                  <a:gd name="connsiteY2" fmla="*/ 1249797 h 2309805"/>
                  <a:gd name="connsiteX3" fmla="*/ 2325088 w 2497854"/>
                  <a:gd name="connsiteY3" fmla="*/ 987338 h 2309805"/>
                  <a:gd name="connsiteX4" fmla="*/ 2261499 w 2497854"/>
                  <a:gd name="connsiteY4" fmla="*/ 722916 h 2309805"/>
                  <a:gd name="connsiteX5" fmla="*/ 2260026 w 2497854"/>
                  <a:gd name="connsiteY5" fmla="*/ 717023 h 2309805"/>
                  <a:gd name="connsiteX6" fmla="*/ 2115416 w 2497854"/>
                  <a:gd name="connsiteY6" fmla="*/ 359550 h 2309805"/>
                  <a:gd name="connsiteX7" fmla="*/ 2026784 w 2497854"/>
                  <a:gd name="connsiteY7" fmla="*/ 244647 h 2309805"/>
                  <a:gd name="connsiteX8" fmla="*/ 1460129 w 2497854"/>
                  <a:gd name="connsiteY8" fmla="*/ 2567 h 2309805"/>
                  <a:gd name="connsiteX9" fmla="*/ 1219031 w 2497854"/>
                  <a:gd name="connsiteY9" fmla="*/ 71066 h 2309805"/>
                  <a:gd name="connsiteX10" fmla="*/ 817364 w 2497854"/>
                  <a:gd name="connsiteY10" fmla="*/ 430259 h 2309805"/>
                  <a:gd name="connsiteX11" fmla="*/ 814663 w 2497854"/>
                  <a:gd name="connsiteY11" fmla="*/ 434187 h 2309805"/>
                  <a:gd name="connsiteX12" fmla="*/ 812208 w 2497854"/>
                  <a:gd name="connsiteY12" fmla="*/ 438361 h 2309805"/>
                  <a:gd name="connsiteX13" fmla="*/ 812208 w 2497854"/>
                  <a:gd name="connsiteY13" fmla="*/ 438361 h 2309805"/>
                  <a:gd name="connsiteX14" fmla="*/ 812208 w 2497854"/>
                  <a:gd name="connsiteY14" fmla="*/ 438361 h 2309805"/>
                  <a:gd name="connsiteX15" fmla="*/ 812454 w 2497854"/>
                  <a:gd name="connsiteY15" fmla="*/ 439589 h 2309805"/>
                  <a:gd name="connsiteX16" fmla="*/ 812454 w 2497854"/>
                  <a:gd name="connsiteY16" fmla="*/ 439589 h 2309805"/>
                  <a:gd name="connsiteX17" fmla="*/ 778818 w 2497854"/>
                  <a:gd name="connsiteY17" fmla="*/ 514471 h 2309805"/>
                  <a:gd name="connsiteX18" fmla="*/ 743709 w 2497854"/>
                  <a:gd name="connsiteY18" fmla="*/ 698610 h 2309805"/>
                  <a:gd name="connsiteX19" fmla="*/ 746409 w 2497854"/>
                  <a:gd name="connsiteY19" fmla="*/ 782086 h 2309805"/>
                  <a:gd name="connsiteX20" fmla="*/ 758440 w 2497854"/>
                  <a:gd name="connsiteY20" fmla="*/ 845920 h 2309805"/>
                  <a:gd name="connsiteX21" fmla="*/ 710564 w 2497854"/>
                  <a:gd name="connsiteY21" fmla="*/ 889377 h 2309805"/>
                  <a:gd name="connsiteX22" fmla="*/ 633471 w 2497854"/>
                  <a:gd name="connsiteY22" fmla="*/ 962050 h 2309805"/>
                  <a:gd name="connsiteX23" fmla="*/ 544594 w 2497854"/>
                  <a:gd name="connsiteY23" fmla="*/ 1045280 h 2309805"/>
                  <a:gd name="connsiteX24" fmla="*/ 446878 w 2497854"/>
                  <a:gd name="connsiteY24" fmla="*/ 1136859 h 2309805"/>
                  <a:gd name="connsiteX25" fmla="*/ 399493 w 2497854"/>
                  <a:gd name="connsiteY25" fmla="*/ 1181297 h 2309805"/>
                  <a:gd name="connsiteX26" fmla="*/ 322646 w 2497854"/>
                  <a:gd name="connsiteY26" fmla="*/ 1259126 h 2309805"/>
                  <a:gd name="connsiteX27" fmla="*/ 285818 w 2497854"/>
                  <a:gd name="connsiteY27" fmla="*/ 1362980 h 2309805"/>
                  <a:gd name="connsiteX28" fmla="*/ 275998 w 2497854"/>
                  <a:gd name="connsiteY28" fmla="*/ 1427306 h 2309805"/>
                  <a:gd name="connsiteX29" fmla="*/ 256847 w 2497854"/>
                  <a:gd name="connsiteY29" fmla="*/ 1552029 h 2309805"/>
                  <a:gd name="connsiteX30" fmla="*/ 214373 w 2497854"/>
                  <a:gd name="connsiteY30" fmla="*/ 1832165 h 2309805"/>
                  <a:gd name="connsiteX31" fmla="*/ 205043 w 2497854"/>
                  <a:gd name="connsiteY31" fmla="*/ 1859172 h 2309805"/>
                  <a:gd name="connsiteX32" fmla="*/ 124513 w 2497854"/>
                  <a:gd name="connsiteY32" fmla="*/ 1994943 h 2309805"/>
                  <a:gd name="connsiteX33" fmla="*/ 33917 w 2497854"/>
                  <a:gd name="connsiteY33" fmla="*/ 2144709 h 2309805"/>
                  <a:gd name="connsiteX34" fmla="*/ 1264 w 2497854"/>
                  <a:gd name="connsiteY34" fmla="*/ 2220574 h 2309805"/>
                  <a:gd name="connsiteX35" fmla="*/ 2491 w 2497854"/>
                  <a:gd name="connsiteY35" fmla="*/ 2302085 h 2309805"/>
                  <a:gd name="connsiteX36" fmla="*/ 10102 w 2497854"/>
                  <a:gd name="connsiteY36" fmla="*/ 2309696 h 2309805"/>
                  <a:gd name="connsiteX37" fmla="*/ 180982 w 2497854"/>
                  <a:gd name="connsiteY37" fmla="*/ 2309696 h 2309805"/>
                  <a:gd name="connsiteX38" fmla="*/ 266423 w 2497854"/>
                  <a:gd name="connsiteY38" fmla="*/ 2309696 h 2309805"/>
                  <a:gd name="connsiteX39" fmla="*/ 311107 w 2497854"/>
                  <a:gd name="connsiteY39" fmla="*/ 2309696 h 2309805"/>
                  <a:gd name="connsiteX40" fmla="*/ 337623 w 2497854"/>
                  <a:gd name="connsiteY40" fmla="*/ 2295211 h 2309805"/>
                  <a:gd name="connsiteX41" fmla="*/ 410050 w 2497854"/>
                  <a:gd name="connsiteY41" fmla="*/ 2140289 h 2309805"/>
                  <a:gd name="connsiteX42" fmla="*/ 461609 w 2497854"/>
                  <a:gd name="connsiteY42" fmla="*/ 2029561 h 2309805"/>
                  <a:gd name="connsiteX43" fmla="*/ 503347 w 2497854"/>
                  <a:gd name="connsiteY43" fmla="*/ 1946330 h 2309805"/>
                  <a:gd name="connsiteX44" fmla="*/ 579458 w 2497854"/>
                  <a:gd name="connsiteY44" fmla="*/ 1861381 h 2309805"/>
                  <a:gd name="connsiteX45" fmla="*/ 673000 w 2497854"/>
                  <a:gd name="connsiteY45" fmla="*/ 1795091 h 2309805"/>
                  <a:gd name="connsiteX46" fmla="*/ 768015 w 2497854"/>
                  <a:gd name="connsiteY46" fmla="*/ 1688782 h 2309805"/>
                  <a:gd name="connsiteX47" fmla="*/ 831113 w 2497854"/>
                  <a:gd name="connsiteY47" fmla="*/ 1593521 h 2309805"/>
                  <a:gd name="connsiteX48" fmla="*/ 893720 w 2497854"/>
                  <a:gd name="connsiteY48" fmla="*/ 1541472 h 2309805"/>
                  <a:gd name="connsiteX49" fmla="*/ 962956 w 2497854"/>
                  <a:gd name="connsiteY49" fmla="*/ 1498015 h 2309805"/>
                  <a:gd name="connsiteX50" fmla="*/ 970813 w 2497854"/>
                  <a:gd name="connsiteY50" fmla="*/ 1554730 h 2309805"/>
                  <a:gd name="connsiteX51" fmla="*/ 970813 w 2497854"/>
                  <a:gd name="connsiteY51" fmla="*/ 1581737 h 2309805"/>
                  <a:gd name="connsiteX52" fmla="*/ 990945 w 2497854"/>
                  <a:gd name="connsiteY52" fmla="*/ 1612181 h 2309805"/>
                  <a:gd name="connsiteX53" fmla="*/ 1043731 w 2497854"/>
                  <a:gd name="connsiteY53" fmla="*/ 1631086 h 2309805"/>
                  <a:gd name="connsiteX54" fmla="*/ 1095536 w 2497854"/>
                  <a:gd name="connsiteY54" fmla="*/ 1743533 h 2309805"/>
                  <a:gd name="connsiteX55" fmla="*/ 1195952 w 2497854"/>
                  <a:gd name="connsiteY55" fmla="*/ 1761210 h 2309805"/>
                  <a:gd name="connsiteX56" fmla="*/ 1228606 w 2497854"/>
                  <a:gd name="connsiteY56" fmla="*/ 1765384 h 2309805"/>
                  <a:gd name="connsiteX57" fmla="*/ 1192270 w 2497854"/>
                  <a:gd name="connsiteY57" fmla="*/ 1794846 h 2309805"/>
                  <a:gd name="connsiteX58" fmla="*/ 1154460 w 2497854"/>
                  <a:gd name="connsiteY58" fmla="*/ 1805894 h 2309805"/>
                  <a:gd name="connsiteX59" fmla="*/ 1140465 w 2497854"/>
                  <a:gd name="connsiteY59" fmla="*/ 1854507 h 2309805"/>
                  <a:gd name="connsiteX60" fmla="*/ 1208719 w 2497854"/>
                  <a:gd name="connsiteY60" fmla="*/ 1905820 h 2309805"/>
                  <a:gd name="connsiteX61" fmla="*/ 1287776 w 2497854"/>
                  <a:gd name="connsiteY61" fmla="*/ 2064424 h 2309805"/>
                  <a:gd name="connsiteX62" fmla="*/ 1321657 w 2497854"/>
                  <a:gd name="connsiteY62" fmla="*/ 2080137 h 2309805"/>
                  <a:gd name="connsiteX63" fmla="*/ 1336879 w 2497854"/>
                  <a:gd name="connsiteY63" fmla="*/ 2082593 h 2309805"/>
                  <a:gd name="connsiteX64" fmla="*/ 1458411 w 2497854"/>
                  <a:gd name="connsiteY64" fmla="*/ 2064179 h 2309805"/>
                  <a:gd name="connsiteX65" fmla="*/ 1560055 w 2497854"/>
                  <a:gd name="connsiteY65" fmla="*/ 2029315 h 2309805"/>
                  <a:gd name="connsiteX66" fmla="*/ 1557109 w 2497854"/>
                  <a:gd name="connsiteY66" fmla="*/ 2024159 h 2309805"/>
                  <a:gd name="connsiteX67" fmla="*/ 1560300 w 2497854"/>
                  <a:gd name="connsiteY67" fmla="*/ 2029315 h 2309805"/>
                  <a:gd name="connsiteX68" fmla="*/ 1560055 w 2497854"/>
                  <a:gd name="connsiteY68" fmla="*/ 2029315 h 2309805"/>
                  <a:gd name="connsiteX69" fmla="*/ 1560546 w 2497854"/>
                  <a:gd name="connsiteY69" fmla="*/ 2029806 h 2309805"/>
                  <a:gd name="connsiteX70" fmla="*/ 1562756 w 2497854"/>
                  <a:gd name="connsiteY70" fmla="*/ 2033735 h 2309805"/>
                  <a:gd name="connsiteX71" fmla="*/ 1562510 w 2497854"/>
                  <a:gd name="connsiteY71" fmla="*/ 2044046 h 2309805"/>
                  <a:gd name="connsiteX72" fmla="*/ 1561773 w 2497854"/>
                  <a:gd name="connsiteY72" fmla="*/ 2044783 h 2309805"/>
                  <a:gd name="connsiteX73" fmla="*/ 1560546 w 2497854"/>
                  <a:gd name="connsiteY73" fmla="*/ 2063442 h 2309805"/>
                  <a:gd name="connsiteX74" fmla="*/ 1544833 w 2497854"/>
                  <a:gd name="connsiteY74" fmla="*/ 2090449 h 2309805"/>
                  <a:gd name="connsiteX75" fmla="*/ 1517335 w 2497854"/>
                  <a:gd name="connsiteY75" fmla="*/ 2119666 h 2309805"/>
                  <a:gd name="connsiteX76" fmla="*/ 1508496 w 2497854"/>
                  <a:gd name="connsiteY76" fmla="*/ 2130714 h 2309805"/>
                  <a:gd name="connsiteX77" fmla="*/ 1507269 w 2497854"/>
                  <a:gd name="connsiteY77" fmla="*/ 2132187 h 2309805"/>
                  <a:gd name="connsiteX78" fmla="*/ 1501376 w 2497854"/>
                  <a:gd name="connsiteY78" fmla="*/ 2139798 h 2309805"/>
                  <a:gd name="connsiteX79" fmla="*/ 1498921 w 2497854"/>
                  <a:gd name="connsiteY79" fmla="*/ 2145691 h 2309805"/>
                  <a:gd name="connsiteX80" fmla="*/ 1497448 w 2497854"/>
                  <a:gd name="connsiteY80" fmla="*/ 2151829 h 2309805"/>
                  <a:gd name="connsiteX81" fmla="*/ 1490573 w 2497854"/>
                  <a:gd name="connsiteY81" fmla="*/ 2167542 h 2309805"/>
                  <a:gd name="connsiteX82" fmla="*/ 1481244 w 2497854"/>
                  <a:gd name="connsiteY82" fmla="*/ 2199705 h 2309805"/>
                  <a:gd name="connsiteX83" fmla="*/ 1480507 w 2497854"/>
                  <a:gd name="connsiteY83" fmla="*/ 2211489 h 2309805"/>
                  <a:gd name="connsiteX84" fmla="*/ 1481735 w 2497854"/>
                  <a:gd name="connsiteY84" fmla="*/ 2227448 h 2309805"/>
                  <a:gd name="connsiteX85" fmla="*/ 1486400 w 2497854"/>
                  <a:gd name="connsiteY85" fmla="*/ 2248317 h 2309805"/>
                  <a:gd name="connsiteX86" fmla="*/ 1490573 w 2497854"/>
                  <a:gd name="connsiteY86" fmla="*/ 2258629 h 2309805"/>
                  <a:gd name="connsiteX87" fmla="*/ 1494993 w 2497854"/>
                  <a:gd name="connsiteY87" fmla="*/ 2267467 h 2309805"/>
                  <a:gd name="connsiteX88" fmla="*/ 1495975 w 2497854"/>
                  <a:gd name="connsiteY88" fmla="*/ 2268941 h 2309805"/>
                  <a:gd name="connsiteX89" fmla="*/ 1500885 w 2497854"/>
                  <a:gd name="connsiteY89" fmla="*/ 2279252 h 2309805"/>
                  <a:gd name="connsiteX90" fmla="*/ 1512916 w 2497854"/>
                  <a:gd name="connsiteY90" fmla="*/ 2303804 h 2309805"/>
                  <a:gd name="connsiteX91" fmla="*/ 1516844 w 2497854"/>
                  <a:gd name="connsiteY91" fmla="*/ 2308714 h 2309805"/>
                  <a:gd name="connsiteX92" fmla="*/ 1522000 w 2497854"/>
                  <a:gd name="connsiteY92" fmla="*/ 2308960 h 2309805"/>
                  <a:gd name="connsiteX93" fmla="*/ 2496705 w 2497854"/>
                  <a:gd name="connsiteY93" fmla="*/ 2308714 h 2309805"/>
                  <a:gd name="connsiteX94" fmla="*/ 2497441 w 2497854"/>
                  <a:gd name="connsiteY94" fmla="*/ 1499243 h 2309805"/>
                  <a:gd name="connsiteX95" fmla="*/ 764087 w 2497854"/>
                  <a:gd name="connsiteY95" fmla="*/ 836100 h 2309805"/>
                  <a:gd name="connsiteX96" fmla="*/ 764087 w 2497854"/>
                  <a:gd name="connsiteY96" fmla="*/ 839291 h 2309805"/>
                  <a:gd name="connsiteX97" fmla="*/ 759176 w 2497854"/>
                  <a:gd name="connsiteY97" fmla="*/ 844447 h 2309805"/>
                  <a:gd name="connsiteX98" fmla="*/ 764087 w 2497854"/>
                  <a:gd name="connsiteY98" fmla="*/ 836100 h 2309805"/>
                  <a:gd name="connsiteX99" fmla="*/ 940859 w 2497854"/>
                  <a:gd name="connsiteY99" fmla="*/ 1341866 h 2309805"/>
                  <a:gd name="connsiteX100" fmla="*/ 770961 w 2497854"/>
                  <a:gd name="connsiteY100" fmla="*/ 1454313 h 2309805"/>
                  <a:gd name="connsiteX101" fmla="*/ 681102 w 2497854"/>
                  <a:gd name="connsiteY101" fmla="*/ 1422396 h 2309805"/>
                  <a:gd name="connsiteX102" fmla="*/ 575284 w 2497854"/>
                  <a:gd name="connsiteY102" fmla="*/ 1385077 h 2309805"/>
                  <a:gd name="connsiteX103" fmla="*/ 613339 w 2497854"/>
                  <a:gd name="connsiteY103" fmla="*/ 1349231 h 2309805"/>
                  <a:gd name="connsiteX104" fmla="*/ 828167 w 2497854"/>
                  <a:gd name="connsiteY104" fmla="*/ 1141769 h 2309805"/>
                  <a:gd name="connsiteX105" fmla="*/ 835778 w 2497854"/>
                  <a:gd name="connsiteY105" fmla="*/ 1134158 h 2309805"/>
                  <a:gd name="connsiteX106" fmla="*/ 848545 w 2497854"/>
                  <a:gd name="connsiteY106" fmla="*/ 1155027 h 2309805"/>
                  <a:gd name="connsiteX107" fmla="*/ 895684 w 2497854"/>
                  <a:gd name="connsiteY107" fmla="*/ 1228191 h 2309805"/>
                  <a:gd name="connsiteX108" fmla="*/ 940859 w 2497854"/>
                  <a:gd name="connsiteY108" fmla="*/ 1341866 h 2309805"/>
                  <a:gd name="connsiteX0" fmla="*/ 2497441 w 2497854"/>
                  <a:gd name="connsiteY0" fmla="*/ 1499243 h 2563317"/>
                  <a:gd name="connsiteX1" fmla="*/ 2419612 w 2497854"/>
                  <a:gd name="connsiteY1" fmla="*/ 1366418 h 2563317"/>
                  <a:gd name="connsiteX2" fmla="*/ 2388431 w 2497854"/>
                  <a:gd name="connsiteY2" fmla="*/ 1249797 h 2563317"/>
                  <a:gd name="connsiteX3" fmla="*/ 2325088 w 2497854"/>
                  <a:gd name="connsiteY3" fmla="*/ 987338 h 2563317"/>
                  <a:gd name="connsiteX4" fmla="*/ 2261499 w 2497854"/>
                  <a:gd name="connsiteY4" fmla="*/ 722916 h 2563317"/>
                  <a:gd name="connsiteX5" fmla="*/ 2260026 w 2497854"/>
                  <a:gd name="connsiteY5" fmla="*/ 717023 h 2563317"/>
                  <a:gd name="connsiteX6" fmla="*/ 2115416 w 2497854"/>
                  <a:gd name="connsiteY6" fmla="*/ 359550 h 2563317"/>
                  <a:gd name="connsiteX7" fmla="*/ 2026784 w 2497854"/>
                  <a:gd name="connsiteY7" fmla="*/ 244647 h 2563317"/>
                  <a:gd name="connsiteX8" fmla="*/ 1460129 w 2497854"/>
                  <a:gd name="connsiteY8" fmla="*/ 2567 h 2563317"/>
                  <a:gd name="connsiteX9" fmla="*/ 1219031 w 2497854"/>
                  <a:gd name="connsiteY9" fmla="*/ 71066 h 2563317"/>
                  <a:gd name="connsiteX10" fmla="*/ 817364 w 2497854"/>
                  <a:gd name="connsiteY10" fmla="*/ 430259 h 2563317"/>
                  <a:gd name="connsiteX11" fmla="*/ 814663 w 2497854"/>
                  <a:gd name="connsiteY11" fmla="*/ 434187 h 2563317"/>
                  <a:gd name="connsiteX12" fmla="*/ 812208 w 2497854"/>
                  <a:gd name="connsiteY12" fmla="*/ 438361 h 2563317"/>
                  <a:gd name="connsiteX13" fmla="*/ 812208 w 2497854"/>
                  <a:gd name="connsiteY13" fmla="*/ 438361 h 2563317"/>
                  <a:gd name="connsiteX14" fmla="*/ 812208 w 2497854"/>
                  <a:gd name="connsiteY14" fmla="*/ 438361 h 2563317"/>
                  <a:gd name="connsiteX15" fmla="*/ 812454 w 2497854"/>
                  <a:gd name="connsiteY15" fmla="*/ 439589 h 2563317"/>
                  <a:gd name="connsiteX16" fmla="*/ 812454 w 2497854"/>
                  <a:gd name="connsiteY16" fmla="*/ 439589 h 2563317"/>
                  <a:gd name="connsiteX17" fmla="*/ 778818 w 2497854"/>
                  <a:gd name="connsiteY17" fmla="*/ 514471 h 2563317"/>
                  <a:gd name="connsiteX18" fmla="*/ 743709 w 2497854"/>
                  <a:gd name="connsiteY18" fmla="*/ 698610 h 2563317"/>
                  <a:gd name="connsiteX19" fmla="*/ 746409 w 2497854"/>
                  <a:gd name="connsiteY19" fmla="*/ 782086 h 2563317"/>
                  <a:gd name="connsiteX20" fmla="*/ 758440 w 2497854"/>
                  <a:gd name="connsiteY20" fmla="*/ 845920 h 2563317"/>
                  <a:gd name="connsiteX21" fmla="*/ 710564 w 2497854"/>
                  <a:gd name="connsiteY21" fmla="*/ 889377 h 2563317"/>
                  <a:gd name="connsiteX22" fmla="*/ 633471 w 2497854"/>
                  <a:gd name="connsiteY22" fmla="*/ 962050 h 2563317"/>
                  <a:gd name="connsiteX23" fmla="*/ 544594 w 2497854"/>
                  <a:gd name="connsiteY23" fmla="*/ 1045280 h 2563317"/>
                  <a:gd name="connsiteX24" fmla="*/ 446878 w 2497854"/>
                  <a:gd name="connsiteY24" fmla="*/ 1136859 h 2563317"/>
                  <a:gd name="connsiteX25" fmla="*/ 399493 w 2497854"/>
                  <a:gd name="connsiteY25" fmla="*/ 1181297 h 2563317"/>
                  <a:gd name="connsiteX26" fmla="*/ 322646 w 2497854"/>
                  <a:gd name="connsiteY26" fmla="*/ 1259126 h 2563317"/>
                  <a:gd name="connsiteX27" fmla="*/ 285818 w 2497854"/>
                  <a:gd name="connsiteY27" fmla="*/ 1362980 h 2563317"/>
                  <a:gd name="connsiteX28" fmla="*/ 275998 w 2497854"/>
                  <a:gd name="connsiteY28" fmla="*/ 1427306 h 2563317"/>
                  <a:gd name="connsiteX29" fmla="*/ 256847 w 2497854"/>
                  <a:gd name="connsiteY29" fmla="*/ 1552029 h 2563317"/>
                  <a:gd name="connsiteX30" fmla="*/ 214373 w 2497854"/>
                  <a:gd name="connsiteY30" fmla="*/ 1832165 h 2563317"/>
                  <a:gd name="connsiteX31" fmla="*/ 205043 w 2497854"/>
                  <a:gd name="connsiteY31" fmla="*/ 1859172 h 2563317"/>
                  <a:gd name="connsiteX32" fmla="*/ 124513 w 2497854"/>
                  <a:gd name="connsiteY32" fmla="*/ 1994943 h 2563317"/>
                  <a:gd name="connsiteX33" fmla="*/ 33917 w 2497854"/>
                  <a:gd name="connsiteY33" fmla="*/ 2144709 h 2563317"/>
                  <a:gd name="connsiteX34" fmla="*/ 1264 w 2497854"/>
                  <a:gd name="connsiteY34" fmla="*/ 2220574 h 2563317"/>
                  <a:gd name="connsiteX35" fmla="*/ 2491 w 2497854"/>
                  <a:gd name="connsiteY35" fmla="*/ 2302085 h 2563317"/>
                  <a:gd name="connsiteX36" fmla="*/ 10102 w 2497854"/>
                  <a:gd name="connsiteY36" fmla="*/ 2309696 h 2563317"/>
                  <a:gd name="connsiteX37" fmla="*/ 180982 w 2497854"/>
                  <a:gd name="connsiteY37" fmla="*/ 2309696 h 2563317"/>
                  <a:gd name="connsiteX38" fmla="*/ 266423 w 2497854"/>
                  <a:gd name="connsiteY38" fmla="*/ 2309696 h 2563317"/>
                  <a:gd name="connsiteX39" fmla="*/ 311107 w 2497854"/>
                  <a:gd name="connsiteY39" fmla="*/ 2309696 h 2563317"/>
                  <a:gd name="connsiteX40" fmla="*/ 337623 w 2497854"/>
                  <a:gd name="connsiteY40" fmla="*/ 2295211 h 2563317"/>
                  <a:gd name="connsiteX41" fmla="*/ 410050 w 2497854"/>
                  <a:gd name="connsiteY41" fmla="*/ 2140289 h 2563317"/>
                  <a:gd name="connsiteX42" fmla="*/ 461609 w 2497854"/>
                  <a:gd name="connsiteY42" fmla="*/ 2029561 h 2563317"/>
                  <a:gd name="connsiteX43" fmla="*/ 503347 w 2497854"/>
                  <a:gd name="connsiteY43" fmla="*/ 1946330 h 2563317"/>
                  <a:gd name="connsiteX44" fmla="*/ 579458 w 2497854"/>
                  <a:gd name="connsiteY44" fmla="*/ 1861381 h 2563317"/>
                  <a:gd name="connsiteX45" fmla="*/ 673000 w 2497854"/>
                  <a:gd name="connsiteY45" fmla="*/ 1795091 h 2563317"/>
                  <a:gd name="connsiteX46" fmla="*/ 768015 w 2497854"/>
                  <a:gd name="connsiteY46" fmla="*/ 1688782 h 2563317"/>
                  <a:gd name="connsiteX47" fmla="*/ 831113 w 2497854"/>
                  <a:gd name="connsiteY47" fmla="*/ 1593521 h 2563317"/>
                  <a:gd name="connsiteX48" fmla="*/ 893720 w 2497854"/>
                  <a:gd name="connsiteY48" fmla="*/ 1541472 h 2563317"/>
                  <a:gd name="connsiteX49" fmla="*/ 962956 w 2497854"/>
                  <a:gd name="connsiteY49" fmla="*/ 1498015 h 2563317"/>
                  <a:gd name="connsiteX50" fmla="*/ 970813 w 2497854"/>
                  <a:gd name="connsiteY50" fmla="*/ 1554730 h 2563317"/>
                  <a:gd name="connsiteX51" fmla="*/ 970813 w 2497854"/>
                  <a:gd name="connsiteY51" fmla="*/ 1581737 h 2563317"/>
                  <a:gd name="connsiteX52" fmla="*/ 990945 w 2497854"/>
                  <a:gd name="connsiteY52" fmla="*/ 1612181 h 2563317"/>
                  <a:gd name="connsiteX53" fmla="*/ 1043731 w 2497854"/>
                  <a:gd name="connsiteY53" fmla="*/ 1631086 h 2563317"/>
                  <a:gd name="connsiteX54" fmla="*/ 1095536 w 2497854"/>
                  <a:gd name="connsiteY54" fmla="*/ 1743533 h 2563317"/>
                  <a:gd name="connsiteX55" fmla="*/ 1195952 w 2497854"/>
                  <a:gd name="connsiteY55" fmla="*/ 1761210 h 2563317"/>
                  <a:gd name="connsiteX56" fmla="*/ 1228606 w 2497854"/>
                  <a:gd name="connsiteY56" fmla="*/ 1765384 h 2563317"/>
                  <a:gd name="connsiteX57" fmla="*/ 1192270 w 2497854"/>
                  <a:gd name="connsiteY57" fmla="*/ 1794846 h 2563317"/>
                  <a:gd name="connsiteX58" fmla="*/ 1154460 w 2497854"/>
                  <a:gd name="connsiteY58" fmla="*/ 1805894 h 2563317"/>
                  <a:gd name="connsiteX59" fmla="*/ 1140465 w 2497854"/>
                  <a:gd name="connsiteY59" fmla="*/ 1854507 h 2563317"/>
                  <a:gd name="connsiteX60" fmla="*/ 1208719 w 2497854"/>
                  <a:gd name="connsiteY60" fmla="*/ 1905820 h 2563317"/>
                  <a:gd name="connsiteX61" fmla="*/ 1287776 w 2497854"/>
                  <a:gd name="connsiteY61" fmla="*/ 2064424 h 2563317"/>
                  <a:gd name="connsiteX62" fmla="*/ 1321657 w 2497854"/>
                  <a:gd name="connsiteY62" fmla="*/ 2080137 h 2563317"/>
                  <a:gd name="connsiteX63" fmla="*/ 1336879 w 2497854"/>
                  <a:gd name="connsiteY63" fmla="*/ 2082593 h 2563317"/>
                  <a:gd name="connsiteX64" fmla="*/ 1458411 w 2497854"/>
                  <a:gd name="connsiteY64" fmla="*/ 2064179 h 2563317"/>
                  <a:gd name="connsiteX65" fmla="*/ 1560055 w 2497854"/>
                  <a:gd name="connsiteY65" fmla="*/ 2029315 h 2563317"/>
                  <a:gd name="connsiteX66" fmla="*/ 1557109 w 2497854"/>
                  <a:gd name="connsiteY66" fmla="*/ 2024159 h 2563317"/>
                  <a:gd name="connsiteX67" fmla="*/ 1560300 w 2497854"/>
                  <a:gd name="connsiteY67" fmla="*/ 2029315 h 2563317"/>
                  <a:gd name="connsiteX68" fmla="*/ 1560055 w 2497854"/>
                  <a:gd name="connsiteY68" fmla="*/ 2029315 h 2563317"/>
                  <a:gd name="connsiteX69" fmla="*/ 1560546 w 2497854"/>
                  <a:gd name="connsiteY69" fmla="*/ 2029806 h 2563317"/>
                  <a:gd name="connsiteX70" fmla="*/ 1562756 w 2497854"/>
                  <a:gd name="connsiteY70" fmla="*/ 2033735 h 2563317"/>
                  <a:gd name="connsiteX71" fmla="*/ 1562510 w 2497854"/>
                  <a:gd name="connsiteY71" fmla="*/ 2044046 h 2563317"/>
                  <a:gd name="connsiteX72" fmla="*/ 1561773 w 2497854"/>
                  <a:gd name="connsiteY72" fmla="*/ 2044783 h 2563317"/>
                  <a:gd name="connsiteX73" fmla="*/ 1560546 w 2497854"/>
                  <a:gd name="connsiteY73" fmla="*/ 2063442 h 2563317"/>
                  <a:gd name="connsiteX74" fmla="*/ 1544833 w 2497854"/>
                  <a:gd name="connsiteY74" fmla="*/ 2090449 h 2563317"/>
                  <a:gd name="connsiteX75" fmla="*/ 1517335 w 2497854"/>
                  <a:gd name="connsiteY75" fmla="*/ 2119666 h 2563317"/>
                  <a:gd name="connsiteX76" fmla="*/ 1508496 w 2497854"/>
                  <a:gd name="connsiteY76" fmla="*/ 2130714 h 2563317"/>
                  <a:gd name="connsiteX77" fmla="*/ 1507269 w 2497854"/>
                  <a:gd name="connsiteY77" fmla="*/ 2132187 h 2563317"/>
                  <a:gd name="connsiteX78" fmla="*/ 1501376 w 2497854"/>
                  <a:gd name="connsiteY78" fmla="*/ 2139798 h 2563317"/>
                  <a:gd name="connsiteX79" fmla="*/ 1498921 w 2497854"/>
                  <a:gd name="connsiteY79" fmla="*/ 2145691 h 2563317"/>
                  <a:gd name="connsiteX80" fmla="*/ 1497448 w 2497854"/>
                  <a:gd name="connsiteY80" fmla="*/ 2151829 h 2563317"/>
                  <a:gd name="connsiteX81" fmla="*/ 1490573 w 2497854"/>
                  <a:gd name="connsiteY81" fmla="*/ 2167542 h 2563317"/>
                  <a:gd name="connsiteX82" fmla="*/ 1481244 w 2497854"/>
                  <a:gd name="connsiteY82" fmla="*/ 2199705 h 2563317"/>
                  <a:gd name="connsiteX83" fmla="*/ 1480507 w 2497854"/>
                  <a:gd name="connsiteY83" fmla="*/ 2211489 h 2563317"/>
                  <a:gd name="connsiteX84" fmla="*/ 1481735 w 2497854"/>
                  <a:gd name="connsiteY84" fmla="*/ 2227448 h 2563317"/>
                  <a:gd name="connsiteX85" fmla="*/ 1486400 w 2497854"/>
                  <a:gd name="connsiteY85" fmla="*/ 2248317 h 2563317"/>
                  <a:gd name="connsiteX86" fmla="*/ 1490573 w 2497854"/>
                  <a:gd name="connsiteY86" fmla="*/ 2258629 h 2563317"/>
                  <a:gd name="connsiteX87" fmla="*/ 1494993 w 2497854"/>
                  <a:gd name="connsiteY87" fmla="*/ 2267467 h 2563317"/>
                  <a:gd name="connsiteX88" fmla="*/ 1495975 w 2497854"/>
                  <a:gd name="connsiteY88" fmla="*/ 2268941 h 2563317"/>
                  <a:gd name="connsiteX89" fmla="*/ 1500885 w 2497854"/>
                  <a:gd name="connsiteY89" fmla="*/ 2279252 h 2563317"/>
                  <a:gd name="connsiteX90" fmla="*/ 1512916 w 2497854"/>
                  <a:gd name="connsiteY90" fmla="*/ 2303804 h 2563317"/>
                  <a:gd name="connsiteX91" fmla="*/ 1516844 w 2497854"/>
                  <a:gd name="connsiteY91" fmla="*/ 2308714 h 2563317"/>
                  <a:gd name="connsiteX92" fmla="*/ 1549392 w 2497854"/>
                  <a:gd name="connsiteY92" fmla="*/ 2563317 h 2563317"/>
                  <a:gd name="connsiteX93" fmla="*/ 2496705 w 2497854"/>
                  <a:gd name="connsiteY93" fmla="*/ 2308714 h 2563317"/>
                  <a:gd name="connsiteX94" fmla="*/ 2497441 w 2497854"/>
                  <a:gd name="connsiteY94" fmla="*/ 1499243 h 2563317"/>
                  <a:gd name="connsiteX95" fmla="*/ 764087 w 2497854"/>
                  <a:gd name="connsiteY95" fmla="*/ 836100 h 2563317"/>
                  <a:gd name="connsiteX96" fmla="*/ 764087 w 2497854"/>
                  <a:gd name="connsiteY96" fmla="*/ 839291 h 2563317"/>
                  <a:gd name="connsiteX97" fmla="*/ 759176 w 2497854"/>
                  <a:gd name="connsiteY97" fmla="*/ 844447 h 2563317"/>
                  <a:gd name="connsiteX98" fmla="*/ 764087 w 2497854"/>
                  <a:gd name="connsiteY98" fmla="*/ 836100 h 2563317"/>
                  <a:gd name="connsiteX99" fmla="*/ 940859 w 2497854"/>
                  <a:gd name="connsiteY99" fmla="*/ 1341866 h 2563317"/>
                  <a:gd name="connsiteX100" fmla="*/ 770961 w 2497854"/>
                  <a:gd name="connsiteY100" fmla="*/ 1454313 h 2563317"/>
                  <a:gd name="connsiteX101" fmla="*/ 681102 w 2497854"/>
                  <a:gd name="connsiteY101" fmla="*/ 1422396 h 2563317"/>
                  <a:gd name="connsiteX102" fmla="*/ 575284 w 2497854"/>
                  <a:gd name="connsiteY102" fmla="*/ 1385077 h 2563317"/>
                  <a:gd name="connsiteX103" fmla="*/ 613339 w 2497854"/>
                  <a:gd name="connsiteY103" fmla="*/ 1349231 h 2563317"/>
                  <a:gd name="connsiteX104" fmla="*/ 828167 w 2497854"/>
                  <a:gd name="connsiteY104" fmla="*/ 1141769 h 2563317"/>
                  <a:gd name="connsiteX105" fmla="*/ 835778 w 2497854"/>
                  <a:gd name="connsiteY105" fmla="*/ 1134158 h 2563317"/>
                  <a:gd name="connsiteX106" fmla="*/ 848545 w 2497854"/>
                  <a:gd name="connsiteY106" fmla="*/ 1155027 h 2563317"/>
                  <a:gd name="connsiteX107" fmla="*/ 895684 w 2497854"/>
                  <a:gd name="connsiteY107" fmla="*/ 1228191 h 2563317"/>
                  <a:gd name="connsiteX108" fmla="*/ 940859 w 2497854"/>
                  <a:gd name="connsiteY108" fmla="*/ 1341866 h 2563317"/>
                  <a:gd name="connsiteX0" fmla="*/ 2497441 w 2497854"/>
                  <a:gd name="connsiteY0" fmla="*/ 1499243 h 2668973"/>
                  <a:gd name="connsiteX1" fmla="*/ 2419612 w 2497854"/>
                  <a:gd name="connsiteY1" fmla="*/ 1366418 h 2668973"/>
                  <a:gd name="connsiteX2" fmla="*/ 2388431 w 2497854"/>
                  <a:gd name="connsiteY2" fmla="*/ 1249797 h 2668973"/>
                  <a:gd name="connsiteX3" fmla="*/ 2325088 w 2497854"/>
                  <a:gd name="connsiteY3" fmla="*/ 987338 h 2668973"/>
                  <a:gd name="connsiteX4" fmla="*/ 2261499 w 2497854"/>
                  <a:gd name="connsiteY4" fmla="*/ 722916 h 2668973"/>
                  <a:gd name="connsiteX5" fmla="*/ 2260026 w 2497854"/>
                  <a:gd name="connsiteY5" fmla="*/ 717023 h 2668973"/>
                  <a:gd name="connsiteX6" fmla="*/ 2115416 w 2497854"/>
                  <a:gd name="connsiteY6" fmla="*/ 359550 h 2668973"/>
                  <a:gd name="connsiteX7" fmla="*/ 2026784 w 2497854"/>
                  <a:gd name="connsiteY7" fmla="*/ 244647 h 2668973"/>
                  <a:gd name="connsiteX8" fmla="*/ 1460129 w 2497854"/>
                  <a:gd name="connsiteY8" fmla="*/ 2567 h 2668973"/>
                  <a:gd name="connsiteX9" fmla="*/ 1219031 w 2497854"/>
                  <a:gd name="connsiteY9" fmla="*/ 71066 h 2668973"/>
                  <a:gd name="connsiteX10" fmla="*/ 817364 w 2497854"/>
                  <a:gd name="connsiteY10" fmla="*/ 430259 h 2668973"/>
                  <a:gd name="connsiteX11" fmla="*/ 814663 w 2497854"/>
                  <a:gd name="connsiteY11" fmla="*/ 434187 h 2668973"/>
                  <a:gd name="connsiteX12" fmla="*/ 812208 w 2497854"/>
                  <a:gd name="connsiteY12" fmla="*/ 438361 h 2668973"/>
                  <a:gd name="connsiteX13" fmla="*/ 812208 w 2497854"/>
                  <a:gd name="connsiteY13" fmla="*/ 438361 h 2668973"/>
                  <a:gd name="connsiteX14" fmla="*/ 812208 w 2497854"/>
                  <a:gd name="connsiteY14" fmla="*/ 438361 h 2668973"/>
                  <a:gd name="connsiteX15" fmla="*/ 812454 w 2497854"/>
                  <a:gd name="connsiteY15" fmla="*/ 439589 h 2668973"/>
                  <a:gd name="connsiteX16" fmla="*/ 812454 w 2497854"/>
                  <a:gd name="connsiteY16" fmla="*/ 439589 h 2668973"/>
                  <a:gd name="connsiteX17" fmla="*/ 778818 w 2497854"/>
                  <a:gd name="connsiteY17" fmla="*/ 514471 h 2668973"/>
                  <a:gd name="connsiteX18" fmla="*/ 743709 w 2497854"/>
                  <a:gd name="connsiteY18" fmla="*/ 698610 h 2668973"/>
                  <a:gd name="connsiteX19" fmla="*/ 746409 w 2497854"/>
                  <a:gd name="connsiteY19" fmla="*/ 782086 h 2668973"/>
                  <a:gd name="connsiteX20" fmla="*/ 758440 w 2497854"/>
                  <a:gd name="connsiteY20" fmla="*/ 845920 h 2668973"/>
                  <a:gd name="connsiteX21" fmla="*/ 710564 w 2497854"/>
                  <a:gd name="connsiteY21" fmla="*/ 889377 h 2668973"/>
                  <a:gd name="connsiteX22" fmla="*/ 633471 w 2497854"/>
                  <a:gd name="connsiteY22" fmla="*/ 962050 h 2668973"/>
                  <a:gd name="connsiteX23" fmla="*/ 544594 w 2497854"/>
                  <a:gd name="connsiteY23" fmla="*/ 1045280 h 2668973"/>
                  <a:gd name="connsiteX24" fmla="*/ 446878 w 2497854"/>
                  <a:gd name="connsiteY24" fmla="*/ 1136859 h 2668973"/>
                  <a:gd name="connsiteX25" fmla="*/ 399493 w 2497854"/>
                  <a:gd name="connsiteY25" fmla="*/ 1181297 h 2668973"/>
                  <a:gd name="connsiteX26" fmla="*/ 322646 w 2497854"/>
                  <a:gd name="connsiteY26" fmla="*/ 1259126 h 2668973"/>
                  <a:gd name="connsiteX27" fmla="*/ 285818 w 2497854"/>
                  <a:gd name="connsiteY27" fmla="*/ 1362980 h 2668973"/>
                  <a:gd name="connsiteX28" fmla="*/ 275998 w 2497854"/>
                  <a:gd name="connsiteY28" fmla="*/ 1427306 h 2668973"/>
                  <a:gd name="connsiteX29" fmla="*/ 256847 w 2497854"/>
                  <a:gd name="connsiteY29" fmla="*/ 1552029 h 2668973"/>
                  <a:gd name="connsiteX30" fmla="*/ 214373 w 2497854"/>
                  <a:gd name="connsiteY30" fmla="*/ 1832165 h 2668973"/>
                  <a:gd name="connsiteX31" fmla="*/ 205043 w 2497854"/>
                  <a:gd name="connsiteY31" fmla="*/ 1859172 h 2668973"/>
                  <a:gd name="connsiteX32" fmla="*/ 124513 w 2497854"/>
                  <a:gd name="connsiteY32" fmla="*/ 1994943 h 2668973"/>
                  <a:gd name="connsiteX33" fmla="*/ 33917 w 2497854"/>
                  <a:gd name="connsiteY33" fmla="*/ 2144709 h 2668973"/>
                  <a:gd name="connsiteX34" fmla="*/ 1264 w 2497854"/>
                  <a:gd name="connsiteY34" fmla="*/ 2220574 h 2668973"/>
                  <a:gd name="connsiteX35" fmla="*/ 2491 w 2497854"/>
                  <a:gd name="connsiteY35" fmla="*/ 2302085 h 2668973"/>
                  <a:gd name="connsiteX36" fmla="*/ 10102 w 2497854"/>
                  <a:gd name="connsiteY36" fmla="*/ 2309696 h 2668973"/>
                  <a:gd name="connsiteX37" fmla="*/ 180982 w 2497854"/>
                  <a:gd name="connsiteY37" fmla="*/ 2309696 h 2668973"/>
                  <a:gd name="connsiteX38" fmla="*/ 266423 w 2497854"/>
                  <a:gd name="connsiteY38" fmla="*/ 2309696 h 2668973"/>
                  <a:gd name="connsiteX39" fmla="*/ 311107 w 2497854"/>
                  <a:gd name="connsiteY39" fmla="*/ 2309696 h 2668973"/>
                  <a:gd name="connsiteX40" fmla="*/ 337623 w 2497854"/>
                  <a:gd name="connsiteY40" fmla="*/ 2295211 h 2668973"/>
                  <a:gd name="connsiteX41" fmla="*/ 410050 w 2497854"/>
                  <a:gd name="connsiteY41" fmla="*/ 2140289 h 2668973"/>
                  <a:gd name="connsiteX42" fmla="*/ 461609 w 2497854"/>
                  <a:gd name="connsiteY42" fmla="*/ 2029561 h 2668973"/>
                  <a:gd name="connsiteX43" fmla="*/ 503347 w 2497854"/>
                  <a:gd name="connsiteY43" fmla="*/ 1946330 h 2668973"/>
                  <a:gd name="connsiteX44" fmla="*/ 579458 w 2497854"/>
                  <a:gd name="connsiteY44" fmla="*/ 1861381 h 2668973"/>
                  <a:gd name="connsiteX45" fmla="*/ 673000 w 2497854"/>
                  <a:gd name="connsiteY45" fmla="*/ 1795091 h 2668973"/>
                  <a:gd name="connsiteX46" fmla="*/ 768015 w 2497854"/>
                  <a:gd name="connsiteY46" fmla="*/ 1688782 h 2668973"/>
                  <a:gd name="connsiteX47" fmla="*/ 831113 w 2497854"/>
                  <a:gd name="connsiteY47" fmla="*/ 1593521 h 2668973"/>
                  <a:gd name="connsiteX48" fmla="*/ 893720 w 2497854"/>
                  <a:gd name="connsiteY48" fmla="*/ 1541472 h 2668973"/>
                  <a:gd name="connsiteX49" fmla="*/ 962956 w 2497854"/>
                  <a:gd name="connsiteY49" fmla="*/ 1498015 h 2668973"/>
                  <a:gd name="connsiteX50" fmla="*/ 970813 w 2497854"/>
                  <a:gd name="connsiteY50" fmla="*/ 1554730 h 2668973"/>
                  <a:gd name="connsiteX51" fmla="*/ 970813 w 2497854"/>
                  <a:gd name="connsiteY51" fmla="*/ 1581737 h 2668973"/>
                  <a:gd name="connsiteX52" fmla="*/ 990945 w 2497854"/>
                  <a:gd name="connsiteY52" fmla="*/ 1612181 h 2668973"/>
                  <a:gd name="connsiteX53" fmla="*/ 1043731 w 2497854"/>
                  <a:gd name="connsiteY53" fmla="*/ 1631086 h 2668973"/>
                  <a:gd name="connsiteX54" fmla="*/ 1095536 w 2497854"/>
                  <a:gd name="connsiteY54" fmla="*/ 1743533 h 2668973"/>
                  <a:gd name="connsiteX55" fmla="*/ 1195952 w 2497854"/>
                  <a:gd name="connsiteY55" fmla="*/ 1761210 h 2668973"/>
                  <a:gd name="connsiteX56" fmla="*/ 1228606 w 2497854"/>
                  <a:gd name="connsiteY56" fmla="*/ 1765384 h 2668973"/>
                  <a:gd name="connsiteX57" fmla="*/ 1192270 w 2497854"/>
                  <a:gd name="connsiteY57" fmla="*/ 1794846 h 2668973"/>
                  <a:gd name="connsiteX58" fmla="*/ 1154460 w 2497854"/>
                  <a:gd name="connsiteY58" fmla="*/ 1805894 h 2668973"/>
                  <a:gd name="connsiteX59" fmla="*/ 1140465 w 2497854"/>
                  <a:gd name="connsiteY59" fmla="*/ 1854507 h 2668973"/>
                  <a:gd name="connsiteX60" fmla="*/ 1208719 w 2497854"/>
                  <a:gd name="connsiteY60" fmla="*/ 1905820 h 2668973"/>
                  <a:gd name="connsiteX61" fmla="*/ 1287776 w 2497854"/>
                  <a:gd name="connsiteY61" fmla="*/ 2064424 h 2668973"/>
                  <a:gd name="connsiteX62" fmla="*/ 1321657 w 2497854"/>
                  <a:gd name="connsiteY62" fmla="*/ 2080137 h 2668973"/>
                  <a:gd name="connsiteX63" fmla="*/ 1336879 w 2497854"/>
                  <a:gd name="connsiteY63" fmla="*/ 2082593 h 2668973"/>
                  <a:gd name="connsiteX64" fmla="*/ 1458411 w 2497854"/>
                  <a:gd name="connsiteY64" fmla="*/ 2064179 h 2668973"/>
                  <a:gd name="connsiteX65" fmla="*/ 1560055 w 2497854"/>
                  <a:gd name="connsiteY65" fmla="*/ 2029315 h 2668973"/>
                  <a:gd name="connsiteX66" fmla="*/ 1557109 w 2497854"/>
                  <a:gd name="connsiteY66" fmla="*/ 2024159 h 2668973"/>
                  <a:gd name="connsiteX67" fmla="*/ 1560300 w 2497854"/>
                  <a:gd name="connsiteY67" fmla="*/ 2029315 h 2668973"/>
                  <a:gd name="connsiteX68" fmla="*/ 1560055 w 2497854"/>
                  <a:gd name="connsiteY68" fmla="*/ 2029315 h 2668973"/>
                  <a:gd name="connsiteX69" fmla="*/ 1560546 w 2497854"/>
                  <a:gd name="connsiteY69" fmla="*/ 2029806 h 2668973"/>
                  <a:gd name="connsiteX70" fmla="*/ 1562756 w 2497854"/>
                  <a:gd name="connsiteY70" fmla="*/ 2033735 h 2668973"/>
                  <a:gd name="connsiteX71" fmla="*/ 1562510 w 2497854"/>
                  <a:gd name="connsiteY71" fmla="*/ 2044046 h 2668973"/>
                  <a:gd name="connsiteX72" fmla="*/ 1561773 w 2497854"/>
                  <a:gd name="connsiteY72" fmla="*/ 2044783 h 2668973"/>
                  <a:gd name="connsiteX73" fmla="*/ 1560546 w 2497854"/>
                  <a:gd name="connsiteY73" fmla="*/ 2063442 h 2668973"/>
                  <a:gd name="connsiteX74" fmla="*/ 1544833 w 2497854"/>
                  <a:gd name="connsiteY74" fmla="*/ 2090449 h 2668973"/>
                  <a:gd name="connsiteX75" fmla="*/ 1517335 w 2497854"/>
                  <a:gd name="connsiteY75" fmla="*/ 2119666 h 2668973"/>
                  <a:gd name="connsiteX76" fmla="*/ 1508496 w 2497854"/>
                  <a:gd name="connsiteY76" fmla="*/ 2130714 h 2668973"/>
                  <a:gd name="connsiteX77" fmla="*/ 1507269 w 2497854"/>
                  <a:gd name="connsiteY77" fmla="*/ 2132187 h 2668973"/>
                  <a:gd name="connsiteX78" fmla="*/ 1501376 w 2497854"/>
                  <a:gd name="connsiteY78" fmla="*/ 2139798 h 2668973"/>
                  <a:gd name="connsiteX79" fmla="*/ 1498921 w 2497854"/>
                  <a:gd name="connsiteY79" fmla="*/ 2145691 h 2668973"/>
                  <a:gd name="connsiteX80" fmla="*/ 1497448 w 2497854"/>
                  <a:gd name="connsiteY80" fmla="*/ 2151829 h 2668973"/>
                  <a:gd name="connsiteX81" fmla="*/ 1490573 w 2497854"/>
                  <a:gd name="connsiteY81" fmla="*/ 2167542 h 2668973"/>
                  <a:gd name="connsiteX82" fmla="*/ 1481244 w 2497854"/>
                  <a:gd name="connsiteY82" fmla="*/ 2199705 h 2668973"/>
                  <a:gd name="connsiteX83" fmla="*/ 1480507 w 2497854"/>
                  <a:gd name="connsiteY83" fmla="*/ 2211489 h 2668973"/>
                  <a:gd name="connsiteX84" fmla="*/ 1481735 w 2497854"/>
                  <a:gd name="connsiteY84" fmla="*/ 2227448 h 2668973"/>
                  <a:gd name="connsiteX85" fmla="*/ 1486400 w 2497854"/>
                  <a:gd name="connsiteY85" fmla="*/ 2248317 h 2668973"/>
                  <a:gd name="connsiteX86" fmla="*/ 1490573 w 2497854"/>
                  <a:gd name="connsiteY86" fmla="*/ 2258629 h 2668973"/>
                  <a:gd name="connsiteX87" fmla="*/ 1494993 w 2497854"/>
                  <a:gd name="connsiteY87" fmla="*/ 2267467 h 2668973"/>
                  <a:gd name="connsiteX88" fmla="*/ 1495975 w 2497854"/>
                  <a:gd name="connsiteY88" fmla="*/ 2268941 h 2668973"/>
                  <a:gd name="connsiteX89" fmla="*/ 1500885 w 2497854"/>
                  <a:gd name="connsiteY89" fmla="*/ 2279252 h 2668973"/>
                  <a:gd name="connsiteX90" fmla="*/ 1512916 w 2497854"/>
                  <a:gd name="connsiteY90" fmla="*/ 2303804 h 2668973"/>
                  <a:gd name="connsiteX91" fmla="*/ 1516844 w 2497854"/>
                  <a:gd name="connsiteY91" fmla="*/ 2308714 h 2668973"/>
                  <a:gd name="connsiteX92" fmla="*/ 1431996 w 2497854"/>
                  <a:gd name="connsiteY92" fmla="*/ 2668973 h 2668973"/>
                  <a:gd name="connsiteX93" fmla="*/ 2496705 w 2497854"/>
                  <a:gd name="connsiteY93" fmla="*/ 2308714 h 2668973"/>
                  <a:gd name="connsiteX94" fmla="*/ 2497441 w 2497854"/>
                  <a:gd name="connsiteY94" fmla="*/ 1499243 h 2668973"/>
                  <a:gd name="connsiteX95" fmla="*/ 764087 w 2497854"/>
                  <a:gd name="connsiteY95" fmla="*/ 836100 h 2668973"/>
                  <a:gd name="connsiteX96" fmla="*/ 764087 w 2497854"/>
                  <a:gd name="connsiteY96" fmla="*/ 839291 h 2668973"/>
                  <a:gd name="connsiteX97" fmla="*/ 759176 w 2497854"/>
                  <a:gd name="connsiteY97" fmla="*/ 844447 h 2668973"/>
                  <a:gd name="connsiteX98" fmla="*/ 764087 w 2497854"/>
                  <a:gd name="connsiteY98" fmla="*/ 836100 h 2668973"/>
                  <a:gd name="connsiteX99" fmla="*/ 940859 w 2497854"/>
                  <a:gd name="connsiteY99" fmla="*/ 1341866 h 2668973"/>
                  <a:gd name="connsiteX100" fmla="*/ 770961 w 2497854"/>
                  <a:gd name="connsiteY100" fmla="*/ 1454313 h 2668973"/>
                  <a:gd name="connsiteX101" fmla="*/ 681102 w 2497854"/>
                  <a:gd name="connsiteY101" fmla="*/ 1422396 h 2668973"/>
                  <a:gd name="connsiteX102" fmla="*/ 575284 w 2497854"/>
                  <a:gd name="connsiteY102" fmla="*/ 1385077 h 2668973"/>
                  <a:gd name="connsiteX103" fmla="*/ 613339 w 2497854"/>
                  <a:gd name="connsiteY103" fmla="*/ 1349231 h 2668973"/>
                  <a:gd name="connsiteX104" fmla="*/ 828167 w 2497854"/>
                  <a:gd name="connsiteY104" fmla="*/ 1141769 h 2668973"/>
                  <a:gd name="connsiteX105" fmla="*/ 835778 w 2497854"/>
                  <a:gd name="connsiteY105" fmla="*/ 1134158 h 2668973"/>
                  <a:gd name="connsiteX106" fmla="*/ 848545 w 2497854"/>
                  <a:gd name="connsiteY106" fmla="*/ 1155027 h 2668973"/>
                  <a:gd name="connsiteX107" fmla="*/ 895684 w 2497854"/>
                  <a:gd name="connsiteY107" fmla="*/ 1228191 h 2668973"/>
                  <a:gd name="connsiteX108" fmla="*/ 940859 w 2497854"/>
                  <a:gd name="connsiteY108" fmla="*/ 1341866 h 2668973"/>
                  <a:gd name="connsiteX0" fmla="*/ 2497441 w 2594539"/>
                  <a:gd name="connsiteY0" fmla="*/ 1499243 h 2670454"/>
                  <a:gd name="connsiteX1" fmla="*/ 2419612 w 2594539"/>
                  <a:gd name="connsiteY1" fmla="*/ 1366418 h 2670454"/>
                  <a:gd name="connsiteX2" fmla="*/ 2388431 w 2594539"/>
                  <a:gd name="connsiteY2" fmla="*/ 1249797 h 2670454"/>
                  <a:gd name="connsiteX3" fmla="*/ 2325088 w 2594539"/>
                  <a:gd name="connsiteY3" fmla="*/ 987338 h 2670454"/>
                  <a:gd name="connsiteX4" fmla="*/ 2261499 w 2594539"/>
                  <a:gd name="connsiteY4" fmla="*/ 722916 h 2670454"/>
                  <a:gd name="connsiteX5" fmla="*/ 2260026 w 2594539"/>
                  <a:gd name="connsiteY5" fmla="*/ 717023 h 2670454"/>
                  <a:gd name="connsiteX6" fmla="*/ 2115416 w 2594539"/>
                  <a:gd name="connsiteY6" fmla="*/ 359550 h 2670454"/>
                  <a:gd name="connsiteX7" fmla="*/ 2026784 w 2594539"/>
                  <a:gd name="connsiteY7" fmla="*/ 244647 h 2670454"/>
                  <a:gd name="connsiteX8" fmla="*/ 1460129 w 2594539"/>
                  <a:gd name="connsiteY8" fmla="*/ 2567 h 2670454"/>
                  <a:gd name="connsiteX9" fmla="*/ 1219031 w 2594539"/>
                  <a:gd name="connsiteY9" fmla="*/ 71066 h 2670454"/>
                  <a:gd name="connsiteX10" fmla="*/ 817364 w 2594539"/>
                  <a:gd name="connsiteY10" fmla="*/ 430259 h 2670454"/>
                  <a:gd name="connsiteX11" fmla="*/ 814663 w 2594539"/>
                  <a:gd name="connsiteY11" fmla="*/ 434187 h 2670454"/>
                  <a:gd name="connsiteX12" fmla="*/ 812208 w 2594539"/>
                  <a:gd name="connsiteY12" fmla="*/ 438361 h 2670454"/>
                  <a:gd name="connsiteX13" fmla="*/ 812208 w 2594539"/>
                  <a:gd name="connsiteY13" fmla="*/ 438361 h 2670454"/>
                  <a:gd name="connsiteX14" fmla="*/ 812208 w 2594539"/>
                  <a:gd name="connsiteY14" fmla="*/ 438361 h 2670454"/>
                  <a:gd name="connsiteX15" fmla="*/ 812454 w 2594539"/>
                  <a:gd name="connsiteY15" fmla="*/ 439589 h 2670454"/>
                  <a:gd name="connsiteX16" fmla="*/ 812454 w 2594539"/>
                  <a:gd name="connsiteY16" fmla="*/ 439589 h 2670454"/>
                  <a:gd name="connsiteX17" fmla="*/ 778818 w 2594539"/>
                  <a:gd name="connsiteY17" fmla="*/ 514471 h 2670454"/>
                  <a:gd name="connsiteX18" fmla="*/ 743709 w 2594539"/>
                  <a:gd name="connsiteY18" fmla="*/ 698610 h 2670454"/>
                  <a:gd name="connsiteX19" fmla="*/ 746409 w 2594539"/>
                  <a:gd name="connsiteY19" fmla="*/ 782086 h 2670454"/>
                  <a:gd name="connsiteX20" fmla="*/ 758440 w 2594539"/>
                  <a:gd name="connsiteY20" fmla="*/ 845920 h 2670454"/>
                  <a:gd name="connsiteX21" fmla="*/ 710564 w 2594539"/>
                  <a:gd name="connsiteY21" fmla="*/ 889377 h 2670454"/>
                  <a:gd name="connsiteX22" fmla="*/ 633471 w 2594539"/>
                  <a:gd name="connsiteY22" fmla="*/ 962050 h 2670454"/>
                  <a:gd name="connsiteX23" fmla="*/ 544594 w 2594539"/>
                  <a:gd name="connsiteY23" fmla="*/ 1045280 h 2670454"/>
                  <a:gd name="connsiteX24" fmla="*/ 446878 w 2594539"/>
                  <a:gd name="connsiteY24" fmla="*/ 1136859 h 2670454"/>
                  <a:gd name="connsiteX25" fmla="*/ 399493 w 2594539"/>
                  <a:gd name="connsiteY25" fmla="*/ 1181297 h 2670454"/>
                  <a:gd name="connsiteX26" fmla="*/ 322646 w 2594539"/>
                  <a:gd name="connsiteY26" fmla="*/ 1259126 h 2670454"/>
                  <a:gd name="connsiteX27" fmla="*/ 285818 w 2594539"/>
                  <a:gd name="connsiteY27" fmla="*/ 1362980 h 2670454"/>
                  <a:gd name="connsiteX28" fmla="*/ 275998 w 2594539"/>
                  <a:gd name="connsiteY28" fmla="*/ 1427306 h 2670454"/>
                  <a:gd name="connsiteX29" fmla="*/ 256847 w 2594539"/>
                  <a:gd name="connsiteY29" fmla="*/ 1552029 h 2670454"/>
                  <a:gd name="connsiteX30" fmla="*/ 214373 w 2594539"/>
                  <a:gd name="connsiteY30" fmla="*/ 1832165 h 2670454"/>
                  <a:gd name="connsiteX31" fmla="*/ 205043 w 2594539"/>
                  <a:gd name="connsiteY31" fmla="*/ 1859172 h 2670454"/>
                  <a:gd name="connsiteX32" fmla="*/ 124513 w 2594539"/>
                  <a:gd name="connsiteY32" fmla="*/ 1994943 h 2670454"/>
                  <a:gd name="connsiteX33" fmla="*/ 33917 w 2594539"/>
                  <a:gd name="connsiteY33" fmla="*/ 2144709 h 2670454"/>
                  <a:gd name="connsiteX34" fmla="*/ 1264 w 2594539"/>
                  <a:gd name="connsiteY34" fmla="*/ 2220574 h 2670454"/>
                  <a:gd name="connsiteX35" fmla="*/ 2491 w 2594539"/>
                  <a:gd name="connsiteY35" fmla="*/ 2302085 h 2670454"/>
                  <a:gd name="connsiteX36" fmla="*/ 10102 w 2594539"/>
                  <a:gd name="connsiteY36" fmla="*/ 2309696 h 2670454"/>
                  <a:gd name="connsiteX37" fmla="*/ 180982 w 2594539"/>
                  <a:gd name="connsiteY37" fmla="*/ 2309696 h 2670454"/>
                  <a:gd name="connsiteX38" fmla="*/ 266423 w 2594539"/>
                  <a:gd name="connsiteY38" fmla="*/ 2309696 h 2670454"/>
                  <a:gd name="connsiteX39" fmla="*/ 311107 w 2594539"/>
                  <a:gd name="connsiteY39" fmla="*/ 2309696 h 2670454"/>
                  <a:gd name="connsiteX40" fmla="*/ 337623 w 2594539"/>
                  <a:gd name="connsiteY40" fmla="*/ 2295211 h 2670454"/>
                  <a:gd name="connsiteX41" fmla="*/ 410050 w 2594539"/>
                  <a:gd name="connsiteY41" fmla="*/ 2140289 h 2670454"/>
                  <a:gd name="connsiteX42" fmla="*/ 461609 w 2594539"/>
                  <a:gd name="connsiteY42" fmla="*/ 2029561 h 2670454"/>
                  <a:gd name="connsiteX43" fmla="*/ 503347 w 2594539"/>
                  <a:gd name="connsiteY43" fmla="*/ 1946330 h 2670454"/>
                  <a:gd name="connsiteX44" fmla="*/ 579458 w 2594539"/>
                  <a:gd name="connsiteY44" fmla="*/ 1861381 h 2670454"/>
                  <a:gd name="connsiteX45" fmla="*/ 673000 w 2594539"/>
                  <a:gd name="connsiteY45" fmla="*/ 1795091 h 2670454"/>
                  <a:gd name="connsiteX46" fmla="*/ 768015 w 2594539"/>
                  <a:gd name="connsiteY46" fmla="*/ 1688782 h 2670454"/>
                  <a:gd name="connsiteX47" fmla="*/ 831113 w 2594539"/>
                  <a:gd name="connsiteY47" fmla="*/ 1593521 h 2670454"/>
                  <a:gd name="connsiteX48" fmla="*/ 893720 w 2594539"/>
                  <a:gd name="connsiteY48" fmla="*/ 1541472 h 2670454"/>
                  <a:gd name="connsiteX49" fmla="*/ 962956 w 2594539"/>
                  <a:gd name="connsiteY49" fmla="*/ 1498015 h 2670454"/>
                  <a:gd name="connsiteX50" fmla="*/ 970813 w 2594539"/>
                  <a:gd name="connsiteY50" fmla="*/ 1554730 h 2670454"/>
                  <a:gd name="connsiteX51" fmla="*/ 970813 w 2594539"/>
                  <a:gd name="connsiteY51" fmla="*/ 1581737 h 2670454"/>
                  <a:gd name="connsiteX52" fmla="*/ 990945 w 2594539"/>
                  <a:gd name="connsiteY52" fmla="*/ 1612181 h 2670454"/>
                  <a:gd name="connsiteX53" fmla="*/ 1043731 w 2594539"/>
                  <a:gd name="connsiteY53" fmla="*/ 1631086 h 2670454"/>
                  <a:gd name="connsiteX54" fmla="*/ 1095536 w 2594539"/>
                  <a:gd name="connsiteY54" fmla="*/ 1743533 h 2670454"/>
                  <a:gd name="connsiteX55" fmla="*/ 1195952 w 2594539"/>
                  <a:gd name="connsiteY55" fmla="*/ 1761210 h 2670454"/>
                  <a:gd name="connsiteX56" fmla="*/ 1228606 w 2594539"/>
                  <a:gd name="connsiteY56" fmla="*/ 1765384 h 2670454"/>
                  <a:gd name="connsiteX57" fmla="*/ 1192270 w 2594539"/>
                  <a:gd name="connsiteY57" fmla="*/ 1794846 h 2670454"/>
                  <a:gd name="connsiteX58" fmla="*/ 1154460 w 2594539"/>
                  <a:gd name="connsiteY58" fmla="*/ 1805894 h 2670454"/>
                  <a:gd name="connsiteX59" fmla="*/ 1140465 w 2594539"/>
                  <a:gd name="connsiteY59" fmla="*/ 1854507 h 2670454"/>
                  <a:gd name="connsiteX60" fmla="*/ 1208719 w 2594539"/>
                  <a:gd name="connsiteY60" fmla="*/ 1905820 h 2670454"/>
                  <a:gd name="connsiteX61" fmla="*/ 1287776 w 2594539"/>
                  <a:gd name="connsiteY61" fmla="*/ 2064424 h 2670454"/>
                  <a:gd name="connsiteX62" fmla="*/ 1321657 w 2594539"/>
                  <a:gd name="connsiteY62" fmla="*/ 2080137 h 2670454"/>
                  <a:gd name="connsiteX63" fmla="*/ 1336879 w 2594539"/>
                  <a:gd name="connsiteY63" fmla="*/ 2082593 h 2670454"/>
                  <a:gd name="connsiteX64" fmla="*/ 1458411 w 2594539"/>
                  <a:gd name="connsiteY64" fmla="*/ 2064179 h 2670454"/>
                  <a:gd name="connsiteX65" fmla="*/ 1560055 w 2594539"/>
                  <a:gd name="connsiteY65" fmla="*/ 2029315 h 2670454"/>
                  <a:gd name="connsiteX66" fmla="*/ 1557109 w 2594539"/>
                  <a:gd name="connsiteY66" fmla="*/ 2024159 h 2670454"/>
                  <a:gd name="connsiteX67" fmla="*/ 1560300 w 2594539"/>
                  <a:gd name="connsiteY67" fmla="*/ 2029315 h 2670454"/>
                  <a:gd name="connsiteX68" fmla="*/ 1560055 w 2594539"/>
                  <a:gd name="connsiteY68" fmla="*/ 2029315 h 2670454"/>
                  <a:gd name="connsiteX69" fmla="*/ 1560546 w 2594539"/>
                  <a:gd name="connsiteY69" fmla="*/ 2029806 h 2670454"/>
                  <a:gd name="connsiteX70" fmla="*/ 1562756 w 2594539"/>
                  <a:gd name="connsiteY70" fmla="*/ 2033735 h 2670454"/>
                  <a:gd name="connsiteX71" fmla="*/ 1562510 w 2594539"/>
                  <a:gd name="connsiteY71" fmla="*/ 2044046 h 2670454"/>
                  <a:gd name="connsiteX72" fmla="*/ 1561773 w 2594539"/>
                  <a:gd name="connsiteY72" fmla="*/ 2044783 h 2670454"/>
                  <a:gd name="connsiteX73" fmla="*/ 1560546 w 2594539"/>
                  <a:gd name="connsiteY73" fmla="*/ 2063442 h 2670454"/>
                  <a:gd name="connsiteX74" fmla="*/ 1544833 w 2594539"/>
                  <a:gd name="connsiteY74" fmla="*/ 2090449 h 2670454"/>
                  <a:gd name="connsiteX75" fmla="*/ 1517335 w 2594539"/>
                  <a:gd name="connsiteY75" fmla="*/ 2119666 h 2670454"/>
                  <a:gd name="connsiteX76" fmla="*/ 1508496 w 2594539"/>
                  <a:gd name="connsiteY76" fmla="*/ 2130714 h 2670454"/>
                  <a:gd name="connsiteX77" fmla="*/ 1507269 w 2594539"/>
                  <a:gd name="connsiteY77" fmla="*/ 2132187 h 2670454"/>
                  <a:gd name="connsiteX78" fmla="*/ 1501376 w 2594539"/>
                  <a:gd name="connsiteY78" fmla="*/ 2139798 h 2670454"/>
                  <a:gd name="connsiteX79" fmla="*/ 1498921 w 2594539"/>
                  <a:gd name="connsiteY79" fmla="*/ 2145691 h 2670454"/>
                  <a:gd name="connsiteX80" fmla="*/ 1497448 w 2594539"/>
                  <a:gd name="connsiteY80" fmla="*/ 2151829 h 2670454"/>
                  <a:gd name="connsiteX81" fmla="*/ 1490573 w 2594539"/>
                  <a:gd name="connsiteY81" fmla="*/ 2167542 h 2670454"/>
                  <a:gd name="connsiteX82" fmla="*/ 1481244 w 2594539"/>
                  <a:gd name="connsiteY82" fmla="*/ 2199705 h 2670454"/>
                  <a:gd name="connsiteX83" fmla="*/ 1480507 w 2594539"/>
                  <a:gd name="connsiteY83" fmla="*/ 2211489 h 2670454"/>
                  <a:gd name="connsiteX84" fmla="*/ 1481735 w 2594539"/>
                  <a:gd name="connsiteY84" fmla="*/ 2227448 h 2670454"/>
                  <a:gd name="connsiteX85" fmla="*/ 1486400 w 2594539"/>
                  <a:gd name="connsiteY85" fmla="*/ 2248317 h 2670454"/>
                  <a:gd name="connsiteX86" fmla="*/ 1490573 w 2594539"/>
                  <a:gd name="connsiteY86" fmla="*/ 2258629 h 2670454"/>
                  <a:gd name="connsiteX87" fmla="*/ 1494993 w 2594539"/>
                  <a:gd name="connsiteY87" fmla="*/ 2267467 h 2670454"/>
                  <a:gd name="connsiteX88" fmla="*/ 1495975 w 2594539"/>
                  <a:gd name="connsiteY88" fmla="*/ 2268941 h 2670454"/>
                  <a:gd name="connsiteX89" fmla="*/ 1500885 w 2594539"/>
                  <a:gd name="connsiteY89" fmla="*/ 2279252 h 2670454"/>
                  <a:gd name="connsiteX90" fmla="*/ 1512916 w 2594539"/>
                  <a:gd name="connsiteY90" fmla="*/ 2303804 h 2670454"/>
                  <a:gd name="connsiteX91" fmla="*/ 1516844 w 2594539"/>
                  <a:gd name="connsiteY91" fmla="*/ 2308714 h 2670454"/>
                  <a:gd name="connsiteX92" fmla="*/ 1431996 w 2594539"/>
                  <a:gd name="connsiteY92" fmla="*/ 2668973 h 2670454"/>
                  <a:gd name="connsiteX93" fmla="*/ 2594535 w 2594539"/>
                  <a:gd name="connsiteY93" fmla="*/ 2138491 h 2670454"/>
                  <a:gd name="connsiteX94" fmla="*/ 2497441 w 2594539"/>
                  <a:gd name="connsiteY94" fmla="*/ 1499243 h 2670454"/>
                  <a:gd name="connsiteX95" fmla="*/ 764087 w 2594539"/>
                  <a:gd name="connsiteY95" fmla="*/ 836100 h 2670454"/>
                  <a:gd name="connsiteX96" fmla="*/ 764087 w 2594539"/>
                  <a:gd name="connsiteY96" fmla="*/ 839291 h 2670454"/>
                  <a:gd name="connsiteX97" fmla="*/ 759176 w 2594539"/>
                  <a:gd name="connsiteY97" fmla="*/ 844447 h 2670454"/>
                  <a:gd name="connsiteX98" fmla="*/ 764087 w 2594539"/>
                  <a:gd name="connsiteY98" fmla="*/ 836100 h 2670454"/>
                  <a:gd name="connsiteX99" fmla="*/ 940859 w 2594539"/>
                  <a:gd name="connsiteY99" fmla="*/ 1341866 h 2670454"/>
                  <a:gd name="connsiteX100" fmla="*/ 770961 w 2594539"/>
                  <a:gd name="connsiteY100" fmla="*/ 1454313 h 2670454"/>
                  <a:gd name="connsiteX101" fmla="*/ 681102 w 2594539"/>
                  <a:gd name="connsiteY101" fmla="*/ 1422396 h 2670454"/>
                  <a:gd name="connsiteX102" fmla="*/ 575284 w 2594539"/>
                  <a:gd name="connsiteY102" fmla="*/ 1385077 h 2670454"/>
                  <a:gd name="connsiteX103" fmla="*/ 613339 w 2594539"/>
                  <a:gd name="connsiteY103" fmla="*/ 1349231 h 2670454"/>
                  <a:gd name="connsiteX104" fmla="*/ 828167 w 2594539"/>
                  <a:gd name="connsiteY104" fmla="*/ 1141769 h 2670454"/>
                  <a:gd name="connsiteX105" fmla="*/ 835778 w 2594539"/>
                  <a:gd name="connsiteY105" fmla="*/ 1134158 h 2670454"/>
                  <a:gd name="connsiteX106" fmla="*/ 848545 w 2594539"/>
                  <a:gd name="connsiteY106" fmla="*/ 1155027 h 2670454"/>
                  <a:gd name="connsiteX107" fmla="*/ 895684 w 2594539"/>
                  <a:gd name="connsiteY107" fmla="*/ 1228191 h 2670454"/>
                  <a:gd name="connsiteX108" fmla="*/ 940859 w 2594539"/>
                  <a:gd name="connsiteY108" fmla="*/ 1341866 h 2670454"/>
                  <a:gd name="connsiteX0" fmla="*/ 2497441 w 2598452"/>
                  <a:gd name="connsiteY0" fmla="*/ 1499243 h 2672100"/>
                  <a:gd name="connsiteX1" fmla="*/ 2419612 w 2598452"/>
                  <a:gd name="connsiteY1" fmla="*/ 1366418 h 2672100"/>
                  <a:gd name="connsiteX2" fmla="*/ 2388431 w 2598452"/>
                  <a:gd name="connsiteY2" fmla="*/ 1249797 h 2672100"/>
                  <a:gd name="connsiteX3" fmla="*/ 2325088 w 2598452"/>
                  <a:gd name="connsiteY3" fmla="*/ 987338 h 2672100"/>
                  <a:gd name="connsiteX4" fmla="*/ 2261499 w 2598452"/>
                  <a:gd name="connsiteY4" fmla="*/ 722916 h 2672100"/>
                  <a:gd name="connsiteX5" fmla="*/ 2260026 w 2598452"/>
                  <a:gd name="connsiteY5" fmla="*/ 717023 h 2672100"/>
                  <a:gd name="connsiteX6" fmla="*/ 2115416 w 2598452"/>
                  <a:gd name="connsiteY6" fmla="*/ 359550 h 2672100"/>
                  <a:gd name="connsiteX7" fmla="*/ 2026784 w 2598452"/>
                  <a:gd name="connsiteY7" fmla="*/ 244647 h 2672100"/>
                  <a:gd name="connsiteX8" fmla="*/ 1460129 w 2598452"/>
                  <a:gd name="connsiteY8" fmla="*/ 2567 h 2672100"/>
                  <a:gd name="connsiteX9" fmla="*/ 1219031 w 2598452"/>
                  <a:gd name="connsiteY9" fmla="*/ 71066 h 2672100"/>
                  <a:gd name="connsiteX10" fmla="*/ 817364 w 2598452"/>
                  <a:gd name="connsiteY10" fmla="*/ 430259 h 2672100"/>
                  <a:gd name="connsiteX11" fmla="*/ 814663 w 2598452"/>
                  <a:gd name="connsiteY11" fmla="*/ 434187 h 2672100"/>
                  <a:gd name="connsiteX12" fmla="*/ 812208 w 2598452"/>
                  <a:gd name="connsiteY12" fmla="*/ 438361 h 2672100"/>
                  <a:gd name="connsiteX13" fmla="*/ 812208 w 2598452"/>
                  <a:gd name="connsiteY13" fmla="*/ 438361 h 2672100"/>
                  <a:gd name="connsiteX14" fmla="*/ 812208 w 2598452"/>
                  <a:gd name="connsiteY14" fmla="*/ 438361 h 2672100"/>
                  <a:gd name="connsiteX15" fmla="*/ 812454 w 2598452"/>
                  <a:gd name="connsiteY15" fmla="*/ 439589 h 2672100"/>
                  <a:gd name="connsiteX16" fmla="*/ 812454 w 2598452"/>
                  <a:gd name="connsiteY16" fmla="*/ 439589 h 2672100"/>
                  <a:gd name="connsiteX17" fmla="*/ 778818 w 2598452"/>
                  <a:gd name="connsiteY17" fmla="*/ 514471 h 2672100"/>
                  <a:gd name="connsiteX18" fmla="*/ 743709 w 2598452"/>
                  <a:gd name="connsiteY18" fmla="*/ 698610 h 2672100"/>
                  <a:gd name="connsiteX19" fmla="*/ 746409 w 2598452"/>
                  <a:gd name="connsiteY19" fmla="*/ 782086 h 2672100"/>
                  <a:gd name="connsiteX20" fmla="*/ 758440 w 2598452"/>
                  <a:gd name="connsiteY20" fmla="*/ 845920 h 2672100"/>
                  <a:gd name="connsiteX21" fmla="*/ 710564 w 2598452"/>
                  <a:gd name="connsiteY21" fmla="*/ 889377 h 2672100"/>
                  <a:gd name="connsiteX22" fmla="*/ 633471 w 2598452"/>
                  <a:gd name="connsiteY22" fmla="*/ 962050 h 2672100"/>
                  <a:gd name="connsiteX23" fmla="*/ 544594 w 2598452"/>
                  <a:gd name="connsiteY23" fmla="*/ 1045280 h 2672100"/>
                  <a:gd name="connsiteX24" fmla="*/ 446878 w 2598452"/>
                  <a:gd name="connsiteY24" fmla="*/ 1136859 h 2672100"/>
                  <a:gd name="connsiteX25" fmla="*/ 399493 w 2598452"/>
                  <a:gd name="connsiteY25" fmla="*/ 1181297 h 2672100"/>
                  <a:gd name="connsiteX26" fmla="*/ 322646 w 2598452"/>
                  <a:gd name="connsiteY26" fmla="*/ 1259126 h 2672100"/>
                  <a:gd name="connsiteX27" fmla="*/ 285818 w 2598452"/>
                  <a:gd name="connsiteY27" fmla="*/ 1362980 h 2672100"/>
                  <a:gd name="connsiteX28" fmla="*/ 275998 w 2598452"/>
                  <a:gd name="connsiteY28" fmla="*/ 1427306 h 2672100"/>
                  <a:gd name="connsiteX29" fmla="*/ 256847 w 2598452"/>
                  <a:gd name="connsiteY29" fmla="*/ 1552029 h 2672100"/>
                  <a:gd name="connsiteX30" fmla="*/ 214373 w 2598452"/>
                  <a:gd name="connsiteY30" fmla="*/ 1832165 h 2672100"/>
                  <a:gd name="connsiteX31" fmla="*/ 205043 w 2598452"/>
                  <a:gd name="connsiteY31" fmla="*/ 1859172 h 2672100"/>
                  <a:gd name="connsiteX32" fmla="*/ 124513 w 2598452"/>
                  <a:gd name="connsiteY32" fmla="*/ 1994943 h 2672100"/>
                  <a:gd name="connsiteX33" fmla="*/ 33917 w 2598452"/>
                  <a:gd name="connsiteY33" fmla="*/ 2144709 h 2672100"/>
                  <a:gd name="connsiteX34" fmla="*/ 1264 w 2598452"/>
                  <a:gd name="connsiteY34" fmla="*/ 2220574 h 2672100"/>
                  <a:gd name="connsiteX35" fmla="*/ 2491 w 2598452"/>
                  <a:gd name="connsiteY35" fmla="*/ 2302085 h 2672100"/>
                  <a:gd name="connsiteX36" fmla="*/ 10102 w 2598452"/>
                  <a:gd name="connsiteY36" fmla="*/ 2309696 h 2672100"/>
                  <a:gd name="connsiteX37" fmla="*/ 180982 w 2598452"/>
                  <a:gd name="connsiteY37" fmla="*/ 2309696 h 2672100"/>
                  <a:gd name="connsiteX38" fmla="*/ 266423 w 2598452"/>
                  <a:gd name="connsiteY38" fmla="*/ 2309696 h 2672100"/>
                  <a:gd name="connsiteX39" fmla="*/ 311107 w 2598452"/>
                  <a:gd name="connsiteY39" fmla="*/ 2309696 h 2672100"/>
                  <a:gd name="connsiteX40" fmla="*/ 337623 w 2598452"/>
                  <a:gd name="connsiteY40" fmla="*/ 2295211 h 2672100"/>
                  <a:gd name="connsiteX41" fmla="*/ 410050 w 2598452"/>
                  <a:gd name="connsiteY41" fmla="*/ 2140289 h 2672100"/>
                  <a:gd name="connsiteX42" fmla="*/ 461609 w 2598452"/>
                  <a:gd name="connsiteY42" fmla="*/ 2029561 h 2672100"/>
                  <a:gd name="connsiteX43" fmla="*/ 503347 w 2598452"/>
                  <a:gd name="connsiteY43" fmla="*/ 1946330 h 2672100"/>
                  <a:gd name="connsiteX44" fmla="*/ 579458 w 2598452"/>
                  <a:gd name="connsiteY44" fmla="*/ 1861381 h 2672100"/>
                  <a:gd name="connsiteX45" fmla="*/ 673000 w 2598452"/>
                  <a:gd name="connsiteY45" fmla="*/ 1795091 h 2672100"/>
                  <a:gd name="connsiteX46" fmla="*/ 768015 w 2598452"/>
                  <a:gd name="connsiteY46" fmla="*/ 1688782 h 2672100"/>
                  <a:gd name="connsiteX47" fmla="*/ 831113 w 2598452"/>
                  <a:gd name="connsiteY47" fmla="*/ 1593521 h 2672100"/>
                  <a:gd name="connsiteX48" fmla="*/ 893720 w 2598452"/>
                  <a:gd name="connsiteY48" fmla="*/ 1541472 h 2672100"/>
                  <a:gd name="connsiteX49" fmla="*/ 962956 w 2598452"/>
                  <a:gd name="connsiteY49" fmla="*/ 1498015 h 2672100"/>
                  <a:gd name="connsiteX50" fmla="*/ 970813 w 2598452"/>
                  <a:gd name="connsiteY50" fmla="*/ 1554730 h 2672100"/>
                  <a:gd name="connsiteX51" fmla="*/ 970813 w 2598452"/>
                  <a:gd name="connsiteY51" fmla="*/ 1581737 h 2672100"/>
                  <a:gd name="connsiteX52" fmla="*/ 990945 w 2598452"/>
                  <a:gd name="connsiteY52" fmla="*/ 1612181 h 2672100"/>
                  <a:gd name="connsiteX53" fmla="*/ 1043731 w 2598452"/>
                  <a:gd name="connsiteY53" fmla="*/ 1631086 h 2672100"/>
                  <a:gd name="connsiteX54" fmla="*/ 1095536 w 2598452"/>
                  <a:gd name="connsiteY54" fmla="*/ 1743533 h 2672100"/>
                  <a:gd name="connsiteX55" fmla="*/ 1195952 w 2598452"/>
                  <a:gd name="connsiteY55" fmla="*/ 1761210 h 2672100"/>
                  <a:gd name="connsiteX56" fmla="*/ 1228606 w 2598452"/>
                  <a:gd name="connsiteY56" fmla="*/ 1765384 h 2672100"/>
                  <a:gd name="connsiteX57" fmla="*/ 1192270 w 2598452"/>
                  <a:gd name="connsiteY57" fmla="*/ 1794846 h 2672100"/>
                  <a:gd name="connsiteX58" fmla="*/ 1154460 w 2598452"/>
                  <a:gd name="connsiteY58" fmla="*/ 1805894 h 2672100"/>
                  <a:gd name="connsiteX59" fmla="*/ 1140465 w 2598452"/>
                  <a:gd name="connsiteY59" fmla="*/ 1854507 h 2672100"/>
                  <a:gd name="connsiteX60" fmla="*/ 1208719 w 2598452"/>
                  <a:gd name="connsiteY60" fmla="*/ 1905820 h 2672100"/>
                  <a:gd name="connsiteX61" fmla="*/ 1287776 w 2598452"/>
                  <a:gd name="connsiteY61" fmla="*/ 2064424 h 2672100"/>
                  <a:gd name="connsiteX62" fmla="*/ 1321657 w 2598452"/>
                  <a:gd name="connsiteY62" fmla="*/ 2080137 h 2672100"/>
                  <a:gd name="connsiteX63" fmla="*/ 1336879 w 2598452"/>
                  <a:gd name="connsiteY63" fmla="*/ 2082593 h 2672100"/>
                  <a:gd name="connsiteX64" fmla="*/ 1458411 w 2598452"/>
                  <a:gd name="connsiteY64" fmla="*/ 2064179 h 2672100"/>
                  <a:gd name="connsiteX65" fmla="*/ 1560055 w 2598452"/>
                  <a:gd name="connsiteY65" fmla="*/ 2029315 h 2672100"/>
                  <a:gd name="connsiteX66" fmla="*/ 1557109 w 2598452"/>
                  <a:gd name="connsiteY66" fmla="*/ 2024159 h 2672100"/>
                  <a:gd name="connsiteX67" fmla="*/ 1560300 w 2598452"/>
                  <a:gd name="connsiteY67" fmla="*/ 2029315 h 2672100"/>
                  <a:gd name="connsiteX68" fmla="*/ 1560055 w 2598452"/>
                  <a:gd name="connsiteY68" fmla="*/ 2029315 h 2672100"/>
                  <a:gd name="connsiteX69" fmla="*/ 1560546 w 2598452"/>
                  <a:gd name="connsiteY69" fmla="*/ 2029806 h 2672100"/>
                  <a:gd name="connsiteX70" fmla="*/ 1562756 w 2598452"/>
                  <a:gd name="connsiteY70" fmla="*/ 2033735 h 2672100"/>
                  <a:gd name="connsiteX71" fmla="*/ 1562510 w 2598452"/>
                  <a:gd name="connsiteY71" fmla="*/ 2044046 h 2672100"/>
                  <a:gd name="connsiteX72" fmla="*/ 1561773 w 2598452"/>
                  <a:gd name="connsiteY72" fmla="*/ 2044783 h 2672100"/>
                  <a:gd name="connsiteX73" fmla="*/ 1560546 w 2598452"/>
                  <a:gd name="connsiteY73" fmla="*/ 2063442 h 2672100"/>
                  <a:gd name="connsiteX74" fmla="*/ 1544833 w 2598452"/>
                  <a:gd name="connsiteY74" fmla="*/ 2090449 h 2672100"/>
                  <a:gd name="connsiteX75" fmla="*/ 1517335 w 2598452"/>
                  <a:gd name="connsiteY75" fmla="*/ 2119666 h 2672100"/>
                  <a:gd name="connsiteX76" fmla="*/ 1508496 w 2598452"/>
                  <a:gd name="connsiteY76" fmla="*/ 2130714 h 2672100"/>
                  <a:gd name="connsiteX77" fmla="*/ 1507269 w 2598452"/>
                  <a:gd name="connsiteY77" fmla="*/ 2132187 h 2672100"/>
                  <a:gd name="connsiteX78" fmla="*/ 1501376 w 2598452"/>
                  <a:gd name="connsiteY78" fmla="*/ 2139798 h 2672100"/>
                  <a:gd name="connsiteX79" fmla="*/ 1498921 w 2598452"/>
                  <a:gd name="connsiteY79" fmla="*/ 2145691 h 2672100"/>
                  <a:gd name="connsiteX80" fmla="*/ 1497448 w 2598452"/>
                  <a:gd name="connsiteY80" fmla="*/ 2151829 h 2672100"/>
                  <a:gd name="connsiteX81" fmla="*/ 1490573 w 2598452"/>
                  <a:gd name="connsiteY81" fmla="*/ 2167542 h 2672100"/>
                  <a:gd name="connsiteX82" fmla="*/ 1481244 w 2598452"/>
                  <a:gd name="connsiteY82" fmla="*/ 2199705 h 2672100"/>
                  <a:gd name="connsiteX83" fmla="*/ 1480507 w 2598452"/>
                  <a:gd name="connsiteY83" fmla="*/ 2211489 h 2672100"/>
                  <a:gd name="connsiteX84" fmla="*/ 1481735 w 2598452"/>
                  <a:gd name="connsiteY84" fmla="*/ 2227448 h 2672100"/>
                  <a:gd name="connsiteX85" fmla="*/ 1486400 w 2598452"/>
                  <a:gd name="connsiteY85" fmla="*/ 2248317 h 2672100"/>
                  <a:gd name="connsiteX86" fmla="*/ 1490573 w 2598452"/>
                  <a:gd name="connsiteY86" fmla="*/ 2258629 h 2672100"/>
                  <a:gd name="connsiteX87" fmla="*/ 1494993 w 2598452"/>
                  <a:gd name="connsiteY87" fmla="*/ 2267467 h 2672100"/>
                  <a:gd name="connsiteX88" fmla="*/ 1495975 w 2598452"/>
                  <a:gd name="connsiteY88" fmla="*/ 2268941 h 2672100"/>
                  <a:gd name="connsiteX89" fmla="*/ 1500885 w 2598452"/>
                  <a:gd name="connsiteY89" fmla="*/ 2279252 h 2672100"/>
                  <a:gd name="connsiteX90" fmla="*/ 1512916 w 2598452"/>
                  <a:gd name="connsiteY90" fmla="*/ 2303804 h 2672100"/>
                  <a:gd name="connsiteX91" fmla="*/ 1516844 w 2598452"/>
                  <a:gd name="connsiteY91" fmla="*/ 2308714 h 2672100"/>
                  <a:gd name="connsiteX92" fmla="*/ 1431996 w 2598452"/>
                  <a:gd name="connsiteY92" fmla="*/ 2668973 h 2672100"/>
                  <a:gd name="connsiteX93" fmla="*/ 2598448 w 2598452"/>
                  <a:gd name="connsiteY93" fmla="*/ 2054358 h 2672100"/>
                  <a:gd name="connsiteX94" fmla="*/ 2497441 w 2598452"/>
                  <a:gd name="connsiteY94" fmla="*/ 1499243 h 2672100"/>
                  <a:gd name="connsiteX95" fmla="*/ 764087 w 2598452"/>
                  <a:gd name="connsiteY95" fmla="*/ 836100 h 2672100"/>
                  <a:gd name="connsiteX96" fmla="*/ 764087 w 2598452"/>
                  <a:gd name="connsiteY96" fmla="*/ 839291 h 2672100"/>
                  <a:gd name="connsiteX97" fmla="*/ 759176 w 2598452"/>
                  <a:gd name="connsiteY97" fmla="*/ 844447 h 2672100"/>
                  <a:gd name="connsiteX98" fmla="*/ 764087 w 2598452"/>
                  <a:gd name="connsiteY98" fmla="*/ 836100 h 2672100"/>
                  <a:gd name="connsiteX99" fmla="*/ 940859 w 2598452"/>
                  <a:gd name="connsiteY99" fmla="*/ 1341866 h 2672100"/>
                  <a:gd name="connsiteX100" fmla="*/ 770961 w 2598452"/>
                  <a:gd name="connsiteY100" fmla="*/ 1454313 h 2672100"/>
                  <a:gd name="connsiteX101" fmla="*/ 681102 w 2598452"/>
                  <a:gd name="connsiteY101" fmla="*/ 1422396 h 2672100"/>
                  <a:gd name="connsiteX102" fmla="*/ 575284 w 2598452"/>
                  <a:gd name="connsiteY102" fmla="*/ 1385077 h 2672100"/>
                  <a:gd name="connsiteX103" fmla="*/ 613339 w 2598452"/>
                  <a:gd name="connsiteY103" fmla="*/ 1349231 h 2672100"/>
                  <a:gd name="connsiteX104" fmla="*/ 828167 w 2598452"/>
                  <a:gd name="connsiteY104" fmla="*/ 1141769 h 2672100"/>
                  <a:gd name="connsiteX105" fmla="*/ 835778 w 2598452"/>
                  <a:gd name="connsiteY105" fmla="*/ 1134158 h 2672100"/>
                  <a:gd name="connsiteX106" fmla="*/ 848545 w 2598452"/>
                  <a:gd name="connsiteY106" fmla="*/ 1155027 h 2672100"/>
                  <a:gd name="connsiteX107" fmla="*/ 895684 w 2598452"/>
                  <a:gd name="connsiteY107" fmla="*/ 1228191 h 2672100"/>
                  <a:gd name="connsiteX108" fmla="*/ 940859 w 2598452"/>
                  <a:gd name="connsiteY108" fmla="*/ 1341866 h 2672100"/>
                  <a:gd name="connsiteX0" fmla="*/ 2497441 w 2598452"/>
                  <a:gd name="connsiteY0" fmla="*/ 1499243 h 2672467"/>
                  <a:gd name="connsiteX1" fmla="*/ 2419612 w 2598452"/>
                  <a:gd name="connsiteY1" fmla="*/ 1366418 h 2672467"/>
                  <a:gd name="connsiteX2" fmla="*/ 2388431 w 2598452"/>
                  <a:gd name="connsiteY2" fmla="*/ 1249797 h 2672467"/>
                  <a:gd name="connsiteX3" fmla="*/ 2325088 w 2598452"/>
                  <a:gd name="connsiteY3" fmla="*/ 987338 h 2672467"/>
                  <a:gd name="connsiteX4" fmla="*/ 2261499 w 2598452"/>
                  <a:gd name="connsiteY4" fmla="*/ 722916 h 2672467"/>
                  <a:gd name="connsiteX5" fmla="*/ 2260026 w 2598452"/>
                  <a:gd name="connsiteY5" fmla="*/ 717023 h 2672467"/>
                  <a:gd name="connsiteX6" fmla="*/ 2115416 w 2598452"/>
                  <a:gd name="connsiteY6" fmla="*/ 359550 h 2672467"/>
                  <a:gd name="connsiteX7" fmla="*/ 2026784 w 2598452"/>
                  <a:gd name="connsiteY7" fmla="*/ 244647 h 2672467"/>
                  <a:gd name="connsiteX8" fmla="*/ 1460129 w 2598452"/>
                  <a:gd name="connsiteY8" fmla="*/ 2567 h 2672467"/>
                  <a:gd name="connsiteX9" fmla="*/ 1219031 w 2598452"/>
                  <a:gd name="connsiteY9" fmla="*/ 71066 h 2672467"/>
                  <a:gd name="connsiteX10" fmla="*/ 817364 w 2598452"/>
                  <a:gd name="connsiteY10" fmla="*/ 430259 h 2672467"/>
                  <a:gd name="connsiteX11" fmla="*/ 814663 w 2598452"/>
                  <a:gd name="connsiteY11" fmla="*/ 434187 h 2672467"/>
                  <a:gd name="connsiteX12" fmla="*/ 812208 w 2598452"/>
                  <a:gd name="connsiteY12" fmla="*/ 438361 h 2672467"/>
                  <a:gd name="connsiteX13" fmla="*/ 812208 w 2598452"/>
                  <a:gd name="connsiteY13" fmla="*/ 438361 h 2672467"/>
                  <a:gd name="connsiteX14" fmla="*/ 812208 w 2598452"/>
                  <a:gd name="connsiteY14" fmla="*/ 438361 h 2672467"/>
                  <a:gd name="connsiteX15" fmla="*/ 812454 w 2598452"/>
                  <a:gd name="connsiteY15" fmla="*/ 439589 h 2672467"/>
                  <a:gd name="connsiteX16" fmla="*/ 812454 w 2598452"/>
                  <a:gd name="connsiteY16" fmla="*/ 439589 h 2672467"/>
                  <a:gd name="connsiteX17" fmla="*/ 778818 w 2598452"/>
                  <a:gd name="connsiteY17" fmla="*/ 514471 h 2672467"/>
                  <a:gd name="connsiteX18" fmla="*/ 743709 w 2598452"/>
                  <a:gd name="connsiteY18" fmla="*/ 698610 h 2672467"/>
                  <a:gd name="connsiteX19" fmla="*/ 746409 w 2598452"/>
                  <a:gd name="connsiteY19" fmla="*/ 782086 h 2672467"/>
                  <a:gd name="connsiteX20" fmla="*/ 758440 w 2598452"/>
                  <a:gd name="connsiteY20" fmla="*/ 845920 h 2672467"/>
                  <a:gd name="connsiteX21" fmla="*/ 710564 w 2598452"/>
                  <a:gd name="connsiteY21" fmla="*/ 889377 h 2672467"/>
                  <a:gd name="connsiteX22" fmla="*/ 633471 w 2598452"/>
                  <a:gd name="connsiteY22" fmla="*/ 962050 h 2672467"/>
                  <a:gd name="connsiteX23" fmla="*/ 544594 w 2598452"/>
                  <a:gd name="connsiteY23" fmla="*/ 1045280 h 2672467"/>
                  <a:gd name="connsiteX24" fmla="*/ 446878 w 2598452"/>
                  <a:gd name="connsiteY24" fmla="*/ 1136859 h 2672467"/>
                  <a:gd name="connsiteX25" fmla="*/ 399493 w 2598452"/>
                  <a:gd name="connsiteY25" fmla="*/ 1181297 h 2672467"/>
                  <a:gd name="connsiteX26" fmla="*/ 322646 w 2598452"/>
                  <a:gd name="connsiteY26" fmla="*/ 1259126 h 2672467"/>
                  <a:gd name="connsiteX27" fmla="*/ 285818 w 2598452"/>
                  <a:gd name="connsiteY27" fmla="*/ 1362980 h 2672467"/>
                  <a:gd name="connsiteX28" fmla="*/ 275998 w 2598452"/>
                  <a:gd name="connsiteY28" fmla="*/ 1427306 h 2672467"/>
                  <a:gd name="connsiteX29" fmla="*/ 256847 w 2598452"/>
                  <a:gd name="connsiteY29" fmla="*/ 1552029 h 2672467"/>
                  <a:gd name="connsiteX30" fmla="*/ 214373 w 2598452"/>
                  <a:gd name="connsiteY30" fmla="*/ 1832165 h 2672467"/>
                  <a:gd name="connsiteX31" fmla="*/ 205043 w 2598452"/>
                  <a:gd name="connsiteY31" fmla="*/ 1859172 h 2672467"/>
                  <a:gd name="connsiteX32" fmla="*/ 124513 w 2598452"/>
                  <a:gd name="connsiteY32" fmla="*/ 1994943 h 2672467"/>
                  <a:gd name="connsiteX33" fmla="*/ 33917 w 2598452"/>
                  <a:gd name="connsiteY33" fmla="*/ 2144709 h 2672467"/>
                  <a:gd name="connsiteX34" fmla="*/ 1264 w 2598452"/>
                  <a:gd name="connsiteY34" fmla="*/ 2220574 h 2672467"/>
                  <a:gd name="connsiteX35" fmla="*/ 2491 w 2598452"/>
                  <a:gd name="connsiteY35" fmla="*/ 2302085 h 2672467"/>
                  <a:gd name="connsiteX36" fmla="*/ 10102 w 2598452"/>
                  <a:gd name="connsiteY36" fmla="*/ 2309696 h 2672467"/>
                  <a:gd name="connsiteX37" fmla="*/ 180982 w 2598452"/>
                  <a:gd name="connsiteY37" fmla="*/ 2309696 h 2672467"/>
                  <a:gd name="connsiteX38" fmla="*/ 266423 w 2598452"/>
                  <a:gd name="connsiteY38" fmla="*/ 2309696 h 2672467"/>
                  <a:gd name="connsiteX39" fmla="*/ 311107 w 2598452"/>
                  <a:gd name="connsiteY39" fmla="*/ 2309696 h 2672467"/>
                  <a:gd name="connsiteX40" fmla="*/ 337623 w 2598452"/>
                  <a:gd name="connsiteY40" fmla="*/ 2295211 h 2672467"/>
                  <a:gd name="connsiteX41" fmla="*/ 410050 w 2598452"/>
                  <a:gd name="connsiteY41" fmla="*/ 2140289 h 2672467"/>
                  <a:gd name="connsiteX42" fmla="*/ 461609 w 2598452"/>
                  <a:gd name="connsiteY42" fmla="*/ 2029561 h 2672467"/>
                  <a:gd name="connsiteX43" fmla="*/ 503347 w 2598452"/>
                  <a:gd name="connsiteY43" fmla="*/ 1946330 h 2672467"/>
                  <a:gd name="connsiteX44" fmla="*/ 579458 w 2598452"/>
                  <a:gd name="connsiteY44" fmla="*/ 1861381 h 2672467"/>
                  <a:gd name="connsiteX45" fmla="*/ 673000 w 2598452"/>
                  <a:gd name="connsiteY45" fmla="*/ 1795091 h 2672467"/>
                  <a:gd name="connsiteX46" fmla="*/ 768015 w 2598452"/>
                  <a:gd name="connsiteY46" fmla="*/ 1688782 h 2672467"/>
                  <a:gd name="connsiteX47" fmla="*/ 831113 w 2598452"/>
                  <a:gd name="connsiteY47" fmla="*/ 1593521 h 2672467"/>
                  <a:gd name="connsiteX48" fmla="*/ 893720 w 2598452"/>
                  <a:gd name="connsiteY48" fmla="*/ 1541472 h 2672467"/>
                  <a:gd name="connsiteX49" fmla="*/ 962956 w 2598452"/>
                  <a:gd name="connsiteY49" fmla="*/ 1498015 h 2672467"/>
                  <a:gd name="connsiteX50" fmla="*/ 970813 w 2598452"/>
                  <a:gd name="connsiteY50" fmla="*/ 1554730 h 2672467"/>
                  <a:gd name="connsiteX51" fmla="*/ 970813 w 2598452"/>
                  <a:gd name="connsiteY51" fmla="*/ 1581737 h 2672467"/>
                  <a:gd name="connsiteX52" fmla="*/ 990945 w 2598452"/>
                  <a:gd name="connsiteY52" fmla="*/ 1612181 h 2672467"/>
                  <a:gd name="connsiteX53" fmla="*/ 1043731 w 2598452"/>
                  <a:gd name="connsiteY53" fmla="*/ 1631086 h 2672467"/>
                  <a:gd name="connsiteX54" fmla="*/ 1095536 w 2598452"/>
                  <a:gd name="connsiteY54" fmla="*/ 1743533 h 2672467"/>
                  <a:gd name="connsiteX55" fmla="*/ 1195952 w 2598452"/>
                  <a:gd name="connsiteY55" fmla="*/ 1761210 h 2672467"/>
                  <a:gd name="connsiteX56" fmla="*/ 1228606 w 2598452"/>
                  <a:gd name="connsiteY56" fmla="*/ 1765384 h 2672467"/>
                  <a:gd name="connsiteX57" fmla="*/ 1192270 w 2598452"/>
                  <a:gd name="connsiteY57" fmla="*/ 1794846 h 2672467"/>
                  <a:gd name="connsiteX58" fmla="*/ 1154460 w 2598452"/>
                  <a:gd name="connsiteY58" fmla="*/ 1805894 h 2672467"/>
                  <a:gd name="connsiteX59" fmla="*/ 1140465 w 2598452"/>
                  <a:gd name="connsiteY59" fmla="*/ 1854507 h 2672467"/>
                  <a:gd name="connsiteX60" fmla="*/ 1208719 w 2598452"/>
                  <a:gd name="connsiteY60" fmla="*/ 1905820 h 2672467"/>
                  <a:gd name="connsiteX61" fmla="*/ 1287776 w 2598452"/>
                  <a:gd name="connsiteY61" fmla="*/ 2064424 h 2672467"/>
                  <a:gd name="connsiteX62" fmla="*/ 1321657 w 2598452"/>
                  <a:gd name="connsiteY62" fmla="*/ 2080137 h 2672467"/>
                  <a:gd name="connsiteX63" fmla="*/ 1336879 w 2598452"/>
                  <a:gd name="connsiteY63" fmla="*/ 2082593 h 2672467"/>
                  <a:gd name="connsiteX64" fmla="*/ 1458411 w 2598452"/>
                  <a:gd name="connsiteY64" fmla="*/ 2064179 h 2672467"/>
                  <a:gd name="connsiteX65" fmla="*/ 1560055 w 2598452"/>
                  <a:gd name="connsiteY65" fmla="*/ 2029315 h 2672467"/>
                  <a:gd name="connsiteX66" fmla="*/ 1557109 w 2598452"/>
                  <a:gd name="connsiteY66" fmla="*/ 2024159 h 2672467"/>
                  <a:gd name="connsiteX67" fmla="*/ 1560300 w 2598452"/>
                  <a:gd name="connsiteY67" fmla="*/ 2029315 h 2672467"/>
                  <a:gd name="connsiteX68" fmla="*/ 1560055 w 2598452"/>
                  <a:gd name="connsiteY68" fmla="*/ 2029315 h 2672467"/>
                  <a:gd name="connsiteX69" fmla="*/ 1560546 w 2598452"/>
                  <a:gd name="connsiteY69" fmla="*/ 2029806 h 2672467"/>
                  <a:gd name="connsiteX70" fmla="*/ 1562756 w 2598452"/>
                  <a:gd name="connsiteY70" fmla="*/ 2033735 h 2672467"/>
                  <a:gd name="connsiteX71" fmla="*/ 1562510 w 2598452"/>
                  <a:gd name="connsiteY71" fmla="*/ 2044046 h 2672467"/>
                  <a:gd name="connsiteX72" fmla="*/ 1561773 w 2598452"/>
                  <a:gd name="connsiteY72" fmla="*/ 2044783 h 2672467"/>
                  <a:gd name="connsiteX73" fmla="*/ 1560546 w 2598452"/>
                  <a:gd name="connsiteY73" fmla="*/ 2063442 h 2672467"/>
                  <a:gd name="connsiteX74" fmla="*/ 1544833 w 2598452"/>
                  <a:gd name="connsiteY74" fmla="*/ 2090449 h 2672467"/>
                  <a:gd name="connsiteX75" fmla="*/ 1517335 w 2598452"/>
                  <a:gd name="connsiteY75" fmla="*/ 2119666 h 2672467"/>
                  <a:gd name="connsiteX76" fmla="*/ 1508496 w 2598452"/>
                  <a:gd name="connsiteY76" fmla="*/ 2130714 h 2672467"/>
                  <a:gd name="connsiteX77" fmla="*/ 1507269 w 2598452"/>
                  <a:gd name="connsiteY77" fmla="*/ 2132187 h 2672467"/>
                  <a:gd name="connsiteX78" fmla="*/ 1501376 w 2598452"/>
                  <a:gd name="connsiteY78" fmla="*/ 2139798 h 2672467"/>
                  <a:gd name="connsiteX79" fmla="*/ 1498921 w 2598452"/>
                  <a:gd name="connsiteY79" fmla="*/ 2145691 h 2672467"/>
                  <a:gd name="connsiteX80" fmla="*/ 1497448 w 2598452"/>
                  <a:gd name="connsiteY80" fmla="*/ 2151829 h 2672467"/>
                  <a:gd name="connsiteX81" fmla="*/ 1490573 w 2598452"/>
                  <a:gd name="connsiteY81" fmla="*/ 2167542 h 2672467"/>
                  <a:gd name="connsiteX82" fmla="*/ 1481244 w 2598452"/>
                  <a:gd name="connsiteY82" fmla="*/ 2199705 h 2672467"/>
                  <a:gd name="connsiteX83" fmla="*/ 1480507 w 2598452"/>
                  <a:gd name="connsiteY83" fmla="*/ 2211489 h 2672467"/>
                  <a:gd name="connsiteX84" fmla="*/ 1481735 w 2598452"/>
                  <a:gd name="connsiteY84" fmla="*/ 2227448 h 2672467"/>
                  <a:gd name="connsiteX85" fmla="*/ 1486400 w 2598452"/>
                  <a:gd name="connsiteY85" fmla="*/ 2248317 h 2672467"/>
                  <a:gd name="connsiteX86" fmla="*/ 1490573 w 2598452"/>
                  <a:gd name="connsiteY86" fmla="*/ 2258629 h 2672467"/>
                  <a:gd name="connsiteX87" fmla="*/ 1494993 w 2598452"/>
                  <a:gd name="connsiteY87" fmla="*/ 2267467 h 2672467"/>
                  <a:gd name="connsiteX88" fmla="*/ 1495975 w 2598452"/>
                  <a:gd name="connsiteY88" fmla="*/ 2268941 h 2672467"/>
                  <a:gd name="connsiteX89" fmla="*/ 1500885 w 2598452"/>
                  <a:gd name="connsiteY89" fmla="*/ 2279252 h 2672467"/>
                  <a:gd name="connsiteX90" fmla="*/ 1512916 w 2598452"/>
                  <a:gd name="connsiteY90" fmla="*/ 2303804 h 2672467"/>
                  <a:gd name="connsiteX91" fmla="*/ 1431996 w 2598452"/>
                  <a:gd name="connsiteY91" fmla="*/ 2668973 h 2672467"/>
                  <a:gd name="connsiteX92" fmla="*/ 2598448 w 2598452"/>
                  <a:gd name="connsiteY92" fmla="*/ 2054358 h 2672467"/>
                  <a:gd name="connsiteX93" fmla="*/ 2497441 w 2598452"/>
                  <a:gd name="connsiteY93" fmla="*/ 1499243 h 2672467"/>
                  <a:gd name="connsiteX94" fmla="*/ 764087 w 2598452"/>
                  <a:gd name="connsiteY94" fmla="*/ 836100 h 2672467"/>
                  <a:gd name="connsiteX95" fmla="*/ 764087 w 2598452"/>
                  <a:gd name="connsiteY95" fmla="*/ 839291 h 2672467"/>
                  <a:gd name="connsiteX96" fmla="*/ 759176 w 2598452"/>
                  <a:gd name="connsiteY96" fmla="*/ 844447 h 2672467"/>
                  <a:gd name="connsiteX97" fmla="*/ 764087 w 2598452"/>
                  <a:gd name="connsiteY97" fmla="*/ 836100 h 2672467"/>
                  <a:gd name="connsiteX98" fmla="*/ 940859 w 2598452"/>
                  <a:gd name="connsiteY98" fmla="*/ 1341866 h 2672467"/>
                  <a:gd name="connsiteX99" fmla="*/ 770961 w 2598452"/>
                  <a:gd name="connsiteY99" fmla="*/ 1454313 h 2672467"/>
                  <a:gd name="connsiteX100" fmla="*/ 681102 w 2598452"/>
                  <a:gd name="connsiteY100" fmla="*/ 1422396 h 2672467"/>
                  <a:gd name="connsiteX101" fmla="*/ 575284 w 2598452"/>
                  <a:gd name="connsiteY101" fmla="*/ 1385077 h 2672467"/>
                  <a:gd name="connsiteX102" fmla="*/ 613339 w 2598452"/>
                  <a:gd name="connsiteY102" fmla="*/ 1349231 h 2672467"/>
                  <a:gd name="connsiteX103" fmla="*/ 828167 w 2598452"/>
                  <a:gd name="connsiteY103" fmla="*/ 1141769 h 2672467"/>
                  <a:gd name="connsiteX104" fmla="*/ 835778 w 2598452"/>
                  <a:gd name="connsiteY104" fmla="*/ 1134158 h 2672467"/>
                  <a:gd name="connsiteX105" fmla="*/ 848545 w 2598452"/>
                  <a:gd name="connsiteY105" fmla="*/ 1155027 h 2672467"/>
                  <a:gd name="connsiteX106" fmla="*/ 895684 w 2598452"/>
                  <a:gd name="connsiteY106" fmla="*/ 1228191 h 2672467"/>
                  <a:gd name="connsiteX107" fmla="*/ 940859 w 2598452"/>
                  <a:gd name="connsiteY107" fmla="*/ 1341866 h 2672467"/>
                  <a:gd name="connsiteX0" fmla="*/ 2497441 w 2598452"/>
                  <a:gd name="connsiteY0" fmla="*/ 1499243 h 2671697"/>
                  <a:gd name="connsiteX1" fmla="*/ 2419612 w 2598452"/>
                  <a:gd name="connsiteY1" fmla="*/ 1366418 h 2671697"/>
                  <a:gd name="connsiteX2" fmla="*/ 2388431 w 2598452"/>
                  <a:gd name="connsiteY2" fmla="*/ 1249797 h 2671697"/>
                  <a:gd name="connsiteX3" fmla="*/ 2325088 w 2598452"/>
                  <a:gd name="connsiteY3" fmla="*/ 987338 h 2671697"/>
                  <a:gd name="connsiteX4" fmla="*/ 2261499 w 2598452"/>
                  <a:gd name="connsiteY4" fmla="*/ 722916 h 2671697"/>
                  <a:gd name="connsiteX5" fmla="*/ 2260026 w 2598452"/>
                  <a:gd name="connsiteY5" fmla="*/ 717023 h 2671697"/>
                  <a:gd name="connsiteX6" fmla="*/ 2115416 w 2598452"/>
                  <a:gd name="connsiteY6" fmla="*/ 359550 h 2671697"/>
                  <a:gd name="connsiteX7" fmla="*/ 2026784 w 2598452"/>
                  <a:gd name="connsiteY7" fmla="*/ 244647 h 2671697"/>
                  <a:gd name="connsiteX8" fmla="*/ 1460129 w 2598452"/>
                  <a:gd name="connsiteY8" fmla="*/ 2567 h 2671697"/>
                  <a:gd name="connsiteX9" fmla="*/ 1219031 w 2598452"/>
                  <a:gd name="connsiteY9" fmla="*/ 71066 h 2671697"/>
                  <a:gd name="connsiteX10" fmla="*/ 817364 w 2598452"/>
                  <a:gd name="connsiteY10" fmla="*/ 430259 h 2671697"/>
                  <a:gd name="connsiteX11" fmla="*/ 814663 w 2598452"/>
                  <a:gd name="connsiteY11" fmla="*/ 434187 h 2671697"/>
                  <a:gd name="connsiteX12" fmla="*/ 812208 w 2598452"/>
                  <a:gd name="connsiteY12" fmla="*/ 438361 h 2671697"/>
                  <a:gd name="connsiteX13" fmla="*/ 812208 w 2598452"/>
                  <a:gd name="connsiteY13" fmla="*/ 438361 h 2671697"/>
                  <a:gd name="connsiteX14" fmla="*/ 812208 w 2598452"/>
                  <a:gd name="connsiteY14" fmla="*/ 438361 h 2671697"/>
                  <a:gd name="connsiteX15" fmla="*/ 812454 w 2598452"/>
                  <a:gd name="connsiteY15" fmla="*/ 439589 h 2671697"/>
                  <a:gd name="connsiteX16" fmla="*/ 812454 w 2598452"/>
                  <a:gd name="connsiteY16" fmla="*/ 439589 h 2671697"/>
                  <a:gd name="connsiteX17" fmla="*/ 778818 w 2598452"/>
                  <a:gd name="connsiteY17" fmla="*/ 514471 h 2671697"/>
                  <a:gd name="connsiteX18" fmla="*/ 743709 w 2598452"/>
                  <a:gd name="connsiteY18" fmla="*/ 698610 h 2671697"/>
                  <a:gd name="connsiteX19" fmla="*/ 746409 w 2598452"/>
                  <a:gd name="connsiteY19" fmla="*/ 782086 h 2671697"/>
                  <a:gd name="connsiteX20" fmla="*/ 758440 w 2598452"/>
                  <a:gd name="connsiteY20" fmla="*/ 845920 h 2671697"/>
                  <a:gd name="connsiteX21" fmla="*/ 710564 w 2598452"/>
                  <a:gd name="connsiteY21" fmla="*/ 889377 h 2671697"/>
                  <a:gd name="connsiteX22" fmla="*/ 633471 w 2598452"/>
                  <a:gd name="connsiteY22" fmla="*/ 962050 h 2671697"/>
                  <a:gd name="connsiteX23" fmla="*/ 544594 w 2598452"/>
                  <a:gd name="connsiteY23" fmla="*/ 1045280 h 2671697"/>
                  <a:gd name="connsiteX24" fmla="*/ 446878 w 2598452"/>
                  <a:gd name="connsiteY24" fmla="*/ 1136859 h 2671697"/>
                  <a:gd name="connsiteX25" fmla="*/ 399493 w 2598452"/>
                  <a:gd name="connsiteY25" fmla="*/ 1181297 h 2671697"/>
                  <a:gd name="connsiteX26" fmla="*/ 322646 w 2598452"/>
                  <a:gd name="connsiteY26" fmla="*/ 1259126 h 2671697"/>
                  <a:gd name="connsiteX27" fmla="*/ 285818 w 2598452"/>
                  <a:gd name="connsiteY27" fmla="*/ 1362980 h 2671697"/>
                  <a:gd name="connsiteX28" fmla="*/ 275998 w 2598452"/>
                  <a:gd name="connsiteY28" fmla="*/ 1427306 h 2671697"/>
                  <a:gd name="connsiteX29" fmla="*/ 256847 w 2598452"/>
                  <a:gd name="connsiteY29" fmla="*/ 1552029 h 2671697"/>
                  <a:gd name="connsiteX30" fmla="*/ 214373 w 2598452"/>
                  <a:gd name="connsiteY30" fmla="*/ 1832165 h 2671697"/>
                  <a:gd name="connsiteX31" fmla="*/ 205043 w 2598452"/>
                  <a:gd name="connsiteY31" fmla="*/ 1859172 h 2671697"/>
                  <a:gd name="connsiteX32" fmla="*/ 124513 w 2598452"/>
                  <a:gd name="connsiteY32" fmla="*/ 1994943 h 2671697"/>
                  <a:gd name="connsiteX33" fmla="*/ 33917 w 2598452"/>
                  <a:gd name="connsiteY33" fmla="*/ 2144709 h 2671697"/>
                  <a:gd name="connsiteX34" fmla="*/ 1264 w 2598452"/>
                  <a:gd name="connsiteY34" fmla="*/ 2220574 h 2671697"/>
                  <a:gd name="connsiteX35" fmla="*/ 2491 w 2598452"/>
                  <a:gd name="connsiteY35" fmla="*/ 2302085 h 2671697"/>
                  <a:gd name="connsiteX36" fmla="*/ 10102 w 2598452"/>
                  <a:gd name="connsiteY36" fmla="*/ 2309696 h 2671697"/>
                  <a:gd name="connsiteX37" fmla="*/ 180982 w 2598452"/>
                  <a:gd name="connsiteY37" fmla="*/ 2309696 h 2671697"/>
                  <a:gd name="connsiteX38" fmla="*/ 266423 w 2598452"/>
                  <a:gd name="connsiteY38" fmla="*/ 2309696 h 2671697"/>
                  <a:gd name="connsiteX39" fmla="*/ 311107 w 2598452"/>
                  <a:gd name="connsiteY39" fmla="*/ 2309696 h 2671697"/>
                  <a:gd name="connsiteX40" fmla="*/ 337623 w 2598452"/>
                  <a:gd name="connsiteY40" fmla="*/ 2295211 h 2671697"/>
                  <a:gd name="connsiteX41" fmla="*/ 410050 w 2598452"/>
                  <a:gd name="connsiteY41" fmla="*/ 2140289 h 2671697"/>
                  <a:gd name="connsiteX42" fmla="*/ 461609 w 2598452"/>
                  <a:gd name="connsiteY42" fmla="*/ 2029561 h 2671697"/>
                  <a:gd name="connsiteX43" fmla="*/ 503347 w 2598452"/>
                  <a:gd name="connsiteY43" fmla="*/ 1946330 h 2671697"/>
                  <a:gd name="connsiteX44" fmla="*/ 579458 w 2598452"/>
                  <a:gd name="connsiteY44" fmla="*/ 1861381 h 2671697"/>
                  <a:gd name="connsiteX45" fmla="*/ 673000 w 2598452"/>
                  <a:gd name="connsiteY45" fmla="*/ 1795091 h 2671697"/>
                  <a:gd name="connsiteX46" fmla="*/ 768015 w 2598452"/>
                  <a:gd name="connsiteY46" fmla="*/ 1688782 h 2671697"/>
                  <a:gd name="connsiteX47" fmla="*/ 831113 w 2598452"/>
                  <a:gd name="connsiteY47" fmla="*/ 1593521 h 2671697"/>
                  <a:gd name="connsiteX48" fmla="*/ 893720 w 2598452"/>
                  <a:gd name="connsiteY48" fmla="*/ 1541472 h 2671697"/>
                  <a:gd name="connsiteX49" fmla="*/ 962956 w 2598452"/>
                  <a:gd name="connsiteY49" fmla="*/ 1498015 h 2671697"/>
                  <a:gd name="connsiteX50" fmla="*/ 970813 w 2598452"/>
                  <a:gd name="connsiteY50" fmla="*/ 1554730 h 2671697"/>
                  <a:gd name="connsiteX51" fmla="*/ 970813 w 2598452"/>
                  <a:gd name="connsiteY51" fmla="*/ 1581737 h 2671697"/>
                  <a:gd name="connsiteX52" fmla="*/ 990945 w 2598452"/>
                  <a:gd name="connsiteY52" fmla="*/ 1612181 h 2671697"/>
                  <a:gd name="connsiteX53" fmla="*/ 1043731 w 2598452"/>
                  <a:gd name="connsiteY53" fmla="*/ 1631086 h 2671697"/>
                  <a:gd name="connsiteX54" fmla="*/ 1095536 w 2598452"/>
                  <a:gd name="connsiteY54" fmla="*/ 1743533 h 2671697"/>
                  <a:gd name="connsiteX55" fmla="*/ 1195952 w 2598452"/>
                  <a:gd name="connsiteY55" fmla="*/ 1761210 h 2671697"/>
                  <a:gd name="connsiteX56" fmla="*/ 1228606 w 2598452"/>
                  <a:gd name="connsiteY56" fmla="*/ 1765384 h 2671697"/>
                  <a:gd name="connsiteX57" fmla="*/ 1192270 w 2598452"/>
                  <a:gd name="connsiteY57" fmla="*/ 1794846 h 2671697"/>
                  <a:gd name="connsiteX58" fmla="*/ 1154460 w 2598452"/>
                  <a:gd name="connsiteY58" fmla="*/ 1805894 h 2671697"/>
                  <a:gd name="connsiteX59" fmla="*/ 1140465 w 2598452"/>
                  <a:gd name="connsiteY59" fmla="*/ 1854507 h 2671697"/>
                  <a:gd name="connsiteX60" fmla="*/ 1208719 w 2598452"/>
                  <a:gd name="connsiteY60" fmla="*/ 1905820 h 2671697"/>
                  <a:gd name="connsiteX61" fmla="*/ 1287776 w 2598452"/>
                  <a:gd name="connsiteY61" fmla="*/ 2064424 h 2671697"/>
                  <a:gd name="connsiteX62" fmla="*/ 1321657 w 2598452"/>
                  <a:gd name="connsiteY62" fmla="*/ 2080137 h 2671697"/>
                  <a:gd name="connsiteX63" fmla="*/ 1336879 w 2598452"/>
                  <a:gd name="connsiteY63" fmla="*/ 2082593 h 2671697"/>
                  <a:gd name="connsiteX64" fmla="*/ 1458411 w 2598452"/>
                  <a:gd name="connsiteY64" fmla="*/ 2064179 h 2671697"/>
                  <a:gd name="connsiteX65" fmla="*/ 1560055 w 2598452"/>
                  <a:gd name="connsiteY65" fmla="*/ 2029315 h 2671697"/>
                  <a:gd name="connsiteX66" fmla="*/ 1557109 w 2598452"/>
                  <a:gd name="connsiteY66" fmla="*/ 2024159 h 2671697"/>
                  <a:gd name="connsiteX67" fmla="*/ 1560300 w 2598452"/>
                  <a:gd name="connsiteY67" fmla="*/ 2029315 h 2671697"/>
                  <a:gd name="connsiteX68" fmla="*/ 1560055 w 2598452"/>
                  <a:gd name="connsiteY68" fmla="*/ 2029315 h 2671697"/>
                  <a:gd name="connsiteX69" fmla="*/ 1560546 w 2598452"/>
                  <a:gd name="connsiteY69" fmla="*/ 2029806 h 2671697"/>
                  <a:gd name="connsiteX70" fmla="*/ 1562756 w 2598452"/>
                  <a:gd name="connsiteY70" fmla="*/ 2033735 h 2671697"/>
                  <a:gd name="connsiteX71" fmla="*/ 1562510 w 2598452"/>
                  <a:gd name="connsiteY71" fmla="*/ 2044046 h 2671697"/>
                  <a:gd name="connsiteX72" fmla="*/ 1561773 w 2598452"/>
                  <a:gd name="connsiteY72" fmla="*/ 2044783 h 2671697"/>
                  <a:gd name="connsiteX73" fmla="*/ 1560546 w 2598452"/>
                  <a:gd name="connsiteY73" fmla="*/ 2063442 h 2671697"/>
                  <a:gd name="connsiteX74" fmla="*/ 1544833 w 2598452"/>
                  <a:gd name="connsiteY74" fmla="*/ 2090449 h 2671697"/>
                  <a:gd name="connsiteX75" fmla="*/ 1517335 w 2598452"/>
                  <a:gd name="connsiteY75" fmla="*/ 2119666 h 2671697"/>
                  <a:gd name="connsiteX76" fmla="*/ 1508496 w 2598452"/>
                  <a:gd name="connsiteY76" fmla="*/ 2130714 h 2671697"/>
                  <a:gd name="connsiteX77" fmla="*/ 1507269 w 2598452"/>
                  <a:gd name="connsiteY77" fmla="*/ 2132187 h 2671697"/>
                  <a:gd name="connsiteX78" fmla="*/ 1501376 w 2598452"/>
                  <a:gd name="connsiteY78" fmla="*/ 2139798 h 2671697"/>
                  <a:gd name="connsiteX79" fmla="*/ 1498921 w 2598452"/>
                  <a:gd name="connsiteY79" fmla="*/ 2145691 h 2671697"/>
                  <a:gd name="connsiteX80" fmla="*/ 1497448 w 2598452"/>
                  <a:gd name="connsiteY80" fmla="*/ 2151829 h 2671697"/>
                  <a:gd name="connsiteX81" fmla="*/ 1490573 w 2598452"/>
                  <a:gd name="connsiteY81" fmla="*/ 2167542 h 2671697"/>
                  <a:gd name="connsiteX82" fmla="*/ 1481244 w 2598452"/>
                  <a:gd name="connsiteY82" fmla="*/ 2199705 h 2671697"/>
                  <a:gd name="connsiteX83" fmla="*/ 1480507 w 2598452"/>
                  <a:gd name="connsiteY83" fmla="*/ 2211489 h 2671697"/>
                  <a:gd name="connsiteX84" fmla="*/ 1481735 w 2598452"/>
                  <a:gd name="connsiteY84" fmla="*/ 2227448 h 2671697"/>
                  <a:gd name="connsiteX85" fmla="*/ 1486400 w 2598452"/>
                  <a:gd name="connsiteY85" fmla="*/ 2248317 h 2671697"/>
                  <a:gd name="connsiteX86" fmla="*/ 1490573 w 2598452"/>
                  <a:gd name="connsiteY86" fmla="*/ 2258629 h 2671697"/>
                  <a:gd name="connsiteX87" fmla="*/ 1494993 w 2598452"/>
                  <a:gd name="connsiteY87" fmla="*/ 2267467 h 2671697"/>
                  <a:gd name="connsiteX88" fmla="*/ 1495975 w 2598452"/>
                  <a:gd name="connsiteY88" fmla="*/ 2268941 h 2671697"/>
                  <a:gd name="connsiteX89" fmla="*/ 1500885 w 2598452"/>
                  <a:gd name="connsiteY89" fmla="*/ 2279252 h 2671697"/>
                  <a:gd name="connsiteX90" fmla="*/ 1431996 w 2598452"/>
                  <a:gd name="connsiteY90" fmla="*/ 2668973 h 2671697"/>
                  <a:gd name="connsiteX91" fmla="*/ 2598448 w 2598452"/>
                  <a:gd name="connsiteY91" fmla="*/ 2054358 h 2671697"/>
                  <a:gd name="connsiteX92" fmla="*/ 2497441 w 2598452"/>
                  <a:gd name="connsiteY92" fmla="*/ 1499243 h 2671697"/>
                  <a:gd name="connsiteX93" fmla="*/ 764087 w 2598452"/>
                  <a:gd name="connsiteY93" fmla="*/ 836100 h 2671697"/>
                  <a:gd name="connsiteX94" fmla="*/ 764087 w 2598452"/>
                  <a:gd name="connsiteY94" fmla="*/ 839291 h 2671697"/>
                  <a:gd name="connsiteX95" fmla="*/ 759176 w 2598452"/>
                  <a:gd name="connsiteY95" fmla="*/ 844447 h 2671697"/>
                  <a:gd name="connsiteX96" fmla="*/ 764087 w 2598452"/>
                  <a:gd name="connsiteY96" fmla="*/ 836100 h 2671697"/>
                  <a:gd name="connsiteX97" fmla="*/ 940859 w 2598452"/>
                  <a:gd name="connsiteY97" fmla="*/ 1341866 h 2671697"/>
                  <a:gd name="connsiteX98" fmla="*/ 770961 w 2598452"/>
                  <a:gd name="connsiteY98" fmla="*/ 1454313 h 2671697"/>
                  <a:gd name="connsiteX99" fmla="*/ 681102 w 2598452"/>
                  <a:gd name="connsiteY99" fmla="*/ 1422396 h 2671697"/>
                  <a:gd name="connsiteX100" fmla="*/ 575284 w 2598452"/>
                  <a:gd name="connsiteY100" fmla="*/ 1385077 h 2671697"/>
                  <a:gd name="connsiteX101" fmla="*/ 613339 w 2598452"/>
                  <a:gd name="connsiteY101" fmla="*/ 1349231 h 2671697"/>
                  <a:gd name="connsiteX102" fmla="*/ 828167 w 2598452"/>
                  <a:gd name="connsiteY102" fmla="*/ 1141769 h 2671697"/>
                  <a:gd name="connsiteX103" fmla="*/ 835778 w 2598452"/>
                  <a:gd name="connsiteY103" fmla="*/ 1134158 h 2671697"/>
                  <a:gd name="connsiteX104" fmla="*/ 848545 w 2598452"/>
                  <a:gd name="connsiteY104" fmla="*/ 1155027 h 2671697"/>
                  <a:gd name="connsiteX105" fmla="*/ 895684 w 2598452"/>
                  <a:gd name="connsiteY105" fmla="*/ 1228191 h 2671697"/>
                  <a:gd name="connsiteX106" fmla="*/ 940859 w 2598452"/>
                  <a:gd name="connsiteY106" fmla="*/ 1341866 h 2671697"/>
                  <a:gd name="connsiteX0" fmla="*/ 2497441 w 2598452"/>
                  <a:gd name="connsiteY0" fmla="*/ 1499243 h 2671408"/>
                  <a:gd name="connsiteX1" fmla="*/ 2419612 w 2598452"/>
                  <a:gd name="connsiteY1" fmla="*/ 1366418 h 2671408"/>
                  <a:gd name="connsiteX2" fmla="*/ 2388431 w 2598452"/>
                  <a:gd name="connsiteY2" fmla="*/ 1249797 h 2671408"/>
                  <a:gd name="connsiteX3" fmla="*/ 2325088 w 2598452"/>
                  <a:gd name="connsiteY3" fmla="*/ 987338 h 2671408"/>
                  <a:gd name="connsiteX4" fmla="*/ 2261499 w 2598452"/>
                  <a:gd name="connsiteY4" fmla="*/ 722916 h 2671408"/>
                  <a:gd name="connsiteX5" fmla="*/ 2260026 w 2598452"/>
                  <a:gd name="connsiteY5" fmla="*/ 717023 h 2671408"/>
                  <a:gd name="connsiteX6" fmla="*/ 2115416 w 2598452"/>
                  <a:gd name="connsiteY6" fmla="*/ 359550 h 2671408"/>
                  <a:gd name="connsiteX7" fmla="*/ 2026784 w 2598452"/>
                  <a:gd name="connsiteY7" fmla="*/ 244647 h 2671408"/>
                  <a:gd name="connsiteX8" fmla="*/ 1460129 w 2598452"/>
                  <a:gd name="connsiteY8" fmla="*/ 2567 h 2671408"/>
                  <a:gd name="connsiteX9" fmla="*/ 1219031 w 2598452"/>
                  <a:gd name="connsiteY9" fmla="*/ 71066 h 2671408"/>
                  <a:gd name="connsiteX10" fmla="*/ 817364 w 2598452"/>
                  <a:gd name="connsiteY10" fmla="*/ 430259 h 2671408"/>
                  <a:gd name="connsiteX11" fmla="*/ 814663 w 2598452"/>
                  <a:gd name="connsiteY11" fmla="*/ 434187 h 2671408"/>
                  <a:gd name="connsiteX12" fmla="*/ 812208 w 2598452"/>
                  <a:gd name="connsiteY12" fmla="*/ 438361 h 2671408"/>
                  <a:gd name="connsiteX13" fmla="*/ 812208 w 2598452"/>
                  <a:gd name="connsiteY13" fmla="*/ 438361 h 2671408"/>
                  <a:gd name="connsiteX14" fmla="*/ 812208 w 2598452"/>
                  <a:gd name="connsiteY14" fmla="*/ 438361 h 2671408"/>
                  <a:gd name="connsiteX15" fmla="*/ 812454 w 2598452"/>
                  <a:gd name="connsiteY15" fmla="*/ 439589 h 2671408"/>
                  <a:gd name="connsiteX16" fmla="*/ 812454 w 2598452"/>
                  <a:gd name="connsiteY16" fmla="*/ 439589 h 2671408"/>
                  <a:gd name="connsiteX17" fmla="*/ 778818 w 2598452"/>
                  <a:gd name="connsiteY17" fmla="*/ 514471 h 2671408"/>
                  <a:gd name="connsiteX18" fmla="*/ 743709 w 2598452"/>
                  <a:gd name="connsiteY18" fmla="*/ 698610 h 2671408"/>
                  <a:gd name="connsiteX19" fmla="*/ 746409 w 2598452"/>
                  <a:gd name="connsiteY19" fmla="*/ 782086 h 2671408"/>
                  <a:gd name="connsiteX20" fmla="*/ 758440 w 2598452"/>
                  <a:gd name="connsiteY20" fmla="*/ 845920 h 2671408"/>
                  <a:gd name="connsiteX21" fmla="*/ 710564 w 2598452"/>
                  <a:gd name="connsiteY21" fmla="*/ 889377 h 2671408"/>
                  <a:gd name="connsiteX22" fmla="*/ 633471 w 2598452"/>
                  <a:gd name="connsiteY22" fmla="*/ 962050 h 2671408"/>
                  <a:gd name="connsiteX23" fmla="*/ 544594 w 2598452"/>
                  <a:gd name="connsiteY23" fmla="*/ 1045280 h 2671408"/>
                  <a:gd name="connsiteX24" fmla="*/ 446878 w 2598452"/>
                  <a:gd name="connsiteY24" fmla="*/ 1136859 h 2671408"/>
                  <a:gd name="connsiteX25" fmla="*/ 399493 w 2598452"/>
                  <a:gd name="connsiteY25" fmla="*/ 1181297 h 2671408"/>
                  <a:gd name="connsiteX26" fmla="*/ 322646 w 2598452"/>
                  <a:gd name="connsiteY26" fmla="*/ 1259126 h 2671408"/>
                  <a:gd name="connsiteX27" fmla="*/ 285818 w 2598452"/>
                  <a:gd name="connsiteY27" fmla="*/ 1362980 h 2671408"/>
                  <a:gd name="connsiteX28" fmla="*/ 275998 w 2598452"/>
                  <a:gd name="connsiteY28" fmla="*/ 1427306 h 2671408"/>
                  <a:gd name="connsiteX29" fmla="*/ 256847 w 2598452"/>
                  <a:gd name="connsiteY29" fmla="*/ 1552029 h 2671408"/>
                  <a:gd name="connsiteX30" fmla="*/ 214373 w 2598452"/>
                  <a:gd name="connsiteY30" fmla="*/ 1832165 h 2671408"/>
                  <a:gd name="connsiteX31" fmla="*/ 205043 w 2598452"/>
                  <a:gd name="connsiteY31" fmla="*/ 1859172 h 2671408"/>
                  <a:gd name="connsiteX32" fmla="*/ 124513 w 2598452"/>
                  <a:gd name="connsiteY32" fmla="*/ 1994943 h 2671408"/>
                  <a:gd name="connsiteX33" fmla="*/ 33917 w 2598452"/>
                  <a:gd name="connsiteY33" fmla="*/ 2144709 h 2671408"/>
                  <a:gd name="connsiteX34" fmla="*/ 1264 w 2598452"/>
                  <a:gd name="connsiteY34" fmla="*/ 2220574 h 2671408"/>
                  <a:gd name="connsiteX35" fmla="*/ 2491 w 2598452"/>
                  <a:gd name="connsiteY35" fmla="*/ 2302085 h 2671408"/>
                  <a:gd name="connsiteX36" fmla="*/ 10102 w 2598452"/>
                  <a:gd name="connsiteY36" fmla="*/ 2309696 h 2671408"/>
                  <a:gd name="connsiteX37" fmla="*/ 180982 w 2598452"/>
                  <a:gd name="connsiteY37" fmla="*/ 2309696 h 2671408"/>
                  <a:gd name="connsiteX38" fmla="*/ 266423 w 2598452"/>
                  <a:gd name="connsiteY38" fmla="*/ 2309696 h 2671408"/>
                  <a:gd name="connsiteX39" fmla="*/ 311107 w 2598452"/>
                  <a:gd name="connsiteY39" fmla="*/ 2309696 h 2671408"/>
                  <a:gd name="connsiteX40" fmla="*/ 337623 w 2598452"/>
                  <a:gd name="connsiteY40" fmla="*/ 2295211 h 2671408"/>
                  <a:gd name="connsiteX41" fmla="*/ 410050 w 2598452"/>
                  <a:gd name="connsiteY41" fmla="*/ 2140289 h 2671408"/>
                  <a:gd name="connsiteX42" fmla="*/ 461609 w 2598452"/>
                  <a:gd name="connsiteY42" fmla="*/ 2029561 h 2671408"/>
                  <a:gd name="connsiteX43" fmla="*/ 503347 w 2598452"/>
                  <a:gd name="connsiteY43" fmla="*/ 1946330 h 2671408"/>
                  <a:gd name="connsiteX44" fmla="*/ 579458 w 2598452"/>
                  <a:gd name="connsiteY44" fmla="*/ 1861381 h 2671408"/>
                  <a:gd name="connsiteX45" fmla="*/ 673000 w 2598452"/>
                  <a:gd name="connsiteY45" fmla="*/ 1795091 h 2671408"/>
                  <a:gd name="connsiteX46" fmla="*/ 768015 w 2598452"/>
                  <a:gd name="connsiteY46" fmla="*/ 1688782 h 2671408"/>
                  <a:gd name="connsiteX47" fmla="*/ 831113 w 2598452"/>
                  <a:gd name="connsiteY47" fmla="*/ 1593521 h 2671408"/>
                  <a:gd name="connsiteX48" fmla="*/ 893720 w 2598452"/>
                  <a:gd name="connsiteY48" fmla="*/ 1541472 h 2671408"/>
                  <a:gd name="connsiteX49" fmla="*/ 962956 w 2598452"/>
                  <a:gd name="connsiteY49" fmla="*/ 1498015 h 2671408"/>
                  <a:gd name="connsiteX50" fmla="*/ 970813 w 2598452"/>
                  <a:gd name="connsiteY50" fmla="*/ 1554730 h 2671408"/>
                  <a:gd name="connsiteX51" fmla="*/ 970813 w 2598452"/>
                  <a:gd name="connsiteY51" fmla="*/ 1581737 h 2671408"/>
                  <a:gd name="connsiteX52" fmla="*/ 990945 w 2598452"/>
                  <a:gd name="connsiteY52" fmla="*/ 1612181 h 2671408"/>
                  <a:gd name="connsiteX53" fmla="*/ 1043731 w 2598452"/>
                  <a:gd name="connsiteY53" fmla="*/ 1631086 h 2671408"/>
                  <a:gd name="connsiteX54" fmla="*/ 1095536 w 2598452"/>
                  <a:gd name="connsiteY54" fmla="*/ 1743533 h 2671408"/>
                  <a:gd name="connsiteX55" fmla="*/ 1195952 w 2598452"/>
                  <a:gd name="connsiteY55" fmla="*/ 1761210 h 2671408"/>
                  <a:gd name="connsiteX56" fmla="*/ 1228606 w 2598452"/>
                  <a:gd name="connsiteY56" fmla="*/ 1765384 h 2671408"/>
                  <a:gd name="connsiteX57" fmla="*/ 1192270 w 2598452"/>
                  <a:gd name="connsiteY57" fmla="*/ 1794846 h 2671408"/>
                  <a:gd name="connsiteX58" fmla="*/ 1154460 w 2598452"/>
                  <a:gd name="connsiteY58" fmla="*/ 1805894 h 2671408"/>
                  <a:gd name="connsiteX59" fmla="*/ 1140465 w 2598452"/>
                  <a:gd name="connsiteY59" fmla="*/ 1854507 h 2671408"/>
                  <a:gd name="connsiteX60" fmla="*/ 1208719 w 2598452"/>
                  <a:gd name="connsiteY60" fmla="*/ 1905820 h 2671408"/>
                  <a:gd name="connsiteX61" fmla="*/ 1287776 w 2598452"/>
                  <a:gd name="connsiteY61" fmla="*/ 2064424 h 2671408"/>
                  <a:gd name="connsiteX62" fmla="*/ 1321657 w 2598452"/>
                  <a:gd name="connsiteY62" fmla="*/ 2080137 h 2671408"/>
                  <a:gd name="connsiteX63" fmla="*/ 1336879 w 2598452"/>
                  <a:gd name="connsiteY63" fmla="*/ 2082593 h 2671408"/>
                  <a:gd name="connsiteX64" fmla="*/ 1458411 w 2598452"/>
                  <a:gd name="connsiteY64" fmla="*/ 2064179 h 2671408"/>
                  <a:gd name="connsiteX65" fmla="*/ 1560055 w 2598452"/>
                  <a:gd name="connsiteY65" fmla="*/ 2029315 h 2671408"/>
                  <a:gd name="connsiteX66" fmla="*/ 1557109 w 2598452"/>
                  <a:gd name="connsiteY66" fmla="*/ 2024159 h 2671408"/>
                  <a:gd name="connsiteX67" fmla="*/ 1560300 w 2598452"/>
                  <a:gd name="connsiteY67" fmla="*/ 2029315 h 2671408"/>
                  <a:gd name="connsiteX68" fmla="*/ 1560055 w 2598452"/>
                  <a:gd name="connsiteY68" fmla="*/ 2029315 h 2671408"/>
                  <a:gd name="connsiteX69" fmla="*/ 1560546 w 2598452"/>
                  <a:gd name="connsiteY69" fmla="*/ 2029806 h 2671408"/>
                  <a:gd name="connsiteX70" fmla="*/ 1562756 w 2598452"/>
                  <a:gd name="connsiteY70" fmla="*/ 2033735 h 2671408"/>
                  <a:gd name="connsiteX71" fmla="*/ 1562510 w 2598452"/>
                  <a:gd name="connsiteY71" fmla="*/ 2044046 h 2671408"/>
                  <a:gd name="connsiteX72" fmla="*/ 1561773 w 2598452"/>
                  <a:gd name="connsiteY72" fmla="*/ 2044783 h 2671408"/>
                  <a:gd name="connsiteX73" fmla="*/ 1560546 w 2598452"/>
                  <a:gd name="connsiteY73" fmla="*/ 2063442 h 2671408"/>
                  <a:gd name="connsiteX74" fmla="*/ 1544833 w 2598452"/>
                  <a:gd name="connsiteY74" fmla="*/ 2090449 h 2671408"/>
                  <a:gd name="connsiteX75" fmla="*/ 1517335 w 2598452"/>
                  <a:gd name="connsiteY75" fmla="*/ 2119666 h 2671408"/>
                  <a:gd name="connsiteX76" fmla="*/ 1508496 w 2598452"/>
                  <a:gd name="connsiteY76" fmla="*/ 2130714 h 2671408"/>
                  <a:gd name="connsiteX77" fmla="*/ 1507269 w 2598452"/>
                  <a:gd name="connsiteY77" fmla="*/ 2132187 h 2671408"/>
                  <a:gd name="connsiteX78" fmla="*/ 1501376 w 2598452"/>
                  <a:gd name="connsiteY78" fmla="*/ 2139798 h 2671408"/>
                  <a:gd name="connsiteX79" fmla="*/ 1498921 w 2598452"/>
                  <a:gd name="connsiteY79" fmla="*/ 2145691 h 2671408"/>
                  <a:gd name="connsiteX80" fmla="*/ 1497448 w 2598452"/>
                  <a:gd name="connsiteY80" fmla="*/ 2151829 h 2671408"/>
                  <a:gd name="connsiteX81" fmla="*/ 1490573 w 2598452"/>
                  <a:gd name="connsiteY81" fmla="*/ 2167542 h 2671408"/>
                  <a:gd name="connsiteX82" fmla="*/ 1481244 w 2598452"/>
                  <a:gd name="connsiteY82" fmla="*/ 2199705 h 2671408"/>
                  <a:gd name="connsiteX83" fmla="*/ 1480507 w 2598452"/>
                  <a:gd name="connsiteY83" fmla="*/ 2211489 h 2671408"/>
                  <a:gd name="connsiteX84" fmla="*/ 1481735 w 2598452"/>
                  <a:gd name="connsiteY84" fmla="*/ 2227448 h 2671408"/>
                  <a:gd name="connsiteX85" fmla="*/ 1486400 w 2598452"/>
                  <a:gd name="connsiteY85" fmla="*/ 2248317 h 2671408"/>
                  <a:gd name="connsiteX86" fmla="*/ 1490573 w 2598452"/>
                  <a:gd name="connsiteY86" fmla="*/ 2258629 h 2671408"/>
                  <a:gd name="connsiteX87" fmla="*/ 1494993 w 2598452"/>
                  <a:gd name="connsiteY87" fmla="*/ 2267467 h 2671408"/>
                  <a:gd name="connsiteX88" fmla="*/ 1495975 w 2598452"/>
                  <a:gd name="connsiteY88" fmla="*/ 2268941 h 2671408"/>
                  <a:gd name="connsiteX89" fmla="*/ 1431996 w 2598452"/>
                  <a:gd name="connsiteY89" fmla="*/ 2668973 h 2671408"/>
                  <a:gd name="connsiteX90" fmla="*/ 2598448 w 2598452"/>
                  <a:gd name="connsiteY90" fmla="*/ 2054358 h 2671408"/>
                  <a:gd name="connsiteX91" fmla="*/ 2497441 w 2598452"/>
                  <a:gd name="connsiteY91" fmla="*/ 1499243 h 2671408"/>
                  <a:gd name="connsiteX92" fmla="*/ 764087 w 2598452"/>
                  <a:gd name="connsiteY92" fmla="*/ 836100 h 2671408"/>
                  <a:gd name="connsiteX93" fmla="*/ 764087 w 2598452"/>
                  <a:gd name="connsiteY93" fmla="*/ 839291 h 2671408"/>
                  <a:gd name="connsiteX94" fmla="*/ 759176 w 2598452"/>
                  <a:gd name="connsiteY94" fmla="*/ 844447 h 2671408"/>
                  <a:gd name="connsiteX95" fmla="*/ 764087 w 2598452"/>
                  <a:gd name="connsiteY95" fmla="*/ 836100 h 2671408"/>
                  <a:gd name="connsiteX96" fmla="*/ 940859 w 2598452"/>
                  <a:gd name="connsiteY96" fmla="*/ 1341866 h 2671408"/>
                  <a:gd name="connsiteX97" fmla="*/ 770961 w 2598452"/>
                  <a:gd name="connsiteY97" fmla="*/ 1454313 h 2671408"/>
                  <a:gd name="connsiteX98" fmla="*/ 681102 w 2598452"/>
                  <a:gd name="connsiteY98" fmla="*/ 1422396 h 2671408"/>
                  <a:gd name="connsiteX99" fmla="*/ 575284 w 2598452"/>
                  <a:gd name="connsiteY99" fmla="*/ 1385077 h 2671408"/>
                  <a:gd name="connsiteX100" fmla="*/ 613339 w 2598452"/>
                  <a:gd name="connsiteY100" fmla="*/ 1349231 h 2671408"/>
                  <a:gd name="connsiteX101" fmla="*/ 828167 w 2598452"/>
                  <a:gd name="connsiteY101" fmla="*/ 1141769 h 2671408"/>
                  <a:gd name="connsiteX102" fmla="*/ 835778 w 2598452"/>
                  <a:gd name="connsiteY102" fmla="*/ 1134158 h 2671408"/>
                  <a:gd name="connsiteX103" fmla="*/ 848545 w 2598452"/>
                  <a:gd name="connsiteY103" fmla="*/ 1155027 h 2671408"/>
                  <a:gd name="connsiteX104" fmla="*/ 895684 w 2598452"/>
                  <a:gd name="connsiteY104" fmla="*/ 1228191 h 2671408"/>
                  <a:gd name="connsiteX105" fmla="*/ 940859 w 2598452"/>
                  <a:gd name="connsiteY105" fmla="*/ 1341866 h 2671408"/>
                  <a:gd name="connsiteX0" fmla="*/ 2497441 w 2598452"/>
                  <a:gd name="connsiteY0" fmla="*/ 1499243 h 2671377"/>
                  <a:gd name="connsiteX1" fmla="*/ 2419612 w 2598452"/>
                  <a:gd name="connsiteY1" fmla="*/ 1366418 h 2671377"/>
                  <a:gd name="connsiteX2" fmla="*/ 2388431 w 2598452"/>
                  <a:gd name="connsiteY2" fmla="*/ 1249797 h 2671377"/>
                  <a:gd name="connsiteX3" fmla="*/ 2325088 w 2598452"/>
                  <a:gd name="connsiteY3" fmla="*/ 987338 h 2671377"/>
                  <a:gd name="connsiteX4" fmla="*/ 2261499 w 2598452"/>
                  <a:gd name="connsiteY4" fmla="*/ 722916 h 2671377"/>
                  <a:gd name="connsiteX5" fmla="*/ 2260026 w 2598452"/>
                  <a:gd name="connsiteY5" fmla="*/ 717023 h 2671377"/>
                  <a:gd name="connsiteX6" fmla="*/ 2115416 w 2598452"/>
                  <a:gd name="connsiteY6" fmla="*/ 359550 h 2671377"/>
                  <a:gd name="connsiteX7" fmla="*/ 2026784 w 2598452"/>
                  <a:gd name="connsiteY7" fmla="*/ 244647 h 2671377"/>
                  <a:gd name="connsiteX8" fmla="*/ 1460129 w 2598452"/>
                  <a:gd name="connsiteY8" fmla="*/ 2567 h 2671377"/>
                  <a:gd name="connsiteX9" fmla="*/ 1219031 w 2598452"/>
                  <a:gd name="connsiteY9" fmla="*/ 71066 h 2671377"/>
                  <a:gd name="connsiteX10" fmla="*/ 817364 w 2598452"/>
                  <a:gd name="connsiteY10" fmla="*/ 430259 h 2671377"/>
                  <a:gd name="connsiteX11" fmla="*/ 814663 w 2598452"/>
                  <a:gd name="connsiteY11" fmla="*/ 434187 h 2671377"/>
                  <a:gd name="connsiteX12" fmla="*/ 812208 w 2598452"/>
                  <a:gd name="connsiteY12" fmla="*/ 438361 h 2671377"/>
                  <a:gd name="connsiteX13" fmla="*/ 812208 w 2598452"/>
                  <a:gd name="connsiteY13" fmla="*/ 438361 h 2671377"/>
                  <a:gd name="connsiteX14" fmla="*/ 812208 w 2598452"/>
                  <a:gd name="connsiteY14" fmla="*/ 438361 h 2671377"/>
                  <a:gd name="connsiteX15" fmla="*/ 812454 w 2598452"/>
                  <a:gd name="connsiteY15" fmla="*/ 439589 h 2671377"/>
                  <a:gd name="connsiteX16" fmla="*/ 812454 w 2598452"/>
                  <a:gd name="connsiteY16" fmla="*/ 439589 h 2671377"/>
                  <a:gd name="connsiteX17" fmla="*/ 778818 w 2598452"/>
                  <a:gd name="connsiteY17" fmla="*/ 514471 h 2671377"/>
                  <a:gd name="connsiteX18" fmla="*/ 743709 w 2598452"/>
                  <a:gd name="connsiteY18" fmla="*/ 698610 h 2671377"/>
                  <a:gd name="connsiteX19" fmla="*/ 746409 w 2598452"/>
                  <a:gd name="connsiteY19" fmla="*/ 782086 h 2671377"/>
                  <a:gd name="connsiteX20" fmla="*/ 758440 w 2598452"/>
                  <a:gd name="connsiteY20" fmla="*/ 845920 h 2671377"/>
                  <a:gd name="connsiteX21" fmla="*/ 710564 w 2598452"/>
                  <a:gd name="connsiteY21" fmla="*/ 889377 h 2671377"/>
                  <a:gd name="connsiteX22" fmla="*/ 633471 w 2598452"/>
                  <a:gd name="connsiteY22" fmla="*/ 962050 h 2671377"/>
                  <a:gd name="connsiteX23" fmla="*/ 544594 w 2598452"/>
                  <a:gd name="connsiteY23" fmla="*/ 1045280 h 2671377"/>
                  <a:gd name="connsiteX24" fmla="*/ 446878 w 2598452"/>
                  <a:gd name="connsiteY24" fmla="*/ 1136859 h 2671377"/>
                  <a:gd name="connsiteX25" fmla="*/ 399493 w 2598452"/>
                  <a:gd name="connsiteY25" fmla="*/ 1181297 h 2671377"/>
                  <a:gd name="connsiteX26" fmla="*/ 322646 w 2598452"/>
                  <a:gd name="connsiteY26" fmla="*/ 1259126 h 2671377"/>
                  <a:gd name="connsiteX27" fmla="*/ 285818 w 2598452"/>
                  <a:gd name="connsiteY27" fmla="*/ 1362980 h 2671377"/>
                  <a:gd name="connsiteX28" fmla="*/ 275998 w 2598452"/>
                  <a:gd name="connsiteY28" fmla="*/ 1427306 h 2671377"/>
                  <a:gd name="connsiteX29" fmla="*/ 256847 w 2598452"/>
                  <a:gd name="connsiteY29" fmla="*/ 1552029 h 2671377"/>
                  <a:gd name="connsiteX30" fmla="*/ 214373 w 2598452"/>
                  <a:gd name="connsiteY30" fmla="*/ 1832165 h 2671377"/>
                  <a:gd name="connsiteX31" fmla="*/ 205043 w 2598452"/>
                  <a:gd name="connsiteY31" fmla="*/ 1859172 h 2671377"/>
                  <a:gd name="connsiteX32" fmla="*/ 124513 w 2598452"/>
                  <a:gd name="connsiteY32" fmla="*/ 1994943 h 2671377"/>
                  <a:gd name="connsiteX33" fmla="*/ 33917 w 2598452"/>
                  <a:gd name="connsiteY33" fmla="*/ 2144709 h 2671377"/>
                  <a:gd name="connsiteX34" fmla="*/ 1264 w 2598452"/>
                  <a:gd name="connsiteY34" fmla="*/ 2220574 h 2671377"/>
                  <a:gd name="connsiteX35" fmla="*/ 2491 w 2598452"/>
                  <a:gd name="connsiteY35" fmla="*/ 2302085 h 2671377"/>
                  <a:gd name="connsiteX36" fmla="*/ 10102 w 2598452"/>
                  <a:gd name="connsiteY36" fmla="*/ 2309696 h 2671377"/>
                  <a:gd name="connsiteX37" fmla="*/ 180982 w 2598452"/>
                  <a:gd name="connsiteY37" fmla="*/ 2309696 h 2671377"/>
                  <a:gd name="connsiteX38" fmla="*/ 266423 w 2598452"/>
                  <a:gd name="connsiteY38" fmla="*/ 2309696 h 2671377"/>
                  <a:gd name="connsiteX39" fmla="*/ 311107 w 2598452"/>
                  <a:gd name="connsiteY39" fmla="*/ 2309696 h 2671377"/>
                  <a:gd name="connsiteX40" fmla="*/ 337623 w 2598452"/>
                  <a:gd name="connsiteY40" fmla="*/ 2295211 h 2671377"/>
                  <a:gd name="connsiteX41" fmla="*/ 410050 w 2598452"/>
                  <a:gd name="connsiteY41" fmla="*/ 2140289 h 2671377"/>
                  <a:gd name="connsiteX42" fmla="*/ 461609 w 2598452"/>
                  <a:gd name="connsiteY42" fmla="*/ 2029561 h 2671377"/>
                  <a:gd name="connsiteX43" fmla="*/ 503347 w 2598452"/>
                  <a:gd name="connsiteY43" fmla="*/ 1946330 h 2671377"/>
                  <a:gd name="connsiteX44" fmla="*/ 579458 w 2598452"/>
                  <a:gd name="connsiteY44" fmla="*/ 1861381 h 2671377"/>
                  <a:gd name="connsiteX45" fmla="*/ 673000 w 2598452"/>
                  <a:gd name="connsiteY45" fmla="*/ 1795091 h 2671377"/>
                  <a:gd name="connsiteX46" fmla="*/ 768015 w 2598452"/>
                  <a:gd name="connsiteY46" fmla="*/ 1688782 h 2671377"/>
                  <a:gd name="connsiteX47" fmla="*/ 831113 w 2598452"/>
                  <a:gd name="connsiteY47" fmla="*/ 1593521 h 2671377"/>
                  <a:gd name="connsiteX48" fmla="*/ 893720 w 2598452"/>
                  <a:gd name="connsiteY48" fmla="*/ 1541472 h 2671377"/>
                  <a:gd name="connsiteX49" fmla="*/ 962956 w 2598452"/>
                  <a:gd name="connsiteY49" fmla="*/ 1498015 h 2671377"/>
                  <a:gd name="connsiteX50" fmla="*/ 970813 w 2598452"/>
                  <a:gd name="connsiteY50" fmla="*/ 1554730 h 2671377"/>
                  <a:gd name="connsiteX51" fmla="*/ 970813 w 2598452"/>
                  <a:gd name="connsiteY51" fmla="*/ 1581737 h 2671377"/>
                  <a:gd name="connsiteX52" fmla="*/ 990945 w 2598452"/>
                  <a:gd name="connsiteY52" fmla="*/ 1612181 h 2671377"/>
                  <a:gd name="connsiteX53" fmla="*/ 1043731 w 2598452"/>
                  <a:gd name="connsiteY53" fmla="*/ 1631086 h 2671377"/>
                  <a:gd name="connsiteX54" fmla="*/ 1095536 w 2598452"/>
                  <a:gd name="connsiteY54" fmla="*/ 1743533 h 2671377"/>
                  <a:gd name="connsiteX55" fmla="*/ 1195952 w 2598452"/>
                  <a:gd name="connsiteY55" fmla="*/ 1761210 h 2671377"/>
                  <a:gd name="connsiteX56" fmla="*/ 1228606 w 2598452"/>
                  <a:gd name="connsiteY56" fmla="*/ 1765384 h 2671377"/>
                  <a:gd name="connsiteX57" fmla="*/ 1192270 w 2598452"/>
                  <a:gd name="connsiteY57" fmla="*/ 1794846 h 2671377"/>
                  <a:gd name="connsiteX58" fmla="*/ 1154460 w 2598452"/>
                  <a:gd name="connsiteY58" fmla="*/ 1805894 h 2671377"/>
                  <a:gd name="connsiteX59" fmla="*/ 1140465 w 2598452"/>
                  <a:gd name="connsiteY59" fmla="*/ 1854507 h 2671377"/>
                  <a:gd name="connsiteX60" fmla="*/ 1208719 w 2598452"/>
                  <a:gd name="connsiteY60" fmla="*/ 1905820 h 2671377"/>
                  <a:gd name="connsiteX61" fmla="*/ 1287776 w 2598452"/>
                  <a:gd name="connsiteY61" fmla="*/ 2064424 h 2671377"/>
                  <a:gd name="connsiteX62" fmla="*/ 1321657 w 2598452"/>
                  <a:gd name="connsiteY62" fmla="*/ 2080137 h 2671377"/>
                  <a:gd name="connsiteX63" fmla="*/ 1336879 w 2598452"/>
                  <a:gd name="connsiteY63" fmla="*/ 2082593 h 2671377"/>
                  <a:gd name="connsiteX64" fmla="*/ 1458411 w 2598452"/>
                  <a:gd name="connsiteY64" fmla="*/ 2064179 h 2671377"/>
                  <a:gd name="connsiteX65" fmla="*/ 1560055 w 2598452"/>
                  <a:gd name="connsiteY65" fmla="*/ 2029315 h 2671377"/>
                  <a:gd name="connsiteX66" fmla="*/ 1557109 w 2598452"/>
                  <a:gd name="connsiteY66" fmla="*/ 2024159 h 2671377"/>
                  <a:gd name="connsiteX67" fmla="*/ 1560300 w 2598452"/>
                  <a:gd name="connsiteY67" fmla="*/ 2029315 h 2671377"/>
                  <a:gd name="connsiteX68" fmla="*/ 1560055 w 2598452"/>
                  <a:gd name="connsiteY68" fmla="*/ 2029315 h 2671377"/>
                  <a:gd name="connsiteX69" fmla="*/ 1560546 w 2598452"/>
                  <a:gd name="connsiteY69" fmla="*/ 2029806 h 2671377"/>
                  <a:gd name="connsiteX70" fmla="*/ 1562756 w 2598452"/>
                  <a:gd name="connsiteY70" fmla="*/ 2033735 h 2671377"/>
                  <a:gd name="connsiteX71" fmla="*/ 1562510 w 2598452"/>
                  <a:gd name="connsiteY71" fmla="*/ 2044046 h 2671377"/>
                  <a:gd name="connsiteX72" fmla="*/ 1561773 w 2598452"/>
                  <a:gd name="connsiteY72" fmla="*/ 2044783 h 2671377"/>
                  <a:gd name="connsiteX73" fmla="*/ 1560546 w 2598452"/>
                  <a:gd name="connsiteY73" fmla="*/ 2063442 h 2671377"/>
                  <a:gd name="connsiteX74" fmla="*/ 1544833 w 2598452"/>
                  <a:gd name="connsiteY74" fmla="*/ 2090449 h 2671377"/>
                  <a:gd name="connsiteX75" fmla="*/ 1517335 w 2598452"/>
                  <a:gd name="connsiteY75" fmla="*/ 2119666 h 2671377"/>
                  <a:gd name="connsiteX76" fmla="*/ 1508496 w 2598452"/>
                  <a:gd name="connsiteY76" fmla="*/ 2130714 h 2671377"/>
                  <a:gd name="connsiteX77" fmla="*/ 1507269 w 2598452"/>
                  <a:gd name="connsiteY77" fmla="*/ 2132187 h 2671377"/>
                  <a:gd name="connsiteX78" fmla="*/ 1501376 w 2598452"/>
                  <a:gd name="connsiteY78" fmla="*/ 2139798 h 2671377"/>
                  <a:gd name="connsiteX79" fmla="*/ 1498921 w 2598452"/>
                  <a:gd name="connsiteY79" fmla="*/ 2145691 h 2671377"/>
                  <a:gd name="connsiteX80" fmla="*/ 1497448 w 2598452"/>
                  <a:gd name="connsiteY80" fmla="*/ 2151829 h 2671377"/>
                  <a:gd name="connsiteX81" fmla="*/ 1490573 w 2598452"/>
                  <a:gd name="connsiteY81" fmla="*/ 2167542 h 2671377"/>
                  <a:gd name="connsiteX82" fmla="*/ 1481244 w 2598452"/>
                  <a:gd name="connsiteY82" fmla="*/ 2199705 h 2671377"/>
                  <a:gd name="connsiteX83" fmla="*/ 1480507 w 2598452"/>
                  <a:gd name="connsiteY83" fmla="*/ 2211489 h 2671377"/>
                  <a:gd name="connsiteX84" fmla="*/ 1481735 w 2598452"/>
                  <a:gd name="connsiteY84" fmla="*/ 2227448 h 2671377"/>
                  <a:gd name="connsiteX85" fmla="*/ 1486400 w 2598452"/>
                  <a:gd name="connsiteY85" fmla="*/ 2248317 h 2671377"/>
                  <a:gd name="connsiteX86" fmla="*/ 1490573 w 2598452"/>
                  <a:gd name="connsiteY86" fmla="*/ 2258629 h 2671377"/>
                  <a:gd name="connsiteX87" fmla="*/ 1494993 w 2598452"/>
                  <a:gd name="connsiteY87" fmla="*/ 2267467 h 2671377"/>
                  <a:gd name="connsiteX88" fmla="*/ 1431996 w 2598452"/>
                  <a:gd name="connsiteY88" fmla="*/ 2668973 h 2671377"/>
                  <a:gd name="connsiteX89" fmla="*/ 2598448 w 2598452"/>
                  <a:gd name="connsiteY89" fmla="*/ 2054358 h 2671377"/>
                  <a:gd name="connsiteX90" fmla="*/ 2497441 w 2598452"/>
                  <a:gd name="connsiteY90" fmla="*/ 1499243 h 2671377"/>
                  <a:gd name="connsiteX91" fmla="*/ 764087 w 2598452"/>
                  <a:gd name="connsiteY91" fmla="*/ 836100 h 2671377"/>
                  <a:gd name="connsiteX92" fmla="*/ 764087 w 2598452"/>
                  <a:gd name="connsiteY92" fmla="*/ 839291 h 2671377"/>
                  <a:gd name="connsiteX93" fmla="*/ 759176 w 2598452"/>
                  <a:gd name="connsiteY93" fmla="*/ 844447 h 2671377"/>
                  <a:gd name="connsiteX94" fmla="*/ 764087 w 2598452"/>
                  <a:gd name="connsiteY94" fmla="*/ 836100 h 2671377"/>
                  <a:gd name="connsiteX95" fmla="*/ 940859 w 2598452"/>
                  <a:gd name="connsiteY95" fmla="*/ 1341866 h 2671377"/>
                  <a:gd name="connsiteX96" fmla="*/ 770961 w 2598452"/>
                  <a:gd name="connsiteY96" fmla="*/ 1454313 h 2671377"/>
                  <a:gd name="connsiteX97" fmla="*/ 681102 w 2598452"/>
                  <a:gd name="connsiteY97" fmla="*/ 1422396 h 2671377"/>
                  <a:gd name="connsiteX98" fmla="*/ 575284 w 2598452"/>
                  <a:gd name="connsiteY98" fmla="*/ 1385077 h 2671377"/>
                  <a:gd name="connsiteX99" fmla="*/ 613339 w 2598452"/>
                  <a:gd name="connsiteY99" fmla="*/ 1349231 h 2671377"/>
                  <a:gd name="connsiteX100" fmla="*/ 828167 w 2598452"/>
                  <a:gd name="connsiteY100" fmla="*/ 1141769 h 2671377"/>
                  <a:gd name="connsiteX101" fmla="*/ 835778 w 2598452"/>
                  <a:gd name="connsiteY101" fmla="*/ 1134158 h 2671377"/>
                  <a:gd name="connsiteX102" fmla="*/ 848545 w 2598452"/>
                  <a:gd name="connsiteY102" fmla="*/ 1155027 h 2671377"/>
                  <a:gd name="connsiteX103" fmla="*/ 895684 w 2598452"/>
                  <a:gd name="connsiteY103" fmla="*/ 1228191 h 2671377"/>
                  <a:gd name="connsiteX104" fmla="*/ 940859 w 2598452"/>
                  <a:gd name="connsiteY104" fmla="*/ 1341866 h 2671377"/>
                  <a:gd name="connsiteX0" fmla="*/ 2497441 w 2598452"/>
                  <a:gd name="connsiteY0" fmla="*/ 1499243 h 2671156"/>
                  <a:gd name="connsiteX1" fmla="*/ 2419612 w 2598452"/>
                  <a:gd name="connsiteY1" fmla="*/ 1366418 h 2671156"/>
                  <a:gd name="connsiteX2" fmla="*/ 2388431 w 2598452"/>
                  <a:gd name="connsiteY2" fmla="*/ 1249797 h 2671156"/>
                  <a:gd name="connsiteX3" fmla="*/ 2325088 w 2598452"/>
                  <a:gd name="connsiteY3" fmla="*/ 987338 h 2671156"/>
                  <a:gd name="connsiteX4" fmla="*/ 2261499 w 2598452"/>
                  <a:gd name="connsiteY4" fmla="*/ 722916 h 2671156"/>
                  <a:gd name="connsiteX5" fmla="*/ 2260026 w 2598452"/>
                  <a:gd name="connsiteY5" fmla="*/ 717023 h 2671156"/>
                  <a:gd name="connsiteX6" fmla="*/ 2115416 w 2598452"/>
                  <a:gd name="connsiteY6" fmla="*/ 359550 h 2671156"/>
                  <a:gd name="connsiteX7" fmla="*/ 2026784 w 2598452"/>
                  <a:gd name="connsiteY7" fmla="*/ 244647 h 2671156"/>
                  <a:gd name="connsiteX8" fmla="*/ 1460129 w 2598452"/>
                  <a:gd name="connsiteY8" fmla="*/ 2567 h 2671156"/>
                  <a:gd name="connsiteX9" fmla="*/ 1219031 w 2598452"/>
                  <a:gd name="connsiteY9" fmla="*/ 71066 h 2671156"/>
                  <a:gd name="connsiteX10" fmla="*/ 817364 w 2598452"/>
                  <a:gd name="connsiteY10" fmla="*/ 430259 h 2671156"/>
                  <a:gd name="connsiteX11" fmla="*/ 814663 w 2598452"/>
                  <a:gd name="connsiteY11" fmla="*/ 434187 h 2671156"/>
                  <a:gd name="connsiteX12" fmla="*/ 812208 w 2598452"/>
                  <a:gd name="connsiteY12" fmla="*/ 438361 h 2671156"/>
                  <a:gd name="connsiteX13" fmla="*/ 812208 w 2598452"/>
                  <a:gd name="connsiteY13" fmla="*/ 438361 h 2671156"/>
                  <a:gd name="connsiteX14" fmla="*/ 812208 w 2598452"/>
                  <a:gd name="connsiteY14" fmla="*/ 438361 h 2671156"/>
                  <a:gd name="connsiteX15" fmla="*/ 812454 w 2598452"/>
                  <a:gd name="connsiteY15" fmla="*/ 439589 h 2671156"/>
                  <a:gd name="connsiteX16" fmla="*/ 812454 w 2598452"/>
                  <a:gd name="connsiteY16" fmla="*/ 439589 h 2671156"/>
                  <a:gd name="connsiteX17" fmla="*/ 778818 w 2598452"/>
                  <a:gd name="connsiteY17" fmla="*/ 514471 h 2671156"/>
                  <a:gd name="connsiteX18" fmla="*/ 743709 w 2598452"/>
                  <a:gd name="connsiteY18" fmla="*/ 698610 h 2671156"/>
                  <a:gd name="connsiteX19" fmla="*/ 746409 w 2598452"/>
                  <a:gd name="connsiteY19" fmla="*/ 782086 h 2671156"/>
                  <a:gd name="connsiteX20" fmla="*/ 758440 w 2598452"/>
                  <a:gd name="connsiteY20" fmla="*/ 845920 h 2671156"/>
                  <a:gd name="connsiteX21" fmla="*/ 710564 w 2598452"/>
                  <a:gd name="connsiteY21" fmla="*/ 889377 h 2671156"/>
                  <a:gd name="connsiteX22" fmla="*/ 633471 w 2598452"/>
                  <a:gd name="connsiteY22" fmla="*/ 962050 h 2671156"/>
                  <a:gd name="connsiteX23" fmla="*/ 544594 w 2598452"/>
                  <a:gd name="connsiteY23" fmla="*/ 1045280 h 2671156"/>
                  <a:gd name="connsiteX24" fmla="*/ 446878 w 2598452"/>
                  <a:gd name="connsiteY24" fmla="*/ 1136859 h 2671156"/>
                  <a:gd name="connsiteX25" fmla="*/ 399493 w 2598452"/>
                  <a:gd name="connsiteY25" fmla="*/ 1181297 h 2671156"/>
                  <a:gd name="connsiteX26" fmla="*/ 322646 w 2598452"/>
                  <a:gd name="connsiteY26" fmla="*/ 1259126 h 2671156"/>
                  <a:gd name="connsiteX27" fmla="*/ 285818 w 2598452"/>
                  <a:gd name="connsiteY27" fmla="*/ 1362980 h 2671156"/>
                  <a:gd name="connsiteX28" fmla="*/ 275998 w 2598452"/>
                  <a:gd name="connsiteY28" fmla="*/ 1427306 h 2671156"/>
                  <a:gd name="connsiteX29" fmla="*/ 256847 w 2598452"/>
                  <a:gd name="connsiteY29" fmla="*/ 1552029 h 2671156"/>
                  <a:gd name="connsiteX30" fmla="*/ 214373 w 2598452"/>
                  <a:gd name="connsiteY30" fmla="*/ 1832165 h 2671156"/>
                  <a:gd name="connsiteX31" fmla="*/ 205043 w 2598452"/>
                  <a:gd name="connsiteY31" fmla="*/ 1859172 h 2671156"/>
                  <a:gd name="connsiteX32" fmla="*/ 124513 w 2598452"/>
                  <a:gd name="connsiteY32" fmla="*/ 1994943 h 2671156"/>
                  <a:gd name="connsiteX33" fmla="*/ 33917 w 2598452"/>
                  <a:gd name="connsiteY33" fmla="*/ 2144709 h 2671156"/>
                  <a:gd name="connsiteX34" fmla="*/ 1264 w 2598452"/>
                  <a:gd name="connsiteY34" fmla="*/ 2220574 h 2671156"/>
                  <a:gd name="connsiteX35" fmla="*/ 2491 w 2598452"/>
                  <a:gd name="connsiteY35" fmla="*/ 2302085 h 2671156"/>
                  <a:gd name="connsiteX36" fmla="*/ 10102 w 2598452"/>
                  <a:gd name="connsiteY36" fmla="*/ 2309696 h 2671156"/>
                  <a:gd name="connsiteX37" fmla="*/ 180982 w 2598452"/>
                  <a:gd name="connsiteY37" fmla="*/ 2309696 h 2671156"/>
                  <a:gd name="connsiteX38" fmla="*/ 266423 w 2598452"/>
                  <a:gd name="connsiteY38" fmla="*/ 2309696 h 2671156"/>
                  <a:gd name="connsiteX39" fmla="*/ 311107 w 2598452"/>
                  <a:gd name="connsiteY39" fmla="*/ 2309696 h 2671156"/>
                  <a:gd name="connsiteX40" fmla="*/ 337623 w 2598452"/>
                  <a:gd name="connsiteY40" fmla="*/ 2295211 h 2671156"/>
                  <a:gd name="connsiteX41" fmla="*/ 410050 w 2598452"/>
                  <a:gd name="connsiteY41" fmla="*/ 2140289 h 2671156"/>
                  <a:gd name="connsiteX42" fmla="*/ 461609 w 2598452"/>
                  <a:gd name="connsiteY42" fmla="*/ 2029561 h 2671156"/>
                  <a:gd name="connsiteX43" fmla="*/ 503347 w 2598452"/>
                  <a:gd name="connsiteY43" fmla="*/ 1946330 h 2671156"/>
                  <a:gd name="connsiteX44" fmla="*/ 579458 w 2598452"/>
                  <a:gd name="connsiteY44" fmla="*/ 1861381 h 2671156"/>
                  <a:gd name="connsiteX45" fmla="*/ 673000 w 2598452"/>
                  <a:gd name="connsiteY45" fmla="*/ 1795091 h 2671156"/>
                  <a:gd name="connsiteX46" fmla="*/ 768015 w 2598452"/>
                  <a:gd name="connsiteY46" fmla="*/ 1688782 h 2671156"/>
                  <a:gd name="connsiteX47" fmla="*/ 831113 w 2598452"/>
                  <a:gd name="connsiteY47" fmla="*/ 1593521 h 2671156"/>
                  <a:gd name="connsiteX48" fmla="*/ 893720 w 2598452"/>
                  <a:gd name="connsiteY48" fmla="*/ 1541472 h 2671156"/>
                  <a:gd name="connsiteX49" fmla="*/ 962956 w 2598452"/>
                  <a:gd name="connsiteY49" fmla="*/ 1498015 h 2671156"/>
                  <a:gd name="connsiteX50" fmla="*/ 970813 w 2598452"/>
                  <a:gd name="connsiteY50" fmla="*/ 1554730 h 2671156"/>
                  <a:gd name="connsiteX51" fmla="*/ 970813 w 2598452"/>
                  <a:gd name="connsiteY51" fmla="*/ 1581737 h 2671156"/>
                  <a:gd name="connsiteX52" fmla="*/ 990945 w 2598452"/>
                  <a:gd name="connsiteY52" fmla="*/ 1612181 h 2671156"/>
                  <a:gd name="connsiteX53" fmla="*/ 1043731 w 2598452"/>
                  <a:gd name="connsiteY53" fmla="*/ 1631086 h 2671156"/>
                  <a:gd name="connsiteX54" fmla="*/ 1095536 w 2598452"/>
                  <a:gd name="connsiteY54" fmla="*/ 1743533 h 2671156"/>
                  <a:gd name="connsiteX55" fmla="*/ 1195952 w 2598452"/>
                  <a:gd name="connsiteY55" fmla="*/ 1761210 h 2671156"/>
                  <a:gd name="connsiteX56" fmla="*/ 1228606 w 2598452"/>
                  <a:gd name="connsiteY56" fmla="*/ 1765384 h 2671156"/>
                  <a:gd name="connsiteX57" fmla="*/ 1192270 w 2598452"/>
                  <a:gd name="connsiteY57" fmla="*/ 1794846 h 2671156"/>
                  <a:gd name="connsiteX58" fmla="*/ 1154460 w 2598452"/>
                  <a:gd name="connsiteY58" fmla="*/ 1805894 h 2671156"/>
                  <a:gd name="connsiteX59" fmla="*/ 1140465 w 2598452"/>
                  <a:gd name="connsiteY59" fmla="*/ 1854507 h 2671156"/>
                  <a:gd name="connsiteX60" fmla="*/ 1208719 w 2598452"/>
                  <a:gd name="connsiteY60" fmla="*/ 1905820 h 2671156"/>
                  <a:gd name="connsiteX61" fmla="*/ 1287776 w 2598452"/>
                  <a:gd name="connsiteY61" fmla="*/ 2064424 h 2671156"/>
                  <a:gd name="connsiteX62" fmla="*/ 1321657 w 2598452"/>
                  <a:gd name="connsiteY62" fmla="*/ 2080137 h 2671156"/>
                  <a:gd name="connsiteX63" fmla="*/ 1336879 w 2598452"/>
                  <a:gd name="connsiteY63" fmla="*/ 2082593 h 2671156"/>
                  <a:gd name="connsiteX64" fmla="*/ 1458411 w 2598452"/>
                  <a:gd name="connsiteY64" fmla="*/ 2064179 h 2671156"/>
                  <a:gd name="connsiteX65" fmla="*/ 1560055 w 2598452"/>
                  <a:gd name="connsiteY65" fmla="*/ 2029315 h 2671156"/>
                  <a:gd name="connsiteX66" fmla="*/ 1557109 w 2598452"/>
                  <a:gd name="connsiteY66" fmla="*/ 2024159 h 2671156"/>
                  <a:gd name="connsiteX67" fmla="*/ 1560300 w 2598452"/>
                  <a:gd name="connsiteY67" fmla="*/ 2029315 h 2671156"/>
                  <a:gd name="connsiteX68" fmla="*/ 1560055 w 2598452"/>
                  <a:gd name="connsiteY68" fmla="*/ 2029315 h 2671156"/>
                  <a:gd name="connsiteX69" fmla="*/ 1560546 w 2598452"/>
                  <a:gd name="connsiteY69" fmla="*/ 2029806 h 2671156"/>
                  <a:gd name="connsiteX70" fmla="*/ 1562756 w 2598452"/>
                  <a:gd name="connsiteY70" fmla="*/ 2033735 h 2671156"/>
                  <a:gd name="connsiteX71" fmla="*/ 1562510 w 2598452"/>
                  <a:gd name="connsiteY71" fmla="*/ 2044046 h 2671156"/>
                  <a:gd name="connsiteX72" fmla="*/ 1561773 w 2598452"/>
                  <a:gd name="connsiteY72" fmla="*/ 2044783 h 2671156"/>
                  <a:gd name="connsiteX73" fmla="*/ 1560546 w 2598452"/>
                  <a:gd name="connsiteY73" fmla="*/ 2063442 h 2671156"/>
                  <a:gd name="connsiteX74" fmla="*/ 1544833 w 2598452"/>
                  <a:gd name="connsiteY74" fmla="*/ 2090449 h 2671156"/>
                  <a:gd name="connsiteX75" fmla="*/ 1517335 w 2598452"/>
                  <a:gd name="connsiteY75" fmla="*/ 2119666 h 2671156"/>
                  <a:gd name="connsiteX76" fmla="*/ 1508496 w 2598452"/>
                  <a:gd name="connsiteY76" fmla="*/ 2130714 h 2671156"/>
                  <a:gd name="connsiteX77" fmla="*/ 1507269 w 2598452"/>
                  <a:gd name="connsiteY77" fmla="*/ 2132187 h 2671156"/>
                  <a:gd name="connsiteX78" fmla="*/ 1501376 w 2598452"/>
                  <a:gd name="connsiteY78" fmla="*/ 2139798 h 2671156"/>
                  <a:gd name="connsiteX79" fmla="*/ 1498921 w 2598452"/>
                  <a:gd name="connsiteY79" fmla="*/ 2145691 h 2671156"/>
                  <a:gd name="connsiteX80" fmla="*/ 1497448 w 2598452"/>
                  <a:gd name="connsiteY80" fmla="*/ 2151829 h 2671156"/>
                  <a:gd name="connsiteX81" fmla="*/ 1490573 w 2598452"/>
                  <a:gd name="connsiteY81" fmla="*/ 2167542 h 2671156"/>
                  <a:gd name="connsiteX82" fmla="*/ 1481244 w 2598452"/>
                  <a:gd name="connsiteY82" fmla="*/ 2199705 h 2671156"/>
                  <a:gd name="connsiteX83" fmla="*/ 1480507 w 2598452"/>
                  <a:gd name="connsiteY83" fmla="*/ 2211489 h 2671156"/>
                  <a:gd name="connsiteX84" fmla="*/ 1481735 w 2598452"/>
                  <a:gd name="connsiteY84" fmla="*/ 2227448 h 2671156"/>
                  <a:gd name="connsiteX85" fmla="*/ 1486400 w 2598452"/>
                  <a:gd name="connsiteY85" fmla="*/ 2248317 h 2671156"/>
                  <a:gd name="connsiteX86" fmla="*/ 1490573 w 2598452"/>
                  <a:gd name="connsiteY86" fmla="*/ 2258629 h 2671156"/>
                  <a:gd name="connsiteX87" fmla="*/ 1431996 w 2598452"/>
                  <a:gd name="connsiteY87" fmla="*/ 2668973 h 2671156"/>
                  <a:gd name="connsiteX88" fmla="*/ 2598448 w 2598452"/>
                  <a:gd name="connsiteY88" fmla="*/ 2054358 h 2671156"/>
                  <a:gd name="connsiteX89" fmla="*/ 2497441 w 2598452"/>
                  <a:gd name="connsiteY89" fmla="*/ 1499243 h 2671156"/>
                  <a:gd name="connsiteX90" fmla="*/ 764087 w 2598452"/>
                  <a:gd name="connsiteY90" fmla="*/ 836100 h 2671156"/>
                  <a:gd name="connsiteX91" fmla="*/ 764087 w 2598452"/>
                  <a:gd name="connsiteY91" fmla="*/ 839291 h 2671156"/>
                  <a:gd name="connsiteX92" fmla="*/ 759176 w 2598452"/>
                  <a:gd name="connsiteY92" fmla="*/ 844447 h 2671156"/>
                  <a:gd name="connsiteX93" fmla="*/ 764087 w 2598452"/>
                  <a:gd name="connsiteY93" fmla="*/ 836100 h 2671156"/>
                  <a:gd name="connsiteX94" fmla="*/ 940859 w 2598452"/>
                  <a:gd name="connsiteY94" fmla="*/ 1341866 h 2671156"/>
                  <a:gd name="connsiteX95" fmla="*/ 770961 w 2598452"/>
                  <a:gd name="connsiteY95" fmla="*/ 1454313 h 2671156"/>
                  <a:gd name="connsiteX96" fmla="*/ 681102 w 2598452"/>
                  <a:gd name="connsiteY96" fmla="*/ 1422396 h 2671156"/>
                  <a:gd name="connsiteX97" fmla="*/ 575284 w 2598452"/>
                  <a:gd name="connsiteY97" fmla="*/ 1385077 h 2671156"/>
                  <a:gd name="connsiteX98" fmla="*/ 613339 w 2598452"/>
                  <a:gd name="connsiteY98" fmla="*/ 1349231 h 2671156"/>
                  <a:gd name="connsiteX99" fmla="*/ 828167 w 2598452"/>
                  <a:gd name="connsiteY99" fmla="*/ 1141769 h 2671156"/>
                  <a:gd name="connsiteX100" fmla="*/ 835778 w 2598452"/>
                  <a:gd name="connsiteY100" fmla="*/ 1134158 h 2671156"/>
                  <a:gd name="connsiteX101" fmla="*/ 848545 w 2598452"/>
                  <a:gd name="connsiteY101" fmla="*/ 1155027 h 2671156"/>
                  <a:gd name="connsiteX102" fmla="*/ 895684 w 2598452"/>
                  <a:gd name="connsiteY102" fmla="*/ 1228191 h 2671156"/>
                  <a:gd name="connsiteX103" fmla="*/ 940859 w 2598452"/>
                  <a:gd name="connsiteY103" fmla="*/ 1341866 h 2671156"/>
                  <a:gd name="connsiteX0" fmla="*/ 2497441 w 2598452"/>
                  <a:gd name="connsiteY0" fmla="*/ 1499243 h 2670922"/>
                  <a:gd name="connsiteX1" fmla="*/ 2419612 w 2598452"/>
                  <a:gd name="connsiteY1" fmla="*/ 1366418 h 2670922"/>
                  <a:gd name="connsiteX2" fmla="*/ 2388431 w 2598452"/>
                  <a:gd name="connsiteY2" fmla="*/ 1249797 h 2670922"/>
                  <a:gd name="connsiteX3" fmla="*/ 2325088 w 2598452"/>
                  <a:gd name="connsiteY3" fmla="*/ 987338 h 2670922"/>
                  <a:gd name="connsiteX4" fmla="*/ 2261499 w 2598452"/>
                  <a:gd name="connsiteY4" fmla="*/ 722916 h 2670922"/>
                  <a:gd name="connsiteX5" fmla="*/ 2260026 w 2598452"/>
                  <a:gd name="connsiteY5" fmla="*/ 717023 h 2670922"/>
                  <a:gd name="connsiteX6" fmla="*/ 2115416 w 2598452"/>
                  <a:gd name="connsiteY6" fmla="*/ 359550 h 2670922"/>
                  <a:gd name="connsiteX7" fmla="*/ 2026784 w 2598452"/>
                  <a:gd name="connsiteY7" fmla="*/ 244647 h 2670922"/>
                  <a:gd name="connsiteX8" fmla="*/ 1460129 w 2598452"/>
                  <a:gd name="connsiteY8" fmla="*/ 2567 h 2670922"/>
                  <a:gd name="connsiteX9" fmla="*/ 1219031 w 2598452"/>
                  <a:gd name="connsiteY9" fmla="*/ 71066 h 2670922"/>
                  <a:gd name="connsiteX10" fmla="*/ 817364 w 2598452"/>
                  <a:gd name="connsiteY10" fmla="*/ 430259 h 2670922"/>
                  <a:gd name="connsiteX11" fmla="*/ 814663 w 2598452"/>
                  <a:gd name="connsiteY11" fmla="*/ 434187 h 2670922"/>
                  <a:gd name="connsiteX12" fmla="*/ 812208 w 2598452"/>
                  <a:gd name="connsiteY12" fmla="*/ 438361 h 2670922"/>
                  <a:gd name="connsiteX13" fmla="*/ 812208 w 2598452"/>
                  <a:gd name="connsiteY13" fmla="*/ 438361 h 2670922"/>
                  <a:gd name="connsiteX14" fmla="*/ 812208 w 2598452"/>
                  <a:gd name="connsiteY14" fmla="*/ 438361 h 2670922"/>
                  <a:gd name="connsiteX15" fmla="*/ 812454 w 2598452"/>
                  <a:gd name="connsiteY15" fmla="*/ 439589 h 2670922"/>
                  <a:gd name="connsiteX16" fmla="*/ 812454 w 2598452"/>
                  <a:gd name="connsiteY16" fmla="*/ 439589 h 2670922"/>
                  <a:gd name="connsiteX17" fmla="*/ 778818 w 2598452"/>
                  <a:gd name="connsiteY17" fmla="*/ 514471 h 2670922"/>
                  <a:gd name="connsiteX18" fmla="*/ 743709 w 2598452"/>
                  <a:gd name="connsiteY18" fmla="*/ 698610 h 2670922"/>
                  <a:gd name="connsiteX19" fmla="*/ 746409 w 2598452"/>
                  <a:gd name="connsiteY19" fmla="*/ 782086 h 2670922"/>
                  <a:gd name="connsiteX20" fmla="*/ 758440 w 2598452"/>
                  <a:gd name="connsiteY20" fmla="*/ 845920 h 2670922"/>
                  <a:gd name="connsiteX21" fmla="*/ 710564 w 2598452"/>
                  <a:gd name="connsiteY21" fmla="*/ 889377 h 2670922"/>
                  <a:gd name="connsiteX22" fmla="*/ 633471 w 2598452"/>
                  <a:gd name="connsiteY22" fmla="*/ 962050 h 2670922"/>
                  <a:gd name="connsiteX23" fmla="*/ 544594 w 2598452"/>
                  <a:gd name="connsiteY23" fmla="*/ 1045280 h 2670922"/>
                  <a:gd name="connsiteX24" fmla="*/ 446878 w 2598452"/>
                  <a:gd name="connsiteY24" fmla="*/ 1136859 h 2670922"/>
                  <a:gd name="connsiteX25" fmla="*/ 399493 w 2598452"/>
                  <a:gd name="connsiteY25" fmla="*/ 1181297 h 2670922"/>
                  <a:gd name="connsiteX26" fmla="*/ 322646 w 2598452"/>
                  <a:gd name="connsiteY26" fmla="*/ 1259126 h 2670922"/>
                  <a:gd name="connsiteX27" fmla="*/ 285818 w 2598452"/>
                  <a:gd name="connsiteY27" fmla="*/ 1362980 h 2670922"/>
                  <a:gd name="connsiteX28" fmla="*/ 275998 w 2598452"/>
                  <a:gd name="connsiteY28" fmla="*/ 1427306 h 2670922"/>
                  <a:gd name="connsiteX29" fmla="*/ 256847 w 2598452"/>
                  <a:gd name="connsiteY29" fmla="*/ 1552029 h 2670922"/>
                  <a:gd name="connsiteX30" fmla="*/ 214373 w 2598452"/>
                  <a:gd name="connsiteY30" fmla="*/ 1832165 h 2670922"/>
                  <a:gd name="connsiteX31" fmla="*/ 205043 w 2598452"/>
                  <a:gd name="connsiteY31" fmla="*/ 1859172 h 2670922"/>
                  <a:gd name="connsiteX32" fmla="*/ 124513 w 2598452"/>
                  <a:gd name="connsiteY32" fmla="*/ 1994943 h 2670922"/>
                  <a:gd name="connsiteX33" fmla="*/ 33917 w 2598452"/>
                  <a:gd name="connsiteY33" fmla="*/ 2144709 h 2670922"/>
                  <a:gd name="connsiteX34" fmla="*/ 1264 w 2598452"/>
                  <a:gd name="connsiteY34" fmla="*/ 2220574 h 2670922"/>
                  <a:gd name="connsiteX35" fmla="*/ 2491 w 2598452"/>
                  <a:gd name="connsiteY35" fmla="*/ 2302085 h 2670922"/>
                  <a:gd name="connsiteX36" fmla="*/ 10102 w 2598452"/>
                  <a:gd name="connsiteY36" fmla="*/ 2309696 h 2670922"/>
                  <a:gd name="connsiteX37" fmla="*/ 180982 w 2598452"/>
                  <a:gd name="connsiteY37" fmla="*/ 2309696 h 2670922"/>
                  <a:gd name="connsiteX38" fmla="*/ 266423 w 2598452"/>
                  <a:gd name="connsiteY38" fmla="*/ 2309696 h 2670922"/>
                  <a:gd name="connsiteX39" fmla="*/ 311107 w 2598452"/>
                  <a:gd name="connsiteY39" fmla="*/ 2309696 h 2670922"/>
                  <a:gd name="connsiteX40" fmla="*/ 337623 w 2598452"/>
                  <a:gd name="connsiteY40" fmla="*/ 2295211 h 2670922"/>
                  <a:gd name="connsiteX41" fmla="*/ 410050 w 2598452"/>
                  <a:gd name="connsiteY41" fmla="*/ 2140289 h 2670922"/>
                  <a:gd name="connsiteX42" fmla="*/ 461609 w 2598452"/>
                  <a:gd name="connsiteY42" fmla="*/ 2029561 h 2670922"/>
                  <a:gd name="connsiteX43" fmla="*/ 503347 w 2598452"/>
                  <a:gd name="connsiteY43" fmla="*/ 1946330 h 2670922"/>
                  <a:gd name="connsiteX44" fmla="*/ 579458 w 2598452"/>
                  <a:gd name="connsiteY44" fmla="*/ 1861381 h 2670922"/>
                  <a:gd name="connsiteX45" fmla="*/ 673000 w 2598452"/>
                  <a:gd name="connsiteY45" fmla="*/ 1795091 h 2670922"/>
                  <a:gd name="connsiteX46" fmla="*/ 768015 w 2598452"/>
                  <a:gd name="connsiteY46" fmla="*/ 1688782 h 2670922"/>
                  <a:gd name="connsiteX47" fmla="*/ 831113 w 2598452"/>
                  <a:gd name="connsiteY47" fmla="*/ 1593521 h 2670922"/>
                  <a:gd name="connsiteX48" fmla="*/ 893720 w 2598452"/>
                  <a:gd name="connsiteY48" fmla="*/ 1541472 h 2670922"/>
                  <a:gd name="connsiteX49" fmla="*/ 962956 w 2598452"/>
                  <a:gd name="connsiteY49" fmla="*/ 1498015 h 2670922"/>
                  <a:gd name="connsiteX50" fmla="*/ 970813 w 2598452"/>
                  <a:gd name="connsiteY50" fmla="*/ 1554730 h 2670922"/>
                  <a:gd name="connsiteX51" fmla="*/ 970813 w 2598452"/>
                  <a:gd name="connsiteY51" fmla="*/ 1581737 h 2670922"/>
                  <a:gd name="connsiteX52" fmla="*/ 990945 w 2598452"/>
                  <a:gd name="connsiteY52" fmla="*/ 1612181 h 2670922"/>
                  <a:gd name="connsiteX53" fmla="*/ 1043731 w 2598452"/>
                  <a:gd name="connsiteY53" fmla="*/ 1631086 h 2670922"/>
                  <a:gd name="connsiteX54" fmla="*/ 1095536 w 2598452"/>
                  <a:gd name="connsiteY54" fmla="*/ 1743533 h 2670922"/>
                  <a:gd name="connsiteX55" fmla="*/ 1195952 w 2598452"/>
                  <a:gd name="connsiteY55" fmla="*/ 1761210 h 2670922"/>
                  <a:gd name="connsiteX56" fmla="*/ 1228606 w 2598452"/>
                  <a:gd name="connsiteY56" fmla="*/ 1765384 h 2670922"/>
                  <a:gd name="connsiteX57" fmla="*/ 1192270 w 2598452"/>
                  <a:gd name="connsiteY57" fmla="*/ 1794846 h 2670922"/>
                  <a:gd name="connsiteX58" fmla="*/ 1154460 w 2598452"/>
                  <a:gd name="connsiteY58" fmla="*/ 1805894 h 2670922"/>
                  <a:gd name="connsiteX59" fmla="*/ 1140465 w 2598452"/>
                  <a:gd name="connsiteY59" fmla="*/ 1854507 h 2670922"/>
                  <a:gd name="connsiteX60" fmla="*/ 1208719 w 2598452"/>
                  <a:gd name="connsiteY60" fmla="*/ 1905820 h 2670922"/>
                  <a:gd name="connsiteX61" fmla="*/ 1287776 w 2598452"/>
                  <a:gd name="connsiteY61" fmla="*/ 2064424 h 2670922"/>
                  <a:gd name="connsiteX62" fmla="*/ 1321657 w 2598452"/>
                  <a:gd name="connsiteY62" fmla="*/ 2080137 h 2670922"/>
                  <a:gd name="connsiteX63" fmla="*/ 1336879 w 2598452"/>
                  <a:gd name="connsiteY63" fmla="*/ 2082593 h 2670922"/>
                  <a:gd name="connsiteX64" fmla="*/ 1458411 w 2598452"/>
                  <a:gd name="connsiteY64" fmla="*/ 2064179 h 2670922"/>
                  <a:gd name="connsiteX65" fmla="*/ 1560055 w 2598452"/>
                  <a:gd name="connsiteY65" fmla="*/ 2029315 h 2670922"/>
                  <a:gd name="connsiteX66" fmla="*/ 1557109 w 2598452"/>
                  <a:gd name="connsiteY66" fmla="*/ 2024159 h 2670922"/>
                  <a:gd name="connsiteX67" fmla="*/ 1560300 w 2598452"/>
                  <a:gd name="connsiteY67" fmla="*/ 2029315 h 2670922"/>
                  <a:gd name="connsiteX68" fmla="*/ 1560055 w 2598452"/>
                  <a:gd name="connsiteY68" fmla="*/ 2029315 h 2670922"/>
                  <a:gd name="connsiteX69" fmla="*/ 1560546 w 2598452"/>
                  <a:gd name="connsiteY69" fmla="*/ 2029806 h 2670922"/>
                  <a:gd name="connsiteX70" fmla="*/ 1562756 w 2598452"/>
                  <a:gd name="connsiteY70" fmla="*/ 2033735 h 2670922"/>
                  <a:gd name="connsiteX71" fmla="*/ 1562510 w 2598452"/>
                  <a:gd name="connsiteY71" fmla="*/ 2044046 h 2670922"/>
                  <a:gd name="connsiteX72" fmla="*/ 1561773 w 2598452"/>
                  <a:gd name="connsiteY72" fmla="*/ 2044783 h 2670922"/>
                  <a:gd name="connsiteX73" fmla="*/ 1560546 w 2598452"/>
                  <a:gd name="connsiteY73" fmla="*/ 2063442 h 2670922"/>
                  <a:gd name="connsiteX74" fmla="*/ 1544833 w 2598452"/>
                  <a:gd name="connsiteY74" fmla="*/ 2090449 h 2670922"/>
                  <a:gd name="connsiteX75" fmla="*/ 1517335 w 2598452"/>
                  <a:gd name="connsiteY75" fmla="*/ 2119666 h 2670922"/>
                  <a:gd name="connsiteX76" fmla="*/ 1508496 w 2598452"/>
                  <a:gd name="connsiteY76" fmla="*/ 2130714 h 2670922"/>
                  <a:gd name="connsiteX77" fmla="*/ 1507269 w 2598452"/>
                  <a:gd name="connsiteY77" fmla="*/ 2132187 h 2670922"/>
                  <a:gd name="connsiteX78" fmla="*/ 1501376 w 2598452"/>
                  <a:gd name="connsiteY78" fmla="*/ 2139798 h 2670922"/>
                  <a:gd name="connsiteX79" fmla="*/ 1498921 w 2598452"/>
                  <a:gd name="connsiteY79" fmla="*/ 2145691 h 2670922"/>
                  <a:gd name="connsiteX80" fmla="*/ 1497448 w 2598452"/>
                  <a:gd name="connsiteY80" fmla="*/ 2151829 h 2670922"/>
                  <a:gd name="connsiteX81" fmla="*/ 1490573 w 2598452"/>
                  <a:gd name="connsiteY81" fmla="*/ 2167542 h 2670922"/>
                  <a:gd name="connsiteX82" fmla="*/ 1481244 w 2598452"/>
                  <a:gd name="connsiteY82" fmla="*/ 2199705 h 2670922"/>
                  <a:gd name="connsiteX83" fmla="*/ 1480507 w 2598452"/>
                  <a:gd name="connsiteY83" fmla="*/ 2211489 h 2670922"/>
                  <a:gd name="connsiteX84" fmla="*/ 1481735 w 2598452"/>
                  <a:gd name="connsiteY84" fmla="*/ 2227448 h 2670922"/>
                  <a:gd name="connsiteX85" fmla="*/ 1486400 w 2598452"/>
                  <a:gd name="connsiteY85" fmla="*/ 2248317 h 2670922"/>
                  <a:gd name="connsiteX86" fmla="*/ 1431996 w 2598452"/>
                  <a:gd name="connsiteY86" fmla="*/ 2668973 h 2670922"/>
                  <a:gd name="connsiteX87" fmla="*/ 2598448 w 2598452"/>
                  <a:gd name="connsiteY87" fmla="*/ 2054358 h 2670922"/>
                  <a:gd name="connsiteX88" fmla="*/ 2497441 w 2598452"/>
                  <a:gd name="connsiteY88" fmla="*/ 1499243 h 2670922"/>
                  <a:gd name="connsiteX89" fmla="*/ 764087 w 2598452"/>
                  <a:gd name="connsiteY89" fmla="*/ 836100 h 2670922"/>
                  <a:gd name="connsiteX90" fmla="*/ 764087 w 2598452"/>
                  <a:gd name="connsiteY90" fmla="*/ 839291 h 2670922"/>
                  <a:gd name="connsiteX91" fmla="*/ 759176 w 2598452"/>
                  <a:gd name="connsiteY91" fmla="*/ 844447 h 2670922"/>
                  <a:gd name="connsiteX92" fmla="*/ 764087 w 2598452"/>
                  <a:gd name="connsiteY92" fmla="*/ 836100 h 2670922"/>
                  <a:gd name="connsiteX93" fmla="*/ 940859 w 2598452"/>
                  <a:gd name="connsiteY93" fmla="*/ 1341866 h 2670922"/>
                  <a:gd name="connsiteX94" fmla="*/ 770961 w 2598452"/>
                  <a:gd name="connsiteY94" fmla="*/ 1454313 h 2670922"/>
                  <a:gd name="connsiteX95" fmla="*/ 681102 w 2598452"/>
                  <a:gd name="connsiteY95" fmla="*/ 1422396 h 2670922"/>
                  <a:gd name="connsiteX96" fmla="*/ 575284 w 2598452"/>
                  <a:gd name="connsiteY96" fmla="*/ 1385077 h 2670922"/>
                  <a:gd name="connsiteX97" fmla="*/ 613339 w 2598452"/>
                  <a:gd name="connsiteY97" fmla="*/ 1349231 h 2670922"/>
                  <a:gd name="connsiteX98" fmla="*/ 828167 w 2598452"/>
                  <a:gd name="connsiteY98" fmla="*/ 1141769 h 2670922"/>
                  <a:gd name="connsiteX99" fmla="*/ 835778 w 2598452"/>
                  <a:gd name="connsiteY99" fmla="*/ 1134158 h 2670922"/>
                  <a:gd name="connsiteX100" fmla="*/ 848545 w 2598452"/>
                  <a:gd name="connsiteY100" fmla="*/ 1155027 h 2670922"/>
                  <a:gd name="connsiteX101" fmla="*/ 895684 w 2598452"/>
                  <a:gd name="connsiteY101" fmla="*/ 1228191 h 2670922"/>
                  <a:gd name="connsiteX102" fmla="*/ 940859 w 2598452"/>
                  <a:gd name="connsiteY102" fmla="*/ 1341866 h 2670922"/>
                  <a:gd name="connsiteX0" fmla="*/ 2497441 w 2598452"/>
                  <a:gd name="connsiteY0" fmla="*/ 1499243 h 2670479"/>
                  <a:gd name="connsiteX1" fmla="*/ 2419612 w 2598452"/>
                  <a:gd name="connsiteY1" fmla="*/ 1366418 h 2670479"/>
                  <a:gd name="connsiteX2" fmla="*/ 2388431 w 2598452"/>
                  <a:gd name="connsiteY2" fmla="*/ 1249797 h 2670479"/>
                  <a:gd name="connsiteX3" fmla="*/ 2325088 w 2598452"/>
                  <a:gd name="connsiteY3" fmla="*/ 987338 h 2670479"/>
                  <a:gd name="connsiteX4" fmla="*/ 2261499 w 2598452"/>
                  <a:gd name="connsiteY4" fmla="*/ 722916 h 2670479"/>
                  <a:gd name="connsiteX5" fmla="*/ 2260026 w 2598452"/>
                  <a:gd name="connsiteY5" fmla="*/ 717023 h 2670479"/>
                  <a:gd name="connsiteX6" fmla="*/ 2115416 w 2598452"/>
                  <a:gd name="connsiteY6" fmla="*/ 359550 h 2670479"/>
                  <a:gd name="connsiteX7" fmla="*/ 2026784 w 2598452"/>
                  <a:gd name="connsiteY7" fmla="*/ 244647 h 2670479"/>
                  <a:gd name="connsiteX8" fmla="*/ 1460129 w 2598452"/>
                  <a:gd name="connsiteY8" fmla="*/ 2567 h 2670479"/>
                  <a:gd name="connsiteX9" fmla="*/ 1219031 w 2598452"/>
                  <a:gd name="connsiteY9" fmla="*/ 71066 h 2670479"/>
                  <a:gd name="connsiteX10" fmla="*/ 817364 w 2598452"/>
                  <a:gd name="connsiteY10" fmla="*/ 430259 h 2670479"/>
                  <a:gd name="connsiteX11" fmla="*/ 814663 w 2598452"/>
                  <a:gd name="connsiteY11" fmla="*/ 434187 h 2670479"/>
                  <a:gd name="connsiteX12" fmla="*/ 812208 w 2598452"/>
                  <a:gd name="connsiteY12" fmla="*/ 438361 h 2670479"/>
                  <a:gd name="connsiteX13" fmla="*/ 812208 w 2598452"/>
                  <a:gd name="connsiteY13" fmla="*/ 438361 h 2670479"/>
                  <a:gd name="connsiteX14" fmla="*/ 812208 w 2598452"/>
                  <a:gd name="connsiteY14" fmla="*/ 438361 h 2670479"/>
                  <a:gd name="connsiteX15" fmla="*/ 812454 w 2598452"/>
                  <a:gd name="connsiteY15" fmla="*/ 439589 h 2670479"/>
                  <a:gd name="connsiteX16" fmla="*/ 812454 w 2598452"/>
                  <a:gd name="connsiteY16" fmla="*/ 439589 h 2670479"/>
                  <a:gd name="connsiteX17" fmla="*/ 778818 w 2598452"/>
                  <a:gd name="connsiteY17" fmla="*/ 514471 h 2670479"/>
                  <a:gd name="connsiteX18" fmla="*/ 743709 w 2598452"/>
                  <a:gd name="connsiteY18" fmla="*/ 698610 h 2670479"/>
                  <a:gd name="connsiteX19" fmla="*/ 746409 w 2598452"/>
                  <a:gd name="connsiteY19" fmla="*/ 782086 h 2670479"/>
                  <a:gd name="connsiteX20" fmla="*/ 758440 w 2598452"/>
                  <a:gd name="connsiteY20" fmla="*/ 845920 h 2670479"/>
                  <a:gd name="connsiteX21" fmla="*/ 710564 w 2598452"/>
                  <a:gd name="connsiteY21" fmla="*/ 889377 h 2670479"/>
                  <a:gd name="connsiteX22" fmla="*/ 633471 w 2598452"/>
                  <a:gd name="connsiteY22" fmla="*/ 962050 h 2670479"/>
                  <a:gd name="connsiteX23" fmla="*/ 544594 w 2598452"/>
                  <a:gd name="connsiteY23" fmla="*/ 1045280 h 2670479"/>
                  <a:gd name="connsiteX24" fmla="*/ 446878 w 2598452"/>
                  <a:gd name="connsiteY24" fmla="*/ 1136859 h 2670479"/>
                  <a:gd name="connsiteX25" fmla="*/ 399493 w 2598452"/>
                  <a:gd name="connsiteY25" fmla="*/ 1181297 h 2670479"/>
                  <a:gd name="connsiteX26" fmla="*/ 322646 w 2598452"/>
                  <a:gd name="connsiteY26" fmla="*/ 1259126 h 2670479"/>
                  <a:gd name="connsiteX27" fmla="*/ 285818 w 2598452"/>
                  <a:gd name="connsiteY27" fmla="*/ 1362980 h 2670479"/>
                  <a:gd name="connsiteX28" fmla="*/ 275998 w 2598452"/>
                  <a:gd name="connsiteY28" fmla="*/ 1427306 h 2670479"/>
                  <a:gd name="connsiteX29" fmla="*/ 256847 w 2598452"/>
                  <a:gd name="connsiteY29" fmla="*/ 1552029 h 2670479"/>
                  <a:gd name="connsiteX30" fmla="*/ 214373 w 2598452"/>
                  <a:gd name="connsiteY30" fmla="*/ 1832165 h 2670479"/>
                  <a:gd name="connsiteX31" fmla="*/ 205043 w 2598452"/>
                  <a:gd name="connsiteY31" fmla="*/ 1859172 h 2670479"/>
                  <a:gd name="connsiteX32" fmla="*/ 124513 w 2598452"/>
                  <a:gd name="connsiteY32" fmla="*/ 1994943 h 2670479"/>
                  <a:gd name="connsiteX33" fmla="*/ 33917 w 2598452"/>
                  <a:gd name="connsiteY33" fmla="*/ 2144709 h 2670479"/>
                  <a:gd name="connsiteX34" fmla="*/ 1264 w 2598452"/>
                  <a:gd name="connsiteY34" fmla="*/ 2220574 h 2670479"/>
                  <a:gd name="connsiteX35" fmla="*/ 2491 w 2598452"/>
                  <a:gd name="connsiteY35" fmla="*/ 2302085 h 2670479"/>
                  <a:gd name="connsiteX36" fmla="*/ 10102 w 2598452"/>
                  <a:gd name="connsiteY36" fmla="*/ 2309696 h 2670479"/>
                  <a:gd name="connsiteX37" fmla="*/ 180982 w 2598452"/>
                  <a:gd name="connsiteY37" fmla="*/ 2309696 h 2670479"/>
                  <a:gd name="connsiteX38" fmla="*/ 266423 w 2598452"/>
                  <a:gd name="connsiteY38" fmla="*/ 2309696 h 2670479"/>
                  <a:gd name="connsiteX39" fmla="*/ 311107 w 2598452"/>
                  <a:gd name="connsiteY39" fmla="*/ 2309696 h 2670479"/>
                  <a:gd name="connsiteX40" fmla="*/ 337623 w 2598452"/>
                  <a:gd name="connsiteY40" fmla="*/ 2295211 h 2670479"/>
                  <a:gd name="connsiteX41" fmla="*/ 410050 w 2598452"/>
                  <a:gd name="connsiteY41" fmla="*/ 2140289 h 2670479"/>
                  <a:gd name="connsiteX42" fmla="*/ 461609 w 2598452"/>
                  <a:gd name="connsiteY42" fmla="*/ 2029561 h 2670479"/>
                  <a:gd name="connsiteX43" fmla="*/ 503347 w 2598452"/>
                  <a:gd name="connsiteY43" fmla="*/ 1946330 h 2670479"/>
                  <a:gd name="connsiteX44" fmla="*/ 579458 w 2598452"/>
                  <a:gd name="connsiteY44" fmla="*/ 1861381 h 2670479"/>
                  <a:gd name="connsiteX45" fmla="*/ 673000 w 2598452"/>
                  <a:gd name="connsiteY45" fmla="*/ 1795091 h 2670479"/>
                  <a:gd name="connsiteX46" fmla="*/ 768015 w 2598452"/>
                  <a:gd name="connsiteY46" fmla="*/ 1688782 h 2670479"/>
                  <a:gd name="connsiteX47" fmla="*/ 831113 w 2598452"/>
                  <a:gd name="connsiteY47" fmla="*/ 1593521 h 2670479"/>
                  <a:gd name="connsiteX48" fmla="*/ 893720 w 2598452"/>
                  <a:gd name="connsiteY48" fmla="*/ 1541472 h 2670479"/>
                  <a:gd name="connsiteX49" fmla="*/ 962956 w 2598452"/>
                  <a:gd name="connsiteY49" fmla="*/ 1498015 h 2670479"/>
                  <a:gd name="connsiteX50" fmla="*/ 970813 w 2598452"/>
                  <a:gd name="connsiteY50" fmla="*/ 1554730 h 2670479"/>
                  <a:gd name="connsiteX51" fmla="*/ 970813 w 2598452"/>
                  <a:gd name="connsiteY51" fmla="*/ 1581737 h 2670479"/>
                  <a:gd name="connsiteX52" fmla="*/ 990945 w 2598452"/>
                  <a:gd name="connsiteY52" fmla="*/ 1612181 h 2670479"/>
                  <a:gd name="connsiteX53" fmla="*/ 1043731 w 2598452"/>
                  <a:gd name="connsiteY53" fmla="*/ 1631086 h 2670479"/>
                  <a:gd name="connsiteX54" fmla="*/ 1095536 w 2598452"/>
                  <a:gd name="connsiteY54" fmla="*/ 1743533 h 2670479"/>
                  <a:gd name="connsiteX55" fmla="*/ 1195952 w 2598452"/>
                  <a:gd name="connsiteY55" fmla="*/ 1761210 h 2670479"/>
                  <a:gd name="connsiteX56" fmla="*/ 1228606 w 2598452"/>
                  <a:gd name="connsiteY56" fmla="*/ 1765384 h 2670479"/>
                  <a:gd name="connsiteX57" fmla="*/ 1192270 w 2598452"/>
                  <a:gd name="connsiteY57" fmla="*/ 1794846 h 2670479"/>
                  <a:gd name="connsiteX58" fmla="*/ 1154460 w 2598452"/>
                  <a:gd name="connsiteY58" fmla="*/ 1805894 h 2670479"/>
                  <a:gd name="connsiteX59" fmla="*/ 1140465 w 2598452"/>
                  <a:gd name="connsiteY59" fmla="*/ 1854507 h 2670479"/>
                  <a:gd name="connsiteX60" fmla="*/ 1208719 w 2598452"/>
                  <a:gd name="connsiteY60" fmla="*/ 1905820 h 2670479"/>
                  <a:gd name="connsiteX61" fmla="*/ 1287776 w 2598452"/>
                  <a:gd name="connsiteY61" fmla="*/ 2064424 h 2670479"/>
                  <a:gd name="connsiteX62" fmla="*/ 1321657 w 2598452"/>
                  <a:gd name="connsiteY62" fmla="*/ 2080137 h 2670479"/>
                  <a:gd name="connsiteX63" fmla="*/ 1336879 w 2598452"/>
                  <a:gd name="connsiteY63" fmla="*/ 2082593 h 2670479"/>
                  <a:gd name="connsiteX64" fmla="*/ 1458411 w 2598452"/>
                  <a:gd name="connsiteY64" fmla="*/ 2064179 h 2670479"/>
                  <a:gd name="connsiteX65" fmla="*/ 1560055 w 2598452"/>
                  <a:gd name="connsiteY65" fmla="*/ 2029315 h 2670479"/>
                  <a:gd name="connsiteX66" fmla="*/ 1557109 w 2598452"/>
                  <a:gd name="connsiteY66" fmla="*/ 2024159 h 2670479"/>
                  <a:gd name="connsiteX67" fmla="*/ 1560300 w 2598452"/>
                  <a:gd name="connsiteY67" fmla="*/ 2029315 h 2670479"/>
                  <a:gd name="connsiteX68" fmla="*/ 1560055 w 2598452"/>
                  <a:gd name="connsiteY68" fmla="*/ 2029315 h 2670479"/>
                  <a:gd name="connsiteX69" fmla="*/ 1560546 w 2598452"/>
                  <a:gd name="connsiteY69" fmla="*/ 2029806 h 2670479"/>
                  <a:gd name="connsiteX70" fmla="*/ 1562756 w 2598452"/>
                  <a:gd name="connsiteY70" fmla="*/ 2033735 h 2670479"/>
                  <a:gd name="connsiteX71" fmla="*/ 1562510 w 2598452"/>
                  <a:gd name="connsiteY71" fmla="*/ 2044046 h 2670479"/>
                  <a:gd name="connsiteX72" fmla="*/ 1561773 w 2598452"/>
                  <a:gd name="connsiteY72" fmla="*/ 2044783 h 2670479"/>
                  <a:gd name="connsiteX73" fmla="*/ 1560546 w 2598452"/>
                  <a:gd name="connsiteY73" fmla="*/ 2063442 h 2670479"/>
                  <a:gd name="connsiteX74" fmla="*/ 1544833 w 2598452"/>
                  <a:gd name="connsiteY74" fmla="*/ 2090449 h 2670479"/>
                  <a:gd name="connsiteX75" fmla="*/ 1517335 w 2598452"/>
                  <a:gd name="connsiteY75" fmla="*/ 2119666 h 2670479"/>
                  <a:gd name="connsiteX76" fmla="*/ 1508496 w 2598452"/>
                  <a:gd name="connsiteY76" fmla="*/ 2130714 h 2670479"/>
                  <a:gd name="connsiteX77" fmla="*/ 1507269 w 2598452"/>
                  <a:gd name="connsiteY77" fmla="*/ 2132187 h 2670479"/>
                  <a:gd name="connsiteX78" fmla="*/ 1501376 w 2598452"/>
                  <a:gd name="connsiteY78" fmla="*/ 2139798 h 2670479"/>
                  <a:gd name="connsiteX79" fmla="*/ 1498921 w 2598452"/>
                  <a:gd name="connsiteY79" fmla="*/ 2145691 h 2670479"/>
                  <a:gd name="connsiteX80" fmla="*/ 1497448 w 2598452"/>
                  <a:gd name="connsiteY80" fmla="*/ 2151829 h 2670479"/>
                  <a:gd name="connsiteX81" fmla="*/ 1490573 w 2598452"/>
                  <a:gd name="connsiteY81" fmla="*/ 2167542 h 2670479"/>
                  <a:gd name="connsiteX82" fmla="*/ 1481244 w 2598452"/>
                  <a:gd name="connsiteY82" fmla="*/ 2199705 h 2670479"/>
                  <a:gd name="connsiteX83" fmla="*/ 1480507 w 2598452"/>
                  <a:gd name="connsiteY83" fmla="*/ 2211489 h 2670479"/>
                  <a:gd name="connsiteX84" fmla="*/ 1481735 w 2598452"/>
                  <a:gd name="connsiteY84" fmla="*/ 2227448 h 2670479"/>
                  <a:gd name="connsiteX85" fmla="*/ 1431996 w 2598452"/>
                  <a:gd name="connsiteY85" fmla="*/ 2668973 h 2670479"/>
                  <a:gd name="connsiteX86" fmla="*/ 2598448 w 2598452"/>
                  <a:gd name="connsiteY86" fmla="*/ 2054358 h 2670479"/>
                  <a:gd name="connsiteX87" fmla="*/ 2497441 w 2598452"/>
                  <a:gd name="connsiteY87" fmla="*/ 1499243 h 2670479"/>
                  <a:gd name="connsiteX88" fmla="*/ 764087 w 2598452"/>
                  <a:gd name="connsiteY88" fmla="*/ 836100 h 2670479"/>
                  <a:gd name="connsiteX89" fmla="*/ 764087 w 2598452"/>
                  <a:gd name="connsiteY89" fmla="*/ 839291 h 2670479"/>
                  <a:gd name="connsiteX90" fmla="*/ 759176 w 2598452"/>
                  <a:gd name="connsiteY90" fmla="*/ 844447 h 2670479"/>
                  <a:gd name="connsiteX91" fmla="*/ 764087 w 2598452"/>
                  <a:gd name="connsiteY91" fmla="*/ 836100 h 2670479"/>
                  <a:gd name="connsiteX92" fmla="*/ 940859 w 2598452"/>
                  <a:gd name="connsiteY92" fmla="*/ 1341866 h 2670479"/>
                  <a:gd name="connsiteX93" fmla="*/ 770961 w 2598452"/>
                  <a:gd name="connsiteY93" fmla="*/ 1454313 h 2670479"/>
                  <a:gd name="connsiteX94" fmla="*/ 681102 w 2598452"/>
                  <a:gd name="connsiteY94" fmla="*/ 1422396 h 2670479"/>
                  <a:gd name="connsiteX95" fmla="*/ 575284 w 2598452"/>
                  <a:gd name="connsiteY95" fmla="*/ 1385077 h 2670479"/>
                  <a:gd name="connsiteX96" fmla="*/ 613339 w 2598452"/>
                  <a:gd name="connsiteY96" fmla="*/ 1349231 h 2670479"/>
                  <a:gd name="connsiteX97" fmla="*/ 828167 w 2598452"/>
                  <a:gd name="connsiteY97" fmla="*/ 1141769 h 2670479"/>
                  <a:gd name="connsiteX98" fmla="*/ 835778 w 2598452"/>
                  <a:gd name="connsiteY98" fmla="*/ 1134158 h 2670479"/>
                  <a:gd name="connsiteX99" fmla="*/ 848545 w 2598452"/>
                  <a:gd name="connsiteY99" fmla="*/ 1155027 h 2670479"/>
                  <a:gd name="connsiteX100" fmla="*/ 895684 w 2598452"/>
                  <a:gd name="connsiteY100" fmla="*/ 1228191 h 2670479"/>
                  <a:gd name="connsiteX101" fmla="*/ 940859 w 2598452"/>
                  <a:gd name="connsiteY101" fmla="*/ 1341866 h 2670479"/>
                  <a:gd name="connsiteX0" fmla="*/ 2497441 w 2598452"/>
                  <a:gd name="connsiteY0" fmla="*/ 1499243 h 2670186"/>
                  <a:gd name="connsiteX1" fmla="*/ 2419612 w 2598452"/>
                  <a:gd name="connsiteY1" fmla="*/ 1366418 h 2670186"/>
                  <a:gd name="connsiteX2" fmla="*/ 2388431 w 2598452"/>
                  <a:gd name="connsiteY2" fmla="*/ 1249797 h 2670186"/>
                  <a:gd name="connsiteX3" fmla="*/ 2325088 w 2598452"/>
                  <a:gd name="connsiteY3" fmla="*/ 987338 h 2670186"/>
                  <a:gd name="connsiteX4" fmla="*/ 2261499 w 2598452"/>
                  <a:gd name="connsiteY4" fmla="*/ 722916 h 2670186"/>
                  <a:gd name="connsiteX5" fmla="*/ 2260026 w 2598452"/>
                  <a:gd name="connsiteY5" fmla="*/ 717023 h 2670186"/>
                  <a:gd name="connsiteX6" fmla="*/ 2115416 w 2598452"/>
                  <a:gd name="connsiteY6" fmla="*/ 359550 h 2670186"/>
                  <a:gd name="connsiteX7" fmla="*/ 2026784 w 2598452"/>
                  <a:gd name="connsiteY7" fmla="*/ 244647 h 2670186"/>
                  <a:gd name="connsiteX8" fmla="*/ 1460129 w 2598452"/>
                  <a:gd name="connsiteY8" fmla="*/ 2567 h 2670186"/>
                  <a:gd name="connsiteX9" fmla="*/ 1219031 w 2598452"/>
                  <a:gd name="connsiteY9" fmla="*/ 71066 h 2670186"/>
                  <a:gd name="connsiteX10" fmla="*/ 817364 w 2598452"/>
                  <a:gd name="connsiteY10" fmla="*/ 430259 h 2670186"/>
                  <a:gd name="connsiteX11" fmla="*/ 814663 w 2598452"/>
                  <a:gd name="connsiteY11" fmla="*/ 434187 h 2670186"/>
                  <a:gd name="connsiteX12" fmla="*/ 812208 w 2598452"/>
                  <a:gd name="connsiteY12" fmla="*/ 438361 h 2670186"/>
                  <a:gd name="connsiteX13" fmla="*/ 812208 w 2598452"/>
                  <a:gd name="connsiteY13" fmla="*/ 438361 h 2670186"/>
                  <a:gd name="connsiteX14" fmla="*/ 812208 w 2598452"/>
                  <a:gd name="connsiteY14" fmla="*/ 438361 h 2670186"/>
                  <a:gd name="connsiteX15" fmla="*/ 812454 w 2598452"/>
                  <a:gd name="connsiteY15" fmla="*/ 439589 h 2670186"/>
                  <a:gd name="connsiteX16" fmla="*/ 812454 w 2598452"/>
                  <a:gd name="connsiteY16" fmla="*/ 439589 h 2670186"/>
                  <a:gd name="connsiteX17" fmla="*/ 778818 w 2598452"/>
                  <a:gd name="connsiteY17" fmla="*/ 514471 h 2670186"/>
                  <a:gd name="connsiteX18" fmla="*/ 743709 w 2598452"/>
                  <a:gd name="connsiteY18" fmla="*/ 698610 h 2670186"/>
                  <a:gd name="connsiteX19" fmla="*/ 746409 w 2598452"/>
                  <a:gd name="connsiteY19" fmla="*/ 782086 h 2670186"/>
                  <a:gd name="connsiteX20" fmla="*/ 758440 w 2598452"/>
                  <a:gd name="connsiteY20" fmla="*/ 845920 h 2670186"/>
                  <a:gd name="connsiteX21" fmla="*/ 710564 w 2598452"/>
                  <a:gd name="connsiteY21" fmla="*/ 889377 h 2670186"/>
                  <a:gd name="connsiteX22" fmla="*/ 633471 w 2598452"/>
                  <a:gd name="connsiteY22" fmla="*/ 962050 h 2670186"/>
                  <a:gd name="connsiteX23" fmla="*/ 544594 w 2598452"/>
                  <a:gd name="connsiteY23" fmla="*/ 1045280 h 2670186"/>
                  <a:gd name="connsiteX24" fmla="*/ 446878 w 2598452"/>
                  <a:gd name="connsiteY24" fmla="*/ 1136859 h 2670186"/>
                  <a:gd name="connsiteX25" fmla="*/ 399493 w 2598452"/>
                  <a:gd name="connsiteY25" fmla="*/ 1181297 h 2670186"/>
                  <a:gd name="connsiteX26" fmla="*/ 322646 w 2598452"/>
                  <a:gd name="connsiteY26" fmla="*/ 1259126 h 2670186"/>
                  <a:gd name="connsiteX27" fmla="*/ 285818 w 2598452"/>
                  <a:gd name="connsiteY27" fmla="*/ 1362980 h 2670186"/>
                  <a:gd name="connsiteX28" fmla="*/ 275998 w 2598452"/>
                  <a:gd name="connsiteY28" fmla="*/ 1427306 h 2670186"/>
                  <a:gd name="connsiteX29" fmla="*/ 256847 w 2598452"/>
                  <a:gd name="connsiteY29" fmla="*/ 1552029 h 2670186"/>
                  <a:gd name="connsiteX30" fmla="*/ 214373 w 2598452"/>
                  <a:gd name="connsiteY30" fmla="*/ 1832165 h 2670186"/>
                  <a:gd name="connsiteX31" fmla="*/ 205043 w 2598452"/>
                  <a:gd name="connsiteY31" fmla="*/ 1859172 h 2670186"/>
                  <a:gd name="connsiteX32" fmla="*/ 124513 w 2598452"/>
                  <a:gd name="connsiteY32" fmla="*/ 1994943 h 2670186"/>
                  <a:gd name="connsiteX33" fmla="*/ 33917 w 2598452"/>
                  <a:gd name="connsiteY33" fmla="*/ 2144709 h 2670186"/>
                  <a:gd name="connsiteX34" fmla="*/ 1264 w 2598452"/>
                  <a:gd name="connsiteY34" fmla="*/ 2220574 h 2670186"/>
                  <a:gd name="connsiteX35" fmla="*/ 2491 w 2598452"/>
                  <a:gd name="connsiteY35" fmla="*/ 2302085 h 2670186"/>
                  <a:gd name="connsiteX36" fmla="*/ 10102 w 2598452"/>
                  <a:gd name="connsiteY36" fmla="*/ 2309696 h 2670186"/>
                  <a:gd name="connsiteX37" fmla="*/ 180982 w 2598452"/>
                  <a:gd name="connsiteY37" fmla="*/ 2309696 h 2670186"/>
                  <a:gd name="connsiteX38" fmla="*/ 266423 w 2598452"/>
                  <a:gd name="connsiteY38" fmla="*/ 2309696 h 2670186"/>
                  <a:gd name="connsiteX39" fmla="*/ 311107 w 2598452"/>
                  <a:gd name="connsiteY39" fmla="*/ 2309696 h 2670186"/>
                  <a:gd name="connsiteX40" fmla="*/ 337623 w 2598452"/>
                  <a:gd name="connsiteY40" fmla="*/ 2295211 h 2670186"/>
                  <a:gd name="connsiteX41" fmla="*/ 410050 w 2598452"/>
                  <a:gd name="connsiteY41" fmla="*/ 2140289 h 2670186"/>
                  <a:gd name="connsiteX42" fmla="*/ 461609 w 2598452"/>
                  <a:gd name="connsiteY42" fmla="*/ 2029561 h 2670186"/>
                  <a:gd name="connsiteX43" fmla="*/ 503347 w 2598452"/>
                  <a:gd name="connsiteY43" fmla="*/ 1946330 h 2670186"/>
                  <a:gd name="connsiteX44" fmla="*/ 579458 w 2598452"/>
                  <a:gd name="connsiteY44" fmla="*/ 1861381 h 2670186"/>
                  <a:gd name="connsiteX45" fmla="*/ 673000 w 2598452"/>
                  <a:gd name="connsiteY45" fmla="*/ 1795091 h 2670186"/>
                  <a:gd name="connsiteX46" fmla="*/ 768015 w 2598452"/>
                  <a:gd name="connsiteY46" fmla="*/ 1688782 h 2670186"/>
                  <a:gd name="connsiteX47" fmla="*/ 831113 w 2598452"/>
                  <a:gd name="connsiteY47" fmla="*/ 1593521 h 2670186"/>
                  <a:gd name="connsiteX48" fmla="*/ 893720 w 2598452"/>
                  <a:gd name="connsiteY48" fmla="*/ 1541472 h 2670186"/>
                  <a:gd name="connsiteX49" fmla="*/ 962956 w 2598452"/>
                  <a:gd name="connsiteY49" fmla="*/ 1498015 h 2670186"/>
                  <a:gd name="connsiteX50" fmla="*/ 970813 w 2598452"/>
                  <a:gd name="connsiteY50" fmla="*/ 1554730 h 2670186"/>
                  <a:gd name="connsiteX51" fmla="*/ 970813 w 2598452"/>
                  <a:gd name="connsiteY51" fmla="*/ 1581737 h 2670186"/>
                  <a:gd name="connsiteX52" fmla="*/ 990945 w 2598452"/>
                  <a:gd name="connsiteY52" fmla="*/ 1612181 h 2670186"/>
                  <a:gd name="connsiteX53" fmla="*/ 1043731 w 2598452"/>
                  <a:gd name="connsiteY53" fmla="*/ 1631086 h 2670186"/>
                  <a:gd name="connsiteX54" fmla="*/ 1095536 w 2598452"/>
                  <a:gd name="connsiteY54" fmla="*/ 1743533 h 2670186"/>
                  <a:gd name="connsiteX55" fmla="*/ 1195952 w 2598452"/>
                  <a:gd name="connsiteY55" fmla="*/ 1761210 h 2670186"/>
                  <a:gd name="connsiteX56" fmla="*/ 1228606 w 2598452"/>
                  <a:gd name="connsiteY56" fmla="*/ 1765384 h 2670186"/>
                  <a:gd name="connsiteX57" fmla="*/ 1192270 w 2598452"/>
                  <a:gd name="connsiteY57" fmla="*/ 1794846 h 2670186"/>
                  <a:gd name="connsiteX58" fmla="*/ 1154460 w 2598452"/>
                  <a:gd name="connsiteY58" fmla="*/ 1805894 h 2670186"/>
                  <a:gd name="connsiteX59" fmla="*/ 1140465 w 2598452"/>
                  <a:gd name="connsiteY59" fmla="*/ 1854507 h 2670186"/>
                  <a:gd name="connsiteX60" fmla="*/ 1208719 w 2598452"/>
                  <a:gd name="connsiteY60" fmla="*/ 1905820 h 2670186"/>
                  <a:gd name="connsiteX61" fmla="*/ 1287776 w 2598452"/>
                  <a:gd name="connsiteY61" fmla="*/ 2064424 h 2670186"/>
                  <a:gd name="connsiteX62" fmla="*/ 1321657 w 2598452"/>
                  <a:gd name="connsiteY62" fmla="*/ 2080137 h 2670186"/>
                  <a:gd name="connsiteX63" fmla="*/ 1336879 w 2598452"/>
                  <a:gd name="connsiteY63" fmla="*/ 2082593 h 2670186"/>
                  <a:gd name="connsiteX64" fmla="*/ 1458411 w 2598452"/>
                  <a:gd name="connsiteY64" fmla="*/ 2064179 h 2670186"/>
                  <a:gd name="connsiteX65" fmla="*/ 1560055 w 2598452"/>
                  <a:gd name="connsiteY65" fmla="*/ 2029315 h 2670186"/>
                  <a:gd name="connsiteX66" fmla="*/ 1557109 w 2598452"/>
                  <a:gd name="connsiteY66" fmla="*/ 2024159 h 2670186"/>
                  <a:gd name="connsiteX67" fmla="*/ 1560300 w 2598452"/>
                  <a:gd name="connsiteY67" fmla="*/ 2029315 h 2670186"/>
                  <a:gd name="connsiteX68" fmla="*/ 1560055 w 2598452"/>
                  <a:gd name="connsiteY68" fmla="*/ 2029315 h 2670186"/>
                  <a:gd name="connsiteX69" fmla="*/ 1560546 w 2598452"/>
                  <a:gd name="connsiteY69" fmla="*/ 2029806 h 2670186"/>
                  <a:gd name="connsiteX70" fmla="*/ 1562756 w 2598452"/>
                  <a:gd name="connsiteY70" fmla="*/ 2033735 h 2670186"/>
                  <a:gd name="connsiteX71" fmla="*/ 1562510 w 2598452"/>
                  <a:gd name="connsiteY71" fmla="*/ 2044046 h 2670186"/>
                  <a:gd name="connsiteX72" fmla="*/ 1561773 w 2598452"/>
                  <a:gd name="connsiteY72" fmla="*/ 2044783 h 2670186"/>
                  <a:gd name="connsiteX73" fmla="*/ 1560546 w 2598452"/>
                  <a:gd name="connsiteY73" fmla="*/ 2063442 h 2670186"/>
                  <a:gd name="connsiteX74" fmla="*/ 1544833 w 2598452"/>
                  <a:gd name="connsiteY74" fmla="*/ 2090449 h 2670186"/>
                  <a:gd name="connsiteX75" fmla="*/ 1517335 w 2598452"/>
                  <a:gd name="connsiteY75" fmla="*/ 2119666 h 2670186"/>
                  <a:gd name="connsiteX76" fmla="*/ 1508496 w 2598452"/>
                  <a:gd name="connsiteY76" fmla="*/ 2130714 h 2670186"/>
                  <a:gd name="connsiteX77" fmla="*/ 1507269 w 2598452"/>
                  <a:gd name="connsiteY77" fmla="*/ 2132187 h 2670186"/>
                  <a:gd name="connsiteX78" fmla="*/ 1501376 w 2598452"/>
                  <a:gd name="connsiteY78" fmla="*/ 2139798 h 2670186"/>
                  <a:gd name="connsiteX79" fmla="*/ 1498921 w 2598452"/>
                  <a:gd name="connsiteY79" fmla="*/ 2145691 h 2670186"/>
                  <a:gd name="connsiteX80" fmla="*/ 1497448 w 2598452"/>
                  <a:gd name="connsiteY80" fmla="*/ 2151829 h 2670186"/>
                  <a:gd name="connsiteX81" fmla="*/ 1490573 w 2598452"/>
                  <a:gd name="connsiteY81" fmla="*/ 2167542 h 2670186"/>
                  <a:gd name="connsiteX82" fmla="*/ 1481244 w 2598452"/>
                  <a:gd name="connsiteY82" fmla="*/ 2199705 h 2670186"/>
                  <a:gd name="connsiteX83" fmla="*/ 1480507 w 2598452"/>
                  <a:gd name="connsiteY83" fmla="*/ 2211489 h 2670186"/>
                  <a:gd name="connsiteX84" fmla="*/ 1431996 w 2598452"/>
                  <a:gd name="connsiteY84" fmla="*/ 2668973 h 2670186"/>
                  <a:gd name="connsiteX85" fmla="*/ 2598448 w 2598452"/>
                  <a:gd name="connsiteY85" fmla="*/ 2054358 h 2670186"/>
                  <a:gd name="connsiteX86" fmla="*/ 2497441 w 2598452"/>
                  <a:gd name="connsiteY86" fmla="*/ 1499243 h 2670186"/>
                  <a:gd name="connsiteX87" fmla="*/ 764087 w 2598452"/>
                  <a:gd name="connsiteY87" fmla="*/ 836100 h 2670186"/>
                  <a:gd name="connsiteX88" fmla="*/ 764087 w 2598452"/>
                  <a:gd name="connsiteY88" fmla="*/ 839291 h 2670186"/>
                  <a:gd name="connsiteX89" fmla="*/ 759176 w 2598452"/>
                  <a:gd name="connsiteY89" fmla="*/ 844447 h 2670186"/>
                  <a:gd name="connsiteX90" fmla="*/ 764087 w 2598452"/>
                  <a:gd name="connsiteY90" fmla="*/ 836100 h 2670186"/>
                  <a:gd name="connsiteX91" fmla="*/ 940859 w 2598452"/>
                  <a:gd name="connsiteY91" fmla="*/ 1341866 h 2670186"/>
                  <a:gd name="connsiteX92" fmla="*/ 770961 w 2598452"/>
                  <a:gd name="connsiteY92" fmla="*/ 1454313 h 2670186"/>
                  <a:gd name="connsiteX93" fmla="*/ 681102 w 2598452"/>
                  <a:gd name="connsiteY93" fmla="*/ 1422396 h 2670186"/>
                  <a:gd name="connsiteX94" fmla="*/ 575284 w 2598452"/>
                  <a:gd name="connsiteY94" fmla="*/ 1385077 h 2670186"/>
                  <a:gd name="connsiteX95" fmla="*/ 613339 w 2598452"/>
                  <a:gd name="connsiteY95" fmla="*/ 1349231 h 2670186"/>
                  <a:gd name="connsiteX96" fmla="*/ 828167 w 2598452"/>
                  <a:gd name="connsiteY96" fmla="*/ 1141769 h 2670186"/>
                  <a:gd name="connsiteX97" fmla="*/ 835778 w 2598452"/>
                  <a:gd name="connsiteY97" fmla="*/ 1134158 h 2670186"/>
                  <a:gd name="connsiteX98" fmla="*/ 848545 w 2598452"/>
                  <a:gd name="connsiteY98" fmla="*/ 1155027 h 2670186"/>
                  <a:gd name="connsiteX99" fmla="*/ 895684 w 2598452"/>
                  <a:gd name="connsiteY99" fmla="*/ 1228191 h 2670186"/>
                  <a:gd name="connsiteX100" fmla="*/ 940859 w 2598452"/>
                  <a:gd name="connsiteY100" fmla="*/ 1341866 h 2670186"/>
                  <a:gd name="connsiteX0" fmla="*/ 2497441 w 2598452"/>
                  <a:gd name="connsiteY0" fmla="*/ 1499243 h 2689699"/>
                  <a:gd name="connsiteX1" fmla="*/ 2419612 w 2598452"/>
                  <a:gd name="connsiteY1" fmla="*/ 1366418 h 2689699"/>
                  <a:gd name="connsiteX2" fmla="*/ 2388431 w 2598452"/>
                  <a:gd name="connsiteY2" fmla="*/ 1249797 h 2689699"/>
                  <a:gd name="connsiteX3" fmla="*/ 2325088 w 2598452"/>
                  <a:gd name="connsiteY3" fmla="*/ 987338 h 2689699"/>
                  <a:gd name="connsiteX4" fmla="*/ 2261499 w 2598452"/>
                  <a:gd name="connsiteY4" fmla="*/ 722916 h 2689699"/>
                  <a:gd name="connsiteX5" fmla="*/ 2260026 w 2598452"/>
                  <a:gd name="connsiteY5" fmla="*/ 717023 h 2689699"/>
                  <a:gd name="connsiteX6" fmla="*/ 2115416 w 2598452"/>
                  <a:gd name="connsiteY6" fmla="*/ 359550 h 2689699"/>
                  <a:gd name="connsiteX7" fmla="*/ 2026784 w 2598452"/>
                  <a:gd name="connsiteY7" fmla="*/ 244647 h 2689699"/>
                  <a:gd name="connsiteX8" fmla="*/ 1460129 w 2598452"/>
                  <a:gd name="connsiteY8" fmla="*/ 2567 h 2689699"/>
                  <a:gd name="connsiteX9" fmla="*/ 1219031 w 2598452"/>
                  <a:gd name="connsiteY9" fmla="*/ 71066 h 2689699"/>
                  <a:gd name="connsiteX10" fmla="*/ 817364 w 2598452"/>
                  <a:gd name="connsiteY10" fmla="*/ 430259 h 2689699"/>
                  <a:gd name="connsiteX11" fmla="*/ 814663 w 2598452"/>
                  <a:gd name="connsiteY11" fmla="*/ 434187 h 2689699"/>
                  <a:gd name="connsiteX12" fmla="*/ 812208 w 2598452"/>
                  <a:gd name="connsiteY12" fmla="*/ 438361 h 2689699"/>
                  <a:gd name="connsiteX13" fmla="*/ 812208 w 2598452"/>
                  <a:gd name="connsiteY13" fmla="*/ 438361 h 2689699"/>
                  <a:gd name="connsiteX14" fmla="*/ 812208 w 2598452"/>
                  <a:gd name="connsiteY14" fmla="*/ 438361 h 2689699"/>
                  <a:gd name="connsiteX15" fmla="*/ 812454 w 2598452"/>
                  <a:gd name="connsiteY15" fmla="*/ 439589 h 2689699"/>
                  <a:gd name="connsiteX16" fmla="*/ 812454 w 2598452"/>
                  <a:gd name="connsiteY16" fmla="*/ 439589 h 2689699"/>
                  <a:gd name="connsiteX17" fmla="*/ 778818 w 2598452"/>
                  <a:gd name="connsiteY17" fmla="*/ 514471 h 2689699"/>
                  <a:gd name="connsiteX18" fmla="*/ 743709 w 2598452"/>
                  <a:gd name="connsiteY18" fmla="*/ 698610 h 2689699"/>
                  <a:gd name="connsiteX19" fmla="*/ 746409 w 2598452"/>
                  <a:gd name="connsiteY19" fmla="*/ 782086 h 2689699"/>
                  <a:gd name="connsiteX20" fmla="*/ 758440 w 2598452"/>
                  <a:gd name="connsiteY20" fmla="*/ 845920 h 2689699"/>
                  <a:gd name="connsiteX21" fmla="*/ 710564 w 2598452"/>
                  <a:gd name="connsiteY21" fmla="*/ 889377 h 2689699"/>
                  <a:gd name="connsiteX22" fmla="*/ 633471 w 2598452"/>
                  <a:gd name="connsiteY22" fmla="*/ 962050 h 2689699"/>
                  <a:gd name="connsiteX23" fmla="*/ 544594 w 2598452"/>
                  <a:gd name="connsiteY23" fmla="*/ 1045280 h 2689699"/>
                  <a:gd name="connsiteX24" fmla="*/ 446878 w 2598452"/>
                  <a:gd name="connsiteY24" fmla="*/ 1136859 h 2689699"/>
                  <a:gd name="connsiteX25" fmla="*/ 399493 w 2598452"/>
                  <a:gd name="connsiteY25" fmla="*/ 1181297 h 2689699"/>
                  <a:gd name="connsiteX26" fmla="*/ 322646 w 2598452"/>
                  <a:gd name="connsiteY26" fmla="*/ 1259126 h 2689699"/>
                  <a:gd name="connsiteX27" fmla="*/ 285818 w 2598452"/>
                  <a:gd name="connsiteY27" fmla="*/ 1362980 h 2689699"/>
                  <a:gd name="connsiteX28" fmla="*/ 275998 w 2598452"/>
                  <a:gd name="connsiteY28" fmla="*/ 1427306 h 2689699"/>
                  <a:gd name="connsiteX29" fmla="*/ 256847 w 2598452"/>
                  <a:gd name="connsiteY29" fmla="*/ 1552029 h 2689699"/>
                  <a:gd name="connsiteX30" fmla="*/ 214373 w 2598452"/>
                  <a:gd name="connsiteY30" fmla="*/ 1832165 h 2689699"/>
                  <a:gd name="connsiteX31" fmla="*/ 205043 w 2598452"/>
                  <a:gd name="connsiteY31" fmla="*/ 1859172 h 2689699"/>
                  <a:gd name="connsiteX32" fmla="*/ 124513 w 2598452"/>
                  <a:gd name="connsiteY32" fmla="*/ 1994943 h 2689699"/>
                  <a:gd name="connsiteX33" fmla="*/ 33917 w 2598452"/>
                  <a:gd name="connsiteY33" fmla="*/ 2144709 h 2689699"/>
                  <a:gd name="connsiteX34" fmla="*/ 1264 w 2598452"/>
                  <a:gd name="connsiteY34" fmla="*/ 2220574 h 2689699"/>
                  <a:gd name="connsiteX35" fmla="*/ 2491 w 2598452"/>
                  <a:gd name="connsiteY35" fmla="*/ 2302085 h 2689699"/>
                  <a:gd name="connsiteX36" fmla="*/ 10102 w 2598452"/>
                  <a:gd name="connsiteY36" fmla="*/ 2309696 h 2689699"/>
                  <a:gd name="connsiteX37" fmla="*/ 180982 w 2598452"/>
                  <a:gd name="connsiteY37" fmla="*/ 2309696 h 2689699"/>
                  <a:gd name="connsiteX38" fmla="*/ 266423 w 2598452"/>
                  <a:gd name="connsiteY38" fmla="*/ 2309696 h 2689699"/>
                  <a:gd name="connsiteX39" fmla="*/ 311107 w 2598452"/>
                  <a:gd name="connsiteY39" fmla="*/ 2309696 h 2689699"/>
                  <a:gd name="connsiteX40" fmla="*/ 337623 w 2598452"/>
                  <a:gd name="connsiteY40" fmla="*/ 2295211 h 2689699"/>
                  <a:gd name="connsiteX41" fmla="*/ 410050 w 2598452"/>
                  <a:gd name="connsiteY41" fmla="*/ 2140289 h 2689699"/>
                  <a:gd name="connsiteX42" fmla="*/ 461609 w 2598452"/>
                  <a:gd name="connsiteY42" fmla="*/ 2029561 h 2689699"/>
                  <a:gd name="connsiteX43" fmla="*/ 503347 w 2598452"/>
                  <a:gd name="connsiteY43" fmla="*/ 1946330 h 2689699"/>
                  <a:gd name="connsiteX44" fmla="*/ 579458 w 2598452"/>
                  <a:gd name="connsiteY44" fmla="*/ 1861381 h 2689699"/>
                  <a:gd name="connsiteX45" fmla="*/ 673000 w 2598452"/>
                  <a:gd name="connsiteY45" fmla="*/ 1795091 h 2689699"/>
                  <a:gd name="connsiteX46" fmla="*/ 768015 w 2598452"/>
                  <a:gd name="connsiteY46" fmla="*/ 1688782 h 2689699"/>
                  <a:gd name="connsiteX47" fmla="*/ 831113 w 2598452"/>
                  <a:gd name="connsiteY47" fmla="*/ 1593521 h 2689699"/>
                  <a:gd name="connsiteX48" fmla="*/ 893720 w 2598452"/>
                  <a:gd name="connsiteY48" fmla="*/ 1541472 h 2689699"/>
                  <a:gd name="connsiteX49" fmla="*/ 962956 w 2598452"/>
                  <a:gd name="connsiteY49" fmla="*/ 1498015 h 2689699"/>
                  <a:gd name="connsiteX50" fmla="*/ 970813 w 2598452"/>
                  <a:gd name="connsiteY50" fmla="*/ 1554730 h 2689699"/>
                  <a:gd name="connsiteX51" fmla="*/ 970813 w 2598452"/>
                  <a:gd name="connsiteY51" fmla="*/ 1581737 h 2689699"/>
                  <a:gd name="connsiteX52" fmla="*/ 990945 w 2598452"/>
                  <a:gd name="connsiteY52" fmla="*/ 1612181 h 2689699"/>
                  <a:gd name="connsiteX53" fmla="*/ 1043731 w 2598452"/>
                  <a:gd name="connsiteY53" fmla="*/ 1631086 h 2689699"/>
                  <a:gd name="connsiteX54" fmla="*/ 1095536 w 2598452"/>
                  <a:gd name="connsiteY54" fmla="*/ 1743533 h 2689699"/>
                  <a:gd name="connsiteX55" fmla="*/ 1195952 w 2598452"/>
                  <a:gd name="connsiteY55" fmla="*/ 1761210 h 2689699"/>
                  <a:gd name="connsiteX56" fmla="*/ 1228606 w 2598452"/>
                  <a:gd name="connsiteY56" fmla="*/ 1765384 h 2689699"/>
                  <a:gd name="connsiteX57" fmla="*/ 1192270 w 2598452"/>
                  <a:gd name="connsiteY57" fmla="*/ 1794846 h 2689699"/>
                  <a:gd name="connsiteX58" fmla="*/ 1154460 w 2598452"/>
                  <a:gd name="connsiteY58" fmla="*/ 1805894 h 2689699"/>
                  <a:gd name="connsiteX59" fmla="*/ 1140465 w 2598452"/>
                  <a:gd name="connsiteY59" fmla="*/ 1854507 h 2689699"/>
                  <a:gd name="connsiteX60" fmla="*/ 1208719 w 2598452"/>
                  <a:gd name="connsiteY60" fmla="*/ 1905820 h 2689699"/>
                  <a:gd name="connsiteX61" fmla="*/ 1287776 w 2598452"/>
                  <a:gd name="connsiteY61" fmla="*/ 2064424 h 2689699"/>
                  <a:gd name="connsiteX62" fmla="*/ 1321657 w 2598452"/>
                  <a:gd name="connsiteY62" fmla="*/ 2080137 h 2689699"/>
                  <a:gd name="connsiteX63" fmla="*/ 1336879 w 2598452"/>
                  <a:gd name="connsiteY63" fmla="*/ 2082593 h 2689699"/>
                  <a:gd name="connsiteX64" fmla="*/ 1458411 w 2598452"/>
                  <a:gd name="connsiteY64" fmla="*/ 2064179 h 2689699"/>
                  <a:gd name="connsiteX65" fmla="*/ 1560055 w 2598452"/>
                  <a:gd name="connsiteY65" fmla="*/ 2029315 h 2689699"/>
                  <a:gd name="connsiteX66" fmla="*/ 1557109 w 2598452"/>
                  <a:gd name="connsiteY66" fmla="*/ 2024159 h 2689699"/>
                  <a:gd name="connsiteX67" fmla="*/ 1560300 w 2598452"/>
                  <a:gd name="connsiteY67" fmla="*/ 2029315 h 2689699"/>
                  <a:gd name="connsiteX68" fmla="*/ 1560055 w 2598452"/>
                  <a:gd name="connsiteY68" fmla="*/ 2029315 h 2689699"/>
                  <a:gd name="connsiteX69" fmla="*/ 1560546 w 2598452"/>
                  <a:gd name="connsiteY69" fmla="*/ 2029806 h 2689699"/>
                  <a:gd name="connsiteX70" fmla="*/ 1562756 w 2598452"/>
                  <a:gd name="connsiteY70" fmla="*/ 2033735 h 2689699"/>
                  <a:gd name="connsiteX71" fmla="*/ 1562510 w 2598452"/>
                  <a:gd name="connsiteY71" fmla="*/ 2044046 h 2689699"/>
                  <a:gd name="connsiteX72" fmla="*/ 1561773 w 2598452"/>
                  <a:gd name="connsiteY72" fmla="*/ 2044783 h 2689699"/>
                  <a:gd name="connsiteX73" fmla="*/ 1560546 w 2598452"/>
                  <a:gd name="connsiteY73" fmla="*/ 2063442 h 2689699"/>
                  <a:gd name="connsiteX74" fmla="*/ 1544833 w 2598452"/>
                  <a:gd name="connsiteY74" fmla="*/ 2090449 h 2689699"/>
                  <a:gd name="connsiteX75" fmla="*/ 1517335 w 2598452"/>
                  <a:gd name="connsiteY75" fmla="*/ 2119666 h 2689699"/>
                  <a:gd name="connsiteX76" fmla="*/ 1508496 w 2598452"/>
                  <a:gd name="connsiteY76" fmla="*/ 2130714 h 2689699"/>
                  <a:gd name="connsiteX77" fmla="*/ 1507269 w 2598452"/>
                  <a:gd name="connsiteY77" fmla="*/ 2132187 h 2689699"/>
                  <a:gd name="connsiteX78" fmla="*/ 1501376 w 2598452"/>
                  <a:gd name="connsiteY78" fmla="*/ 2139798 h 2689699"/>
                  <a:gd name="connsiteX79" fmla="*/ 1498921 w 2598452"/>
                  <a:gd name="connsiteY79" fmla="*/ 2145691 h 2689699"/>
                  <a:gd name="connsiteX80" fmla="*/ 1497448 w 2598452"/>
                  <a:gd name="connsiteY80" fmla="*/ 2151829 h 2689699"/>
                  <a:gd name="connsiteX81" fmla="*/ 1490573 w 2598452"/>
                  <a:gd name="connsiteY81" fmla="*/ 2167542 h 2689699"/>
                  <a:gd name="connsiteX82" fmla="*/ 1481244 w 2598452"/>
                  <a:gd name="connsiteY82" fmla="*/ 2199705 h 2689699"/>
                  <a:gd name="connsiteX83" fmla="*/ 1480507 w 2598452"/>
                  <a:gd name="connsiteY83" fmla="*/ 2211489 h 2689699"/>
                  <a:gd name="connsiteX84" fmla="*/ 1449605 w 2598452"/>
                  <a:gd name="connsiteY84" fmla="*/ 2688539 h 2689699"/>
                  <a:gd name="connsiteX85" fmla="*/ 2598448 w 2598452"/>
                  <a:gd name="connsiteY85" fmla="*/ 2054358 h 2689699"/>
                  <a:gd name="connsiteX86" fmla="*/ 2497441 w 2598452"/>
                  <a:gd name="connsiteY86" fmla="*/ 1499243 h 2689699"/>
                  <a:gd name="connsiteX87" fmla="*/ 764087 w 2598452"/>
                  <a:gd name="connsiteY87" fmla="*/ 836100 h 2689699"/>
                  <a:gd name="connsiteX88" fmla="*/ 764087 w 2598452"/>
                  <a:gd name="connsiteY88" fmla="*/ 839291 h 2689699"/>
                  <a:gd name="connsiteX89" fmla="*/ 759176 w 2598452"/>
                  <a:gd name="connsiteY89" fmla="*/ 844447 h 2689699"/>
                  <a:gd name="connsiteX90" fmla="*/ 764087 w 2598452"/>
                  <a:gd name="connsiteY90" fmla="*/ 836100 h 2689699"/>
                  <a:gd name="connsiteX91" fmla="*/ 940859 w 2598452"/>
                  <a:gd name="connsiteY91" fmla="*/ 1341866 h 2689699"/>
                  <a:gd name="connsiteX92" fmla="*/ 770961 w 2598452"/>
                  <a:gd name="connsiteY92" fmla="*/ 1454313 h 2689699"/>
                  <a:gd name="connsiteX93" fmla="*/ 681102 w 2598452"/>
                  <a:gd name="connsiteY93" fmla="*/ 1422396 h 2689699"/>
                  <a:gd name="connsiteX94" fmla="*/ 575284 w 2598452"/>
                  <a:gd name="connsiteY94" fmla="*/ 1385077 h 2689699"/>
                  <a:gd name="connsiteX95" fmla="*/ 613339 w 2598452"/>
                  <a:gd name="connsiteY95" fmla="*/ 1349231 h 2689699"/>
                  <a:gd name="connsiteX96" fmla="*/ 828167 w 2598452"/>
                  <a:gd name="connsiteY96" fmla="*/ 1141769 h 2689699"/>
                  <a:gd name="connsiteX97" fmla="*/ 835778 w 2598452"/>
                  <a:gd name="connsiteY97" fmla="*/ 1134158 h 2689699"/>
                  <a:gd name="connsiteX98" fmla="*/ 848545 w 2598452"/>
                  <a:gd name="connsiteY98" fmla="*/ 1155027 h 2689699"/>
                  <a:gd name="connsiteX99" fmla="*/ 895684 w 2598452"/>
                  <a:gd name="connsiteY99" fmla="*/ 1228191 h 2689699"/>
                  <a:gd name="connsiteX100" fmla="*/ 940859 w 2598452"/>
                  <a:gd name="connsiteY100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264925 w 2596954"/>
                  <a:gd name="connsiteY37" fmla="*/ 2309696 h 2689699"/>
                  <a:gd name="connsiteX38" fmla="*/ 309609 w 2596954"/>
                  <a:gd name="connsiteY38" fmla="*/ 2309696 h 2689699"/>
                  <a:gd name="connsiteX39" fmla="*/ 336125 w 2596954"/>
                  <a:gd name="connsiteY39" fmla="*/ 2295211 h 2689699"/>
                  <a:gd name="connsiteX40" fmla="*/ 408552 w 2596954"/>
                  <a:gd name="connsiteY40" fmla="*/ 2140289 h 2689699"/>
                  <a:gd name="connsiteX41" fmla="*/ 460111 w 2596954"/>
                  <a:gd name="connsiteY41" fmla="*/ 2029561 h 2689699"/>
                  <a:gd name="connsiteX42" fmla="*/ 501849 w 2596954"/>
                  <a:gd name="connsiteY42" fmla="*/ 1946330 h 2689699"/>
                  <a:gd name="connsiteX43" fmla="*/ 577960 w 2596954"/>
                  <a:gd name="connsiteY43" fmla="*/ 1861381 h 2689699"/>
                  <a:gd name="connsiteX44" fmla="*/ 671502 w 2596954"/>
                  <a:gd name="connsiteY44" fmla="*/ 1795091 h 2689699"/>
                  <a:gd name="connsiteX45" fmla="*/ 766517 w 2596954"/>
                  <a:gd name="connsiteY45" fmla="*/ 1688782 h 2689699"/>
                  <a:gd name="connsiteX46" fmla="*/ 829615 w 2596954"/>
                  <a:gd name="connsiteY46" fmla="*/ 1593521 h 2689699"/>
                  <a:gd name="connsiteX47" fmla="*/ 892222 w 2596954"/>
                  <a:gd name="connsiteY47" fmla="*/ 1541472 h 2689699"/>
                  <a:gd name="connsiteX48" fmla="*/ 961458 w 2596954"/>
                  <a:gd name="connsiteY48" fmla="*/ 1498015 h 2689699"/>
                  <a:gd name="connsiteX49" fmla="*/ 969315 w 2596954"/>
                  <a:gd name="connsiteY49" fmla="*/ 1554730 h 2689699"/>
                  <a:gd name="connsiteX50" fmla="*/ 969315 w 2596954"/>
                  <a:gd name="connsiteY50" fmla="*/ 1581737 h 2689699"/>
                  <a:gd name="connsiteX51" fmla="*/ 989447 w 2596954"/>
                  <a:gd name="connsiteY51" fmla="*/ 1612181 h 2689699"/>
                  <a:gd name="connsiteX52" fmla="*/ 1042233 w 2596954"/>
                  <a:gd name="connsiteY52" fmla="*/ 1631086 h 2689699"/>
                  <a:gd name="connsiteX53" fmla="*/ 1094038 w 2596954"/>
                  <a:gd name="connsiteY53" fmla="*/ 1743533 h 2689699"/>
                  <a:gd name="connsiteX54" fmla="*/ 1194454 w 2596954"/>
                  <a:gd name="connsiteY54" fmla="*/ 1761210 h 2689699"/>
                  <a:gd name="connsiteX55" fmla="*/ 1227108 w 2596954"/>
                  <a:gd name="connsiteY55" fmla="*/ 1765384 h 2689699"/>
                  <a:gd name="connsiteX56" fmla="*/ 1190772 w 2596954"/>
                  <a:gd name="connsiteY56" fmla="*/ 1794846 h 2689699"/>
                  <a:gd name="connsiteX57" fmla="*/ 1152962 w 2596954"/>
                  <a:gd name="connsiteY57" fmla="*/ 1805894 h 2689699"/>
                  <a:gd name="connsiteX58" fmla="*/ 1138967 w 2596954"/>
                  <a:gd name="connsiteY58" fmla="*/ 1854507 h 2689699"/>
                  <a:gd name="connsiteX59" fmla="*/ 1207221 w 2596954"/>
                  <a:gd name="connsiteY59" fmla="*/ 1905820 h 2689699"/>
                  <a:gd name="connsiteX60" fmla="*/ 1286278 w 2596954"/>
                  <a:gd name="connsiteY60" fmla="*/ 2064424 h 2689699"/>
                  <a:gd name="connsiteX61" fmla="*/ 1320159 w 2596954"/>
                  <a:gd name="connsiteY61" fmla="*/ 2080137 h 2689699"/>
                  <a:gd name="connsiteX62" fmla="*/ 1335381 w 2596954"/>
                  <a:gd name="connsiteY62" fmla="*/ 2082593 h 2689699"/>
                  <a:gd name="connsiteX63" fmla="*/ 1456913 w 2596954"/>
                  <a:gd name="connsiteY63" fmla="*/ 2064179 h 2689699"/>
                  <a:gd name="connsiteX64" fmla="*/ 1558557 w 2596954"/>
                  <a:gd name="connsiteY64" fmla="*/ 2029315 h 2689699"/>
                  <a:gd name="connsiteX65" fmla="*/ 1555611 w 2596954"/>
                  <a:gd name="connsiteY65" fmla="*/ 2024159 h 2689699"/>
                  <a:gd name="connsiteX66" fmla="*/ 1558802 w 2596954"/>
                  <a:gd name="connsiteY66" fmla="*/ 2029315 h 2689699"/>
                  <a:gd name="connsiteX67" fmla="*/ 1558557 w 2596954"/>
                  <a:gd name="connsiteY67" fmla="*/ 2029315 h 2689699"/>
                  <a:gd name="connsiteX68" fmla="*/ 1559048 w 2596954"/>
                  <a:gd name="connsiteY68" fmla="*/ 2029806 h 2689699"/>
                  <a:gd name="connsiteX69" fmla="*/ 1561258 w 2596954"/>
                  <a:gd name="connsiteY69" fmla="*/ 2033735 h 2689699"/>
                  <a:gd name="connsiteX70" fmla="*/ 1561012 w 2596954"/>
                  <a:gd name="connsiteY70" fmla="*/ 2044046 h 2689699"/>
                  <a:gd name="connsiteX71" fmla="*/ 1560275 w 2596954"/>
                  <a:gd name="connsiteY71" fmla="*/ 2044783 h 2689699"/>
                  <a:gd name="connsiteX72" fmla="*/ 1559048 w 2596954"/>
                  <a:gd name="connsiteY72" fmla="*/ 2063442 h 2689699"/>
                  <a:gd name="connsiteX73" fmla="*/ 1543335 w 2596954"/>
                  <a:gd name="connsiteY73" fmla="*/ 2090449 h 2689699"/>
                  <a:gd name="connsiteX74" fmla="*/ 1515837 w 2596954"/>
                  <a:gd name="connsiteY74" fmla="*/ 2119666 h 2689699"/>
                  <a:gd name="connsiteX75" fmla="*/ 1506998 w 2596954"/>
                  <a:gd name="connsiteY75" fmla="*/ 2130714 h 2689699"/>
                  <a:gd name="connsiteX76" fmla="*/ 1505771 w 2596954"/>
                  <a:gd name="connsiteY76" fmla="*/ 2132187 h 2689699"/>
                  <a:gd name="connsiteX77" fmla="*/ 1499878 w 2596954"/>
                  <a:gd name="connsiteY77" fmla="*/ 2139798 h 2689699"/>
                  <a:gd name="connsiteX78" fmla="*/ 1497423 w 2596954"/>
                  <a:gd name="connsiteY78" fmla="*/ 2145691 h 2689699"/>
                  <a:gd name="connsiteX79" fmla="*/ 1495950 w 2596954"/>
                  <a:gd name="connsiteY79" fmla="*/ 2151829 h 2689699"/>
                  <a:gd name="connsiteX80" fmla="*/ 1489075 w 2596954"/>
                  <a:gd name="connsiteY80" fmla="*/ 2167542 h 2689699"/>
                  <a:gd name="connsiteX81" fmla="*/ 1479746 w 2596954"/>
                  <a:gd name="connsiteY81" fmla="*/ 2199705 h 2689699"/>
                  <a:gd name="connsiteX82" fmla="*/ 1479009 w 2596954"/>
                  <a:gd name="connsiteY82" fmla="*/ 2211489 h 2689699"/>
                  <a:gd name="connsiteX83" fmla="*/ 1448107 w 2596954"/>
                  <a:gd name="connsiteY83" fmla="*/ 2688539 h 2689699"/>
                  <a:gd name="connsiteX84" fmla="*/ 2596950 w 2596954"/>
                  <a:gd name="connsiteY84" fmla="*/ 2054358 h 2689699"/>
                  <a:gd name="connsiteX85" fmla="*/ 2495943 w 2596954"/>
                  <a:gd name="connsiteY85" fmla="*/ 1499243 h 2689699"/>
                  <a:gd name="connsiteX86" fmla="*/ 762589 w 2596954"/>
                  <a:gd name="connsiteY86" fmla="*/ 836100 h 2689699"/>
                  <a:gd name="connsiteX87" fmla="*/ 762589 w 2596954"/>
                  <a:gd name="connsiteY87" fmla="*/ 839291 h 2689699"/>
                  <a:gd name="connsiteX88" fmla="*/ 757678 w 2596954"/>
                  <a:gd name="connsiteY88" fmla="*/ 844447 h 2689699"/>
                  <a:gd name="connsiteX89" fmla="*/ 762589 w 2596954"/>
                  <a:gd name="connsiteY89" fmla="*/ 836100 h 2689699"/>
                  <a:gd name="connsiteX90" fmla="*/ 939361 w 2596954"/>
                  <a:gd name="connsiteY90" fmla="*/ 1341866 h 2689699"/>
                  <a:gd name="connsiteX91" fmla="*/ 769463 w 2596954"/>
                  <a:gd name="connsiteY91" fmla="*/ 1454313 h 2689699"/>
                  <a:gd name="connsiteX92" fmla="*/ 679604 w 2596954"/>
                  <a:gd name="connsiteY92" fmla="*/ 1422396 h 2689699"/>
                  <a:gd name="connsiteX93" fmla="*/ 573786 w 2596954"/>
                  <a:gd name="connsiteY93" fmla="*/ 1385077 h 2689699"/>
                  <a:gd name="connsiteX94" fmla="*/ 611841 w 2596954"/>
                  <a:gd name="connsiteY94" fmla="*/ 1349231 h 2689699"/>
                  <a:gd name="connsiteX95" fmla="*/ 826669 w 2596954"/>
                  <a:gd name="connsiteY95" fmla="*/ 1141769 h 2689699"/>
                  <a:gd name="connsiteX96" fmla="*/ 834280 w 2596954"/>
                  <a:gd name="connsiteY96" fmla="*/ 1134158 h 2689699"/>
                  <a:gd name="connsiteX97" fmla="*/ 847047 w 2596954"/>
                  <a:gd name="connsiteY97" fmla="*/ 1155027 h 2689699"/>
                  <a:gd name="connsiteX98" fmla="*/ 894186 w 2596954"/>
                  <a:gd name="connsiteY98" fmla="*/ 1228191 h 2689699"/>
                  <a:gd name="connsiteX99" fmla="*/ 939361 w 2596954"/>
                  <a:gd name="connsiteY99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264925 w 2596954"/>
                  <a:gd name="connsiteY37" fmla="*/ 2309696 h 2689699"/>
                  <a:gd name="connsiteX38" fmla="*/ 336125 w 2596954"/>
                  <a:gd name="connsiteY38" fmla="*/ 2295211 h 2689699"/>
                  <a:gd name="connsiteX39" fmla="*/ 408552 w 2596954"/>
                  <a:gd name="connsiteY39" fmla="*/ 2140289 h 2689699"/>
                  <a:gd name="connsiteX40" fmla="*/ 460111 w 2596954"/>
                  <a:gd name="connsiteY40" fmla="*/ 2029561 h 2689699"/>
                  <a:gd name="connsiteX41" fmla="*/ 501849 w 2596954"/>
                  <a:gd name="connsiteY41" fmla="*/ 1946330 h 2689699"/>
                  <a:gd name="connsiteX42" fmla="*/ 577960 w 2596954"/>
                  <a:gd name="connsiteY42" fmla="*/ 1861381 h 2689699"/>
                  <a:gd name="connsiteX43" fmla="*/ 671502 w 2596954"/>
                  <a:gd name="connsiteY43" fmla="*/ 1795091 h 2689699"/>
                  <a:gd name="connsiteX44" fmla="*/ 766517 w 2596954"/>
                  <a:gd name="connsiteY44" fmla="*/ 1688782 h 2689699"/>
                  <a:gd name="connsiteX45" fmla="*/ 829615 w 2596954"/>
                  <a:gd name="connsiteY45" fmla="*/ 1593521 h 2689699"/>
                  <a:gd name="connsiteX46" fmla="*/ 892222 w 2596954"/>
                  <a:gd name="connsiteY46" fmla="*/ 1541472 h 2689699"/>
                  <a:gd name="connsiteX47" fmla="*/ 961458 w 2596954"/>
                  <a:gd name="connsiteY47" fmla="*/ 1498015 h 2689699"/>
                  <a:gd name="connsiteX48" fmla="*/ 969315 w 2596954"/>
                  <a:gd name="connsiteY48" fmla="*/ 1554730 h 2689699"/>
                  <a:gd name="connsiteX49" fmla="*/ 969315 w 2596954"/>
                  <a:gd name="connsiteY49" fmla="*/ 1581737 h 2689699"/>
                  <a:gd name="connsiteX50" fmla="*/ 989447 w 2596954"/>
                  <a:gd name="connsiteY50" fmla="*/ 1612181 h 2689699"/>
                  <a:gd name="connsiteX51" fmla="*/ 1042233 w 2596954"/>
                  <a:gd name="connsiteY51" fmla="*/ 1631086 h 2689699"/>
                  <a:gd name="connsiteX52" fmla="*/ 1094038 w 2596954"/>
                  <a:gd name="connsiteY52" fmla="*/ 1743533 h 2689699"/>
                  <a:gd name="connsiteX53" fmla="*/ 1194454 w 2596954"/>
                  <a:gd name="connsiteY53" fmla="*/ 1761210 h 2689699"/>
                  <a:gd name="connsiteX54" fmla="*/ 1227108 w 2596954"/>
                  <a:gd name="connsiteY54" fmla="*/ 1765384 h 2689699"/>
                  <a:gd name="connsiteX55" fmla="*/ 1190772 w 2596954"/>
                  <a:gd name="connsiteY55" fmla="*/ 1794846 h 2689699"/>
                  <a:gd name="connsiteX56" fmla="*/ 1152962 w 2596954"/>
                  <a:gd name="connsiteY56" fmla="*/ 1805894 h 2689699"/>
                  <a:gd name="connsiteX57" fmla="*/ 1138967 w 2596954"/>
                  <a:gd name="connsiteY57" fmla="*/ 1854507 h 2689699"/>
                  <a:gd name="connsiteX58" fmla="*/ 1207221 w 2596954"/>
                  <a:gd name="connsiteY58" fmla="*/ 1905820 h 2689699"/>
                  <a:gd name="connsiteX59" fmla="*/ 1286278 w 2596954"/>
                  <a:gd name="connsiteY59" fmla="*/ 2064424 h 2689699"/>
                  <a:gd name="connsiteX60" fmla="*/ 1320159 w 2596954"/>
                  <a:gd name="connsiteY60" fmla="*/ 2080137 h 2689699"/>
                  <a:gd name="connsiteX61" fmla="*/ 1335381 w 2596954"/>
                  <a:gd name="connsiteY61" fmla="*/ 2082593 h 2689699"/>
                  <a:gd name="connsiteX62" fmla="*/ 1456913 w 2596954"/>
                  <a:gd name="connsiteY62" fmla="*/ 2064179 h 2689699"/>
                  <a:gd name="connsiteX63" fmla="*/ 1558557 w 2596954"/>
                  <a:gd name="connsiteY63" fmla="*/ 2029315 h 2689699"/>
                  <a:gd name="connsiteX64" fmla="*/ 1555611 w 2596954"/>
                  <a:gd name="connsiteY64" fmla="*/ 2024159 h 2689699"/>
                  <a:gd name="connsiteX65" fmla="*/ 1558802 w 2596954"/>
                  <a:gd name="connsiteY65" fmla="*/ 2029315 h 2689699"/>
                  <a:gd name="connsiteX66" fmla="*/ 1558557 w 2596954"/>
                  <a:gd name="connsiteY66" fmla="*/ 2029315 h 2689699"/>
                  <a:gd name="connsiteX67" fmla="*/ 1559048 w 2596954"/>
                  <a:gd name="connsiteY67" fmla="*/ 2029806 h 2689699"/>
                  <a:gd name="connsiteX68" fmla="*/ 1561258 w 2596954"/>
                  <a:gd name="connsiteY68" fmla="*/ 2033735 h 2689699"/>
                  <a:gd name="connsiteX69" fmla="*/ 1561012 w 2596954"/>
                  <a:gd name="connsiteY69" fmla="*/ 2044046 h 2689699"/>
                  <a:gd name="connsiteX70" fmla="*/ 1560275 w 2596954"/>
                  <a:gd name="connsiteY70" fmla="*/ 2044783 h 2689699"/>
                  <a:gd name="connsiteX71" fmla="*/ 1559048 w 2596954"/>
                  <a:gd name="connsiteY71" fmla="*/ 2063442 h 2689699"/>
                  <a:gd name="connsiteX72" fmla="*/ 1543335 w 2596954"/>
                  <a:gd name="connsiteY72" fmla="*/ 2090449 h 2689699"/>
                  <a:gd name="connsiteX73" fmla="*/ 1515837 w 2596954"/>
                  <a:gd name="connsiteY73" fmla="*/ 2119666 h 2689699"/>
                  <a:gd name="connsiteX74" fmla="*/ 1506998 w 2596954"/>
                  <a:gd name="connsiteY74" fmla="*/ 2130714 h 2689699"/>
                  <a:gd name="connsiteX75" fmla="*/ 1505771 w 2596954"/>
                  <a:gd name="connsiteY75" fmla="*/ 2132187 h 2689699"/>
                  <a:gd name="connsiteX76" fmla="*/ 1499878 w 2596954"/>
                  <a:gd name="connsiteY76" fmla="*/ 2139798 h 2689699"/>
                  <a:gd name="connsiteX77" fmla="*/ 1497423 w 2596954"/>
                  <a:gd name="connsiteY77" fmla="*/ 2145691 h 2689699"/>
                  <a:gd name="connsiteX78" fmla="*/ 1495950 w 2596954"/>
                  <a:gd name="connsiteY78" fmla="*/ 2151829 h 2689699"/>
                  <a:gd name="connsiteX79" fmla="*/ 1489075 w 2596954"/>
                  <a:gd name="connsiteY79" fmla="*/ 2167542 h 2689699"/>
                  <a:gd name="connsiteX80" fmla="*/ 1479746 w 2596954"/>
                  <a:gd name="connsiteY80" fmla="*/ 2199705 h 2689699"/>
                  <a:gd name="connsiteX81" fmla="*/ 1479009 w 2596954"/>
                  <a:gd name="connsiteY81" fmla="*/ 2211489 h 2689699"/>
                  <a:gd name="connsiteX82" fmla="*/ 1448107 w 2596954"/>
                  <a:gd name="connsiteY82" fmla="*/ 2688539 h 2689699"/>
                  <a:gd name="connsiteX83" fmla="*/ 2596950 w 2596954"/>
                  <a:gd name="connsiteY83" fmla="*/ 2054358 h 2689699"/>
                  <a:gd name="connsiteX84" fmla="*/ 2495943 w 2596954"/>
                  <a:gd name="connsiteY84" fmla="*/ 1499243 h 2689699"/>
                  <a:gd name="connsiteX85" fmla="*/ 762589 w 2596954"/>
                  <a:gd name="connsiteY85" fmla="*/ 836100 h 2689699"/>
                  <a:gd name="connsiteX86" fmla="*/ 762589 w 2596954"/>
                  <a:gd name="connsiteY86" fmla="*/ 839291 h 2689699"/>
                  <a:gd name="connsiteX87" fmla="*/ 757678 w 2596954"/>
                  <a:gd name="connsiteY87" fmla="*/ 844447 h 2689699"/>
                  <a:gd name="connsiteX88" fmla="*/ 762589 w 2596954"/>
                  <a:gd name="connsiteY88" fmla="*/ 836100 h 2689699"/>
                  <a:gd name="connsiteX89" fmla="*/ 939361 w 2596954"/>
                  <a:gd name="connsiteY89" fmla="*/ 1341866 h 2689699"/>
                  <a:gd name="connsiteX90" fmla="*/ 769463 w 2596954"/>
                  <a:gd name="connsiteY90" fmla="*/ 1454313 h 2689699"/>
                  <a:gd name="connsiteX91" fmla="*/ 679604 w 2596954"/>
                  <a:gd name="connsiteY91" fmla="*/ 1422396 h 2689699"/>
                  <a:gd name="connsiteX92" fmla="*/ 573786 w 2596954"/>
                  <a:gd name="connsiteY92" fmla="*/ 1385077 h 2689699"/>
                  <a:gd name="connsiteX93" fmla="*/ 611841 w 2596954"/>
                  <a:gd name="connsiteY93" fmla="*/ 1349231 h 2689699"/>
                  <a:gd name="connsiteX94" fmla="*/ 826669 w 2596954"/>
                  <a:gd name="connsiteY94" fmla="*/ 1141769 h 2689699"/>
                  <a:gd name="connsiteX95" fmla="*/ 834280 w 2596954"/>
                  <a:gd name="connsiteY95" fmla="*/ 1134158 h 2689699"/>
                  <a:gd name="connsiteX96" fmla="*/ 847047 w 2596954"/>
                  <a:gd name="connsiteY96" fmla="*/ 1155027 h 2689699"/>
                  <a:gd name="connsiteX97" fmla="*/ 894186 w 2596954"/>
                  <a:gd name="connsiteY97" fmla="*/ 1228191 h 2689699"/>
                  <a:gd name="connsiteX98" fmla="*/ 939361 w 2596954"/>
                  <a:gd name="connsiteY98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336125 w 2596954"/>
                  <a:gd name="connsiteY37" fmla="*/ 2295211 h 2689699"/>
                  <a:gd name="connsiteX38" fmla="*/ 408552 w 2596954"/>
                  <a:gd name="connsiteY38" fmla="*/ 2140289 h 2689699"/>
                  <a:gd name="connsiteX39" fmla="*/ 460111 w 2596954"/>
                  <a:gd name="connsiteY39" fmla="*/ 2029561 h 2689699"/>
                  <a:gd name="connsiteX40" fmla="*/ 501849 w 2596954"/>
                  <a:gd name="connsiteY40" fmla="*/ 1946330 h 2689699"/>
                  <a:gd name="connsiteX41" fmla="*/ 577960 w 2596954"/>
                  <a:gd name="connsiteY41" fmla="*/ 1861381 h 2689699"/>
                  <a:gd name="connsiteX42" fmla="*/ 671502 w 2596954"/>
                  <a:gd name="connsiteY42" fmla="*/ 1795091 h 2689699"/>
                  <a:gd name="connsiteX43" fmla="*/ 766517 w 2596954"/>
                  <a:gd name="connsiteY43" fmla="*/ 1688782 h 2689699"/>
                  <a:gd name="connsiteX44" fmla="*/ 829615 w 2596954"/>
                  <a:gd name="connsiteY44" fmla="*/ 1593521 h 2689699"/>
                  <a:gd name="connsiteX45" fmla="*/ 892222 w 2596954"/>
                  <a:gd name="connsiteY45" fmla="*/ 1541472 h 2689699"/>
                  <a:gd name="connsiteX46" fmla="*/ 961458 w 2596954"/>
                  <a:gd name="connsiteY46" fmla="*/ 1498015 h 2689699"/>
                  <a:gd name="connsiteX47" fmla="*/ 969315 w 2596954"/>
                  <a:gd name="connsiteY47" fmla="*/ 1554730 h 2689699"/>
                  <a:gd name="connsiteX48" fmla="*/ 969315 w 2596954"/>
                  <a:gd name="connsiteY48" fmla="*/ 1581737 h 2689699"/>
                  <a:gd name="connsiteX49" fmla="*/ 989447 w 2596954"/>
                  <a:gd name="connsiteY49" fmla="*/ 1612181 h 2689699"/>
                  <a:gd name="connsiteX50" fmla="*/ 1042233 w 2596954"/>
                  <a:gd name="connsiteY50" fmla="*/ 1631086 h 2689699"/>
                  <a:gd name="connsiteX51" fmla="*/ 1094038 w 2596954"/>
                  <a:gd name="connsiteY51" fmla="*/ 1743533 h 2689699"/>
                  <a:gd name="connsiteX52" fmla="*/ 1194454 w 2596954"/>
                  <a:gd name="connsiteY52" fmla="*/ 1761210 h 2689699"/>
                  <a:gd name="connsiteX53" fmla="*/ 1227108 w 2596954"/>
                  <a:gd name="connsiteY53" fmla="*/ 1765384 h 2689699"/>
                  <a:gd name="connsiteX54" fmla="*/ 1190772 w 2596954"/>
                  <a:gd name="connsiteY54" fmla="*/ 1794846 h 2689699"/>
                  <a:gd name="connsiteX55" fmla="*/ 1152962 w 2596954"/>
                  <a:gd name="connsiteY55" fmla="*/ 1805894 h 2689699"/>
                  <a:gd name="connsiteX56" fmla="*/ 1138967 w 2596954"/>
                  <a:gd name="connsiteY56" fmla="*/ 1854507 h 2689699"/>
                  <a:gd name="connsiteX57" fmla="*/ 1207221 w 2596954"/>
                  <a:gd name="connsiteY57" fmla="*/ 1905820 h 2689699"/>
                  <a:gd name="connsiteX58" fmla="*/ 1286278 w 2596954"/>
                  <a:gd name="connsiteY58" fmla="*/ 2064424 h 2689699"/>
                  <a:gd name="connsiteX59" fmla="*/ 1320159 w 2596954"/>
                  <a:gd name="connsiteY59" fmla="*/ 2080137 h 2689699"/>
                  <a:gd name="connsiteX60" fmla="*/ 1335381 w 2596954"/>
                  <a:gd name="connsiteY60" fmla="*/ 2082593 h 2689699"/>
                  <a:gd name="connsiteX61" fmla="*/ 1456913 w 2596954"/>
                  <a:gd name="connsiteY61" fmla="*/ 2064179 h 2689699"/>
                  <a:gd name="connsiteX62" fmla="*/ 1558557 w 2596954"/>
                  <a:gd name="connsiteY62" fmla="*/ 2029315 h 2689699"/>
                  <a:gd name="connsiteX63" fmla="*/ 1555611 w 2596954"/>
                  <a:gd name="connsiteY63" fmla="*/ 2024159 h 2689699"/>
                  <a:gd name="connsiteX64" fmla="*/ 1558802 w 2596954"/>
                  <a:gd name="connsiteY64" fmla="*/ 2029315 h 2689699"/>
                  <a:gd name="connsiteX65" fmla="*/ 1558557 w 2596954"/>
                  <a:gd name="connsiteY65" fmla="*/ 2029315 h 2689699"/>
                  <a:gd name="connsiteX66" fmla="*/ 1559048 w 2596954"/>
                  <a:gd name="connsiteY66" fmla="*/ 2029806 h 2689699"/>
                  <a:gd name="connsiteX67" fmla="*/ 1561258 w 2596954"/>
                  <a:gd name="connsiteY67" fmla="*/ 2033735 h 2689699"/>
                  <a:gd name="connsiteX68" fmla="*/ 1561012 w 2596954"/>
                  <a:gd name="connsiteY68" fmla="*/ 2044046 h 2689699"/>
                  <a:gd name="connsiteX69" fmla="*/ 1560275 w 2596954"/>
                  <a:gd name="connsiteY69" fmla="*/ 2044783 h 2689699"/>
                  <a:gd name="connsiteX70" fmla="*/ 1559048 w 2596954"/>
                  <a:gd name="connsiteY70" fmla="*/ 2063442 h 2689699"/>
                  <a:gd name="connsiteX71" fmla="*/ 1543335 w 2596954"/>
                  <a:gd name="connsiteY71" fmla="*/ 2090449 h 2689699"/>
                  <a:gd name="connsiteX72" fmla="*/ 1515837 w 2596954"/>
                  <a:gd name="connsiteY72" fmla="*/ 2119666 h 2689699"/>
                  <a:gd name="connsiteX73" fmla="*/ 1506998 w 2596954"/>
                  <a:gd name="connsiteY73" fmla="*/ 2130714 h 2689699"/>
                  <a:gd name="connsiteX74" fmla="*/ 1505771 w 2596954"/>
                  <a:gd name="connsiteY74" fmla="*/ 2132187 h 2689699"/>
                  <a:gd name="connsiteX75" fmla="*/ 1499878 w 2596954"/>
                  <a:gd name="connsiteY75" fmla="*/ 2139798 h 2689699"/>
                  <a:gd name="connsiteX76" fmla="*/ 1497423 w 2596954"/>
                  <a:gd name="connsiteY76" fmla="*/ 2145691 h 2689699"/>
                  <a:gd name="connsiteX77" fmla="*/ 1495950 w 2596954"/>
                  <a:gd name="connsiteY77" fmla="*/ 2151829 h 2689699"/>
                  <a:gd name="connsiteX78" fmla="*/ 1489075 w 2596954"/>
                  <a:gd name="connsiteY78" fmla="*/ 2167542 h 2689699"/>
                  <a:gd name="connsiteX79" fmla="*/ 1479746 w 2596954"/>
                  <a:gd name="connsiteY79" fmla="*/ 2199705 h 2689699"/>
                  <a:gd name="connsiteX80" fmla="*/ 1479009 w 2596954"/>
                  <a:gd name="connsiteY80" fmla="*/ 2211489 h 2689699"/>
                  <a:gd name="connsiteX81" fmla="*/ 1448107 w 2596954"/>
                  <a:gd name="connsiteY81" fmla="*/ 2688539 h 2689699"/>
                  <a:gd name="connsiteX82" fmla="*/ 2596950 w 2596954"/>
                  <a:gd name="connsiteY82" fmla="*/ 2054358 h 2689699"/>
                  <a:gd name="connsiteX83" fmla="*/ 2495943 w 2596954"/>
                  <a:gd name="connsiteY83" fmla="*/ 1499243 h 2689699"/>
                  <a:gd name="connsiteX84" fmla="*/ 762589 w 2596954"/>
                  <a:gd name="connsiteY84" fmla="*/ 836100 h 2689699"/>
                  <a:gd name="connsiteX85" fmla="*/ 762589 w 2596954"/>
                  <a:gd name="connsiteY85" fmla="*/ 839291 h 2689699"/>
                  <a:gd name="connsiteX86" fmla="*/ 757678 w 2596954"/>
                  <a:gd name="connsiteY86" fmla="*/ 844447 h 2689699"/>
                  <a:gd name="connsiteX87" fmla="*/ 762589 w 2596954"/>
                  <a:gd name="connsiteY87" fmla="*/ 836100 h 2689699"/>
                  <a:gd name="connsiteX88" fmla="*/ 939361 w 2596954"/>
                  <a:gd name="connsiteY88" fmla="*/ 1341866 h 2689699"/>
                  <a:gd name="connsiteX89" fmla="*/ 769463 w 2596954"/>
                  <a:gd name="connsiteY89" fmla="*/ 1454313 h 2689699"/>
                  <a:gd name="connsiteX90" fmla="*/ 679604 w 2596954"/>
                  <a:gd name="connsiteY90" fmla="*/ 1422396 h 2689699"/>
                  <a:gd name="connsiteX91" fmla="*/ 573786 w 2596954"/>
                  <a:gd name="connsiteY91" fmla="*/ 1385077 h 2689699"/>
                  <a:gd name="connsiteX92" fmla="*/ 611841 w 2596954"/>
                  <a:gd name="connsiteY92" fmla="*/ 1349231 h 2689699"/>
                  <a:gd name="connsiteX93" fmla="*/ 826669 w 2596954"/>
                  <a:gd name="connsiteY93" fmla="*/ 1141769 h 2689699"/>
                  <a:gd name="connsiteX94" fmla="*/ 834280 w 2596954"/>
                  <a:gd name="connsiteY94" fmla="*/ 1134158 h 2689699"/>
                  <a:gd name="connsiteX95" fmla="*/ 847047 w 2596954"/>
                  <a:gd name="connsiteY95" fmla="*/ 1155027 h 2689699"/>
                  <a:gd name="connsiteX96" fmla="*/ 894186 w 2596954"/>
                  <a:gd name="connsiteY96" fmla="*/ 1228191 h 2689699"/>
                  <a:gd name="connsiteX97" fmla="*/ 939361 w 2596954"/>
                  <a:gd name="connsiteY97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336125 w 2596954"/>
                  <a:gd name="connsiteY36" fmla="*/ 2295211 h 2689699"/>
                  <a:gd name="connsiteX37" fmla="*/ 408552 w 2596954"/>
                  <a:gd name="connsiteY37" fmla="*/ 2140289 h 2689699"/>
                  <a:gd name="connsiteX38" fmla="*/ 460111 w 2596954"/>
                  <a:gd name="connsiteY38" fmla="*/ 2029561 h 2689699"/>
                  <a:gd name="connsiteX39" fmla="*/ 501849 w 2596954"/>
                  <a:gd name="connsiteY39" fmla="*/ 1946330 h 2689699"/>
                  <a:gd name="connsiteX40" fmla="*/ 577960 w 2596954"/>
                  <a:gd name="connsiteY40" fmla="*/ 1861381 h 2689699"/>
                  <a:gd name="connsiteX41" fmla="*/ 671502 w 2596954"/>
                  <a:gd name="connsiteY41" fmla="*/ 1795091 h 2689699"/>
                  <a:gd name="connsiteX42" fmla="*/ 766517 w 2596954"/>
                  <a:gd name="connsiteY42" fmla="*/ 1688782 h 2689699"/>
                  <a:gd name="connsiteX43" fmla="*/ 829615 w 2596954"/>
                  <a:gd name="connsiteY43" fmla="*/ 1593521 h 2689699"/>
                  <a:gd name="connsiteX44" fmla="*/ 892222 w 2596954"/>
                  <a:gd name="connsiteY44" fmla="*/ 1541472 h 2689699"/>
                  <a:gd name="connsiteX45" fmla="*/ 961458 w 2596954"/>
                  <a:gd name="connsiteY45" fmla="*/ 1498015 h 2689699"/>
                  <a:gd name="connsiteX46" fmla="*/ 969315 w 2596954"/>
                  <a:gd name="connsiteY46" fmla="*/ 1554730 h 2689699"/>
                  <a:gd name="connsiteX47" fmla="*/ 969315 w 2596954"/>
                  <a:gd name="connsiteY47" fmla="*/ 1581737 h 2689699"/>
                  <a:gd name="connsiteX48" fmla="*/ 989447 w 2596954"/>
                  <a:gd name="connsiteY48" fmla="*/ 1612181 h 2689699"/>
                  <a:gd name="connsiteX49" fmla="*/ 1042233 w 2596954"/>
                  <a:gd name="connsiteY49" fmla="*/ 1631086 h 2689699"/>
                  <a:gd name="connsiteX50" fmla="*/ 1094038 w 2596954"/>
                  <a:gd name="connsiteY50" fmla="*/ 1743533 h 2689699"/>
                  <a:gd name="connsiteX51" fmla="*/ 1194454 w 2596954"/>
                  <a:gd name="connsiteY51" fmla="*/ 1761210 h 2689699"/>
                  <a:gd name="connsiteX52" fmla="*/ 1227108 w 2596954"/>
                  <a:gd name="connsiteY52" fmla="*/ 1765384 h 2689699"/>
                  <a:gd name="connsiteX53" fmla="*/ 1190772 w 2596954"/>
                  <a:gd name="connsiteY53" fmla="*/ 1794846 h 2689699"/>
                  <a:gd name="connsiteX54" fmla="*/ 1152962 w 2596954"/>
                  <a:gd name="connsiteY54" fmla="*/ 1805894 h 2689699"/>
                  <a:gd name="connsiteX55" fmla="*/ 1138967 w 2596954"/>
                  <a:gd name="connsiteY55" fmla="*/ 1854507 h 2689699"/>
                  <a:gd name="connsiteX56" fmla="*/ 1207221 w 2596954"/>
                  <a:gd name="connsiteY56" fmla="*/ 1905820 h 2689699"/>
                  <a:gd name="connsiteX57" fmla="*/ 1286278 w 2596954"/>
                  <a:gd name="connsiteY57" fmla="*/ 2064424 h 2689699"/>
                  <a:gd name="connsiteX58" fmla="*/ 1320159 w 2596954"/>
                  <a:gd name="connsiteY58" fmla="*/ 2080137 h 2689699"/>
                  <a:gd name="connsiteX59" fmla="*/ 1335381 w 2596954"/>
                  <a:gd name="connsiteY59" fmla="*/ 2082593 h 2689699"/>
                  <a:gd name="connsiteX60" fmla="*/ 1456913 w 2596954"/>
                  <a:gd name="connsiteY60" fmla="*/ 2064179 h 2689699"/>
                  <a:gd name="connsiteX61" fmla="*/ 1558557 w 2596954"/>
                  <a:gd name="connsiteY61" fmla="*/ 2029315 h 2689699"/>
                  <a:gd name="connsiteX62" fmla="*/ 1555611 w 2596954"/>
                  <a:gd name="connsiteY62" fmla="*/ 2024159 h 2689699"/>
                  <a:gd name="connsiteX63" fmla="*/ 1558802 w 2596954"/>
                  <a:gd name="connsiteY63" fmla="*/ 2029315 h 2689699"/>
                  <a:gd name="connsiteX64" fmla="*/ 1558557 w 2596954"/>
                  <a:gd name="connsiteY64" fmla="*/ 2029315 h 2689699"/>
                  <a:gd name="connsiteX65" fmla="*/ 1559048 w 2596954"/>
                  <a:gd name="connsiteY65" fmla="*/ 2029806 h 2689699"/>
                  <a:gd name="connsiteX66" fmla="*/ 1561258 w 2596954"/>
                  <a:gd name="connsiteY66" fmla="*/ 2033735 h 2689699"/>
                  <a:gd name="connsiteX67" fmla="*/ 1561012 w 2596954"/>
                  <a:gd name="connsiteY67" fmla="*/ 2044046 h 2689699"/>
                  <a:gd name="connsiteX68" fmla="*/ 1560275 w 2596954"/>
                  <a:gd name="connsiteY68" fmla="*/ 2044783 h 2689699"/>
                  <a:gd name="connsiteX69" fmla="*/ 1559048 w 2596954"/>
                  <a:gd name="connsiteY69" fmla="*/ 2063442 h 2689699"/>
                  <a:gd name="connsiteX70" fmla="*/ 1543335 w 2596954"/>
                  <a:gd name="connsiteY70" fmla="*/ 2090449 h 2689699"/>
                  <a:gd name="connsiteX71" fmla="*/ 1515837 w 2596954"/>
                  <a:gd name="connsiteY71" fmla="*/ 2119666 h 2689699"/>
                  <a:gd name="connsiteX72" fmla="*/ 1506998 w 2596954"/>
                  <a:gd name="connsiteY72" fmla="*/ 2130714 h 2689699"/>
                  <a:gd name="connsiteX73" fmla="*/ 1505771 w 2596954"/>
                  <a:gd name="connsiteY73" fmla="*/ 2132187 h 2689699"/>
                  <a:gd name="connsiteX74" fmla="*/ 1499878 w 2596954"/>
                  <a:gd name="connsiteY74" fmla="*/ 2139798 h 2689699"/>
                  <a:gd name="connsiteX75" fmla="*/ 1497423 w 2596954"/>
                  <a:gd name="connsiteY75" fmla="*/ 2145691 h 2689699"/>
                  <a:gd name="connsiteX76" fmla="*/ 1495950 w 2596954"/>
                  <a:gd name="connsiteY76" fmla="*/ 2151829 h 2689699"/>
                  <a:gd name="connsiteX77" fmla="*/ 1489075 w 2596954"/>
                  <a:gd name="connsiteY77" fmla="*/ 2167542 h 2689699"/>
                  <a:gd name="connsiteX78" fmla="*/ 1479746 w 2596954"/>
                  <a:gd name="connsiteY78" fmla="*/ 2199705 h 2689699"/>
                  <a:gd name="connsiteX79" fmla="*/ 1479009 w 2596954"/>
                  <a:gd name="connsiteY79" fmla="*/ 2211489 h 2689699"/>
                  <a:gd name="connsiteX80" fmla="*/ 1448107 w 2596954"/>
                  <a:gd name="connsiteY80" fmla="*/ 2688539 h 2689699"/>
                  <a:gd name="connsiteX81" fmla="*/ 2596950 w 2596954"/>
                  <a:gd name="connsiteY81" fmla="*/ 2054358 h 2689699"/>
                  <a:gd name="connsiteX82" fmla="*/ 2495943 w 2596954"/>
                  <a:gd name="connsiteY82" fmla="*/ 1499243 h 2689699"/>
                  <a:gd name="connsiteX83" fmla="*/ 762589 w 2596954"/>
                  <a:gd name="connsiteY83" fmla="*/ 836100 h 2689699"/>
                  <a:gd name="connsiteX84" fmla="*/ 762589 w 2596954"/>
                  <a:gd name="connsiteY84" fmla="*/ 839291 h 2689699"/>
                  <a:gd name="connsiteX85" fmla="*/ 757678 w 2596954"/>
                  <a:gd name="connsiteY85" fmla="*/ 844447 h 2689699"/>
                  <a:gd name="connsiteX86" fmla="*/ 762589 w 2596954"/>
                  <a:gd name="connsiteY86" fmla="*/ 836100 h 2689699"/>
                  <a:gd name="connsiteX87" fmla="*/ 939361 w 2596954"/>
                  <a:gd name="connsiteY87" fmla="*/ 1341866 h 2689699"/>
                  <a:gd name="connsiteX88" fmla="*/ 769463 w 2596954"/>
                  <a:gd name="connsiteY88" fmla="*/ 1454313 h 2689699"/>
                  <a:gd name="connsiteX89" fmla="*/ 679604 w 2596954"/>
                  <a:gd name="connsiteY89" fmla="*/ 1422396 h 2689699"/>
                  <a:gd name="connsiteX90" fmla="*/ 573786 w 2596954"/>
                  <a:gd name="connsiteY90" fmla="*/ 1385077 h 2689699"/>
                  <a:gd name="connsiteX91" fmla="*/ 611841 w 2596954"/>
                  <a:gd name="connsiteY91" fmla="*/ 1349231 h 2689699"/>
                  <a:gd name="connsiteX92" fmla="*/ 826669 w 2596954"/>
                  <a:gd name="connsiteY92" fmla="*/ 1141769 h 2689699"/>
                  <a:gd name="connsiteX93" fmla="*/ 834280 w 2596954"/>
                  <a:gd name="connsiteY93" fmla="*/ 1134158 h 2689699"/>
                  <a:gd name="connsiteX94" fmla="*/ 847047 w 2596954"/>
                  <a:gd name="connsiteY94" fmla="*/ 1155027 h 2689699"/>
                  <a:gd name="connsiteX95" fmla="*/ 894186 w 2596954"/>
                  <a:gd name="connsiteY95" fmla="*/ 1228191 h 2689699"/>
                  <a:gd name="connsiteX96" fmla="*/ 939361 w 2596954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4825 w 2615836"/>
                  <a:gd name="connsiteY0" fmla="*/ 1499243 h 2689699"/>
                  <a:gd name="connsiteX1" fmla="*/ 2436996 w 2615836"/>
                  <a:gd name="connsiteY1" fmla="*/ 1366418 h 2689699"/>
                  <a:gd name="connsiteX2" fmla="*/ 2405815 w 2615836"/>
                  <a:gd name="connsiteY2" fmla="*/ 1249797 h 2689699"/>
                  <a:gd name="connsiteX3" fmla="*/ 2342472 w 2615836"/>
                  <a:gd name="connsiteY3" fmla="*/ 987338 h 2689699"/>
                  <a:gd name="connsiteX4" fmla="*/ 2278883 w 2615836"/>
                  <a:gd name="connsiteY4" fmla="*/ 722916 h 2689699"/>
                  <a:gd name="connsiteX5" fmla="*/ 2277410 w 2615836"/>
                  <a:gd name="connsiteY5" fmla="*/ 717023 h 2689699"/>
                  <a:gd name="connsiteX6" fmla="*/ 2132800 w 2615836"/>
                  <a:gd name="connsiteY6" fmla="*/ 359550 h 2689699"/>
                  <a:gd name="connsiteX7" fmla="*/ 2044168 w 2615836"/>
                  <a:gd name="connsiteY7" fmla="*/ 244647 h 2689699"/>
                  <a:gd name="connsiteX8" fmla="*/ 1477513 w 2615836"/>
                  <a:gd name="connsiteY8" fmla="*/ 2567 h 2689699"/>
                  <a:gd name="connsiteX9" fmla="*/ 1236415 w 2615836"/>
                  <a:gd name="connsiteY9" fmla="*/ 71066 h 2689699"/>
                  <a:gd name="connsiteX10" fmla="*/ 834748 w 2615836"/>
                  <a:gd name="connsiteY10" fmla="*/ 430259 h 2689699"/>
                  <a:gd name="connsiteX11" fmla="*/ 832047 w 2615836"/>
                  <a:gd name="connsiteY11" fmla="*/ 434187 h 2689699"/>
                  <a:gd name="connsiteX12" fmla="*/ 829592 w 2615836"/>
                  <a:gd name="connsiteY12" fmla="*/ 438361 h 2689699"/>
                  <a:gd name="connsiteX13" fmla="*/ 829592 w 2615836"/>
                  <a:gd name="connsiteY13" fmla="*/ 438361 h 2689699"/>
                  <a:gd name="connsiteX14" fmla="*/ 829592 w 2615836"/>
                  <a:gd name="connsiteY14" fmla="*/ 438361 h 2689699"/>
                  <a:gd name="connsiteX15" fmla="*/ 829838 w 2615836"/>
                  <a:gd name="connsiteY15" fmla="*/ 439589 h 2689699"/>
                  <a:gd name="connsiteX16" fmla="*/ 829838 w 2615836"/>
                  <a:gd name="connsiteY16" fmla="*/ 439589 h 2689699"/>
                  <a:gd name="connsiteX17" fmla="*/ 796202 w 2615836"/>
                  <a:gd name="connsiteY17" fmla="*/ 514471 h 2689699"/>
                  <a:gd name="connsiteX18" fmla="*/ 761093 w 2615836"/>
                  <a:gd name="connsiteY18" fmla="*/ 698610 h 2689699"/>
                  <a:gd name="connsiteX19" fmla="*/ 763793 w 2615836"/>
                  <a:gd name="connsiteY19" fmla="*/ 782086 h 2689699"/>
                  <a:gd name="connsiteX20" fmla="*/ 775824 w 2615836"/>
                  <a:gd name="connsiteY20" fmla="*/ 845920 h 2689699"/>
                  <a:gd name="connsiteX21" fmla="*/ 727948 w 2615836"/>
                  <a:gd name="connsiteY21" fmla="*/ 889377 h 2689699"/>
                  <a:gd name="connsiteX22" fmla="*/ 650855 w 2615836"/>
                  <a:gd name="connsiteY22" fmla="*/ 962050 h 2689699"/>
                  <a:gd name="connsiteX23" fmla="*/ 561978 w 2615836"/>
                  <a:gd name="connsiteY23" fmla="*/ 1045280 h 2689699"/>
                  <a:gd name="connsiteX24" fmla="*/ 464262 w 2615836"/>
                  <a:gd name="connsiteY24" fmla="*/ 1136859 h 2689699"/>
                  <a:gd name="connsiteX25" fmla="*/ 416877 w 2615836"/>
                  <a:gd name="connsiteY25" fmla="*/ 1181297 h 2689699"/>
                  <a:gd name="connsiteX26" fmla="*/ 340030 w 2615836"/>
                  <a:gd name="connsiteY26" fmla="*/ 1259126 h 2689699"/>
                  <a:gd name="connsiteX27" fmla="*/ 303202 w 2615836"/>
                  <a:gd name="connsiteY27" fmla="*/ 1362980 h 2689699"/>
                  <a:gd name="connsiteX28" fmla="*/ 293382 w 2615836"/>
                  <a:gd name="connsiteY28" fmla="*/ 1427306 h 2689699"/>
                  <a:gd name="connsiteX29" fmla="*/ 274231 w 2615836"/>
                  <a:gd name="connsiteY29" fmla="*/ 1552029 h 2689699"/>
                  <a:gd name="connsiteX30" fmla="*/ 231757 w 2615836"/>
                  <a:gd name="connsiteY30" fmla="*/ 1832165 h 2689699"/>
                  <a:gd name="connsiteX31" fmla="*/ 222427 w 2615836"/>
                  <a:gd name="connsiteY31" fmla="*/ 1859172 h 2689699"/>
                  <a:gd name="connsiteX32" fmla="*/ 141897 w 2615836"/>
                  <a:gd name="connsiteY32" fmla="*/ 1994943 h 2689699"/>
                  <a:gd name="connsiteX33" fmla="*/ 51301 w 2615836"/>
                  <a:gd name="connsiteY33" fmla="*/ 2144709 h 2689699"/>
                  <a:gd name="connsiteX34" fmla="*/ 19875 w 2615836"/>
                  <a:gd name="connsiteY34" fmla="*/ 2302085 h 2689699"/>
                  <a:gd name="connsiteX35" fmla="*/ 360519 w 2615836"/>
                  <a:gd name="connsiteY35" fmla="*/ 2412813 h 2689699"/>
                  <a:gd name="connsiteX36" fmla="*/ 427434 w 2615836"/>
                  <a:gd name="connsiteY36" fmla="*/ 2140289 h 2689699"/>
                  <a:gd name="connsiteX37" fmla="*/ 478993 w 2615836"/>
                  <a:gd name="connsiteY37" fmla="*/ 2029561 h 2689699"/>
                  <a:gd name="connsiteX38" fmla="*/ 520731 w 2615836"/>
                  <a:gd name="connsiteY38" fmla="*/ 1946330 h 2689699"/>
                  <a:gd name="connsiteX39" fmla="*/ 596842 w 2615836"/>
                  <a:gd name="connsiteY39" fmla="*/ 1861381 h 2689699"/>
                  <a:gd name="connsiteX40" fmla="*/ 690384 w 2615836"/>
                  <a:gd name="connsiteY40" fmla="*/ 1795091 h 2689699"/>
                  <a:gd name="connsiteX41" fmla="*/ 785399 w 2615836"/>
                  <a:gd name="connsiteY41" fmla="*/ 1688782 h 2689699"/>
                  <a:gd name="connsiteX42" fmla="*/ 848497 w 2615836"/>
                  <a:gd name="connsiteY42" fmla="*/ 1593521 h 2689699"/>
                  <a:gd name="connsiteX43" fmla="*/ 911104 w 2615836"/>
                  <a:gd name="connsiteY43" fmla="*/ 1541472 h 2689699"/>
                  <a:gd name="connsiteX44" fmla="*/ 980340 w 2615836"/>
                  <a:gd name="connsiteY44" fmla="*/ 1498015 h 2689699"/>
                  <a:gd name="connsiteX45" fmla="*/ 988197 w 2615836"/>
                  <a:gd name="connsiteY45" fmla="*/ 1554730 h 2689699"/>
                  <a:gd name="connsiteX46" fmla="*/ 988197 w 2615836"/>
                  <a:gd name="connsiteY46" fmla="*/ 1581737 h 2689699"/>
                  <a:gd name="connsiteX47" fmla="*/ 1008329 w 2615836"/>
                  <a:gd name="connsiteY47" fmla="*/ 1612181 h 2689699"/>
                  <a:gd name="connsiteX48" fmla="*/ 1061115 w 2615836"/>
                  <a:gd name="connsiteY48" fmla="*/ 1631086 h 2689699"/>
                  <a:gd name="connsiteX49" fmla="*/ 1112920 w 2615836"/>
                  <a:gd name="connsiteY49" fmla="*/ 1743533 h 2689699"/>
                  <a:gd name="connsiteX50" fmla="*/ 1213336 w 2615836"/>
                  <a:gd name="connsiteY50" fmla="*/ 1761210 h 2689699"/>
                  <a:gd name="connsiteX51" fmla="*/ 1245990 w 2615836"/>
                  <a:gd name="connsiteY51" fmla="*/ 1765384 h 2689699"/>
                  <a:gd name="connsiteX52" fmla="*/ 1209654 w 2615836"/>
                  <a:gd name="connsiteY52" fmla="*/ 1794846 h 2689699"/>
                  <a:gd name="connsiteX53" fmla="*/ 1171844 w 2615836"/>
                  <a:gd name="connsiteY53" fmla="*/ 1805894 h 2689699"/>
                  <a:gd name="connsiteX54" fmla="*/ 1157849 w 2615836"/>
                  <a:gd name="connsiteY54" fmla="*/ 1854507 h 2689699"/>
                  <a:gd name="connsiteX55" fmla="*/ 1226103 w 2615836"/>
                  <a:gd name="connsiteY55" fmla="*/ 1905820 h 2689699"/>
                  <a:gd name="connsiteX56" fmla="*/ 1305160 w 2615836"/>
                  <a:gd name="connsiteY56" fmla="*/ 2064424 h 2689699"/>
                  <a:gd name="connsiteX57" fmla="*/ 1339041 w 2615836"/>
                  <a:gd name="connsiteY57" fmla="*/ 2080137 h 2689699"/>
                  <a:gd name="connsiteX58" fmla="*/ 1354263 w 2615836"/>
                  <a:gd name="connsiteY58" fmla="*/ 2082593 h 2689699"/>
                  <a:gd name="connsiteX59" fmla="*/ 1475795 w 2615836"/>
                  <a:gd name="connsiteY59" fmla="*/ 2064179 h 2689699"/>
                  <a:gd name="connsiteX60" fmla="*/ 1577439 w 2615836"/>
                  <a:gd name="connsiteY60" fmla="*/ 2029315 h 2689699"/>
                  <a:gd name="connsiteX61" fmla="*/ 1574493 w 2615836"/>
                  <a:gd name="connsiteY61" fmla="*/ 2024159 h 2689699"/>
                  <a:gd name="connsiteX62" fmla="*/ 1577684 w 2615836"/>
                  <a:gd name="connsiteY62" fmla="*/ 2029315 h 2689699"/>
                  <a:gd name="connsiteX63" fmla="*/ 1577439 w 2615836"/>
                  <a:gd name="connsiteY63" fmla="*/ 2029315 h 2689699"/>
                  <a:gd name="connsiteX64" fmla="*/ 1577930 w 2615836"/>
                  <a:gd name="connsiteY64" fmla="*/ 2029806 h 2689699"/>
                  <a:gd name="connsiteX65" fmla="*/ 1580140 w 2615836"/>
                  <a:gd name="connsiteY65" fmla="*/ 2033735 h 2689699"/>
                  <a:gd name="connsiteX66" fmla="*/ 1579894 w 2615836"/>
                  <a:gd name="connsiteY66" fmla="*/ 2044046 h 2689699"/>
                  <a:gd name="connsiteX67" fmla="*/ 1579157 w 2615836"/>
                  <a:gd name="connsiteY67" fmla="*/ 2044783 h 2689699"/>
                  <a:gd name="connsiteX68" fmla="*/ 1577930 w 2615836"/>
                  <a:gd name="connsiteY68" fmla="*/ 2063442 h 2689699"/>
                  <a:gd name="connsiteX69" fmla="*/ 1562217 w 2615836"/>
                  <a:gd name="connsiteY69" fmla="*/ 2090449 h 2689699"/>
                  <a:gd name="connsiteX70" fmla="*/ 1534719 w 2615836"/>
                  <a:gd name="connsiteY70" fmla="*/ 2119666 h 2689699"/>
                  <a:gd name="connsiteX71" fmla="*/ 1525880 w 2615836"/>
                  <a:gd name="connsiteY71" fmla="*/ 2130714 h 2689699"/>
                  <a:gd name="connsiteX72" fmla="*/ 1524653 w 2615836"/>
                  <a:gd name="connsiteY72" fmla="*/ 2132187 h 2689699"/>
                  <a:gd name="connsiteX73" fmla="*/ 1518760 w 2615836"/>
                  <a:gd name="connsiteY73" fmla="*/ 2139798 h 2689699"/>
                  <a:gd name="connsiteX74" fmla="*/ 1516305 w 2615836"/>
                  <a:gd name="connsiteY74" fmla="*/ 2145691 h 2689699"/>
                  <a:gd name="connsiteX75" fmla="*/ 1514832 w 2615836"/>
                  <a:gd name="connsiteY75" fmla="*/ 2151829 h 2689699"/>
                  <a:gd name="connsiteX76" fmla="*/ 1507957 w 2615836"/>
                  <a:gd name="connsiteY76" fmla="*/ 2167542 h 2689699"/>
                  <a:gd name="connsiteX77" fmla="*/ 1498628 w 2615836"/>
                  <a:gd name="connsiteY77" fmla="*/ 2199705 h 2689699"/>
                  <a:gd name="connsiteX78" fmla="*/ 1497891 w 2615836"/>
                  <a:gd name="connsiteY78" fmla="*/ 2211489 h 2689699"/>
                  <a:gd name="connsiteX79" fmla="*/ 1466989 w 2615836"/>
                  <a:gd name="connsiteY79" fmla="*/ 2688539 h 2689699"/>
                  <a:gd name="connsiteX80" fmla="*/ 2615832 w 2615836"/>
                  <a:gd name="connsiteY80" fmla="*/ 2054358 h 2689699"/>
                  <a:gd name="connsiteX81" fmla="*/ 2514825 w 2615836"/>
                  <a:gd name="connsiteY81" fmla="*/ 1499243 h 2689699"/>
                  <a:gd name="connsiteX82" fmla="*/ 781471 w 2615836"/>
                  <a:gd name="connsiteY82" fmla="*/ 836100 h 2689699"/>
                  <a:gd name="connsiteX83" fmla="*/ 781471 w 2615836"/>
                  <a:gd name="connsiteY83" fmla="*/ 839291 h 2689699"/>
                  <a:gd name="connsiteX84" fmla="*/ 776560 w 2615836"/>
                  <a:gd name="connsiteY84" fmla="*/ 844447 h 2689699"/>
                  <a:gd name="connsiteX85" fmla="*/ 781471 w 2615836"/>
                  <a:gd name="connsiteY85" fmla="*/ 836100 h 2689699"/>
                  <a:gd name="connsiteX86" fmla="*/ 958243 w 2615836"/>
                  <a:gd name="connsiteY86" fmla="*/ 1341866 h 2689699"/>
                  <a:gd name="connsiteX87" fmla="*/ 788345 w 2615836"/>
                  <a:gd name="connsiteY87" fmla="*/ 1454313 h 2689699"/>
                  <a:gd name="connsiteX88" fmla="*/ 698486 w 2615836"/>
                  <a:gd name="connsiteY88" fmla="*/ 1422396 h 2689699"/>
                  <a:gd name="connsiteX89" fmla="*/ 592668 w 2615836"/>
                  <a:gd name="connsiteY89" fmla="*/ 1385077 h 2689699"/>
                  <a:gd name="connsiteX90" fmla="*/ 630723 w 2615836"/>
                  <a:gd name="connsiteY90" fmla="*/ 1349231 h 2689699"/>
                  <a:gd name="connsiteX91" fmla="*/ 845551 w 2615836"/>
                  <a:gd name="connsiteY91" fmla="*/ 1141769 h 2689699"/>
                  <a:gd name="connsiteX92" fmla="*/ 853162 w 2615836"/>
                  <a:gd name="connsiteY92" fmla="*/ 1134158 h 2689699"/>
                  <a:gd name="connsiteX93" fmla="*/ 865929 w 2615836"/>
                  <a:gd name="connsiteY93" fmla="*/ 1155027 h 2689699"/>
                  <a:gd name="connsiteX94" fmla="*/ 913068 w 2615836"/>
                  <a:gd name="connsiteY94" fmla="*/ 1228191 h 2689699"/>
                  <a:gd name="connsiteX95" fmla="*/ 958243 w 2615836"/>
                  <a:gd name="connsiteY95" fmla="*/ 1341866 h 2689699"/>
                  <a:gd name="connsiteX0" fmla="*/ 2471607 w 2572618"/>
                  <a:gd name="connsiteY0" fmla="*/ 1499243 h 2689699"/>
                  <a:gd name="connsiteX1" fmla="*/ 2393778 w 2572618"/>
                  <a:gd name="connsiteY1" fmla="*/ 1366418 h 2689699"/>
                  <a:gd name="connsiteX2" fmla="*/ 2362597 w 2572618"/>
                  <a:gd name="connsiteY2" fmla="*/ 1249797 h 2689699"/>
                  <a:gd name="connsiteX3" fmla="*/ 2299254 w 2572618"/>
                  <a:gd name="connsiteY3" fmla="*/ 987338 h 2689699"/>
                  <a:gd name="connsiteX4" fmla="*/ 2235665 w 2572618"/>
                  <a:gd name="connsiteY4" fmla="*/ 722916 h 2689699"/>
                  <a:gd name="connsiteX5" fmla="*/ 2234192 w 2572618"/>
                  <a:gd name="connsiteY5" fmla="*/ 717023 h 2689699"/>
                  <a:gd name="connsiteX6" fmla="*/ 2089582 w 2572618"/>
                  <a:gd name="connsiteY6" fmla="*/ 359550 h 2689699"/>
                  <a:gd name="connsiteX7" fmla="*/ 2000950 w 2572618"/>
                  <a:gd name="connsiteY7" fmla="*/ 244647 h 2689699"/>
                  <a:gd name="connsiteX8" fmla="*/ 1434295 w 2572618"/>
                  <a:gd name="connsiteY8" fmla="*/ 2567 h 2689699"/>
                  <a:gd name="connsiteX9" fmla="*/ 1193197 w 2572618"/>
                  <a:gd name="connsiteY9" fmla="*/ 71066 h 2689699"/>
                  <a:gd name="connsiteX10" fmla="*/ 791530 w 2572618"/>
                  <a:gd name="connsiteY10" fmla="*/ 430259 h 2689699"/>
                  <a:gd name="connsiteX11" fmla="*/ 788829 w 2572618"/>
                  <a:gd name="connsiteY11" fmla="*/ 434187 h 2689699"/>
                  <a:gd name="connsiteX12" fmla="*/ 786374 w 2572618"/>
                  <a:gd name="connsiteY12" fmla="*/ 438361 h 2689699"/>
                  <a:gd name="connsiteX13" fmla="*/ 786374 w 2572618"/>
                  <a:gd name="connsiteY13" fmla="*/ 438361 h 2689699"/>
                  <a:gd name="connsiteX14" fmla="*/ 786374 w 2572618"/>
                  <a:gd name="connsiteY14" fmla="*/ 438361 h 2689699"/>
                  <a:gd name="connsiteX15" fmla="*/ 786620 w 2572618"/>
                  <a:gd name="connsiteY15" fmla="*/ 439589 h 2689699"/>
                  <a:gd name="connsiteX16" fmla="*/ 786620 w 2572618"/>
                  <a:gd name="connsiteY16" fmla="*/ 439589 h 2689699"/>
                  <a:gd name="connsiteX17" fmla="*/ 752984 w 2572618"/>
                  <a:gd name="connsiteY17" fmla="*/ 514471 h 2689699"/>
                  <a:gd name="connsiteX18" fmla="*/ 717875 w 2572618"/>
                  <a:gd name="connsiteY18" fmla="*/ 698610 h 2689699"/>
                  <a:gd name="connsiteX19" fmla="*/ 720575 w 2572618"/>
                  <a:gd name="connsiteY19" fmla="*/ 782086 h 2689699"/>
                  <a:gd name="connsiteX20" fmla="*/ 732606 w 2572618"/>
                  <a:gd name="connsiteY20" fmla="*/ 845920 h 2689699"/>
                  <a:gd name="connsiteX21" fmla="*/ 684730 w 2572618"/>
                  <a:gd name="connsiteY21" fmla="*/ 889377 h 2689699"/>
                  <a:gd name="connsiteX22" fmla="*/ 607637 w 2572618"/>
                  <a:gd name="connsiteY22" fmla="*/ 962050 h 2689699"/>
                  <a:gd name="connsiteX23" fmla="*/ 518760 w 2572618"/>
                  <a:gd name="connsiteY23" fmla="*/ 1045280 h 2689699"/>
                  <a:gd name="connsiteX24" fmla="*/ 421044 w 2572618"/>
                  <a:gd name="connsiteY24" fmla="*/ 1136859 h 2689699"/>
                  <a:gd name="connsiteX25" fmla="*/ 373659 w 2572618"/>
                  <a:gd name="connsiteY25" fmla="*/ 1181297 h 2689699"/>
                  <a:gd name="connsiteX26" fmla="*/ 296812 w 2572618"/>
                  <a:gd name="connsiteY26" fmla="*/ 1259126 h 2689699"/>
                  <a:gd name="connsiteX27" fmla="*/ 259984 w 2572618"/>
                  <a:gd name="connsiteY27" fmla="*/ 1362980 h 2689699"/>
                  <a:gd name="connsiteX28" fmla="*/ 250164 w 2572618"/>
                  <a:gd name="connsiteY28" fmla="*/ 1427306 h 2689699"/>
                  <a:gd name="connsiteX29" fmla="*/ 231013 w 2572618"/>
                  <a:gd name="connsiteY29" fmla="*/ 1552029 h 2689699"/>
                  <a:gd name="connsiteX30" fmla="*/ 188539 w 2572618"/>
                  <a:gd name="connsiteY30" fmla="*/ 1832165 h 2689699"/>
                  <a:gd name="connsiteX31" fmla="*/ 179209 w 2572618"/>
                  <a:gd name="connsiteY31" fmla="*/ 1859172 h 2689699"/>
                  <a:gd name="connsiteX32" fmla="*/ 98679 w 2572618"/>
                  <a:gd name="connsiteY32" fmla="*/ 1994943 h 2689699"/>
                  <a:gd name="connsiteX33" fmla="*/ 8083 w 2572618"/>
                  <a:gd name="connsiteY33" fmla="*/ 2144709 h 2689699"/>
                  <a:gd name="connsiteX34" fmla="*/ 317301 w 2572618"/>
                  <a:gd name="connsiteY34" fmla="*/ 2412813 h 2689699"/>
                  <a:gd name="connsiteX35" fmla="*/ 384216 w 2572618"/>
                  <a:gd name="connsiteY35" fmla="*/ 2140289 h 2689699"/>
                  <a:gd name="connsiteX36" fmla="*/ 435775 w 2572618"/>
                  <a:gd name="connsiteY36" fmla="*/ 2029561 h 2689699"/>
                  <a:gd name="connsiteX37" fmla="*/ 477513 w 2572618"/>
                  <a:gd name="connsiteY37" fmla="*/ 1946330 h 2689699"/>
                  <a:gd name="connsiteX38" fmla="*/ 553624 w 2572618"/>
                  <a:gd name="connsiteY38" fmla="*/ 1861381 h 2689699"/>
                  <a:gd name="connsiteX39" fmla="*/ 647166 w 2572618"/>
                  <a:gd name="connsiteY39" fmla="*/ 1795091 h 2689699"/>
                  <a:gd name="connsiteX40" fmla="*/ 742181 w 2572618"/>
                  <a:gd name="connsiteY40" fmla="*/ 1688782 h 2689699"/>
                  <a:gd name="connsiteX41" fmla="*/ 805279 w 2572618"/>
                  <a:gd name="connsiteY41" fmla="*/ 1593521 h 2689699"/>
                  <a:gd name="connsiteX42" fmla="*/ 867886 w 2572618"/>
                  <a:gd name="connsiteY42" fmla="*/ 1541472 h 2689699"/>
                  <a:gd name="connsiteX43" fmla="*/ 937122 w 2572618"/>
                  <a:gd name="connsiteY43" fmla="*/ 1498015 h 2689699"/>
                  <a:gd name="connsiteX44" fmla="*/ 944979 w 2572618"/>
                  <a:gd name="connsiteY44" fmla="*/ 1554730 h 2689699"/>
                  <a:gd name="connsiteX45" fmla="*/ 944979 w 2572618"/>
                  <a:gd name="connsiteY45" fmla="*/ 1581737 h 2689699"/>
                  <a:gd name="connsiteX46" fmla="*/ 965111 w 2572618"/>
                  <a:gd name="connsiteY46" fmla="*/ 1612181 h 2689699"/>
                  <a:gd name="connsiteX47" fmla="*/ 1017897 w 2572618"/>
                  <a:gd name="connsiteY47" fmla="*/ 1631086 h 2689699"/>
                  <a:gd name="connsiteX48" fmla="*/ 1069702 w 2572618"/>
                  <a:gd name="connsiteY48" fmla="*/ 1743533 h 2689699"/>
                  <a:gd name="connsiteX49" fmla="*/ 1170118 w 2572618"/>
                  <a:gd name="connsiteY49" fmla="*/ 1761210 h 2689699"/>
                  <a:gd name="connsiteX50" fmla="*/ 1202772 w 2572618"/>
                  <a:gd name="connsiteY50" fmla="*/ 1765384 h 2689699"/>
                  <a:gd name="connsiteX51" fmla="*/ 1166436 w 2572618"/>
                  <a:gd name="connsiteY51" fmla="*/ 1794846 h 2689699"/>
                  <a:gd name="connsiteX52" fmla="*/ 1128626 w 2572618"/>
                  <a:gd name="connsiteY52" fmla="*/ 1805894 h 2689699"/>
                  <a:gd name="connsiteX53" fmla="*/ 1114631 w 2572618"/>
                  <a:gd name="connsiteY53" fmla="*/ 1854507 h 2689699"/>
                  <a:gd name="connsiteX54" fmla="*/ 1182885 w 2572618"/>
                  <a:gd name="connsiteY54" fmla="*/ 1905820 h 2689699"/>
                  <a:gd name="connsiteX55" fmla="*/ 1261942 w 2572618"/>
                  <a:gd name="connsiteY55" fmla="*/ 2064424 h 2689699"/>
                  <a:gd name="connsiteX56" fmla="*/ 1295823 w 2572618"/>
                  <a:gd name="connsiteY56" fmla="*/ 2080137 h 2689699"/>
                  <a:gd name="connsiteX57" fmla="*/ 1311045 w 2572618"/>
                  <a:gd name="connsiteY57" fmla="*/ 2082593 h 2689699"/>
                  <a:gd name="connsiteX58" fmla="*/ 1432577 w 2572618"/>
                  <a:gd name="connsiteY58" fmla="*/ 2064179 h 2689699"/>
                  <a:gd name="connsiteX59" fmla="*/ 1534221 w 2572618"/>
                  <a:gd name="connsiteY59" fmla="*/ 2029315 h 2689699"/>
                  <a:gd name="connsiteX60" fmla="*/ 1531275 w 2572618"/>
                  <a:gd name="connsiteY60" fmla="*/ 2024159 h 2689699"/>
                  <a:gd name="connsiteX61" fmla="*/ 1534466 w 2572618"/>
                  <a:gd name="connsiteY61" fmla="*/ 2029315 h 2689699"/>
                  <a:gd name="connsiteX62" fmla="*/ 1534221 w 2572618"/>
                  <a:gd name="connsiteY62" fmla="*/ 2029315 h 2689699"/>
                  <a:gd name="connsiteX63" fmla="*/ 1534712 w 2572618"/>
                  <a:gd name="connsiteY63" fmla="*/ 2029806 h 2689699"/>
                  <a:gd name="connsiteX64" fmla="*/ 1536922 w 2572618"/>
                  <a:gd name="connsiteY64" fmla="*/ 2033735 h 2689699"/>
                  <a:gd name="connsiteX65" fmla="*/ 1536676 w 2572618"/>
                  <a:gd name="connsiteY65" fmla="*/ 2044046 h 2689699"/>
                  <a:gd name="connsiteX66" fmla="*/ 1535939 w 2572618"/>
                  <a:gd name="connsiteY66" fmla="*/ 2044783 h 2689699"/>
                  <a:gd name="connsiteX67" fmla="*/ 1534712 w 2572618"/>
                  <a:gd name="connsiteY67" fmla="*/ 2063442 h 2689699"/>
                  <a:gd name="connsiteX68" fmla="*/ 1518999 w 2572618"/>
                  <a:gd name="connsiteY68" fmla="*/ 2090449 h 2689699"/>
                  <a:gd name="connsiteX69" fmla="*/ 1491501 w 2572618"/>
                  <a:gd name="connsiteY69" fmla="*/ 2119666 h 2689699"/>
                  <a:gd name="connsiteX70" fmla="*/ 1482662 w 2572618"/>
                  <a:gd name="connsiteY70" fmla="*/ 2130714 h 2689699"/>
                  <a:gd name="connsiteX71" fmla="*/ 1481435 w 2572618"/>
                  <a:gd name="connsiteY71" fmla="*/ 2132187 h 2689699"/>
                  <a:gd name="connsiteX72" fmla="*/ 1475542 w 2572618"/>
                  <a:gd name="connsiteY72" fmla="*/ 2139798 h 2689699"/>
                  <a:gd name="connsiteX73" fmla="*/ 1473087 w 2572618"/>
                  <a:gd name="connsiteY73" fmla="*/ 2145691 h 2689699"/>
                  <a:gd name="connsiteX74" fmla="*/ 1471614 w 2572618"/>
                  <a:gd name="connsiteY74" fmla="*/ 2151829 h 2689699"/>
                  <a:gd name="connsiteX75" fmla="*/ 1464739 w 2572618"/>
                  <a:gd name="connsiteY75" fmla="*/ 2167542 h 2689699"/>
                  <a:gd name="connsiteX76" fmla="*/ 1455410 w 2572618"/>
                  <a:gd name="connsiteY76" fmla="*/ 2199705 h 2689699"/>
                  <a:gd name="connsiteX77" fmla="*/ 1454673 w 2572618"/>
                  <a:gd name="connsiteY77" fmla="*/ 2211489 h 2689699"/>
                  <a:gd name="connsiteX78" fmla="*/ 1423771 w 2572618"/>
                  <a:gd name="connsiteY78" fmla="*/ 2688539 h 2689699"/>
                  <a:gd name="connsiteX79" fmla="*/ 2572614 w 2572618"/>
                  <a:gd name="connsiteY79" fmla="*/ 2054358 h 2689699"/>
                  <a:gd name="connsiteX80" fmla="*/ 2471607 w 2572618"/>
                  <a:gd name="connsiteY80" fmla="*/ 1499243 h 2689699"/>
                  <a:gd name="connsiteX81" fmla="*/ 738253 w 2572618"/>
                  <a:gd name="connsiteY81" fmla="*/ 836100 h 2689699"/>
                  <a:gd name="connsiteX82" fmla="*/ 738253 w 2572618"/>
                  <a:gd name="connsiteY82" fmla="*/ 839291 h 2689699"/>
                  <a:gd name="connsiteX83" fmla="*/ 733342 w 2572618"/>
                  <a:gd name="connsiteY83" fmla="*/ 844447 h 2689699"/>
                  <a:gd name="connsiteX84" fmla="*/ 738253 w 2572618"/>
                  <a:gd name="connsiteY84" fmla="*/ 836100 h 2689699"/>
                  <a:gd name="connsiteX85" fmla="*/ 915025 w 2572618"/>
                  <a:gd name="connsiteY85" fmla="*/ 1341866 h 2689699"/>
                  <a:gd name="connsiteX86" fmla="*/ 745127 w 2572618"/>
                  <a:gd name="connsiteY86" fmla="*/ 1454313 h 2689699"/>
                  <a:gd name="connsiteX87" fmla="*/ 655268 w 2572618"/>
                  <a:gd name="connsiteY87" fmla="*/ 1422396 h 2689699"/>
                  <a:gd name="connsiteX88" fmla="*/ 549450 w 2572618"/>
                  <a:gd name="connsiteY88" fmla="*/ 1385077 h 2689699"/>
                  <a:gd name="connsiteX89" fmla="*/ 587505 w 2572618"/>
                  <a:gd name="connsiteY89" fmla="*/ 1349231 h 2689699"/>
                  <a:gd name="connsiteX90" fmla="*/ 802333 w 2572618"/>
                  <a:gd name="connsiteY90" fmla="*/ 1141769 h 2689699"/>
                  <a:gd name="connsiteX91" fmla="*/ 809944 w 2572618"/>
                  <a:gd name="connsiteY91" fmla="*/ 1134158 h 2689699"/>
                  <a:gd name="connsiteX92" fmla="*/ 822711 w 2572618"/>
                  <a:gd name="connsiteY92" fmla="*/ 1155027 h 2689699"/>
                  <a:gd name="connsiteX93" fmla="*/ 869850 w 2572618"/>
                  <a:gd name="connsiteY93" fmla="*/ 1228191 h 2689699"/>
                  <a:gd name="connsiteX94" fmla="*/ 915025 w 2572618"/>
                  <a:gd name="connsiteY94" fmla="*/ 1341866 h 2689699"/>
                  <a:gd name="connsiteX0" fmla="*/ 2377326 w 2478337"/>
                  <a:gd name="connsiteY0" fmla="*/ 1499243 h 2689699"/>
                  <a:gd name="connsiteX1" fmla="*/ 2299497 w 2478337"/>
                  <a:gd name="connsiteY1" fmla="*/ 1366418 h 2689699"/>
                  <a:gd name="connsiteX2" fmla="*/ 2268316 w 2478337"/>
                  <a:gd name="connsiteY2" fmla="*/ 1249797 h 2689699"/>
                  <a:gd name="connsiteX3" fmla="*/ 2204973 w 2478337"/>
                  <a:gd name="connsiteY3" fmla="*/ 987338 h 2689699"/>
                  <a:gd name="connsiteX4" fmla="*/ 2141384 w 2478337"/>
                  <a:gd name="connsiteY4" fmla="*/ 722916 h 2689699"/>
                  <a:gd name="connsiteX5" fmla="*/ 2139911 w 2478337"/>
                  <a:gd name="connsiteY5" fmla="*/ 717023 h 2689699"/>
                  <a:gd name="connsiteX6" fmla="*/ 1995301 w 2478337"/>
                  <a:gd name="connsiteY6" fmla="*/ 359550 h 2689699"/>
                  <a:gd name="connsiteX7" fmla="*/ 1906669 w 2478337"/>
                  <a:gd name="connsiteY7" fmla="*/ 244647 h 2689699"/>
                  <a:gd name="connsiteX8" fmla="*/ 1340014 w 2478337"/>
                  <a:gd name="connsiteY8" fmla="*/ 2567 h 2689699"/>
                  <a:gd name="connsiteX9" fmla="*/ 1098916 w 2478337"/>
                  <a:gd name="connsiteY9" fmla="*/ 71066 h 2689699"/>
                  <a:gd name="connsiteX10" fmla="*/ 697249 w 2478337"/>
                  <a:gd name="connsiteY10" fmla="*/ 430259 h 2689699"/>
                  <a:gd name="connsiteX11" fmla="*/ 694548 w 2478337"/>
                  <a:gd name="connsiteY11" fmla="*/ 434187 h 2689699"/>
                  <a:gd name="connsiteX12" fmla="*/ 692093 w 2478337"/>
                  <a:gd name="connsiteY12" fmla="*/ 438361 h 2689699"/>
                  <a:gd name="connsiteX13" fmla="*/ 692093 w 2478337"/>
                  <a:gd name="connsiteY13" fmla="*/ 438361 h 2689699"/>
                  <a:gd name="connsiteX14" fmla="*/ 692093 w 2478337"/>
                  <a:gd name="connsiteY14" fmla="*/ 438361 h 2689699"/>
                  <a:gd name="connsiteX15" fmla="*/ 692339 w 2478337"/>
                  <a:gd name="connsiteY15" fmla="*/ 439589 h 2689699"/>
                  <a:gd name="connsiteX16" fmla="*/ 692339 w 2478337"/>
                  <a:gd name="connsiteY16" fmla="*/ 439589 h 2689699"/>
                  <a:gd name="connsiteX17" fmla="*/ 658703 w 2478337"/>
                  <a:gd name="connsiteY17" fmla="*/ 514471 h 2689699"/>
                  <a:gd name="connsiteX18" fmla="*/ 623594 w 2478337"/>
                  <a:gd name="connsiteY18" fmla="*/ 698610 h 2689699"/>
                  <a:gd name="connsiteX19" fmla="*/ 626294 w 2478337"/>
                  <a:gd name="connsiteY19" fmla="*/ 782086 h 2689699"/>
                  <a:gd name="connsiteX20" fmla="*/ 638325 w 2478337"/>
                  <a:gd name="connsiteY20" fmla="*/ 845920 h 2689699"/>
                  <a:gd name="connsiteX21" fmla="*/ 590449 w 2478337"/>
                  <a:gd name="connsiteY21" fmla="*/ 889377 h 2689699"/>
                  <a:gd name="connsiteX22" fmla="*/ 513356 w 2478337"/>
                  <a:gd name="connsiteY22" fmla="*/ 962050 h 2689699"/>
                  <a:gd name="connsiteX23" fmla="*/ 424479 w 2478337"/>
                  <a:gd name="connsiteY23" fmla="*/ 1045280 h 2689699"/>
                  <a:gd name="connsiteX24" fmla="*/ 326763 w 2478337"/>
                  <a:gd name="connsiteY24" fmla="*/ 1136859 h 2689699"/>
                  <a:gd name="connsiteX25" fmla="*/ 279378 w 2478337"/>
                  <a:gd name="connsiteY25" fmla="*/ 1181297 h 2689699"/>
                  <a:gd name="connsiteX26" fmla="*/ 202531 w 2478337"/>
                  <a:gd name="connsiteY26" fmla="*/ 1259126 h 2689699"/>
                  <a:gd name="connsiteX27" fmla="*/ 165703 w 2478337"/>
                  <a:gd name="connsiteY27" fmla="*/ 1362980 h 2689699"/>
                  <a:gd name="connsiteX28" fmla="*/ 155883 w 2478337"/>
                  <a:gd name="connsiteY28" fmla="*/ 1427306 h 2689699"/>
                  <a:gd name="connsiteX29" fmla="*/ 136732 w 2478337"/>
                  <a:gd name="connsiteY29" fmla="*/ 1552029 h 2689699"/>
                  <a:gd name="connsiteX30" fmla="*/ 94258 w 2478337"/>
                  <a:gd name="connsiteY30" fmla="*/ 1832165 h 2689699"/>
                  <a:gd name="connsiteX31" fmla="*/ 84928 w 2478337"/>
                  <a:gd name="connsiteY31" fmla="*/ 1859172 h 2689699"/>
                  <a:gd name="connsiteX32" fmla="*/ 4398 w 2478337"/>
                  <a:gd name="connsiteY32" fmla="*/ 1994943 h 2689699"/>
                  <a:gd name="connsiteX33" fmla="*/ 223020 w 2478337"/>
                  <a:gd name="connsiteY33" fmla="*/ 2412813 h 2689699"/>
                  <a:gd name="connsiteX34" fmla="*/ 289935 w 2478337"/>
                  <a:gd name="connsiteY34" fmla="*/ 2140289 h 2689699"/>
                  <a:gd name="connsiteX35" fmla="*/ 341494 w 2478337"/>
                  <a:gd name="connsiteY35" fmla="*/ 2029561 h 2689699"/>
                  <a:gd name="connsiteX36" fmla="*/ 383232 w 2478337"/>
                  <a:gd name="connsiteY36" fmla="*/ 1946330 h 2689699"/>
                  <a:gd name="connsiteX37" fmla="*/ 459343 w 2478337"/>
                  <a:gd name="connsiteY37" fmla="*/ 1861381 h 2689699"/>
                  <a:gd name="connsiteX38" fmla="*/ 552885 w 2478337"/>
                  <a:gd name="connsiteY38" fmla="*/ 1795091 h 2689699"/>
                  <a:gd name="connsiteX39" fmla="*/ 647900 w 2478337"/>
                  <a:gd name="connsiteY39" fmla="*/ 1688782 h 2689699"/>
                  <a:gd name="connsiteX40" fmla="*/ 710998 w 2478337"/>
                  <a:gd name="connsiteY40" fmla="*/ 1593521 h 2689699"/>
                  <a:gd name="connsiteX41" fmla="*/ 773605 w 2478337"/>
                  <a:gd name="connsiteY41" fmla="*/ 1541472 h 2689699"/>
                  <a:gd name="connsiteX42" fmla="*/ 842841 w 2478337"/>
                  <a:gd name="connsiteY42" fmla="*/ 1498015 h 2689699"/>
                  <a:gd name="connsiteX43" fmla="*/ 850698 w 2478337"/>
                  <a:gd name="connsiteY43" fmla="*/ 1554730 h 2689699"/>
                  <a:gd name="connsiteX44" fmla="*/ 850698 w 2478337"/>
                  <a:gd name="connsiteY44" fmla="*/ 1581737 h 2689699"/>
                  <a:gd name="connsiteX45" fmla="*/ 870830 w 2478337"/>
                  <a:gd name="connsiteY45" fmla="*/ 1612181 h 2689699"/>
                  <a:gd name="connsiteX46" fmla="*/ 923616 w 2478337"/>
                  <a:gd name="connsiteY46" fmla="*/ 1631086 h 2689699"/>
                  <a:gd name="connsiteX47" fmla="*/ 975421 w 2478337"/>
                  <a:gd name="connsiteY47" fmla="*/ 1743533 h 2689699"/>
                  <a:gd name="connsiteX48" fmla="*/ 1075837 w 2478337"/>
                  <a:gd name="connsiteY48" fmla="*/ 1761210 h 2689699"/>
                  <a:gd name="connsiteX49" fmla="*/ 1108491 w 2478337"/>
                  <a:gd name="connsiteY49" fmla="*/ 1765384 h 2689699"/>
                  <a:gd name="connsiteX50" fmla="*/ 1072155 w 2478337"/>
                  <a:gd name="connsiteY50" fmla="*/ 1794846 h 2689699"/>
                  <a:gd name="connsiteX51" fmla="*/ 1034345 w 2478337"/>
                  <a:gd name="connsiteY51" fmla="*/ 1805894 h 2689699"/>
                  <a:gd name="connsiteX52" fmla="*/ 1020350 w 2478337"/>
                  <a:gd name="connsiteY52" fmla="*/ 1854507 h 2689699"/>
                  <a:gd name="connsiteX53" fmla="*/ 1088604 w 2478337"/>
                  <a:gd name="connsiteY53" fmla="*/ 1905820 h 2689699"/>
                  <a:gd name="connsiteX54" fmla="*/ 1167661 w 2478337"/>
                  <a:gd name="connsiteY54" fmla="*/ 2064424 h 2689699"/>
                  <a:gd name="connsiteX55" fmla="*/ 1201542 w 2478337"/>
                  <a:gd name="connsiteY55" fmla="*/ 2080137 h 2689699"/>
                  <a:gd name="connsiteX56" fmla="*/ 1216764 w 2478337"/>
                  <a:gd name="connsiteY56" fmla="*/ 2082593 h 2689699"/>
                  <a:gd name="connsiteX57" fmla="*/ 1338296 w 2478337"/>
                  <a:gd name="connsiteY57" fmla="*/ 2064179 h 2689699"/>
                  <a:gd name="connsiteX58" fmla="*/ 1439940 w 2478337"/>
                  <a:gd name="connsiteY58" fmla="*/ 2029315 h 2689699"/>
                  <a:gd name="connsiteX59" fmla="*/ 1436994 w 2478337"/>
                  <a:gd name="connsiteY59" fmla="*/ 2024159 h 2689699"/>
                  <a:gd name="connsiteX60" fmla="*/ 1440185 w 2478337"/>
                  <a:gd name="connsiteY60" fmla="*/ 2029315 h 2689699"/>
                  <a:gd name="connsiteX61" fmla="*/ 1439940 w 2478337"/>
                  <a:gd name="connsiteY61" fmla="*/ 2029315 h 2689699"/>
                  <a:gd name="connsiteX62" fmla="*/ 1440431 w 2478337"/>
                  <a:gd name="connsiteY62" fmla="*/ 2029806 h 2689699"/>
                  <a:gd name="connsiteX63" fmla="*/ 1442641 w 2478337"/>
                  <a:gd name="connsiteY63" fmla="*/ 2033735 h 2689699"/>
                  <a:gd name="connsiteX64" fmla="*/ 1442395 w 2478337"/>
                  <a:gd name="connsiteY64" fmla="*/ 2044046 h 2689699"/>
                  <a:gd name="connsiteX65" fmla="*/ 1441658 w 2478337"/>
                  <a:gd name="connsiteY65" fmla="*/ 2044783 h 2689699"/>
                  <a:gd name="connsiteX66" fmla="*/ 1440431 w 2478337"/>
                  <a:gd name="connsiteY66" fmla="*/ 2063442 h 2689699"/>
                  <a:gd name="connsiteX67" fmla="*/ 1424718 w 2478337"/>
                  <a:gd name="connsiteY67" fmla="*/ 2090449 h 2689699"/>
                  <a:gd name="connsiteX68" fmla="*/ 1397220 w 2478337"/>
                  <a:gd name="connsiteY68" fmla="*/ 2119666 h 2689699"/>
                  <a:gd name="connsiteX69" fmla="*/ 1388381 w 2478337"/>
                  <a:gd name="connsiteY69" fmla="*/ 2130714 h 2689699"/>
                  <a:gd name="connsiteX70" fmla="*/ 1387154 w 2478337"/>
                  <a:gd name="connsiteY70" fmla="*/ 2132187 h 2689699"/>
                  <a:gd name="connsiteX71" fmla="*/ 1381261 w 2478337"/>
                  <a:gd name="connsiteY71" fmla="*/ 2139798 h 2689699"/>
                  <a:gd name="connsiteX72" fmla="*/ 1378806 w 2478337"/>
                  <a:gd name="connsiteY72" fmla="*/ 2145691 h 2689699"/>
                  <a:gd name="connsiteX73" fmla="*/ 1377333 w 2478337"/>
                  <a:gd name="connsiteY73" fmla="*/ 2151829 h 2689699"/>
                  <a:gd name="connsiteX74" fmla="*/ 1370458 w 2478337"/>
                  <a:gd name="connsiteY74" fmla="*/ 2167542 h 2689699"/>
                  <a:gd name="connsiteX75" fmla="*/ 1361129 w 2478337"/>
                  <a:gd name="connsiteY75" fmla="*/ 2199705 h 2689699"/>
                  <a:gd name="connsiteX76" fmla="*/ 1360392 w 2478337"/>
                  <a:gd name="connsiteY76" fmla="*/ 2211489 h 2689699"/>
                  <a:gd name="connsiteX77" fmla="*/ 1329490 w 2478337"/>
                  <a:gd name="connsiteY77" fmla="*/ 2688539 h 2689699"/>
                  <a:gd name="connsiteX78" fmla="*/ 2478333 w 2478337"/>
                  <a:gd name="connsiteY78" fmla="*/ 2054358 h 2689699"/>
                  <a:gd name="connsiteX79" fmla="*/ 2377326 w 2478337"/>
                  <a:gd name="connsiteY79" fmla="*/ 1499243 h 2689699"/>
                  <a:gd name="connsiteX80" fmla="*/ 643972 w 2478337"/>
                  <a:gd name="connsiteY80" fmla="*/ 836100 h 2689699"/>
                  <a:gd name="connsiteX81" fmla="*/ 643972 w 2478337"/>
                  <a:gd name="connsiteY81" fmla="*/ 839291 h 2689699"/>
                  <a:gd name="connsiteX82" fmla="*/ 639061 w 2478337"/>
                  <a:gd name="connsiteY82" fmla="*/ 844447 h 2689699"/>
                  <a:gd name="connsiteX83" fmla="*/ 643972 w 2478337"/>
                  <a:gd name="connsiteY83" fmla="*/ 836100 h 2689699"/>
                  <a:gd name="connsiteX84" fmla="*/ 820744 w 2478337"/>
                  <a:gd name="connsiteY84" fmla="*/ 1341866 h 2689699"/>
                  <a:gd name="connsiteX85" fmla="*/ 650846 w 2478337"/>
                  <a:gd name="connsiteY85" fmla="*/ 1454313 h 2689699"/>
                  <a:gd name="connsiteX86" fmla="*/ 560987 w 2478337"/>
                  <a:gd name="connsiteY86" fmla="*/ 1422396 h 2689699"/>
                  <a:gd name="connsiteX87" fmla="*/ 455169 w 2478337"/>
                  <a:gd name="connsiteY87" fmla="*/ 1385077 h 2689699"/>
                  <a:gd name="connsiteX88" fmla="*/ 493224 w 2478337"/>
                  <a:gd name="connsiteY88" fmla="*/ 1349231 h 2689699"/>
                  <a:gd name="connsiteX89" fmla="*/ 708052 w 2478337"/>
                  <a:gd name="connsiteY89" fmla="*/ 1141769 h 2689699"/>
                  <a:gd name="connsiteX90" fmla="*/ 715663 w 2478337"/>
                  <a:gd name="connsiteY90" fmla="*/ 1134158 h 2689699"/>
                  <a:gd name="connsiteX91" fmla="*/ 728430 w 2478337"/>
                  <a:gd name="connsiteY91" fmla="*/ 1155027 h 2689699"/>
                  <a:gd name="connsiteX92" fmla="*/ 775569 w 2478337"/>
                  <a:gd name="connsiteY92" fmla="*/ 1228191 h 2689699"/>
                  <a:gd name="connsiteX93" fmla="*/ 820744 w 2478337"/>
                  <a:gd name="connsiteY93" fmla="*/ 1341866 h 2689699"/>
                  <a:gd name="connsiteX0" fmla="*/ 2434314 w 2535325"/>
                  <a:gd name="connsiteY0" fmla="*/ 1499243 h 2689699"/>
                  <a:gd name="connsiteX1" fmla="*/ 2356485 w 2535325"/>
                  <a:gd name="connsiteY1" fmla="*/ 1366418 h 2689699"/>
                  <a:gd name="connsiteX2" fmla="*/ 2325304 w 2535325"/>
                  <a:gd name="connsiteY2" fmla="*/ 1249797 h 2689699"/>
                  <a:gd name="connsiteX3" fmla="*/ 2261961 w 2535325"/>
                  <a:gd name="connsiteY3" fmla="*/ 987338 h 2689699"/>
                  <a:gd name="connsiteX4" fmla="*/ 2198372 w 2535325"/>
                  <a:gd name="connsiteY4" fmla="*/ 722916 h 2689699"/>
                  <a:gd name="connsiteX5" fmla="*/ 2196899 w 2535325"/>
                  <a:gd name="connsiteY5" fmla="*/ 717023 h 2689699"/>
                  <a:gd name="connsiteX6" fmla="*/ 2052289 w 2535325"/>
                  <a:gd name="connsiteY6" fmla="*/ 359550 h 2689699"/>
                  <a:gd name="connsiteX7" fmla="*/ 1963657 w 2535325"/>
                  <a:gd name="connsiteY7" fmla="*/ 244647 h 2689699"/>
                  <a:gd name="connsiteX8" fmla="*/ 1397002 w 2535325"/>
                  <a:gd name="connsiteY8" fmla="*/ 2567 h 2689699"/>
                  <a:gd name="connsiteX9" fmla="*/ 1155904 w 2535325"/>
                  <a:gd name="connsiteY9" fmla="*/ 71066 h 2689699"/>
                  <a:gd name="connsiteX10" fmla="*/ 754237 w 2535325"/>
                  <a:gd name="connsiteY10" fmla="*/ 430259 h 2689699"/>
                  <a:gd name="connsiteX11" fmla="*/ 751536 w 2535325"/>
                  <a:gd name="connsiteY11" fmla="*/ 434187 h 2689699"/>
                  <a:gd name="connsiteX12" fmla="*/ 749081 w 2535325"/>
                  <a:gd name="connsiteY12" fmla="*/ 438361 h 2689699"/>
                  <a:gd name="connsiteX13" fmla="*/ 749081 w 2535325"/>
                  <a:gd name="connsiteY13" fmla="*/ 438361 h 2689699"/>
                  <a:gd name="connsiteX14" fmla="*/ 749081 w 2535325"/>
                  <a:gd name="connsiteY14" fmla="*/ 438361 h 2689699"/>
                  <a:gd name="connsiteX15" fmla="*/ 749327 w 2535325"/>
                  <a:gd name="connsiteY15" fmla="*/ 439589 h 2689699"/>
                  <a:gd name="connsiteX16" fmla="*/ 749327 w 2535325"/>
                  <a:gd name="connsiteY16" fmla="*/ 439589 h 2689699"/>
                  <a:gd name="connsiteX17" fmla="*/ 715691 w 2535325"/>
                  <a:gd name="connsiteY17" fmla="*/ 514471 h 2689699"/>
                  <a:gd name="connsiteX18" fmla="*/ 680582 w 2535325"/>
                  <a:gd name="connsiteY18" fmla="*/ 698610 h 2689699"/>
                  <a:gd name="connsiteX19" fmla="*/ 683282 w 2535325"/>
                  <a:gd name="connsiteY19" fmla="*/ 782086 h 2689699"/>
                  <a:gd name="connsiteX20" fmla="*/ 695313 w 2535325"/>
                  <a:gd name="connsiteY20" fmla="*/ 845920 h 2689699"/>
                  <a:gd name="connsiteX21" fmla="*/ 647437 w 2535325"/>
                  <a:gd name="connsiteY21" fmla="*/ 889377 h 2689699"/>
                  <a:gd name="connsiteX22" fmla="*/ 570344 w 2535325"/>
                  <a:gd name="connsiteY22" fmla="*/ 962050 h 2689699"/>
                  <a:gd name="connsiteX23" fmla="*/ 481467 w 2535325"/>
                  <a:gd name="connsiteY23" fmla="*/ 1045280 h 2689699"/>
                  <a:gd name="connsiteX24" fmla="*/ 383751 w 2535325"/>
                  <a:gd name="connsiteY24" fmla="*/ 1136859 h 2689699"/>
                  <a:gd name="connsiteX25" fmla="*/ 336366 w 2535325"/>
                  <a:gd name="connsiteY25" fmla="*/ 1181297 h 2689699"/>
                  <a:gd name="connsiteX26" fmla="*/ 259519 w 2535325"/>
                  <a:gd name="connsiteY26" fmla="*/ 1259126 h 2689699"/>
                  <a:gd name="connsiteX27" fmla="*/ 222691 w 2535325"/>
                  <a:gd name="connsiteY27" fmla="*/ 1362980 h 2689699"/>
                  <a:gd name="connsiteX28" fmla="*/ 212871 w 2535325"/>
                  <a:gd name="connsiteY28" fmla="*/ 1427306 h 2689699"/>
                  <a:gd name="connsiteX29" fmla="*/ 193720 w 2535325"/>
                  <a:gd name="connsiteY29" fmla="*/ 1552029 h 2689699"/>
                  <a:gd name="connsiteX30" fmla="*/ 151246 w 2535325"/>
                  <a:gd name="connsiteY30" fmla="*/ 1832165 h 2689699"/>
                  <a:gd name="connsiteX31" fmla="*/ 141916 w 2535325"/>
                  <a:gd name="connsiteY31" fmla="*/ 1859172 h 2689699"/>
                  <a:gd name="connsiteX32" fmla="*/ 2585 w 2535325"/>
                  <a:gd name="connsiteY32" fmla="*/ 2105196 h 2689699"/>
                  <a:gd name="connsiteX33" fmla="*/ 280008 w 2535325"/>
                  <a:gd name="connsiteY33" fmla="*/ 2412813 h 2689699"/>
                  <a:gd name="connsiteX34" fmla="*/ 346923 w 2535325"/>
                  <a:gd name="connsiteY34" fmla="*/ 2140289 h 2689699"/>
                  <a:gd name="connsiteX35" fmla="*/ 398482 w 2535325"/>
                  <a:gd name="connsiteY35" fmla="*/ 2029561 h 2689699"/>
                  <a:gd name="connsiteX36" fmla="*/ 440220 w 2535325"/>
                  <a:gd name="connsiteY36" fmla="*/ 1946330 h 2689699"/>
                  <a:gd name="connsiteX37" fmla="*/ 516331 w 2535325"/>
                  <a:gd name="connsiteY37" fmla="*/ 1861381 h 2689699"/>
                  <a:gd name="connsiteX38" fmla="*/ 609873 w 2535325"/>
                  <a:gd name="connsiteY38" fmla="*/ 1795091 h 2689699"/>
                  <a:gd name="connsiteX39" fmla="*/ 704888 w 2535325"/>
                  <a:gd name="connsiteY39" fmla="*/ 1688782 h 2689699"/>
                  <a:gd name="connsiteX40" fmla="*/ 767986 w 2535325"/>
                  <a:gd name="connsiteY40" fmla="*/ 1593521 h 2689699"/>
                  <a:gd name="connsiteX41" fmla="*/ 830593 w 2535325"/>
                  <a:gd name="connsiteY41" fmla="*/ 1541472 h 2689699"/>
                  <a:gd name="connsiteX42" fmla="*/ 899829 w 2535325"/>
                  <a:gd name="connsiteY42" fmla="*/ 1498015 h 2689699"/>
                  <a:gd name="connsiteX43" fmla="*/ 907686 w 2535325"/>
                  <a:gd name="connsiteY43" fmla="*/ 1554730 h 2689699"/>
                  <a:gd name="connsiteX44" fmla="*/ 907686 w 2535325"/>
                  <a:gd name="connsiteY44" fmla="*/ 1581737 h 2689699"/>
                  <a:gd name="connsiteX45" fmla="*/ 927818 w 2535325"/>
                  <a:gd name="connsiteY45" fmla="*/ 1612181 h 2689699"/>
                  <a:gd name="connsiteX46" fmla="*/ 980604 w 2535325"/>
                  <a:gd name="connsiteY46" fmla="*/ 1631086 h 2689699"/>
                  <a:gd name="connsiteX47" fmla="*/ 1032409 w 2535325"/>
                  <a:gd name="connsiteY47" fmla="*/ 1743533 h 2689699"/>
                  <a:gd name="connsiteX48" fmla="*/ 1132825 w 2535325"/>
                  <a:gd name="connsiteY48" fmla="*/ 1761210 h 2689699"/>
                  <a:gd name="connsiteX49" fmla="*/ 1165479 w 2535325"/>
                  <a:gd name="connsiteY49" fmla="*/ 1765384 h 2689699"/>
                  <a:gd name="connsiteX50" fmla="*/ 1129143 w 2535325"/>
                  <a:gd name="connsiteY50" fmla="*/ 1794846 h 2689699"/>
                  <a:gd name="connsiteX51" fmla="*/ 1091333 w 2535325"/>
                  <a:gd name="connsiteY51" fmla="*/ 1805894 h 2689699"/>
                  <a:gd name="connsiteX52" fmla="*/ 1077338 w 2535325"/>
                  <a:gd name="connsiteY52" fmla="*/ 1854507 h 2689699"/>
                  <a:gd name="connsiteX53" fmla="*/ 1145592 w 2535325"/>
                  <a:gd name="connsiteY53" fmla="*/ 1905820 h 2689699"/>
                  <a:gd name="connsiteX54" fmla="*/ 1224649 w 2535325"/>
                  <a:gd name="connsiteY54" fmla="*/ 2064424 h 2689699"/>
                  <a:gd name="connsiteX55" fmla="*/ 1258530 w 2535325"/>
                  <a:gd name="connsiteY55" fmla="*/ 2080137 h 2689699"/>
                  <a:gd name="connsiteX56" fmla="*/ 1273752 w 2535325"/>
                  <a:gd name="connsiteY56" fmla="*/ 2082593 h 2689699"/>
                  <a:gd name="connsiteX57" fmla="*/ 1395284 w 2535325"/>
                  <a:gd name="connsiteY57" fmla="*/ 2064179 h 2689699"/>
                  <a:gd name="connsiteX58" fmla="*/ 1496928 w 2535325"/>
                  <a:gd name="connsiteY58" fmla="*/ 2029315 h 2689699"/>
                  <a:gd name="connsiteX59" fmla="*/ 1493982 w 2535325"/>
                  <a:gd name="connsiteY59" fmla="*/ 2024159 h 2689699"/>
                  <a:gd name="connsiteX60" fmla="*/ 1497173 w 2535325"/>
                  <a:gd name="connsiteY60" fmla="*/ 2029315 h 2689699"/>
                  <a:gd name="connsiteX61" fmla="*/ 1496928 w 2535325"/>
                  <a:gd name="connsiteY61" fmla="*/ 2029315 h 2689699"/>
                  <a:gd name="connsiteX62" fmla="*/ 1497419 w 2535325"/>
                  <a:gd name="connsiteY62" fmla="*/ 2029806 h 2689699"/>
                  <a:gd name="connsiteX63" fmla="*/ 1499629 w 2535325"/>
                  <a:gd name="connsiteY63" fmla="*/ 2033735 h 2689699"/>
                  <a:gd name="connsiteX64" fmla="*/ 1499383 w 2535325"/>
                  <a:gd name="connsiteY64" fmla="*/ 2044046 h 2689699"/>
                  <a:gd name="connsiteX65" fmla="*/ 1498646 w 2535325"/>
                  <a:gd name="connsiteY65" fmla="*/ 2044783 h 2689699"/>
                  <a:gd name="connsiteX66" fmla="*/ 1497419 w 2535325"/>
                  <a:gd name="connsiteY66" fmla="*/ 2063442 h 2689699"/>
                  <a:gd name="connsiteX67" fmla="*/ 1481706 w 2535325"/>
                  <a:gd name="connsiteY67" fmla="*/ 2090449 h 2689699"/>
                  <a:gd name="connsiteX68" fmla="*/ 1454208 w 2535325"/>
                  <a:gd name="connsiteY68" fmla="*/ 2119666 h 2689699"/>
                  <a:gd name="connsiteX69" fmla="*/ 1445369 w 2535325"/>
                  <a:gd name="connsiteY69" fmla="*/ 2130714 h 2689699"/>
                  <a:gd name="connsiteX70" fmla="*/ 1444142 w 2535325"/>
                  <a:gd name="connsiteY70" fmla="*/ 2132187 h 2689699"/>
                  <a:gd name="connsiteX71" fmla="*/ 1438249 w 2535325"/>
                  <a:gd name="connsiteY71" fmla="*/ 2139798 h 2689699"/>
                  <a:gd name="connsiteX72" fmla="*/ 1435794 w 2535325"/>
                  <a:gd name="connsiteY72" fmla="*/ 2145691 h 2689699"/>
                  <a:gd name="connsiteX73" fmla="*/ 1434321 w 2535325"/>
                  <a:gd name="connsiteY73" fmla="*/ 2151829 h 2689699"/>
                  <a:gd name="connsiteX74" fmla="*/ 1427446 w 2535325"/>
                  <a:gd name="connsiteY74" fmla="*/ 2167542 h 2689699"/>
                  <a:gd name="connsiteX75" fmla="*/ 1418117 w 2535325"/>
                  <a:gd name="connsiteY75" fmla="*/ 2199705 h 2689699"/>
                  <a:gd name="connsiteX76" fmla="*/ 1417380 w 2535325"/>
                  <a:gd name="connsiteY76" fmla="*/ 2211489 h 2689699"/>
                  <a:gd name="connsiteX77" fmla="*/ 1386478 w 2535325"/>
                  <a:gd name="connsiteY77" fmla="*/ 2688539 h 2689699"/>
                  <a:gd name="connsiteX78" fmla="*/ 2535321 w 2535325"/>
                  <a:gd name="connsiteY78" fmla="*/ 2054358 h 2689699"/>
                  <a:gd name="connsiteX79" fmla="*/ 2434314 w 2535325"/>
                  <a:gd name="connsiteY79" fmla="*/ 1499243 h 2689699"/>
                  <a:gd name="connsiteX80" fmla="*/ 700960 w 2535325"/>
                  <a:gd name="connsiteY80" fmla="*/ 836100 h 2689699"/>
                  <a:gd name="connsiteX81" fmla="*/ 700960 w 2535325"/>
                  <a:gd name="connsiteY81" fmla="*/ 839291 h 2689699"/>
                  <a:gd name="connsiteX82" fmla="*/ 696049 w 2535325"/>
                  <a:gd name="connsiteY82" fmla="*/ 844447 h 2689699"/>
                  <a:gd name="connsiteX83" fmla="*/ 700960 w 2535325"/>
                  <a:gd name="connsiteY83" fmla="*/ 836100 h 2689699"/>
                  <a:gd name="connsiteX84" fmla="*/ 877732 w 2535325"/>
                  <a:gd name="connsiteY84" fmla="*/ 1341866 h 2689699"/>
                  <a:gd name="connsiteX85" fmla="*/ 707834 w 2535325"/>
                  <a:gd name="connsiteY85" fmla="*/ 1454313 h 2689699"/>
                  <a:gd name="connsiteX86" fmla="*/ 617975 w 2535325"/>
                  <a:gd name="connsiteY86" fmla="*/ 1422396 h 2689699"/>
                  <a:gd name="connsiteX87" fmla="*/ 512157 w 2535325"/>
                  <a:gd name="connsiteY87" fmla="*/ 1385077 h 2689699"/>
                  <a:gd name="connsiteX88" fmla="*/ 550212 w 2535325"/>
                  <a:gd name="connsiteY88" fmla="*/ 1349231 h 2689699"/>
                  <a:gd name="connsiteX89" fmla="*/ 765040 w 2535325"/>
                  <a:gd name="connsiteY89" fmla="*/ 1141769 h 2689699"/>
                  <a:gd name="connsiteX90" fmla="*/ 772651 w 2535325"/>
                  <a:gd name="connsiteY90" fmla="*/ 1134158 h 2689699"/>
                  <a:gd name="connsiteX91" fmla="*/ 785418 w 2535325"/>
                  <a:gd name="connsiteY91" fmla="*/ 1155027 h 2689699"/>
                  <a:gd name="connsiteX92" fmla="*/ 832557 w 2535325"/>
                  <a:gd name="connsiteY92" fmla="*/ 1228191 h 2689699"/>
                  <a:gd name="connsiteX93" fmla="*/ 877732 w 2535325"/>
                  <a:gd name="connsiteY93" fmla="*/ 1341866 h 2689699"/>
                  <a:gd name="connsiteX0" fmla="*/ 2431729 w 2532740"/>
                  <a:gd name="connsiteY0" fmla="*/ 1499243 h 2689699"/>
                  <a:gd name="connsiteX1" fmla="*/ 2353900 w 2532740"/>
                  <a:gd name="connsiteY1" fmla="*/ 1366418 h 2689699"/>
                  <a:gd name="connsiteX2" fmla="*/ 2322719 w 2532740"/>
                  <a:gd name="connsiteY2" fmla="*/ 1249797 h 2689699"/>
                  <a:gd name="connsiteX3" fmla="*/ 2259376 w 2532740"/>
                  <a:gd name="connsiteY3" fmla="*/ 987338 h 2689699"/>
                  <a:gd name="connsiteX4" fmla="*/ 2195787 w 2532740"/>
                  <a:gd name="connsiteY4" fmla="*/ 722916 h 2689699"/>
                  <a:gd name="connsiteX5" fmla="*/ 2194314 w 2532740"/>
                  <a:gd name="connsiteY5" fmla="*/ 717023 h 2689699"/>
                  <a:gd name="connsiteX6" fmla="*/ 2049704 w 2532740"/>
                  <a:gd name="connsiteY6" fmla="*/ 359550 h 2689699"/>
                  <a:gd name="connsiteX7" fmla="*/ 1961072 w 2532740"/>
                  <a:gd name="connsiteY7" fmla="*/ 244647 h 2689699"/>
                  <a:gd name="connsiteX8" fmla="*/ 1394417 w 2532740"/>
                  <a:gd name="connsiteY8" fmla="*/ 2567 h 2689699"/>
                  <a:gd name="connsiteX9" fmla="*/ 1153319 w 2532740"/>
                  <a:gd name="connsiteY9" fmla="*/ 71066 h 2689699"/>
                  <a:gd name="connsiteX10" fmla="*/ 751652 w 2532740"/>
                  <a:gd name="connsiteY10" fmla="*/ 430259 h 2689699"/>
                  <a:gd name="connsiteX11" fmla="*/ 748951 w 2532740"/>
                  <a:gd name="connsiteY11" fmla="*/ 434187 h 2689699"/>
                  <a:gd name="connsiteX12" fmla="*/ 746496 w 2532740"/>
                  <a:gd name="connsiteY12" fmla="*/ 438361 h 2689699"/>
                  <a:gd name="connsiteX13" fmla="*/ 746496 w 2532740"/>
                  <a:gd name="connsiteY13" fmla="*/ 438361 h 2689699"/>
                  <a:gd name="connsiteX14" fmla="*/ 746496 w 2532740"/>
                  <a:gd name="connsiteY14" fmla="*/ 438361 h 2689699"/>
                  <a:gd name="connsiteX15" fmla="*/ 746742 w 2532740"/>
                  <a:gd name="connsiteY15" fmla="*/ 439589 h 2689699"/>
                  <a:gd name="connsiteX16" fmla="*/ 746742 w 2532740"/>
                  <a:gd name="connsiteY16" fmla="*/ 439589 h 2689699"/>
                  <a:gd name="connsiteX17" fmla="*/ 713106 w 2532740"/>
                  <a:gd name="connsiteY17" fmla="*/ 514471 h 2689699"/>
                  <a:gd name="connsiteX18" fmla="*/ 677997 w 2532740"/>
                  <a:gd name="connsiteY18" fmla="*/ 698610 h 2689699"/>
                  <a:gd name="connsiteX19" fmla="*/ 680697 w 2532740"/>
                  <a:gd name="connsiteY19" fmla="*/ 782086 h 2689699"/>
                  <a:gd name="connsiteX20" fmla="*/ 692728 w 2532740"/>
                  <a:gd name="connsiteY20" fmla="*/ 845920 h 2689699"/>
                  <a:gd name="connsiteX21" fmla="*/ 644852 w 2532740"/>
                  <a:gd name="connsiteY21" fmla="*/ 889377 h 2689699"/>
                  <a:gd name="connsiteX22" fmla="*/ 567759 w 2532740"/>
                  <a:gd name="connsiteY22" fmla="*/ 962050 h 2689699"/>
                  <a:gd name="connsiteX23" fmla="*/ 478882 w 2532740"/>
                  <a:gd name="connsiteY23" fmla="*/ 1045280 h 2689699"/>
                  <a:gd name="connsiteX24" fmla="*/ 381166 w 2532740"/>
                  <a:gd name="connsiteY24" fmla="*/ 1136859 h 2689699"/>
                  <a:gd name="connsiteX25" fmla="*/ 333781 w 2532740"/>
                  <a:gd name="connsiteY25" fmla="*/ 1181297 h 2689699"/>
                  <a:gd name="connsiteX26" fmla="*/ 256934 w 2532740"/>
                  <a:gd name="connsiteY26" fmla="*/ 1259126 h 2689699"/>
                  <a:gd name="connsiteX27" fmla="*/ 220106 w 2532740"/>
                  <a:gd name="connsiteY27" fmla="*/ 1362980 h 2689699"/>
                  <a:gd name="connsiteX28" fmla="*/ 210286 w 2532740"/>
                  <a:gd name="connsiteY28" fmla="*/ 1427306 h 2689699"/>
                  <a:gd name="connsiteX29" fmla="*/ 191135 w 2532740"/>
                  <a:gd name="connsiteY29" fmla="*/ 1552029 h 2689699"/>
                  <a:gd name="connsiteX30" fmla="*/ 148661 w 2532740"/>
                  <a:gd name="connsiteY30" fmla="*/ 1832165 h 2689699"/>
                  <a:gd name="connsiteX31" fmla="*/ 139331 w 2532740"/>
                  <a:gd name="connsiteY31" fmla="*/ 1859172 h 2689699"/>
                  <a:gd name="connsiteX32" fmla="*/ 0 w 2532740"/>
                  <a:gd name="connsiteY32" fmla="*/ 2105196 h 2689699"/>
                  <a:gd name="connsiteX33" fmla="*/ 277423 w 2532740"/>
                  <a:gd name="connsiteY33" fmla="*/ 2412813 h 2689699"/>
                  <a:gd name="connsiteX34" fmla="*/ 344338 w 2532740"/>
                  <a:gd name="connsiteY34" fmla="*/ 2140289 h 2689699"/>
                  <a:gd name="connsiteX35" fmla="*/ 395897 w 2532740"/>
                  <a:gd name="connsiteY35" fmla="*/ 2029561 h 2689699"/>
                  <a:gd name="connsiteX36" fmla="*/ 437635 w 2532740"/>
                  <a:gd name="connsiteY36" fmla="*/ 1946330 h 2689699"/>
                  <a:gd name="connsiteX37" fmla="*/ 513746 w 2532740"/>
                  <a:gd name="connsiteY37" fmla="*/ 1861381 h 2689699"/>
                  <a:gd name="connsiteX38" fmla="*/ 607288 w 2532740"/>
                  <a:gd name="connsiteY38" fmla="*/ 1795091 h 2689699"/>
                  <a:gd name="connsiteX39" fmla="*/ 702303 w 2532740"/>
                  <a:gd name="connsiteY39" fmla="*/ 1688782 h 2689699"/>
                  <a:gd name="connsiteX40" fmla="*/ 765401 w 2532740"/>
                  <a:gd name="connsiteY40" fmla="*/ 1593521 h 2689699"/>
                  <a:gd name="connsiteX41" fmla="*/ 828008 w 2532740"/>
                  <a:gd name="connsiteY41" fmla="*/ 1541472 h 2689699"/>
                  <a:gd name="connsiteX42" fmla="*/ 897244 w 2532740"/>
                  <a:gd name="connsiteY42" fmla="*/ 1498015 h 2689699"/>
                  <a:gd name="connsiteX43" fmla="*/ 905101 w 2532740"/>
                  <a:gd name="connsiteY43" fmla="*/ 1554730 h 2689699"/>
                  <a:gd name="connsiteX44" fmla="*/ 905101 w 2532740"/>
                  <a:gd name="connsiteY44" fmla="*/ 1581737 h 2689699"/>
                  <a:gd name="connsiteX45" fmla="*/ 925233 w 2532740"/>
                  <a:gd name="connsiteY45" fmla="*/ 1612181 h 2689699"/>
                  <a:gd name="connsiteX46" fmla="*/ 978019 w 2532740"/>
                  <a:gd name="connsiteY46" fmla="*/ 1631086 h 2689699"/>
                  <a:gd name="connsiteX47" fmla="*/ 1029824 w 2532740"/>
                  <a:gd name="connsiteY47" fmla="*/ 1743533 h 2689699"/>
                  <a:gd name="connsiteX48" fmla="*/ 1130240 w 2532740"/>
                  <a:gd name="connsiteY48" fmla="*/ 1761210 h 2689699"/>
                  <a:gd name="connsiteX49" fmla="*/ 1162894 w 2532740"/>
                  <a:gd name="connsiteY49" fmla="*/ 1765384 h 2689699"/>
                  <a:gd name="connsiteX50" fmla="*/ 1126558 w 2532740"/>
                  <a:gd name="connsiteY50" fmla="*/ 1794846 h 2689699"/>
                  <a:gd name="connsiteX51" fmla="*/ 1088748 w 2532740"/>
                  <a:gd name="connsiteY51" fmla="*/ 1805894 h 2689699"/>
                  <a:gd name="connsiteX52" fmla="*/ 1074753 w 2532740"/>
                  <a:gd name="connsiteY52" fmla="*/ 1854507 h 2689699"/>
                  <a:gd name="connsiteX53" fmla="*/ 1143007 w 2532740"/>
                  <a:gd name="connsiteY53" fmla="*/ 1905820 h 2689699"/>
                  <a:gd name="connsiteX54" fmla="*/ 1222064 w 2532740"/>
                  <a:gd name="connsiteY54" fmla="*/ 2064424 h 2689699"/>
                  <a:gd name="connsiteX55" fmla="*/ 1255945 w 2532740"/>
                  <a:gd name="connsiteY55" fmla="*/ 2080137 h 2689699"/>
                  <a:gd name="connsiteX56" fmla="*/ 1271167 w 2532740"/>
                  <a:gd name="connsiteY56" fmla="*/ 2082593 h 2689699"/>
                  <a:gd name="connsiteX57" fmla="*/ 1392699 w 2532740"/>
                  <a:gd name="connsiteY57" fmla="*/ 2064179 h 2689699"/>
                  <a:gd name="connsiteX58" fmla="*/ 1494343 w 2532740"/>
                  <a:gd name="connsiteY58" fmla="*/ 2029315 h 2689699"/>
                  <a:gd name="connsiteX59" fmla="*/ 1491397 w 2532740"/>
                  <a:gd name="connsiteY59" fmla="*/ 2024159 h 2689699"/>
                  <a:gd name="connsiteX60" fmla="*/ 1494588 w 2532740"/>
                  <a:gd name="connsiteY60" fmla="*/ 2029315 h 2689699"/>
                  <a:gd name="connsiteX61" fmla="*/ 1494343 w 2532740"/>
                  <a:gd name="connsiteY61" fmla="*/ 2029315 h 2689699"/>
                  <a:gd name="connsiteX62" fmla="*/ 1494834 w 2532740"/>
                  <a:gd name="connsiteY62" fmla="*/ 2029806 h 2689699"/>
                  <a:gd name="connsiteX63" fmla="*/ 1497044 w 2532740"/>
                  <a:gd name="connsiteY63" fmla="*/ 2033735 h 2689699"/>
                  <a:gd name="connsiteX64" fmla="*/ 1496798 w 2532740"/>
                  <a:gd name="connsiteY64" fmla="*/ 2044046 h 2689699"/>
                  <a:gd name="connsiteX65" fmla="*/ 1496061 w 2532740"/>
                  <a:gd name="connsiteY65" fmla="*/ 2044783 h 2689699"/>
                  <a:gd name="connsiteX66" fmla="*/ 1494834 w 2532740"/>
                  <a:gd name="connsiteY66" fmla="*/ 2063442 h 2689699"/>
                  <a:gd name="connsiteX67" fmla="*/ 1479121 w 2532740"/>
                  <a:gd name="connsiteY67" fmla="*/ 2090449 h 2689699"/>
                  <a:gd name="connsiteX68" fmla="*/ 1451623 w 2532740"/>
                  <a:gd name="connsiteY68" fmla="*/ 2119666 h 2689699"/>
                  <a:gd name="connsiteX69" fmla="*/ 1442784 w 2532740"/>
                  <a:gd name="connsiteY69" fmla="*/ 2130714 h 2689699"/>
                  <a:gd name="connsiteX70" fmla="*/ 1441557 w 2532740"/>
                  <a:gd name="connsiteY70" fmla="*/ 2132187 h 2689699"/>
                  <a:gd name="connsiteX71" fmla="*/ 1435664 w 2532740"/>
                  <a:gd name="connsiteY71" fmla="*/ 2139798 h 2689699"/>
                  <a:gd name="connsiteX72" fmla="*/ 1433209 w 2532740"/>
                  <a:gd name="connsiteY72" fmla="*/ 2145691 h 2689699"/>
                  <a:gd name="connsiteX73" fmla="*/ 1431736 w 2532740"/>
                  <a:gd name="connsiteY73" fmla="*/ 2151829 h 2689699"/>
                  <a:gd name="connsiteX74" fmla="*/ 1424861 w 2532740"/>
                  <a:gd name="connsiteY74" fmla="*/ 2167542 h 2689699"/>
                  <a:gd name="connsiteX75" fmla="*/ 1415532 w 2532740"/>
                  <a:gd name="connsiteY75" fmla="*/ 2199705 h 2689699"/>
                  <a:gd name="connsiteX76" fmla="*/ 1414795 w 2532740"/>
                  <a:gd name="connsiteY76" fmla="*/ 2211489 h 2689699"/>
                  <a:gd name="connsiteX77" fmla="*/ 1383893 w 2532740"/>
                  <a:gd name="connsiteY77" fmla="*/ 2688539 h 2689699"/>
                  <a:gd name="connsiteX78" fmla="*/ 2532736 w 2532740"/>
                  <a:gd name="connsiteY78" fmla="*/ 2054358 h 2689699"/>
                  <a:gd name="connsiteX79" fmla="*/ 2431729 w 2532740"/>
                  <a:gd name="connsiteY79" fmla="*/ 1499243 h 2689699"/>
                  <a:gd name="connsiteX80" fmla="*/ 698375 w 2532740"/>
                  <a:gd name="connsiteY80" fmla="*/ 836100 h 2689699"/>
                  <a:gd name="connsiteX81" fmla="*/ 698375 w 2532740"/>
                  <a:gd name="connsiteY81" fmla="*/ 839291 h 2689699"/>
                  <a:gd name="connsiteX82" fmla="*/ 693464 w 2532740"/>
                  <a:gd name="connsiteY82" fmla="*/ 844447 h 2689699"/>
                  <a:gd name="connsiteX83" fmla="*/ 698375 w 2532740"/>
                  <a:gd name="connsiteY83" fmla="*/ 836100 h 2689699"/>
                  <a:gd name="connsiteX84" fmla="*/ 875147 w 2532740"/>
                  <a:gd name="connsiteY84" fmla="*/ 1341866 h 2689699"/>
                  <a:gd name="connsiteX85" fmla="*/ 705249 w 2532740"/>
                  <a:gd name="connsiteY85" fmla="*/ 1454313 h 2689699"/>
                  <a:gd name="connsiteX86" fmla="*/ 615390 w 2532740"/>
                  <a:gd name="connsiteY86" fmla="*/ 1422396 h 2689699"/>
                  <a:gd name="connsiteX87" fmla="*/ 509572 w 2532740"/>
                  <a:gd name="connsiteY87" fmla="*/ 1385077 h 2689699"/>
                  <a:gd name="connsiteX88" fmla="*/ 547627 w 2532740"/>
                  <a:gd name="connsiteY88" fmla="*/ 1349231 h 2689699"/>
                  <a:gd name="connsiteX89" fmla="*/ 762455 w 2532740"/>
                  <a:gd name="connsiteY89" fmla="*/ 1141769 h 2689699"/>
                  <a:gd name="connsiteX90" fmla="*/ 770066 w 2532740"/>
                  <a:gd name="connsiteY90" fmla="*/ 1134158 h 2689699"/>
                  <a:gd name="connsiteX91" fmla="*/ 782833 w 2532740"/>
                  <a:gd name="connsiteY91" fmla="*/ 1155027 h 2689699"/>
                  <a:gd name="connsiteX92" fmla="*/ 829972 w 2532740"/>
                  <a:gd name="connsiteY92" fmla="*/ 1228191 h 2689699"/>
                  <a:gd name="connsiteX93" fmla="*/ 875147 w 2532740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6175 w 2530902"/>
                  <a:gd name="connsiteY34" fmla="*/ 2167851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32164 w 2533175"/>
                  <a:gd name="connsiteY0" fmla="*/ 1499243 h 2689699"/>
                  <a:gd name="connsiteX1" fmla="*/ 2354335 w 2533175"/>
                  <a:gd name="connsiteY1" fmla="*/ 1366418 h 2689699"/>
                  <a:gd name="connsiteX2" fmla="*/ 2323154 w 2533175"/>
                  <a:gd name="connsiteY2" fmla="*/ 1249797 h 2689699"/>
                  <a:gd name="connsiteX3" fmla="*/ 2259811 w 2533175"/>
                  <a:gd name="connsiteY3" fmla="*/ 987338 h 2689699"/>
                  <a:gd name="connsiteX4" fmla="*/ 2196222 w 2533175"/>
                  <a:gd name="connsiteY4" fmla="*/ 722916 h 2689699"/>
                  <a:gd name="connsiteX5" fmla="*/ 2194749 w 2533175"/>
                  <a:gd name="connsiteY5" fmla="*/ 717023 h 2689699"/>
                  <a:gd name="connsiteX6" fmla="*/ 2050139 w 2533175"/>
                  <a:gd name="connsiteY6" fmla="*/ 359550 h 2689699"/>
                  <a:gd name="connsiteX7" fmla="*/ 1961507 w 2533175"/>
                  <a:gd name="connsiteY7" fmla="*/ 244647 h 2689699"/>
                  <a:gd name="connsiteX8" fmla="*/ 1394852 w 2533175"/>
                  <a:gd name="connsiteY8" fmla="*/ 2567 h 2689699"/>
                  <a:gd name="connsiteX9" fmla="*/ 1153754 w 2533175"/>
                  <a:gd name="connsiteY9" fmla="*/ 71066 h 2689699"/>
                  <a:gd name="connsiteX10" fmla="*/ 752087 w 2533175"/>
                  <a:gd name="connsiteY10" fmla="*/ 430259 h 2689699"/>
                  <a:gd name="connsiteX11" fmla="*/ 749386 w 2533175"/>
                  <a:gd name="connsiteY11" fmla="*/ 434187 h 2689699"/>
                  <a:gd name="connsiteX12" fmla="*/ 746931 w 2533175"/>
                  <a:gd name="connsiteY12" fmla="*/ 438361 h 2689699"/>
                  <a:gd name="connsiteX13" fmla="*/ 746931 w 2533175"/>
                  <a:gd name="connsiteY13" fmla="*/ 438361 h 2689699"/>
                  <a:gd name="connsiteX14" fmla="*/ 746931 w 2533175"/>
                  <a:gd name="connsiteY14" fmla="*/ 438361 h 2689699"/>
                  <a:gd name="connsiteX15" fmla="*/ 747177 w 2533175"/>
                  <a:gd name="connsiteY15" fmla="*/ 439589 h 2689699"/>
                  <a:gd name="connsiteX16" fmla="*/ 747177 w 2533175"/>
                  <a:gd name="connsiteY16" fmla="*/ 439589 h 2689699"/>
                  <a:gd name="connsiteX17" fmla="*/ 713541 w 2533175"/>
                  <a:gd name="connsiteY17" fmla="*/ 514471 h 2689699"/>
                  <a:gd name="connsiteX18" fmla="*/ 678432 w 2533175"/>
                  <a:gd name="connsiteY18" fmla="*/ 698610 h 2689699"/>
                  <a:gd name="connsiteX19" fmla="*/ 681132 w 2533175"/>
                  <a:gd name="connsiteY19" fmla="*/ 782086 h 2689699"/>
                  <a:gd name="connsiteX20" fmla="*/ 693163 w 2533175"/>
                  <a:gd name="connsiteY20" fmla="*/ 845920 h 2689699"/>
                  <a:gd name="connsiteX21" fmla="*/ 645287 w 2533175"/>
                  <a:gd name="connsiteY21" fmla="*/ 889377 h 2689699"/>
                  <a:gd name="connsiteX22" fmla="*/ 568194 w 2533175"/>
                  <a:gd name="connsiteY22" fmla="*/ 962050 h 2689699"/>
                  <a:gd name="connsiteX23" fmla="*/ 479317 w 2533175"/>
                  <a:gd name="connsiteY23" fmla="*/ 1045280 h 2689699"/>
                  <a:gd name="connsiteX24" fmla="*/ 381601 w 2533175"/>
                  <a:gd name="connsiteY24" fmla="*/ 1136859 h 2689699"/>
                  <a:gd name="connsiteX25" fmla="*/ 334216 w 2533175"/>
                  <a:gd name="connsiteY25" fmla="*/ 1181297 h 2689699"/>
                  <a:gd name="connsiteX26" fmla="*/ 257369 w 2533175"/>
                  <a:gd name="connsiteY26" fmla="*/ 1259126 h 2689699"/>
                  <a:gd name="connsiteX27" fmla="*/ 220541 w 2533175"/>
                  <a:gd name="connsiteY27" fmla="*/ 1362980 h 2689699"/>
                  <a:gd name="connsiteX28" fmla="*/ 210721 w 2533175"/>
                  <a:gd name="connsiteY28" fmla="*/ 1427306 h 2689699"/>
                  <a:gd name="connsiteX29" fmla="*/ 191570 w 2533175"/>
                  <a:gd name="connsiteY29" fmla="*/ 1552029 h 2689699"/>
                  <a:gd name="connsiteX30" fmla="*/ 149096 w 2533175"/>
                  <a:gd name="connsiteY30" fmla="*/ 1832165 h 2689699"/>
                  <a:gd name="connsiteX31" fmla="*/ 2273 w 2533175"/>
                  <a:gd name="connsiteY31" fmla="*/ 2094171 h 2689699"/>
                  <a:gd name="connsiteX32" fmla="*/ 277858 w 2533175"/>
                  <a:gd name="connsiteY32" fmla="*/ 2412813 h 2689699"/>
                  <a:gd name="connsiteX33" fmla="*/ 396332 w 2533175"/>
                  <a:gd name="connsiteY33" fmla="*/ 2029561 h 2689699"/>
                  <a:gd name="connsiteX34" fmla="*/ 438070 w 2533175"/>
                  <a:gd name="connsiteY34" fmla="*/ 1946330 h 2689699"/>
                  <a:gd name="connsiteX35" fmla="*/ 514181 w 2533175"/>
                  <a:gd name="connsiteY35" fmla="*/ 1861381 h 2689699"/>
                  <a:gd name="connsiteX36" fmla="*/ 607723 w 2533175"/>
                  <a:gd name="connsiteY36" fmla="*/ 1795091 h 2689699"/>
                  <a:gd name="connsiteX37" fmla="*/ 702738 w 2533175"/>
                  <a:gd name="connsiteY37" fmla="*/ 1688782 h 2689699"/>
                  <a:gd name="connsiteX38" fmla="*/ 765836 w 2533175"/>
                  <a:gd name="connsiteY38" fmla="*/ 1593521 h 2689699"/>
                  <a:gd name="connsiteX39" fmla="*/ 828443 w 2533175"/>
                  <a:gd name="connsiteY39" fmla="*/ 1541472 h 2689699"/>
                  <a:gd name="connsiteX40" fmla="*/ 897679 w 2533175"/>
                  <a:gd name="connsiteY40" fmla="*/ 1498015 h 2689699"/>
                  <a:gd name="connsiteX41" fmla="*/ 905536 w 2533175"/>
                  <a:gd name="connsiteY41" fmla="*/ 1554730 h 2689699"/>
                  <a:gd name="connsiteX42" fmla="*/ 905536 w 2533175"/>
                  <a:gd name="connsiteY42" fmla="*/ 1581737 h 2689699"/>
                  <a:gd name="connsiteX43" fmla="*/ 925668 w 2533175"/>
                  <a:gd name="connsiteY43" fmla="*/ 1612181 h 2689699"/>
                  <a:gd name="connsiteX44" fmla="*/ 978454 w 2533175"/>
                  <a:gd name="connsiteY44" fmla="*/ 1631086 h 2689699"/>
                  <a:gd name="connsiteX45" fmla="*/ 1030259 w 2533175"/>
                  <a:gd name="connsiteY45" fmla="*/ 1743533 h 2689699"/>
                  <a:gd name="connsiteX46" fmla="*/ 1130675 w 2533175"/>
                  <a:gd name="connsiteY46" fmla="*/ 1761210 h 2689699"/>
                  <a:gd name="connsiteX47" fmla="*/ 1163329 w 2533175"/>
                  <a:gd name="connsiteY47" fmla="*/ 1765384 h 2689699"/>
                  <a:gd name="connsiteX48" fmla="*/ 1126993 w 2533175"/>
                  <a:gd name="connsiteY48" fmla="*/ 1794846 h 2689699"/>
                  <a:gd name="connsiteX49" fmla="*/ 1089183 w 2533175"/>
                  <a:gd name="connsiteY49" fmla="*/ 1805894 h 2689699"/>
                  <a:gd name="connsiteX50" fmla="*/ 1075188 w 2533175"/>
                  <a:gd name="connsiteY50" fmla="*/ 1854507 h 2689699"/>
                  <a:gd name="connsiteX51" fmla="*/ 1143442 w 2533175"/>
                  <a:gd name="connsiteY51" fmla="*/ 1905820 h 2689699"/>
                  <a:gd name="connsiteX52" fmla="*/ 1222499 w 2533175"/>
                  <a:gd name="connsiteY52" fmla="*/ 2064424 h 2689699"/>
                  <a:gd name="connsiteX53" fmla="*/ 1256380 w 2533175"/>
                  <a:gd name="connsiteY53" fmla="*/ 2080137 h 2689699"/>
                  <a:gd name="connsiteX54" fmla="*/ 1271602 w 2533175"/>
                  <a:gd name="connsiteY54" fmla="*/ 2082593 h 2689699"/>
                  <a:gd name="connsiteX55" fmla="*/ 1393134 w 2533175"/>
                  <a:gd name="connsiteY55" fmla="*/ 2064179 h 2689699"/>
                  <a:gd name="connsiteX56" fmla="*/ 1494778 w 2533175"/>
                  <a:gd name="connsiteY56" fmla="*/ 2029315 h 2689699"/>
                  <a:gd name="connsiteX57" fmla="*/ 1491832 w 2533175"/>
                  <a:gd name="connsiteY57" fmla="*/ 2024159 h 2689699"/>
                  <a:gd name="connsiteX58" fmla="*/ 1495023 w 2533175"/>
                  <a:gd name="connsiteY58" fmla="*/ 2029315 h 2689699"/>
                  <a:gd name="connsiteX59" fmla="*/ 1494778 w 2533175"/>
                  <a:gd name="connsiteY59" fmla="*/ 2029315 h 2689699"/>
                  <a:gd name="connsiteX60" fmla="*/ 1495269 w 2533175"/>
                  <a:gd name="connsiteY60" fmla="*/ 2029806 h 2689699"/>
                  <a:gd name="connsiteX61" fmla="*/ 1497479 w 2533175"/>
                  <a:gd name="connsiteY61" fmla="*/ 2033735 h 2689699"/>
                  <a:gd name="connsiteX62" fmla="*/ 1497233 w 2533175"/>
                  <a:gd name="connsiteY62" fmla="*/ 2044046 h 2689699"/>
                  <a:gd name="connsiteX63" fmla="*/ 1496496 w 2533175"/>
                  <a:gd name="connsiteY63" fmla="*/ 2044783 h 2689699"/>
                  <a:gd name="connsiteX64" fmla="*/ 1495269 w 2533175"/>
                  <a:gd name="connsiteY64" fmla="*/ 2063442 h 2689699"/>
                  <a:gd name="connsiteX65" fmla="*/ 1479556 w 2533175"/>
                  <a:gd name="connsiteY65" fmla="*/ 2090449 h 2689699"/>
                  <a:gd name="connsiteX66" fmla="*/ 1452058 w 2533175"/>
                  <a:gd name="connsiteY66" fmla="*/ 2119666 h 2689699"/>
                  <a:gd name="connsiteX67" fmla="*/ 1443219 w 2533175"/>
                  <a:gd name="connsiteY67" fmla="*/ 2130714 h 2689699"/>
                  <a:gd name="connsiteX68" fmla="*/ 1441992 w 2533175"/>
                  <a:gd name="connsiteY68" fmla="*/ 2132187 h 2689699"/>
                  <a:gd name="connsiteX69" fmla="*/ 1436099 w 2533175"/>
                  <a:gd name="connsiteY69" fmla="*/ 2139798 h 2689699"/>
                  <a:gd name="connsiteX70" fmla="*/ 1433644 w 2533175"/>
                  <a:gd name="connsiteY70" fmla="*/ 2145691 h 2689699"/>
                  <a:gd name="connsiteX71" fmla="*/ 1432171 w 2533175"/>
                  <a:gd name="connsiteY71" fmla="*/ 2151829 h 2689699"/>
                  <a:gd name="connsiteX72" fmla="*/ 1425296 w 2533175"/>
                  <a:gd name="connsiteY72" fmla="*/ 2167542 h 2689699"/>
                  <a:gd name="connsiteX73" fmla="*/ 1415967 w 2533175"/>
                  <a:gd name="connsiteY73" fmla="*/ 2199705 h 2689699"/>
                  <a:gd name="connsiteX74" fmla="*/ 1415230 w 2533175"/>
                  <a:gd name="connsiteY74" fmla="*/ 2211489 h 2689699"/>
                  <a:gd name="connsiteX75" fmla="*/ 1384328 w 2533175"/>
                  <a:gd name="connsiteY75" fmla="*/ 2688539 h 2689699"/>
                  <a:gd name="connsiteX76" fmla="*/ 2533171 w 2533175"/>
                  <a:gd name="connsiteY76" fmla="*/ 2054358 h 2689699"/>
                  <a:gd name="connsiteX77" fmla="*/ 2432164 w 2533175"/>
                  <a:gd name="connsiteY77" fmla="*/ 1499243 h 2689699"/>
                  <a:gd name="connsiteX78" fmla="*/ 698810 w 2533175"/>
                  <a:gd name="connsiteY78" fmla="*/ 836100 h 2689699"/>
                  <a:gd name="connsiteX79" fmla="*/ 698810 w 2533175"/>
                  <a:gd name="connsiteY79" fmla="*/ 839291 h 2689699"/>
                  <a:gd name="connsiteX80" fmla="*/ 693899 w 2533175"/>
                  <a:gd name="connsiteY80" fmla="*/ 844447 h 2689699"/>
                  <a:gd name="connsiteX81" fmla="*/ 698810 w 2533175"/>
                  <a:gd name="connsiteY81" fmla="*/ 836100 h 2689699"/>
                  <a:gd name="connsiteX82" fmla="*/ 875582 w 2533175"/>
                  <a:gd name="connsiteY82" fmla="*/ 1341866 h 2689699"/>
                  <a:gd name="connsiteX83" fmla="*/ 705684 w 2533175"/>
                  <a:gd name="connsiteY83" fmla="*/ 1454313 h 2689699"/>
                  <a:gd name="connsiteX84" fmla="*/ 615825 w 2533175"/>
                  <a:gd name="connsiteY84" fmla="*/ 1422396 h 2689699"/>
                  <a:gd name="connsiteX85" fmla="*/ 510007 w 2533175"/>
                  <a:gd name="connsiteY85" fmla="*/ 1385077 h 2689699"/>
                  <a:gd name="connsiteX86" fmla="*/ 548062 w 2533175"/>
                  <a:gd name="connsiteY86" fmla="*/ 1349231 h 2689699"/>
                  <a:gd name="connsiteX87" fmla="*/ 762890 w 2533175"/>
                  <a:gd name="connsiteY87" fmla="*/ 1141769 h 2689699"/>
                  <a:gd name="connsiteX88" fmla="*/ 770501 w 2533175"/>
                  <a:gd name="connsiteY88" fmla="*/ 1134158 h 2689699"/>
                  <a:gd name="connsiteX89" fmla="*/ 783268 w 2533175"/>
                  <a:gd name="connsiteY89" fmla="*/ 1155027 h 2689699"/>
                  <a:gd name="connsiteX90" fmla="*/ 830407 w 2533175"/>
                  <a:gd name="connsiteY90" fmla="*/ 1228191 h 2689699"/>
                  <a:gd name="connsiteX91" fmla="*/ 875582 w 2533175"/>
                  <a:gd name="connsiteY91" fmla="*/ 1341866 h 2689699"/>
                  <a:gd name="connsiteX0" fmla="*/ 2432015 w 2533026"/>
                  <a:gd name="connsiteY0" fmla="*/ 1499243 h 2689699"/>
                  <a:gd name="connsiteX1" fmla="*/ 2354186 w 2533026"/>
                  <a:gd name="connsiteY1" fmla="*/ 1366418 h 2689699"/>
                  <a:gd name="connsiteX2" fmla="*/ 2323005 w 2533026"/>
                  <a:gd name="connsiteY2" fmla="*/ 1249797 h 2689699"/>
                  <a:gd name="connsiteX3" fmla="*/ 2259662 w 2533026"/>
                  <a:gd name="connsiteY3" fmla="*/ 987338 h 2689699"/>
                  <a:gd name="connsiteX4" fmla="*/ 2196073 w 2533026"/>
                  <a:gd name="connsiteY4" fmla="*/ 722916 h 2689699"/>
                  <a:gd name="connsiteX5" fmla="*/ 2194600 w 2533026"/>
                  <a:gd name="connsiteY5" fmla="*/ 717023 h 2689699"/>
                  <a:gd name="connsiteX6" fmla="*/ 2049990 w 2533026"/>
                  <a:gd name="connsiteY6" fmla="*/ 359550 h 2689699"/>
                  <a:gd name="connsiteX7" fmla="*/ 1961358 w 2533026"/>
                  <a:gd name="connsiteY7" fmla="*/ 244647 h 2689699"/>
                  <a:gd name="connsiteX8" fmla="*/ 1394703 w 2533026"/>
                  <a:gd name="connsiteY8" fmla="*/ 2567 h 2689699"/>
                  <a:gd name="connsiteX9" fmla="*/ 1153605 w 2533026"/>
                  <a:gd name="connsiteY9" fmla="*/ 71066 h 2689699"/>
                  <a:gd name="connsiteX10" fmla="*/ 751938 w 2533026"/>
                  <a:gd name="connsiteY10" fmla="*/ 430259 h 2689699"/>
                  <a:gd name="connsiteX11" fmla="*/ 749237 w 2533026"/>
                  <a:gd name="connsiteY11" fmla="*/ 434187 h 2689699"/>
                  <a:gd name="connsiteX12" fmla="*/ 746782 w 2533026"/>
                  <a:gd name="connsiteY12" fmla="*/ 438361 h 2689699"/>
                  <a:gd name="connsiteX13" fmla="*/ 746782 w 2533026"/>
                  <a:gd name="connsiteY13" fmla="*/ 438361 h 2689699"/>
                  <a:gd name="connsiteX14" fmla="*/ 746782 w 2533026"/>
                  <a:gd name="connsiteY14" fmla="*/ 438361 h 2689699"/>
                  <a:gd name="connsiteX15" fmla="*/ 747028 w 2533026"/>
                  <a:gd name="connsiteY15" fmla="*/ 439589 h 2689699"/>
                  <a:gd name="connsiteX16" fmla="*/ 747028 w 2533026"/>
                  <a:gd name="connsiteY16" fmla="*/ 439589 h 2689699"/>
                  <a:gd name="connsiteX17" fmla="*/ 713392 w 2533026"/>
                  <a:gd name="connsiteY17" fmla="*/ 514471 h 2689699"/>
                  <a:gd name="connsiteX18" fmla="*/ 678283 w 2533026"/>
                  <a:gd name="connsiteY18" fmla="*/ 698610 h 2689699"/>
                  <a:gd name="connsiteX19" fmla="*/ 680983 w 2533026"/>
                  <a:gd name="connsiteY19" fmla="*/ 782086 h 2689699"/>
                  <a:gd name="connsiteX20" fmla="*/ 693014 w 2533026"/>
                  <a:gd name="connsiteY20" fmla="*/ 845920 h 2689699"/>
                  <a:gd name="connsiteX21" fmla="*/ 645138 w 2533026"/>
                  <a:gd name="connsiteY21" fmla="*/ 889377 h 2689699"/>
                  <a:gd name="connsiteX22" fmla="*/ 568045 w 2533026"/>
                  <a:gd name="connsiteY22" fmla="*/ 962050 h 2689699"/>
                  <a:gd name="connsiteX23" fmla="*/ 479168 w 2533026"/>
                  <a:gd name="connsiteY23" fmla="*/ 1045280 h 2689699"/>
                  <a:gd name="connsiteX24" fmla="*/ 381452 w 2533026"/>
                  <a:gd name="connsiteY24" fmla="*/ 1136859 h 2689699"/>
                  <a:gd name="connsiteX25" fmla="*/ 334067 w 2533026"/>
                  <a:gd name="connsiteY25" fmla="*/ 1181297 h 2689699"/>
                  <a:gd name="connsiteX26" fmla="*/ 257220 w 2533026"/>
                  <a:gd name="connsiteY26" fmla="*/ 1259126 h 2689699"/>
                  <a:gd name="connsiteX27" fmla="*/ 220392 w 2533026"/>
                  <a:gd name="connsiteY27" fmla="*/ 1362980 h 2689699"/>
                  <a:gd name="connsiteX28" fmla="*/ 210572 w 2533026"/>
                  <a:gd name="connsiteY28" fmla="*/ 1427306 h 2689699"/>
                  <a:gd name="connsiteX29" fmla="*/ 191421 w 2533026"/>
                  <a:gd name="connsiteY29" fmla="*/ 1552029 h 2689699"/>
                  <a:gd name="connsiteX30" fmla="*/ 148947 w 2533026"/>
                  <a:gd name="connsiteY30" fmla="*/ 1832165 h 2689699"/>
                  <a:gd name="connsiteX31" fmla="*/ 2124 w 2533026"/>
                  <a:gd name="connsiteY31" fmla="*/ 2094171 h 2689699"/>
                  <a:gd name="connsiteX32" fmla="*/ 277709 w 2533026"/>
                  <a:gd name="connsiteY32" fmla="*/ 2412813 h 2689699"/>
                  <a:gd name="connsiteX33" fmla="*/ 396183 w 2533026"/>
                  <a:gd name="connsiteY33" fmla="*/ 2029561 h 2689699"/>
                  <a:gd name="connsiteX34" fmla="*/ 437921 w 2533026"/>
                  <a:gd name="connsiteY34" fmla="*/ 1946330 h 2689699"/>
                  <a:gd name="connsiteX35" fmla="*/ 514032 w 2533026"/>
                  <a:gd name="connsiteY35" fmla="*/ 1861381 h 2689699"/>
                  <a:gd name="connsiteX36" fmla="*/ 607574 w 2533026"/>
                  <a:gd name="connsiteY36" fmla="*/ 1795091 h 2689699"/>
                  <a:gd name="connsiteX37" fmla="*/ 702589 w 2533026"/>
                  <a:gd name="connsiteY37" fmla="*/ 1688782 h 2689699"/>
                  <a:gd name="connsiteX38" fmla="*/ 765687 w 2533026"/>
                  <a:gd name="connsiteY38" fmla="*/ 1593521 h 2689699"/>
                  <a:gd name="connsiteX39" fmla="*/ 828294 w 2533026"/>
                  <a:gd name="connsiteY39" fmla="*/ 1541472 h 2689699"/>
                  <a:gd name="connsiteX40" fmla="*/ 897530 w 2533026"/>
                  <a:gd name="connsiteY40" fmla="*/ 1498015 h 2689699"/>
                  <a:gd name="connsiteX41" fmla="*/ 905387 w 2533026"/>
                  <a:gd name="connsiteY41" fmla="*/ 1554730 h 2689699"/>
                  <a:gd name="connsiteX42" fmla="*/ 905387 w 2533026"/>
                  <a:gd name="connsiteY42" fmla="*/ 1581737 h 2689699"/>
                  <a:gd name="connsiteX43" fmla="*/ 925519 w 2533026"/>
                  <a:gd name="connsiteY43" fmla="*/ 1612181 h 2689699"/>
                  <a:gd name="connsiteX44" fmla="*/ 978305 w 2533026"/>
                  <a:gd name="connsiteY44" fmla="*/ 1631086 h 2689699"/>
                  <a:gd name="connsiteX45" fmla="*/ 1030110 w 2533026"/>
                  <a:gd name="connsiteY45" fmla="*/ 1743533 h 2689699"/>
                  <a:gd name="connsiteX46" fmla="*/ 1130526 w 2533026"/>
                  <a:gd name="connsiteY46" fmla="*/ 1761210 h 2689699"/>
                  <a:gd name="connsiteX47" fmla="*/ 1163180 w 2533026"/>
                  <a:gd name="connsiteY47" fmla="*/ 1765384 h 2689699"/>
                  <a:gd name="connsiteX48" fmla="*/ 1126844 w 2533026"/>
                  <a:gd name="connsiteY48" fmla="*/ 1794846 h 2689699"/>
                  <a:gd name="connsiteX49" fmla="*/ 1089034 w 2533026"/>
                  <a:gd name="connsiteY49" fmla="*/ 1805894 h 2689699"/>
                  <a:gd name="connsiteX50" fmla="*/ 1075039 w 2533026"/>
                  <a:gd name="connsiteY50" fmla="*/ 1854507 h 2689699"/>
                  <a:gd name="connsiteX51" fmla="*/ 1143293 w 2533026"/>
                  <a:gd name="connsiteY51" fmla="*/ 1905820 h 2689699"/>
                  <a:gd name="connsiteX52" fmla="*/ 1222350 w 2533026"/>
                  <a:gd name="connsiteY52" fmla="*/ 2064424 h 2689699"/>
                  <a:gd name="connsiteX53" fmla="*/ 1256231 w 2533026"/>
                  <a:gd name="connsiteY53" fmla="*/ 2080137 h 2689699"/>
                  <a:gd name="connsiteX54" fmla="*/ 1271453 w 2533026"/>
                  <a:gd name="connsiteY54" fmla="*/ 2082593 h 2689699"/>
                  <a:gd name="connsiteX55" fmla="*/ 1392985 w 2533026"/>
                  <a:gd name="connsiteY55" fmla="*/ 2064179 h 2689699"/>
                  <a:gd name="connsiteX56" fmla="*/ 1494629 w 2533026"/>
                  <a:gd name="connsiteY56" fmla="*/ 2029315 h 2689699"/>
                  <a:gd name="connsiteX57" fmla="*/ 1491683 w 2533026"/>
                  <a:gd name="connsiteY57" fmla="*/ 2024159 h 2689699"/>
                  <a:gd name="connsiteX58" fmla="*/ 1494874 w 2533026"/>
                  <a:gd name="connsiteY58" fmla="*/ 2029315 h 2689699"/>
                  <a:gd name="connsiteX59" fmla="*/ 1494629 w 2533026"/>
                  <a:gd name="connsiteY59" fmla="*/ 2029315 h 2689699"/>
                  <a:gd name="connsiteX60" fmla="*/ 1495120 w 2533026"/>
                  <a:gd name="connsiteY60" fmla="*/ 2029806 h 2689699"/>
                  <a:gd name="connsiteX61" fmla="*/ 1497330 w 2533026"/>
                  <a:gd name="connsiteY61" fmla="*/ 2033735 h 2689699"/>
                  <a:gd name="connsiteX62" fmla="*/ 1497084 w 2533026"/>
                  <a:gd name="connsiteY62" fmla="*/ 2044046 h 2689699"/>
                  <a:gd name="connsiteX63" fmla="*/ 1496347 w 2533026"/>
                  <a:gd name="connsiteY63" fmla="*/ 2044783 h 2689699"/>
                  <a:gd name="connsiteX64" fmla="*/ 1495120 w 2533026"/>
                  <a:gd name="connsiteY64" fmla="*/ 2063442 h 2689699"/>
                  <a:gd name="connsiteX65" fmla="*/ 1479407 w 2533026"/>
                  <a:gd name="connsiteY65" fmla="*/ 2090449 h 2689699"/>
                  <a:gd name="connsiteX66" fmla="*/ 1451909 w 2533026"/>
                  <a:gd name="connsiteY66" fmla="*/ 2119666 h 2689699"/>
                  <a:gd name="connsiteX67" fmla="*/ 1443070 w 2533026"/>
                  <a:gd name="connsiteY67" fmla="*/ 2130714 h 2689699"/>
                  <a:gd name="connsiteX68" fmla="*/ 1441843 w 2533026"/>
                  <a:gd name="connsiteY68" fmla="*/ 2132187 h 2689699"/>
                  <a:gd name="connsiteX69" fmla="*/ 1435950 w 2533026"/>
                  <a:gd name="connsiteY69" fmla="*/ 2139798 h 2689699"/>
                  <a:gd name="connsiteX70" fmla="*/ 1433495 w 2533026"/>
                  <a:gd name="connsiteY70" fmla="*/ 2145691 h 2689699"/>
                  <a:gd name="connsiteX71" fmla="*/ 1432022 w 2533026"/>
                  <a:gd name="connsiteY71" fmla="*/ 2151829 h 2689699"/>
                  <a:gd name="connsiteX72" fmla="*/ 1425147 w 2533026"/>
                  <a:gd name="connsiteY72" fmla="*/ 2167542 h 2689699"/>
                  <a:gd name="connsiteX73" fmla="*/ 1415818 w 2533026"/>
                  <a:gd name="connsiteY73" fmla="*/ 2199705 h 2689699"/>
                  <a:gd name="connsiteX74" fmla="*/ 1415081 w 2533026"/>
                  <a:gd name="connsiteY74" fmla="*/ 2211489 h 2689699"/>
                  <a:gd name="connsiteX75" fmla="*/ 1384179 w 2533026"/>
                  <a:gd name="connsiteY75" fmla="*/ 2688539 h 2689699"/>
                  <a:gd name="connsiteX76" fmla="*/ 2533022 w 2533026"/>
                  <a:gd name="connsiteY76" fmla="*/ 2054358 h 2689699"/>
                  <a:gd name="connsiteX77" fmla="*/ 2432015 w 2533026"/>
                  <a:gd name="connsiteY77" fmla="*/ 1499243 h 2689699"/>
                  <a:gd name="connsiteX78" fmla="*/ 698661 w 2533026"/>
                  <a:gd name="connsiteY78" fmla="*/ 836100 h 2689699"/>
                  <a:gd name="connsiteX79" fmla="*/ 698661 w 2533026"/>
                  <a:gd name="connsiteY79" fmla="*/ 839291 h 2689699"/>
                  <a:gd name="connsiteX80" fmla="*/ 693750 w 2533026"/>
                  <a:gd name="connsiteY80" fmla="*/ 844447 h 2689699"/>
                  <a:gd name="connsiteX81" fmla="*/ 698661 w 2533026"/>
                  <a:gd name="connsiteY81" fmla="*/ 836100 h 2689699"/>
                  <a:gd name="connsiteX82" fmla="*/ 875433 w 2533026"/>
                  <a:gd name="connsiteY82" fmla="*/ 1341866 h 2689699"/>
                  <a:gd name="connsiteX83" fmla="*/ 705535 w 2533026"/>
                  <a:gd name="connsiteY83" fmla="*/ 1454313 h 2689699"/>
                  <a:gd name="connsiteX84" fmla="*/ 615676 w 2533026"/>
                  <a:gd name="connsiteY84" fmla="*/ 1422396 h 2689699"/>
                  <a:gd name="connsiteX85" fmla="*/ 509858 w 2533026"/>
                  <a:gd name="connsiteY85" fmla="*/ 1385077 h 2689699"/>
                  <a:gd name="connsiteX86" fmla="*/ 547913 w 2533026"/>
                  <a:gd name="connsiteY86" fmla="*/ 1349231 h 2689699"/>
                  <a:gd name="connsiteX87" fmla="*/ 762741 w 2533026"/>
                  <a:gd name="connsiteY87" fmla="*/ 1141769 h 2689699"/>
                  <a:gd name="connsiteX88" fmla="*/ 770352 w 2533026"/>
                  <a:gd name="connsiteY88" fmla="*/ 1134158 h 2689699"/>
                  <a:gd name="connsiteX89" fmla="*/ 783119 w 2533026"/>
                  <a:gd name="connsiteY89" fmla="*/ 1155027 h 2689699"/>
                  <a:gd name="connsiteX90" fmla="*/ 830258 w 2533026"/>
                  <a:gd name="connsiteY90" fmla="*/ 1228191 h 2689699"/>
                  <a:gd name="connsiteX91" fmla="*/ 875433 w 2533026"/>
                  <a:gd name="connsiteY91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0 w 2530902"/>
                  <a:gd name="connsiteY31" fmla="*/ 2094171 h 2689699"/>
                  <a:gd name="connsiteX32" fmla="*/ 275585 w 2530902"/>
                  <a:gd name="connsiteY32" fmla="*/ 2412813 h 2689699"/>
                  <a:gd name="connsiteX33" fmla="*/ 394059 w 2530902"/>
                  <a:gd name="connsiteY33" fmla="*/ 2029561 h 2689699"/>
                  <a:gd name="connsiteX34" fmla="*/ 435797 w 2530902"/>
                  <a:gd name="connsiteY34" fmla="*/ 1946330 h 2689699"/>
                  <a:gd name="connsiteX35" fmla="*/ 511908 w 2530902"/>
                  <a:gd name="connsiteY35" fmla="*/ 1861381 h 2689699"/>
                  <a:gd name="connsiteX36" fmla="*/ 605450 w 2530902"/>
                  <a:gd name="connsiteY36" fmla="*/ 1795091 h 2689699"/>
                  <a:gd name="connsiteX37" fmla="*/ 700465 w 2530902"/>
                  <a:gd name="connsiteY37" fmla="*/ 1688782 h 2689699"/>
                  <a:gd name="connsiteX38" fmla="*/ 763563 w 2530902"/>
                  <a:gd name="connsiteY38" fmla="*/ 1593521 h 2689699"/>
                  <a:gd name="connsiteX39" fmla="*/ 826170 w 2530902"/>
                  <a:gd name="connsiteY39" fmla="*/ 1541472 h 2689699"/>
                  <a:gd name="connsiteX40" fmla="*/ 895406 w 2530902"/>
                  <a:gd name="connsiteY40" fmla="*/ 1498015 h 2689699"/>
                  <a:gd name="connsiteX41" fmla="*/ 903263 w 2530902"/>
                  <a:gd name="connsiteY41" fmla="*/ 1554730 h 2689699"/>
                  <a:gd name="connsiteX42" fmla="*/ 903263 w 2530902"/>
                  <a:gd name="connsiteY42" fmla="*/ 1581737 h 2689699"/>
                  <a:gd name="connsiteX43" fmla="*/ 923395 w 2530902"/>
                  <a:gd name="connsiteY43" fmla="*/ 1612181 h 2689699"/>
                  <a:gd name="connsiteX44" fmla="*/ 976181 w 2530902"/>
                  <a:gd name="connsiteY44" fmla="*/ 1631086 h 2689699"/>
                  <a:gd name="connsiteX45" fmla="*/ 1027986 w 2530902"/>
                  <a:gd name="connsiteY45" fmla="*/ 1743533 h 2689699"/>
                  <a:gd name="connsiteX46" fmla="*/ 1128402 w 2530902"/>
                  <a:gd name="connsiteY46" fmla="*/ 1761210 h 2689699"/>
                  <a:gd name="connsiteX47" fmla="*/ 1161056 w 2530902"/>
                  <a:gd name="connsiteY47" fmla="*/ 1765384 h 2689699"/>
                  <a:gd name="connsiteX48" fmla="*/ 1124720 w 2530902"/>
                  <a:gd name="connsiteY48" fmla="*/ 1794846 h 2689699"/>
                  <a:gd name="connsiteX49" fmla="*/ 1086910 w 2530902"/>
                  <a:gd name="connsiteY49" fmla="*/ 1805894 h 2689699"/>
                  <a:gd name="connsiteX50" fmla="*/ 1072915 w 2530902"/>
                  <a:gd name="connsiteY50" fmla="*/ 1854507 h 2689699"/>
                  <a:gd name="connsiteX51" fmla="*/ 1141169 w 2530902"/>
                  <a:gd name="connsiteY51" fmla="*/ 1905820 h 2689699"/>
                  <a:gd name="connsiteX52" fmla="*/ 1220226 w 2530902"/>
                  <a:gd name="connsiteY52" fmla="*/ 2064424 h 2689699"/>
                  <a:gd name="connsiteX53" fmla="*/ 1254107 w 2530902"/>
                  <a:gd name="connsiteY53" fmla="*/ 2080137 h 2689699"/>
                  <a:gd name="connsiteX54" fmla="*/ 1269329 w 2530902"/>
                  <a:gd name="connsiteY54" fmla="*/ 2082593 h 2689699"/>
                  <a:gd name="connsiteX55" fmla="*/ 1390861 w 2530902"/>
                  <a:gd name="connsiteY55" fmla="*/ 2064179 h 2689699"/>
                  <a:gd name="connsiteX56" fmla="*/ 1492505 w 2530902"/>
                  <a:gd name="connsiteY56" fmla="*/ 2029315 h 2689699"/>
                  <a:gd name="connsiteX57" fmla="*/ 1489559 w 2530902"/>
                  <a:gd name="connsiteY57" fmla="*/ 2024159 h 2689699"/>
                  <a:gd name="connsiteX58" fmla="*/ 1492750 w 2530902"/>
                  <a:gd name="connsiteY58" fmla="*/ 2029315 h 2689699"/>
                  <a:gd name="connsiteX59" fmla="*/ 1492505 w 2530902"/>
                  <a:gd name="connsiteY59" fmla="*/ 2029315 h 2689699"/>
                  <a:gd name="connsiteX60" fmla="*/ 1492996 w 2530902"/>
                  <a:gd name="connsiteY60" fmla="*/ 2029806 h 2689699"/>
                  <a:gd name="connsiteX61" fmla="*/ 1495206 w 2530902"/>
                  <a:gd name="connsiteY61" fmla="*/ 2033735 h 2689699"/>
                  <a:gd name="connsiteX62" fmla="*/ 1494960 w 2530902"/>
                  <a:gd name="connsiteY62" fmla="*/ 2044046 h 2689699"/>
                  <a:gd name="connsiteX63" fmla="*/ 1494223 w 2530902"/>
                  <a:gd name="connsiteY63" fmla="*/ 2044783 h 2689699"/>
                  <a:gd name="connsiteX64" fmla="*/ 1492996 w 2530902"/>
                  <a:gd name="connsiteY64" fmla="*/ 2063442 h 2689699"/>
                  <a:gd name="connsiteX65" fmla="*/ 1477283 w 2530902"/>
                  <a:gd name="connsiteY65" fmla="*/ 2090449 h 2689699"/>
                  <a:gd name="connsiteX66" fmla="*/ 1449785 w 2530902"/>
                  <a:gd name="connsiteY66" fmla="*/ 2119666 h 2689699"/>
                  <a:gd name="connsiteX67" fmla="*/ 1440946 w 2530902"/>
                  <a:gd name="connsiteY67" fmla="*/ 2130714 h 2689699"/>
                  <a:gd name="connsiteX68" fmla="*/ 1439719 w 2530902"/>
                  <a:gd name="connsiteY68" fmla="*/ 2132187 h 2689699"/>
                  <a:gd name="connsiteX69" fmla="*/ 1433826 w 2530902"/>
                  <a:gd name="connsiteY69" fmla="*/ 2139798 h 2689699"/>
                  <a:gd name="connsiteX70" fmla="*/ 1431371 w 2530902"/>
                  <a:gd name="connsiteY70" fmla="*/ 2145691 h 2689699"/>
                  <a:gd name="connsiteX71" fmla="*/ 1429898 w 2530902"/>
                  <a:gd name="connsiteY71" fmla="*/ 2151829 h 2689699"/>
                  <a:gd name="connsiteX72" fmla="*/ 1423023 w 2530902"/>
                  <a:gd name="connsiteY72" fmla="*/ 2167542 h 2689699"/>
                  <a:gd name="connsiteX73" fmla="*/ 1413694 w 2530902"/>
                  <a:gd name="connsiteY73" fmla="*/ 2199705 h 2689699"/>
                  <a:gd name="connsiteX74" fmla="*/ 1412957 w 2530902"/>
                  <a:gd name="connsiteY74" fmla="*/ 2211489 h 2689699"/>
                  <a:gd name="connsiteX75" fmla="*/ 1382055 w 2530902"/>
                  <a:gd name="connsiteY75" fmla="*/ 2688539 h 2689699"/>
                  <a:gd name="connsiteX76" fmla="*/ 2530898 w 2530902"/>
                  <a:gd name="connsiteY76" fmla="*/ 2054358 h 2689699"/>
                  <a:gd name="connsiteX77" fmla="*/ 2429891 w 2530902"/>
                  <a:gd name="connsiteY77" fmla="*/ 1499243 h 2689699"/>
                  <a:gd name="connsiteX78" fmla="*/ 696537 w 2530902"/>
                  <a:gd name="connsiteY78" fmla="*/ 836100 h 2689699"/>
                  <a:gd name="connsiteX79" fmla="*/ 696537 w 2530902"/>
                  <a:gd name="connsiteY79" fmla="*/ 839291 h 2689699"/>
                  <a:gd name="connsiteX80" fmla="*/ 691626 w 2530902"/>
                  <a:gd name="connsiteY80" fmla="*/ 844447 h 2689699"/>
                  <a:gd name="connsiteX81" fmla="*/ 696537 w 2530902"/>
                  <a:gd name="connsiteY81" fmla="*/ 836100 h 2689699"/>
                  <a:gd name="connsiteX82" fmla="*/ 873309 w 2530902"/>
                  <a:gd name="connsiteY82" fmla="*/ 1341866 h 2689699"/>
                  <a:gd name="connsiteX83" fmla="*/ 703411 w 2530902"/>
                  <a:gd name="connsiteY83" fmla="*/ 1454313 h 2689699"/>
                  <a:gd name="connsiteX84" fmla="*/ 613552 w 2530902"/>
                  <a:gd name="connsiteY84" fmla="*/ 1422396 h 2689699"/>
                  <a:gd name="connsiteX85" fmla="*/ 507734 w 2530902"/>
                  <a:gd name="connsiteY85" fmla="*/ 1385077 h 2689699"/>
                  <a:gd name="connsiteX86" fmla="*/ 545789 w 2530902"/>
                  <a:gd name="connsiteY86" fmla="*/ 1349231 h 2689699"/>
                  <a:gd name="connsiteX87" fmla="*/ 760617 w 2530902"/>
                  <a:gd name="connsiteY87" fmla="*/ 1141769 h 2689699"/>
                  <a:gd name="connsiteX88" fmla="*/ 768228 w 2530902"/>
                  <a:gd name="connsiteY88" fmla="*/ 1134158 h 2689699"/>
                  <a:gd name="connsiteX89" fmla="*/ 780995 w 2530902"/>
                  <a:gd name="connsiteY89" fmla="*/ 1155027 h 2689699"/>
                  <a:gd name="connsiteX90" fmla="*/ 828134 w 2530902"/>
                  <a:gd name="connsiteY90" fmla="*/ 1228191 h 2689699"/>
                  <a:gd name="connsiteX91" fmla="*/ 873309 w 2530902"/>
                  <a:gd name="connsiteY91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0 w 2530902"/>
                  <a:gd name="connsiteY31" fmla="*/ 2094171 h 2689699"/>
                  <a:gd name="connsiteX32" fmla="*/ 275585 w 2530902"/>
                  <a:gd name="connsiteY32" fmla="*/ 2412813 h 2689699"/>
                  <a:gd name="connsiteX33" fmla="*/ 394059 w 2530902"/>
                  <a:gd name="connsiteY33" fmla="*/ 2029561 h 2689699"/>
                  <a:gd name="connsiteX34" fmla="*/ 435797 w 2530902"/>
                  <a:gd name="connsiteY34" fmla="*/ 1946330 h 2689699"/>
                  <a:gd name="connsiteX35" fmla="*/ 511908 w 2530902"/>
                  <a:gd name="connsiteY35" fmla="*/ 1861381 h 2689699"/>
                  <a:gd name="connsiteX36" fmla="*/ 605450 w 2530902"/>
                  <a:gd name="connsiteY36" fmla="*/ 1795091 h 2689699"/>
                  <a:gd name="connsiteX37" fmla="*/ 700465 w 2530902"/>
                  <a:gd name="connsiteY37" fmla="*/ 1688782 h 2689699"/>
                  <a:gd name="connsiteX38" fmla="*/ 763563 w 2530902"/>
                  <a:gd name="connsiteY38" fmla="*/ 1593521 h 2689699"/>
                  <a:gd name="connsiteX39" fmla="*/ 826170 w 2530902"/>
                  <a:gd name="connsiteY39" fmla="*/ 1541472 h 2689699"/>
                  <a:gd name="connsiteX40" fmla="*/ 895406 w 2530902"/>
                  <a:gd name="connsiteY40" fmla="*/ 1498015 h 2689699"/>
                  <a:gd name="connsiteX41" fmla="*/ 903263 w 2530902"/>
                  <a:gd name="connsiteY41" fmla="*/ 1554730 h 2689699"/>
                  <a:gd name="connsiteX42" fmla="*/ 903263 w 2530902"/>
                  <a:gd name="connsiteY42" fmla="*/ 1581737 h 2689699"/>
                  <a:gd name="connsiteX43" fmla="*/ 923395 w 2530902"/>
                  <a:gd name="connsiteY43" fmla="*/ 1612181 h 2689699"/>
                  <a:gd name="connsiteX44" fmla="*/ 976181 w 2530902"/>
                  <a:gd name="connsiteY44" fmla="*/ 1631086 h 2689699"/>
                  <a:gd name="connsiteX45" fmla="*/ 1027986 w 2530902"/>
                  <a:gd name="connsiteY45" fmla="*/ 1743533 h 2689699"/>
                  <a:gd name="connsiteX46" fmla="*/ 1128402 w 2530902"/>
                  <a:gd name="connsiteY46" fmla="*/ 1761210 h 2689699"/>
                  <a:gd name="connsiteX47" fmla="*/ 1161056 w 2530902"/>
                  <a:gd name="connsiteY47" fmla="*/ 1765384 h 2689699"/>
                  <a:gd name="connsiteX48" fmla="*/ 1124720 w 2530902"/>
                  <a:gd name="connsiteY48" fmla="*/ 1794846 h 2689699"/>
                  <a:gd name="connsiteX49" fmla="*/ 1086910 w 2530902"/>
                  <a:gd name="connsiteY49" fmla="*/ 1805894 h 2689699"/>
                  <a:gd name="connsiteX50" fmla="*/ 1072915 w 2530902"/>
                  <a:gd name="connsiteY50" fmla="*/ 1854507 h 2689699"/>
                  <a:gd name="connsiteX51" fmla="*/ 1141169 w 2530902"/>
                  <a:gd name="connsiteY51" fmla="*/ 1905820 h 2689699"/>
                  <a:gd name="connsiteX52" fmla="*/ 1220226 w 2530902"/>
                  <a:gd name="connsiteY52" fmla="*/ 2064424 h 2689699"/>
                  <a:gd name="connsiteX53" fmla="*/ 1254107 w 2530902"/>
                  <a:gd name="connsiteY53" fmla="*/ 2080137 h 2689699"/>
                  <a:gd name="connsiteX54" fmla="*/ 1269329 w 2530902"/>
                  <a:gd name="connsiteY54" fmla="*/ 2082593 h 2689699"/>
                  <a:gd name="connsiteX55" fmla="*/ 1390861 w 2530902"/>
                  <a:gd name="connsiteY55" fmla="*/ 2064179 h 2689699"/>
                  <a:gd name="connsiteX56" fmla="*/ 1492505 w 2530902"/>
                  <a:gd name="connsiteY56" fmla="*/ 2029315 h 2689699"/>
                  <a:gd name="connsiteX57" fmla="*/ 1489559 w 2530902"/>
                  <a:gd name="connsiteY57" fmla="*/ 2024159 h 2689699"/>
                  <a:gd name="connsiteX58" fmla="*/ 1492750 w 2530902"/>
                  <a:gd name="connsiteY58" fmla="*/ 2029315 h 2689699"/>
                  <a:gd name="connsiteX59" fmla="*/ 1492505 w 2530902"/>
                  <a:gd name="connsiteY59" fmla="*/ 2029315 h 2689699"/>
                  <a:gd name="connsiteX60" fmla="*/ 1492996 w 2530902"/>
                  <a:gd name="connsiteY60" fmla="*/ 2029806 h 2689699"/>
                  <a:gd name="connsiteX61" fmla="*/ 1495206 w 2530902"/>
                  <a:gd name="connsiteY61" fmla="*/ 2033735 h 2689699"/>
                  <a:gd name="connsiteX62" fmla="*/ 1494960 w 2530902"/>
                  <a:gd name="connsiteY62" fmla="*/ 2044046 h 2689699"/>
                  <a:gd name="connsiteX63" fmla="*/ 1494223 w 2530902"/>
                  <a:gd name="connsiteY63" fmla="*/ 2044783 h 2689699"/>
                  <a:gd name="connsiteX64" fmla="*/ 1492996 w 2530902"/>
                  <a:gd name="connsiteY64" fmla="*/ 2063442 h 2689699"/>
                  <a:gd name="connsiteX65" fmla="*/ 1477283 w 2530902"/>
                  <a:gd name="connsiteY65" fmla="*/ 2090449 h 2689699"/>
                  <a:gd name="connsiteX66" fmla="*/ 1449785 w 2530902"/>
                  <a:gd name="connsiteY66" fmla="*/ 2119666 h 2689699"/>
                  <a:gd name="connsiteX67" fmla="*/ 1440946 w 2530902"/>
                  <a:gd name="connsiteY67" fmla="*/ 2130714 h 2689699"/>
                  <a:gd name="connsiteX68" fmla="*/ 1439719 w 2530902"/>
                  <a:gd name="connsiteY68" fmla="*/ 2132187 h 2689699"/>
                  <a:gd name="connsiteX69" fmla="*/ 1433826 w 2530902"/>
                  <a:gd name="connsiteY69" fmla="*/ 2139798 h 2689699"/>
                  <a:gd name="connsiteX70" fmla="*/ 1431371 w 2530902"/>
                  <a:gd name="connsiteY70" fmla="*/ 2145691 h 2689699"/>
                  <a:gd name="connsiteX71" fmla="*/ 1429898 w 2530902"/>
                  <a:gd name="connsiteY71" fmla="*/ 2151829 h 2689699"/>
                  <a:gd name="connsiteX72" fmla="*/ 1423023 w 2530902"/>
                  <a:gd name="connsiteY72" fmla="*/ 2167542 h 2689699"/>
                  <a:gd name="connsiteX73" fmla="*/ 1413694 w 2530902"/>
                  <a:gd name="connsiteY73" fmla="*/ 2199705 h 2689699"/>
                  <a:gd name="connsiteX74" fmla="*/ 1412957 w 2530902"/>
                  <a:gd name="connsiteY74" fmla="*/ 2211489 h 2689699"/>
                  <a:gd name="connsiteX75" fmla="*/ 1382055 w 2530902"/>
                  <a:gd name="connsiteY75" fmla="*/ 2688539 h 2689699"/>
                  <a:gd name="connsiteX76" fmla="*/ 2530898 w 2530902"/>
                  <a:gd name="connsiteY76" fmla="*/ 2054358 h 2689699"/>
                  <a:gd name="connsiteX77" fmla="*/ 2429891 w 2530902"/>
                  <a:gd name="connsiteY77" fmla="*/ 1499243 h 2689699"/>
                  <a:gd name="connsiteX78" fmla="*/ 696537 w 2530902"/>
                  <a:gd name="connsiteY78" fmla="*/ 836100 h 2689699"/>
                  <a:gd name="connsiteX79" fmla="*/ 696537 w 2530902"/>
                  <a:gd name="connsiteY79" fmla="*/ 839291 h 2689699"/>
                  <a:gd name="connsiteX80" fmla="*/ 691626 w 2530902"/>
                  <a:gd name="connsiteY80" fmla="*/ 844447 h 2689699"/>
                  <a:gd name="connsiteX81" fmla="*/ 696537 w 2530902"/>
                  <a:gd name="connsiteY81" fmla="*/ 836100 h 2689699"/>
                  <a:gd name="connsiteX82" fmla="*/ 873309 w 2530902"/>
                  <a:gd name="connsiteY82" fmla="*/ 1341866 h 2689699"/>
                  <a:gd name="connsiteX83" fmla="*/ 703411 w 2530902"/>
                  <a:gd name="connsiteY83" fmla="*/ 1454313 h 2689699"/>
                  <a:gd name="connsiteX84" fmla="*/ 613552 w 2530902"/>
                  <a:gd name="connsiteY84" fmla="*/ 1422396 h 2689699"/>
                  <a:gd name="connsiteX85" fmla="*/ 507734 w 2530902"/>
                  <a:gd name="connsiteY85" fmla="*/ 1385077 h 2689699"/>
                  <a:gd name="connsiteX86" fmla="*/ 545789 w 2530902"/>
                  <a:gd name="connsiteY86" fmla="*/ 1349231 h 2689699"/>
                  <a:gd name="connsiteX87" fmla="*/ 760617 w 2530902"/>
                  <a:gd name="connsiteY87" fmla="*/ 1141769 h 2689699"/>
                  <a:gd name="connsiteX88" fmla="*/ 768228 w 2530902"/>
                  <a:gd name="connsiteY88" fmla="*/ 1134158 h 2689699"/>
                  <a:gd name="connsiteX89" fmla="*/ 780995 w 2530902"/>
                  <a:gd name="connsiteY89" fmla="*/ 1155027 h 2689699"/>
                  <a:gd name="connsiteX90" fmla="*/ 828134 w 2530902"/>
                  <a:gd name="connsiteY90" fmla="*/ 1228191 h 2689699"/>
                  <a:gd name="connsiteX91" fmla="*/ 873309 w 2530902"/>
                  <a:gd name="connsiteY91" fmla="*/ 1341866 h 26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530902" h="2689699">
                    <a:moveTo>
                      <a:pt x="2429891" y="1499243"/>
                    </a:moveTo>
                    <a:cubicBezTo>
                      <a:pt x="2408531" y="1459223"/>
                      <a:pt x="2373913" y="1406191"/>
                      <a:pt x="2352062" y="1366418"/>
                    </a:cubicBezTo>
                    <a:cubicBezTo>
                      <a:pt x="2332421" y="1330572"/>
                      <a:pt x="2330457" y="1288834"/>
                      <a:pt x="2320881" y="1249797"/>
                    </a:cubicBezTo>
                    <a:lnTo>
                      <a:pt x="2257538" y="987338"/>
                    </a:lnTo>
                    <a:cubicBezTo>
                      <a:pt x="2236669" y="900916"/>
                      <a:pt x="2217518" y="811302"/>
                      <a:pt x="2193949" y="722916"/>
                    </a:cubicBezTo>
                    <a:cubicBezTo>
                      <a:pt x="2194194" y="720706"/>
                      <a:pt x="2194685" y="718497"/>
                      <a:pt x="2192476" y="717023"/>
                    </a:cubicBezTo>
                    <a:cubicBezTo>
                      <a:pt x="2158840" y="591318"/>
                      <a:pt x="2116365" y="468069"/>
                      <a:pt x="2047866" y="359550"/>
                    </a:cubicBezTo>
                    <a:cubicBezTo>
                      <a:pt x="2021595" y="317812"/>
                      <a:pt x="1990906" y="281721"/>
                      <a:pt x="1959234" y="244647"/>
                    </a:cubicBezTo>
                    <a:cubicBezTo>
                      <a:pt x="1821253" y="82360"/>
                      <a:pt x="1607407" y="-17565"/>
                      <a:pt x="1392579" y="2567"/>
                    </a:cubicBezTo>
                    <a:cubicBezTo>
                      <a:pt x="1308858" y="10424"/>
                      <a:pt x="1227100" y="33993"/>
                      <a:pt x="1151481" y="71066"/>
                    </a:cubicBezTo>
                    <a:cubicBezTo>
                      <a:pt x="990667" y="149632"/>
                      <a:pt x="837464" y="271163"/>
                      <a:pt x="749814" y="430259"/>
                    </a:cubicBezTo>
                    <a:cubicBezTo>
                      <a:pt x="748832" y="431486"/>
                      <a:pt x="748095" y="432959"/>
                      <a:pt x="747113" y="434187"/>
                    </a:cubicBezTo>
                    <a:cubicBezTo>
                      <a:pt x="744658" y="434433"/>
                      <a:pt x="744413" y="436397"/>
                      <a:pt x="744658" y="438361"/>
                    </a:cubicBezTo>
                    <a:lnTo>
                      <a:pt x="744658" y="438361"/>
                    </a:lnTo>
                    <a:lnTo>
                      <a:pt x="744658" y="438361"/>
                    </a:lnTo>
                    <a:cubicBezTo>
                      <a:pt x="744658" y="438852"/>
                      <a:pt x="744658" y="439097"/>
                      <a:pt x="744904" y="439589"/>
                    </a:cubicBezTo>
                    <a:lnTo>
                      <a:pt x="744904" y="439589"/>
                    </a:lnTo>
                    <a:cubicBezTo>
                      <a:pt x="732137" y="463649"/>
                      <a:pt x="720843" y="488692"/>
                      <a:pt x="711268" y="514471"/>
                    </a:cubicBezTo>
                    <a:cubicBezTo>
                      <a:pt x="689417" y="573150"/>
                      <a:pt x="678368" y="636003"/>
                      <a:pt x="676159" y="698610"/>
                    </a:cubicBezTo>
                    <a:cubicBezTo>
                      <a:pt x="675177" y="726353"/>
                      <a:pt x="676159" y="754342"/>
                      <a:pt x="678859" y="782086"/>
                    </a:cubicBezTo>
                    <a:cubicBezTo>
                      <a:pt x="679842" y="791170"/>
                      <a:pt x="692608" y="836591"/>
                      <a:pt x="690890" y="845920"/>
                    </a:cubicBezTo>
                    <a:cubicBezTo>
                      <a:pt x="675913" y="861142"/>
                      <a:pt x="657254" y="875628"/>
                      <a:pt x="643014" y="889377"/>
                    </a:cubicBezTo>
                    <a:cubicBezTo>
                      <a:pt x="617726" y="913929"/>
                      <a:pt x="591701" y="937989"/>
                      <a:pt x="565921" y="962050"/>
                    </a:cubicBezTo>
                    <a:lnTo>
                      <a:pt x="477044" y="1045280"/>
                    </a:lnTo>
                    <a:lnTo>
                      <a:pt x="379328" y="1136859"/>
                    </a:lnTo>
                    <a:lnTo>
                      <a:pt x="331943" y="1181297"/>
                    </a:lnTo>
                    <a:cubicBezTo>
                      <a:pt x="305427" y="1206095"/>
                      <a:pt x="276947" y="1229910"/>
                      <a:pt x="255096" y="1259126"/>
                    </a:cubicBezTo>
                    <a:cubicBezTo>
                      <a:pt x="231035" y="1291535"/>
                      <a:pt x="224406" y="1324189"/>
                      <a:pt x="218268" y="1362980"/>
                    </a:cubicBezTo>
                    <a:cubicBezTo>
                      <a:pt x="215077" y="1384340"/>
                      <a:pt x="211639" y="1405946"/>
                      <a:pt x="208448" y="1427306"/>
                    </a:cubicBezTo>
                    <a:cubicBezTo>
                      <a:pt x="202064" y="1468798"/>
                      <a:pt x="195681" y="1510536"/>
                      <a:pt x="189297" y="1552029"/>
                    </a:cubicBezTo>
                    <a:cubicBezTo>
                      <a:pt x="173830" y="1644835"/>
                      <a:pt x="156889" y="1738622"/>
                      <a:pt x="146823" y="1832165"/>
                    </a:cubicBezTo>
                    <a:cubicBezTo>
                      <a:pt x="126300" y="1942735"/>
                      <a:pt x="48366" y="2013933"/>
                      <a:pt x="0" y="2094171"/>
                    </a:cubicBezTo>
                    <a:cubicBezTo>
                      <a:pt x="37715" y="2184608"/>
                      <a:pt x="182056" y="2327950"/>
                      <a:pt x="275585" y="2412813"/>
                    </a:cubicBezTo>
                    <a:cubicBezTo>
                      <a:pt x="315536" y="2293631"/>
                      <a:pt x="367357" y="2107308"/>
                      <a:pt x="394059" y="2029561"/>
                    </a:cubicBezTo>
                    <a:cubicBezTo>
                      <a:pt x="407317" y="2001326"/>
                      <a:pt x="415910" y="1970882"/>
                      <a:pt x="435797" y="1946330"/>
                    </a:cubicBezTo>
                    <a:cubicBezTo>
                      <a:pt x="458876" y="1917850"/>
                      <a:pt x="480481" y="1881759"/>
                      <a:pt x="511908" y="1861381"/>
                    </a:cubicBezTo>
                    <a:cubicBezTo>
                      <a:pt x="544070" y="1840267"/>
                      <a:pt x="575988" y="1821362"/>
                      <a:pt x="605450" y="1795091"/>
                    </a:cubicBezTo>
                    <a:cubicBezTo>
                      <a:pt x="641050" y="1763420"/>
                      <a:pt x="672967" y="1727820"/>
                      <a:pt x="700465" y="1688782"/>
                    </a:cubicBezTo>
                    <a:cubicBezTo>
                      <a:pt x="722807" y="1657356"/>
                      <a:pt x="737047" y="1622002"/>
                      <a:pt x="763563" y="1593521"/>
                    </a:cubicBezTo>
                    <a:cubicBezTo>
                      <a:pt x="782222" y="1573635"/>
                      <a:pt x="803828" y="1556939"/>
                      <a:pt x="826170" y="1541472"/>
                    </a:cubicBezTo>
                    <a:cubicBezTo>
                      <a:pt x="846548" y="1527477"/>
                      <a:pt x="872082" y="1505135"/>
                      <a:pt x="895406" y="1498015"/>
                    </a:cubicBezTo>
                    <a:cubicBezTo>
                      <a:pt x="902281" y="1496051"/>
                      <a:pt x="903263" y="1549083"/>
                      <a:pt x="903263" y="1554730"/>
                    </a:cubicBezTo>
                    <a:lnTo>
                      <a:pt x="903263" y="1581737"/>
                    </a:lnTo>
                    <a:cubicBezTo>
                      <a:pt x="903508" y="1592539"/>
                      <a:pt x="903017" y="1608007"/>
                      <a:pt x="923395" y="1612181"/>
                    </a:cubicBezTo>
                    <a:cubicBezTo>
                      <a:pt x="942054" y="1617337"/>
                      <a:pt x="970534" y="1616846"/>
                      <a:pt x="976181" y="1631086"/>
                    </a:cubicBezTo>
                    <a:cubicBezTo>
                      <a:pt x="976918" y="1633050"/>
                      <a:pt x="1013009" y="1737640"/>
                      <a:pt x="1027986" y="1743533"/>
                    </a:cubicBezTo>
                    <a:cubicBezTo>
                      <a:pt x="1056711" y="1750653"/>
                      <a:pt x="1103605" y="1757527"/>
                      <a:pt x="1128402" y="1761210"/>
                    </a:cubicBezTo>
                    <a:cubicBezTo>
                      <a:pt x="1133067" y="1761947"/>
                      <a:pt x="1158601" y="1762192"/>
                      <a:pt x="1161056" y="1765384"/>
                    </a:cubicBezTo>
                    <a:cubicBezTo>
                      <a:pt x="1171122" y="1778642"/>
                      <a:pt x="1131839" y="1792145"/>
                      <a:pt x="1124720" y="1794846"/>
                    </a:cubicBezTo>
                    <a:cubicBezTo>
                      <a:pt x="1112935" y="1799511"/>
                      <a:pt x="1097958" y="1799020"/>
                      <a:pt x="1086910" y="1805894"/>
                    </a:cubicBezTo>
                    <a:cubicBezTo>
                      <a:pt x="1072915" y="1814733"/>
                      <a:pt x="1053519" y="1845177"/>
                      <a:pt x="1072915" y="1854507"/>
                    </a:cubicBezTo>
                    <a:cubicBezTo>
                      <a:pt x="1095012" y="1865309"/>
                      <a:pt x="1138959" y="1876112"/>
                      <a:pt x="1141169" y="1905820"/>
                    </a:cubicBezTo>
                    <a:cubicBezTo>
                      <a:pt x="1146079" y="1968918"/>
                      <a:pt x="1163511" y="2029315"/>
                      <a:pt x="1220226" y="2064424"/>
                    </a:cubicBezTo>
                    <a:cubicBezTo>
                      <a:pt x="1230783" y="2071053"/>
                      <a:pt x="1241340" y="2077928"/>
                      <a:pt x="1254107" y="2080137"/>
                    </a:cubicBezTo>
                    <a:cubicBezTo>
                      <a:pt x="1259263" y="2080383"/>
                      <a:pt x="1264419" y="2081611"/>
                      <a:pt x="1269329" y="2082593"/>
                    </a:cubicBezTo>
                    <a:cubicBezTo>
                      <a:pt x="1309349" y="2091677"/>
                      <a:pt x="1355015" y="2083820"/>
                      <a:pt x="1390861" y="2064179"/>
                    </a:cubicBezTo>
                    <a:cubicBezTo>
                      <a:pt x="1425233" y="2045274"/>
                      <a:pt x="1451012" y="2016794"/>
                      <a:pt x="1492505" y="2029315"/>
                    </a:cubicBezTo>
                    <a:cubicBezTo>
                      <a:pt x="1491277" y="2027842"/>
                      <a:pt x="1490050" y="2026124"/>
                      <a:pt x="1489559" y="2024159"/>
                    </a:cubicBezTo>
                    <a:cubicBezTo>
                      <a:pt x="1490541" y="2025878"/>
                      <a:pt x="1491523" y="2027597"/>
                      <a:pt x="1492750" y="2029315"/>
                    </a:cubicBezTo>
                    <a:lnTo>
                      <a:pt x="1492505" y="2029315"/>
                    </a:lnTo>
                    <a:lnTo>
                      <a:pt x="1492996" y="2029806"/>
                    </a:lnTo>
                    <a:cubicBezTo>
                      <a:pt x="1493733" y="2031034"/>
                      <a:pt x="1494469" y="2032261"/>
                      <a:pt x="1495206" y="2033735"/>
                    </a:cubicBezTo>
                    <a:cubicBezTo>
                      <a:pt x="1496188" y="2035699"/>
                      <a:pt x="1498397" y="2040609"/>
                      <a:pt x="1494960" y="2044046"/>
                    </a:cubicBezTo>
                    <a:lnTo>
                      <a:pt x="1494223" y="2044783"/>
                    </a:lnTo>
                    <a:cubicBezTo>
                      <a:pt x="1492996" y="2050921"/>
                      <a:pt x="1495697" y="2057304"/>
                      <a:pt x="1492996" y="2063442"/>
                    </a:cubicBezTo>
                    <a:cubicBezTo>
                      <a:pt x="1490541" y="2073999"/>
                      <a:pt x="1485139" y="2082838"/>
                      <a:pt x="1477283" y="2090449"/>
                    </a:cubicBezTo>
                    <a:cubicBezTo>
                      <a:pt x="1467708" y="2099779"/>
                      <a:pt x="1458869" y="2109845"/>
                      <a:pt x="1449785" y="2119666"/>
                    </a:cubicBezTo>
                    <a:cubicBezTo>
                      <a:pt x="1447330" y="2123594"/>
                      <a:pt x="1443892" y="2127031"/>
                      <a:pt x="1440946" y="2130714"/>
                    </a:cubicBezTo>
                    <a:cubicBezTo>
                      <a:pt x="1440455" y="2131205"/>
                      <a:pt x="1440210" y="2131696"/>
                      <a:pt x="1439719" y="2132187"/>
                    </a:cubicBezTo>
                    <a:cubicBezTo>
                      <a:pt x="1438245" y="2135133"/>
                      <a:pt x="1436036" y="2137343"/>
                      <a:pt x="1433826" y="2139798"/>
                    </a:cubicBezTo>
                    <a:cubicBezTo>
                      <a:pt x="1432599" y="2141517"/>
                      <a:pt x="1431616" y="2143481"/>
                      <a:pt x="1431371" y="2145691"/>
                    </a:cubicBezTo>
                    <a:cubicBezTo>
                      <a:pt x="1431126" y="2147900"/>
                      <a:pt x="1431616" y="2150110"/>
                      <a:pt x="1429898" y="2151829"/>
                    </a:cubicBezTo>
                    <a:cubicBezTo>
                      <a:pt x="1425724" y="2156248"/>
                      <a:pt x="1424497" y="2161895"/>
                      <a:pt x="1423023" y="2167542"/>
                    </a:cubicBezTo>
                    <a:cubicBezTo>
                      <a:pt x="1420077" y="2178345"/>
                      <a:pt x="1415167" y="2188411"/>
                      <a:pt x="1413694" y="2199705"/>
                    </a:cubicBezTo>
                    <a:cubicBezTo>
                      <a:pt x="1413448" y="2203633"/>
                      <a:pt x="1414185" y="2207561"/>
                      <a:pt x="1412957" y="2211489"/>
                    </a:cubicBezTo>
                    <a:cubicBezTo>
                      <a:pt x="1404749" y="2289700"/>
                      <a:pt x="1195732" y="2714728"/>
                      <a:pt x="1382055" y="2688539"/>
                    </a:cubicBezTo>
                    <a:cubicBezTo>
                      <a:pt x="1568379" y="2662351"/>
                      <a:pt x="2434409" y="2055340"/>
                      <a:pt x="2530898" y="2054358"/>
                    </a:cubicBezTo>
                    <a:cubicBezTo>
                      <a:pt x="2531634" y="1904838"/>
                      <a:pt x="2430873" y="1554730"/>
                      <a:pt x="2429891" y="1499243"/>
                    </a:cubicBezTo>
                    <a:close/>
                    <a:moveTo>
                      <a:pt x="696537" y="836100"/>
                    </a:moveTo>
                    <a:lnTo>
                      <a:pt x="696537" y="839291"/>
                    </a:lnTo>
                    <a:cubicBezTo>
                      <a:pt x="695064" y="841010"/>
                      <a:pt x="693345" y="842728"/>
                      <a:pt x="691626" y="844447"/>
                    </a:cubicBezTo>
                    <a:cubicBezTo>
                      <a:pt x="693345" y="841746"/>
                      <a:pt x="694818" y="838800"/>
                      <a:pt x="696537" y="836100"/>
                    </a:cubicBezTo>
                    <a:close/>
                    <a:moveTo>
                      <a:pt x="873309" y="1341866"/>
                    </a:moveTo>
                    <a:cubicBezTo>
                      <a:pt x="859560" y="1363226"/>
                      <a:pt x="724280" y="1455541"/>
                      <a:pt x="703411" y="1454313"/>
                    </a:cubicBezTo>
                    <a:cubicBezTo>
                      <a:pt x="701447" y="1454313"/>
                      <a:pt x="630247" y="1428288"/>
                      <a:pt x="613552" y="1422396"/>
                    </a:cubicBezTo>
                    <a:cubicBezTo>
                      <a:pt x="578443" y="1410120"/>
                      <a:pt x="542597" y="1398335"/>
                      <a:pt x="507734" y="1385077"/>
                    </a:cubicBezTo>
                    <a:cubicBezTo>
                      <a:pt x="515345" y="1371574"/>
                      <a:pt x="534004" y="1359789"/>
                      <a:pt x="545789" y="1349231"/>
                    </a:cubicBezTo>
                    <a:cubicBezTo>
                      <a:pt x="569359" y="1328117"/>
                      <a:pt x="760126" y="1142260"/>
                      <a:pt x="760617" y="1141769"/>
                    </a:cubicBezTo>
                    <a:cubicBezTo>
                      <a:pt x="763809" y="1140050"/>
                      <a:pt x="764791" y="1135877"/>
                      <a:pt x="768228" y="1134158"/>
                    </a:cubicBezTo>
                    <a:cubicBezTo>
                      <a:pt x="772647" y="1141278"/>
                      <a:pt x="776821" y="1148152"/>
                      <a:pt x="780995" y="1155027"/>
                    </a:cubicBezTo>
                    <a:cubicBezTo>
                      <a:pt x="796217" y="1179824"/>
                      <a:pt x="814140" y="1202657"/>
                      <a:pt x="828134" y="1228191"/>
                    </a:cubicBezTo>
                    <a:cubicBezTo>
                      <a:pt x="845075" y="1259863"/>
                      <a:pt x="874537" y="1339902"/>
                      <a:pt x="873309" y="1341866"/>
                    </a:cubicBezTo>
                    <a:close/>
                  </a:path>
                </a:pathLst>
              </a:custGeom>
              <a:solidFill>
                <a:srgbClr val="FBCA8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9BCD27B-1470-45E8-9EDE-71918D025E0E}"/>
                  </a:ext>
                </a:extLst>
              </p:cNvPr>
              <p:cNvSpPr/>
              <p:nvPr/>
            </p:nvSpPr>
            <p:spPr>
              <a:xfrm flipH="1">
                <a:off x="1253772" y="2442538"/>
                <a:ext cx="2772899" cy="2912807"/>
              </a:xfrm>
              <a:custGeom>
                <a:avLst/>
                <a:gdLst>
                  <a:gd name="connsiteX0" fmla="*/ 1524829 w 1754633"/>
                  <a:gd name="connsiteY0" fmla="*/ 1816447 h 1914407"/>
                  <a:gd name="connsiteX1" fmla="*/ 1334553 w 1754633"/>
                  <a:gd name="connsiteY1" fmla="*/ 1455536 h 1914407"/>
                  <a:gd name="connsiteX2" fmla="*/ 1328415 w 1754633"/>
                  <a:gd name="connsiteY2" fmla="*/ 1341370 h 1914407"/>
                  <a:gd name="connsiteX3" fmla="*/ 1344128 w 1754633"/>
                  <a:gd name="connsiteY3" fmla="*/ 1238007 h 1914407"/>
                  <a:gd name="connsiteX4" fmla="*/ 1382920 w 1754633"/>
                  <a:gd name="connsiteY4" fmla="*/ 1162388 h 1914407"/>
                  <a:gd name="connsiteX5" fmla="*/ 1445036 w 1754633"/>
                  <a:gd name="connsiteY5" fmla="*/ 941422 h 1914407"/>
                  <a:gd name="connsiteX6" fmla="*/ 1405753 w 1754633"/>
                  <a:gd name="connsiteY6" fmla="*/ 853035 h 1914407"/>
                  <a:gd name="connsiteX7" fmla="*/ 1331852 w 1754633"/>
                  <a:gd name="connsiteY7" fmla="*/ 809333 h 1914407"/>
                  <a:gd name="connsiteX8" fmla="*/ 1253777 w 1754633"/>
                  <a:gd name="connsiteY8" fmla="*/ 889617 h 1914407"/>
                  <a:gd name="connsiteX9" fmla="*/ 1182823 w 1754633"/>
                  <a:gd name="connsiteY9" fmla="*/ 1026862 h 1914407"/>
                  <a:gd name="connsiteX10" fmla="*/ 1138384 w 1754633"/>
                  <a:gd name="connsiteY10" fmla="*/ 1081121 h 1914407"/>
                  <a:gd name="connsiteX11" fmla="*/ 1046561 w 1754633"/>
                  <a:gd name="connsiteY11" fmla="*/ 1090942 h 1914407"/>
                  <a:gd name="connsiteX12" fmla="*/ 1014889 w 1754633"/>
                  <a:gd name="connsiteY12" fmla="*/ 1067863 h 1914407"/>
                  <a:gd name="connsiteX13" fmla="*/ 886238 w 1754633"/>
                  <a:gd name="connsiteY13" fmla="*/ 955662 h 1914407"/>
                  <a:gd name="connsiteX14" fmla="*/ 755131 w 1754633"/>
                  <a:gd name="connsiteY14" fmla="*/ 851808 h 1914407"/>
                  <a:gd name="connsiteX15" fmla="*/ 355920 w 1754633"/>
                  <a:gd name="connsiteY15" fmla="*/ 712845 h 1914407"/>
                  <a:gd name="connsiteX16" fmla="*/ 14896 w 1754633"/>
                  <a:gd name="connsiteY16" fmla="*/ 846897 h 1914407"/>
                  <a:gd name="connsiteX17" fmla="*/ 3111 w 1754633"/>
                  <a:gd name="connsiteY17" fmla="*/ 781835 h 1914407"/>
                  <a:gd name="connsiteX18" fmla="*/ 410 w 1754633"/>
                  <a:gd name="connsiteY18" fmla="*/ 698359 h 1914407"/>
                  <a:gd name="connsiteX19" fmla="*/ 35519 w 1754633"/>
                  <a:gd name="connsiteY19" fmla="*/ 514221 h 1914407"/>
                  <a:gd name="connsiteX20" fmla="*/ 475732 w 1754633"/>
                  <a:gd name="connsiteY20" fmla="*/ 71062 h 1914407"/>
                  <a:gd name="connsiteX21" fmla="*/ 716830 w 1754633"/>
                  <a:gd name="connsiteY21" fmla="*/ 2562 h 1914407"/>
                  <a:gd name="connsiteX22" fmla="*/ 1283731 w 1754633"/>
                  <a:gd name="connsiteY22" fmla="*/ 244643 h 1914407"/>
                  <a:gd name="connsiteX23" fmla="*/ 1372362 w 1754633"/>
                  <a:gd name="connsiteY23" fmla="*/ 359545 h 1914407"/>
                  <a:gd name="connsiteX24" fmla="*/ 1582035 w 1754633"/>
                  <a:gd name="connsiteY24" fmla="*/ 987088 h 1914407"/>
                  <a:gd name="connsiteX25" fmla="*/ 1645378 w 1754633"/>
                  <a:gd name="connsiteY25" fmla="*/ 1249546 h 1914407"/>
                  <a:gd name="connsiteX26" fmla="*/ 1682206 w 1754633"/>
                  <a:gd name="connsiteY26" fmla="*/ 1376479 h 1914407"/>
                  <a:gd name="connsiteX27" fmla="*/ 1754142 w 1754633"/>
                  <a:gd name="connsiteY27" fmla="*/ 1498992 h 1914407"/>
                  <a:gd name="connsiteX28" fmla="*/ 1754633 w 1754633"/>
                  <a:gd name="connsiteY28" fmla="*/ 1914408 h 1914407"/>
                  <a:gd name="connsiteX29" fmla="*/ 1704302 w 1754633"/>
                  <a:gd name="connsiteY29" fmla="*/ 1895012 h 1914407"/>
                  <a:gd name="connsiteX30" fmla="*/ 1524829 w 1754633"/>
                  <a:gd name="connsiteY30" fmla="*/ 1816447 h 1914407"/>
                  <a:gd name="connsiteX0" fmla="*/ 1524829 w 2106329"/>
                  <a:gd name="connsiteY0" fmla="*/ 1816447 h 1914408"/>
                  <a:gd name="connsiteX1" fmla="*/ 1334553 w 2106329"/>
                  <a:gd name="connsiteY1" fmla="*/ 1455536 h 1914408"/>
                  <a:gd name="connsiteX2" fmla="*/ 1328415 w 2106329"/>
                  <a:gd name="connsiteY2" fmla="*/ 1341370 h 1914408"/>
                  <a:gd name="connsiteX3" fmla="*/ 1344128 w 2106329"/>
                  <a:gd name="connsiteY3" fmla="*/ 1238007 h 1914408"/>
                  <a:gd name="connsiteX4" fmla="*/ 1382920 w 2106329"/>
                  <a:gd name="connsiteY4" fmla="*/ 1162388 h 1914408"/>
                  <a:gd name="connsiteX5" fmla="*/ 1445036 w 2106329"/>
                  <a:gd name="connsiteY5" fmla="*/ 941422 h 1914408"/>
                  <a:gd name="connsiteX6" fmla="*/ 1405753 w 2106329"/>
                  <a:gd name="connsiteY6" fmla="*/ 853035 h 1914408"/>
                  <a:gd name="connsiteX7" fmla="*/ 1331852 w 2106329"/>
                  <a:gd name="connsiteY7" fmla="*/ 809333 h 1914408"/>
                  <a:gd name="connsiteX8" fmla="*/ 1253777 w 2106329"/>
                  <a:gd name="connsiteY8" fmla="*/ 889617 h 1914408"/>
                  <a:gd name="connsiteX9" fmla="*/ 1182823 w 2106329"/>
                  <a:gd name="connsiteY9" fmla="*/ 1026862 h 1914408"/>
                  <a:gd name="connsiteX10" fmla="*/ 1138384 w 2106329"/>
                  <a:gd name="connsiteY10" fmla="*/ 1081121 h 1914408"/>
                  <a:gd name="connsiteX11" fmla="*/ 1046561 w 2106329"/>
                  <a:gd name="connsiteY11" fmla="*/ 1090942 h 1914408"/>
                  <a:gd name="connsiteX12" fmla="*/ 1014889 w 2106329"/>
                  <a:gd name="connsiteY12" fmla="*/ 1067863 h 1914408"/>
                  <a:gd name="connsiteX13" fmla="*/ 886238 w 2106329"/>
                  <a:gd name="connsiteY13" fmla="*/ 955662 h 1914408"/>
                  <a:gd name="connsiteX14" fmla="*/ 755131 w 2106329"/>
                  <a:gd name="connsiteY14" fmla="*/ 851808 h 1914408"/>
                  <a:gd name="connsiteX15" fmla="*/ 355920 w 2106329"/>
                  <a:gd name="connsiteY15" fmla="*/ 712845 h 1914408"/>
                  <a:gd name="connsiteX16" fmla="*/ 14896 w 2106329"/>
                  <a:gd name="connsiteY16" fmla="*/ 846897 h 1914408"/>
                  <a:gd name="connsiteX17" fmla="*/ 3111 w 2106329"/>
                  <a:gd name="connsiteY17" fmla="*/ 781835 h 1914408"/>
                  <a:gd name="connsiteX18" fmla="*/ 410 w 2106329"/>
                  <a:gd name="connsiteY18" fmla="*/ 698359 h 1914408"/>
                  <a:gd name="connsiteX19" fmla="*/ 35519 w 2106329"/>
                  <a:gd name="connsiteY19" fmla="*/ 514221 h 1914408"/>
                  <a:gd name="connsiteX20" fmla="*/ 475732 w 2106329"/>
                  <a:gd name="connsiteY20" fmla="*/ 71062 h 1914408"/>
                  <a:gd name="connsiteX21" fmla="*/ 716830 w 2106329"/>
                  <a:gd name="connsiteY21" fmla="*/ 2562 h 1914408"/>
                  <a:gd name="connsiteX22" fmla="*/ 1283731 w 2106329"/>
                  <a:gd name="connsiteY22" fmla="*/ 244643 h 1914408"/>
                  <a:gd name="connsiteX23" fmla="*/ 1372362 w 2106329"/>
                  <a:gd name="connsiteY23" fmla="*/ 359545 h 1914408"/>
                  <a:gd name="connsiteX24" fmla="*/ 1582035 w 2106329"/>
                  <a:gd name="connsiteY24" fmla="*/ 987088 h 1914408"/>
                  <a:gd name="connsiteX25" fmla="*/ 1645378 w 2106329"/>
                  <a:gd name="connsiteY25" fmla="*/ 1249546 h 1914408"/>
                  <a:gd name="connsiteX26" fmla="*/ 1682206 w 2106329"/>
                  <a:gd name="connsiteY26" fmla="*/ 1376479 h 1914408"/>
                  <a:gd name="connsiteX27" fmla="*/ 2106329 w 2106329"/>
                  <a:gd name="connsiteY27" fmla="*/ 1688781 h 1914408"/>
                  <a:gd name="connsiteX28" fmla="*/ 1754633 w 2106329"/>
                  <a:gd name="connsiteY28" fmla="*/ 1914408 h 1914408"/>
                  <a:gd name="connsiteX29" fmla="*/ 1704302 w 2106329"/>
                  <a:gd name="connsiteY29" fmla="*/ 1895012 h 1914408"/>
                  <a:gd name="connsiteX30" fmla="*/ 1524829 w 2106329"/>
                  <a:gd name="connsiteY30" fmla="*/ 1816447 h 1914408"/>
                  <a:gd name="connsiteX0" fmla="*/ 1524829 w 2106329"/>
                  <a:gd name="connsiteY0" fmla="*/ 1816447 h 1914408"/>
                  <a:gd name="connsiteX1" fmla="*/ 1334553 w 2106329"/>
                  <a:gd name="connsiteY1" fmla="*/ 1455536 h 1914408"/>
                  <a:gd name="connsiteX2" fmla="*/ 1328415 w 2106329"/>
                  <a:gd name="connsiteY2" fmla="*/ 1341370 h 1914408"/>
                  <a:gd name="connsiteX3" fmla="*/ 1344128 w 2106329"/>
                  <a:gd name="connsiteY3" fmla="*/ 1238007 h 1914408"/>
                  <a:gd name="connsiteX4" fmla="*/ 1382920 w 2106329"/>
                  <a:gd name="connsiteY4" fmla="*/ 1162388 h 1914408"/>
                  <a:gd name="connsiteX5" fmla="*/ 1445036 w 2106329"/>
                  <a:gd name="connsiteY5" fmla="*/ 941422 h 1914408"/>
                  <a:gd name="connsiteX6" fmla="*/ 1405753 w 2106329"/>
                  <a:gd name="connsiteY6" fmla="*/ 853035 h 1914408"/>
                  <a:gd name="connsiteX7" fmla="*/ 1331852 w 2106329"/>
                  <a:gd name="connsiteY7" fmla="*/ 809333 h 1914408"/>
                  <a:gd name="connsiteX8" fmla="*/ 1253777 w 2106329"/>
                  <a:gd name="connsiteY8" fmla="*/ 889617 h 1914408"/>
                  <a:gd name="connsiteX9" fmla="*/ 1182823 w 2106329"/>
                  <a:gd name="connsiteY9" fmla="*/ 1026862 h 1914408"/>
                  <a:gd name="connsiteX10" fmla="*/ 1138384 w 2106329"/>
                  <a:gd name="connsiteY10" fmla="*/ 1081121 h 1914408"/>
                  <a:gd name="connsiteX11" fmla="*/ 1046561 w 2106329"/>
                  <a:gd name="connsiteY11" fmla="*/ 1090942 h 1914408"/>
                  <a:gd name="connsiteX12" fmla="*/ 1014889 w 2106329"/>
                  <a:gd name="connsiteY12" fmla="*/ 1067863 h 1914408"/>
                  <a:gd name="connsiteX13" fmla="*/ 886238 w 2106329"/>
                  <a:gd name="connsiteY13" fmla="*/ 955662 h 1914408"/>
                  <a:gd name="connsiteX14" fmla="*/ 755131 w 2106329"/>
                  <a:gd name="connsiteY14" fmla="*/ 851808 h 1914408"/>
                  <a:gd name="connsiteX15" fmla="*/ 355920 w 2106329"/>
                  <a:gd name="connsiteY15" fmla="*/ 712845 h 1914408"/>
                  <a:gd name="connsiteX16" fmla="*/ 14896 w 2106329"/>
                  <a:gd name="connsiteY16" fmla="*/ 846897 h 1914408"/>
                  <a:gd name="connsiteX17" fmla="*/ 3111 w 2106329"/>
                  <a:gd name="connsiteY17" fmla="*/ 781835 h 1914408"/>
                  <a:gd name="connsiteX18" fmla="*/ 410 w 2106329"/>
                  <a:gd name="connsiteY18" fmla="*/ 698359 h 1914408"/>
                  <a:gd name="connsiteX19" fmla="*/ 35519 w 2106329"/>
                  <a:gd name="connsiteY19" fmla="*/ 514221 h 1914408"/>
                  <a:gd name="connsiteX20" fmla="*/ 475732 w 2106329"/>
                  <a:gd name="connsiteY20" fmla="*/ 71062 h 1914408"/>
                  <a:gd name="connsiteX21" fmla="*/ 716830 w 2106329"/>
                  <a:gd name="connsiteY21" fmla="*/ 2562 h 1914408"/>
                  <a:gd name="connsiteX22" fmla="*/ 1283731 w 2106329"/>
                  <a:gd name="connsiteY22" fmla="*/ 244643 h 1914408"/>
                  <a:gd name="connsiteX23" fmla="*/ 1372362 w 2106329"/>
                  <a:gd name="connsiteY23" fmla="*/ 359545 h 1914408"/>
                  <a:gd name="connsiteX24" fmla="*/ 1582035 w 2106329"/>
                  <a:gd name="connsiteY24" fmla="*/ 987088 h 1914408"/>
                  <a:gd name="connsiteX25" fmla="*/ 1645378 w 2106329"/>
                  <a:gd name="connsiteY25" fmla="*/ 1249546 h 1914408"/>
                  <a:gd name="connsiteX26" fmla="*/ 1746774 w 2106329"/>
                  <a:gd name="connsiteY26" fmla="*/ 1405828 h 1914408"/>
                  <a:gd name="connsiteX27" fmla="*/ 2106329 w 2106329"/>
                  <a:gd name="connsiteY27" fmla="*/ 1688781 h 1914408"/>
                  <a:gd name="connsiteX28" fmla="*/ 1754633 w 2106329"/>
                  <a:gd name="connsiteY28" fmla="*/ 1914408 h 1914408"/>
                  <a:gd name="connsiteX29" fmla="*/ 1704302 w 2106329"/>
                  <a:gd name="connsiteY29" fmla="*/ 1895012 h 1914408"/>
                  <a:gd name="connsiteX30" fmla="*/ 1524829 w 2106329"/>
                  <a:gd name="connsiteY30" fmla="*/ 1816447 h 1914408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34853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30"/>
                  <a:gd name="connsiteY0" fmla="*/ 1816447 h 2227463"/>
                  <a:gd name="connsiteX1" fmla="*/ 1334553 w 2106330"/>
                  <a:gd name="connsiteY1" fmla="*/ 1455536 h 2227463"/>
                  <a:gd name="connsiteX2" fmla="*/ 1328415 w 2106330"/>
                  <a:gd name="connsiteY2" fmla="*/ 1341370 h 2227463"/>
                  <a:gd name="connsiteX3" fmla="*/ 1344128 w 2106330"/>
                  <a:gd name="connsiteY3" fmla="*/ 1238007 h 2227463"/>
                  <a:gd name="connsiteX4" fmla="*/ 1382920 w 2106330"/>
                  <a:gd name="connsiteY4" fmla="*/ 1162388 h 2227463"/>
                  <a:gd name="connsiteX5" fmla="*/ 1445036 w 2106330"/>
                  <a:gd name="connsiteY5" fmla="*/ 941422 h 2227463"/>
                  <a:gd name="connsiteX6" fmla="*/ 1405753 w 2106330"/>
                  <a:gd name="connsiteY6" fmla="*/ 853035 h 2227463"/>
                  <a:gd name="connsiteX7" fmla="*/ 1331852 w 2106330"/>
                  <a:gd name="connsiteY7" fmla="*/ 809333 h 2227463"/>
                  <a:gd name="connsiteX8" fmla="*/ 1253777 w 2106330"/>
                  <a:gd name="connsiteY8" fmla="*/ 889617 h 2227463"/>
                  <a:gd name="connsiteX9" fmla="*/ 1182823 w 2106330"/>
                  <a:gd name="connsiteY9" fmla="*/ 1026862 h 2227463"/>
                  <a:gd name="connsiteX10" fmla="*/ 1138384 w 2106330"/>
                  <a:gd name="connsiteY10" fmla="*/ 1081121 h 2227463"/>
                  <a:gd name="connsiteX11" fmla="*/ 1046561 w 2106330"/>
                  <a:gd name="connsiteY11" fmla="*/ 1090942 h 2227463"/>
                  <a:gd name="connsiteX12" fmla="*/ 1014889 w 2106330"/>
                  <a:gd name="connsiteY12" fmla="*/ 1067863 h 2227463"/>
                  <a:gd name="connsiteX13" fmla="*/ 886238 w 2106330"/>
                  <a:gd name="connsiteY13" fmla="*/ 955662 h 2227463"/>
                  <a:gd name="connsiteX14" fmla="*/ 755131 w 2106330"/>
                  <a:gd name="connsiteY14" fmla="*/ 851808 h 2227463"/>
                  <a:gd name="connsiteX15" fmla="*/ 355920 w 2106330"/>
                  <a:gd name="connsiteY15" fmla="*/ 712845 h 2227463"/>
                  <a:gd name="connsiteX16" fmla="*/ 14896 w 2106330"/>
                  <a:gd name="connsiteY16" fmla="*/ 846897 h 2227463"/>
                  <a:gd name="connsiteX17" fmla="*/ 3111 w 2106330"/>
                  <a:gd name="connsiteY17" fmla="*/ 781835 h 2227463"/>
                  <a:gd name="connsiteX18" fmla="*/ 410 w 2106330"/>
                  <a:gd name="connsiteY18" fmla="*/ 698359 h 2227463"/>
                  <a:gd name="connsiteX19" fmla="*/ 35519 w 2106330"/>
                  <a:gd name="connsiteY19" fmla="*/ 514221 h 2227463"/>
                  <a:gd name="connsiteX20" fmla="*/ 475732 w 2106330"/>
                  <a:gd name="connsiteY20" fmla="*/ 71062 h 2227463"/>
                  <a:gd name="connsiteX21" fmla="*/ 716830 w 2106330"/>
                  <a:gd name="connsiteY21" fmla="*/ 2562 h 2227463"/>
                  <a:gd name="connsiteX22" fmla="*/ 1283731 w 2106330"/>
                  <a:gd name="connsiteY22" fmla="*/ 244643 h 2227463"/>
                  <a:gd name="connsiteX23" fmla="*/ 1372362 w 2106330"/>
                  <a:gd name="connsiteY23" fmla="*/ 359545 h 2227463"/>
                  <a:gd name="connsiteX24" fmla="*/ 1582035 w 2106330"/>
                  <a:gd name="connsiteY24" fmla="*/ 987088 h 2227463"/>
                  <a:gd name="connsiteX25" fmla="*/ 1645378 w 2106330"/>
                  <a:gd name="connsiteY25" fmla="*/ 1249546 h 2227463"/>
                  <a:gd name="connsiteX26" fmla="*/ 1746774 w 2106330"/>
                  <a:gd name="connsiteY26" fmla="*/ 1405828 h 2227463"/>
                  <a:gd name="connsiteX27" fmla="*/ 2106329 w 2106330"/>
                  <a:gd name="connsiteY27" fmla="*/ 1688781 h 2227463"/>
                  <a:gd name="connsiteX28" fmla="*/ 1834853 w 2106330"/>
                  <a:gd name="connsiteY28" fmla="*/ 2227463 h 2227463"/>
                  <a:gd name="connsiteX29" fmla="*/ 1704302 w 2106330"/>
                  <a:gd name="connsiteY29" fmla="*/ 1895012 h 2227463"/>
                  <a:gd name="connsiteX30" fmla="*/ 1524829 w 2106330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524829 w 2106329"/>
                  <a:gd name="connsiteY30" fmla="*/ 1816447 h 2227463"/>
                  <a:gd name="connsiteX0" fmla="*/ 1499393 w 2106329"/>
                  <a:gd name="connsiteY0" fmla="*/ 1837969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499393 w 2106329"/>
                  <a:gd name="connsiteY30" fmla="*/ 1837969 h 2227463"/>
                  <a:gd name="connsiteX0" fmla="*/ 1499393 w 2106329"/>
                  <a:gd name="connsiteY0" fmla="*/ 1837969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38056 h 2227463"/>
                  <a:gd name="connsiteX30" fmla="*/ 1499393 w 2106329"/>
                  <a:gd name="connsiteY30" fmla="*/ 1837969 h 2227463"/>
                  <a:gd name="connsiteX0" fmla="*/ 1499393 w 2106329"/>
                  <a:gd name="connsiteY0" fmla="*/ 1837969 h 2211810"/>
                  <a:gd name="connsiteX1" fmla="*/ 1334553 w 2106329"/>
                  <a:gd name="connsiteY1" fmla="*/ 1455536 h 2211810"/>
                  <a:gd name="connsiteX2" fmla="*/ 1328415 w 2106329"/>
                  <a:gd name="connsiteY2" fmla="*/ 1341370 h 2211810"/>
                  <a:gd name="connsiteX3" fmla="*/ 1344128 w 2106329"/>
                  <a:gd name="connsiteY3" fmla="*/ 1238007 h 2211810"/>
                  <a:gd name="connsiteX4" fmla="*/ 1382920 w 2106329"/>
                  <a:gd name="connsiteY4" fmla="*/ 1162388 h 2211810"/>
                  <a:gd name="connsiteX5" fmla="*/ 1445036 w 2106329"/>
                  <a:gd name="connsiteY5" fmla="*/ 941422 h 2211810"/>
                  <a:gd name="connsiteX6" fmla="*/ 1405753 w 2106329"/>
                  <a:gd name="connsiteY6" fmla="*/ 853035 h 2211810"/>
                  <a:gd name="connsiteX7" fmla="*/ 1331852 w 2106329"/>
                  <a:gd name="connsiteY7" fmla="*/ 809333 h 2211810"/>
                  <a:gd name="connsiteX8" fmla="*/ 1253777 w 2106329"/>
                  <a:gd name="connsiteY8" fmla="*/ 889617 h 2211810"/>
                  <a:gd name="connsiteX9" fmla="*/ 1182823 w 2106329"/>
                  <a:gd name="connsiteY9" fmla="*/ 1026862 h 2211810"/>
                  <a:gd name="connsiteX10" fmla="*/ 1138384 w 2106329"/>
                  <a:gd name="connsiteY10" fmla="*/ 1081121 h 2211810"/>
                  <a:gd name="connsiteX11" fmla="*/ 1046561 w 2106329"/>
                  <a:gd name="connsiteY11" fmla="*/ 1090942 h 2211810"/>
                  <a:gd name="connsiteX12" fmla="*/ 1014889 w 2106329"/>
                  <a:gd name="connsiteY12" fmla="*/ 1067863 h 2211810"/>
                  <a:gd name="connsiteX13" fmla="*/ 886238 w 2106329"/>
                  <a:gd name="connsiteY13" fmla="*/ 955662 h 2211810"/>
                  <a:gd name="connsiteX14" fmla="*/ 755131 w 2106329"/>
                  <a:gd name="connsiteY14" fmla="*/ 851808 h 2211810"/>
                  <a:gd name="connsiteX15" fmla="*/ 355920 w 2106329"/>
                  <a:gd name="connsiteY15" fmla="*/ 712845 h 2211810"/>
                  <a:gd name="connsiteX16" fmla="*/ 14896 w 2106329"/>
                  <a:gd name="connsiteY16" fmla="*/ 846897 h 2211810"/>
                  <a:gd name="connsiteX17" fmla="*/ 3111 w 2106329"/>
                  <a:gd name="connsiteY17" fmla="*/ 781835 h 2211810"/>
                  <a:gd name="connsiteX18" fmla="*/ 410 w 2106329"/>
                  <a:gd name="connsiteY18" fmla="*/ 698359 h 2211810"/>
                  <a:gd name="connsiteX19" fmla="*/ 35519 w 2106329"/>
                  <a:gd name="connsiteY19" fmla="*/ 514221 h 2211810"/>
                  <a:gd name="connsiteX20" fmla="*/ 475732 w 2106329"/>
                  <a:gd name="connsiteY20" fmla="*/ 71062 h 2211810"/>
                  <a:gd name="connsiteX21" fmla="*/ 716830 w 2106329"/>
                  <a:gd name="connsiteY21" fmla="*/ 2562 h 2211810"/>
                  <a:gd name="connsiteX22" fmla="*/ 1283731 w 2106329"/>
                  <a:gd name="connsiteY22" fmla="*/ 244643 h 2211810"/>
                  <a:gd name="connsiteX23" fmla="*/ 1372362 w 2106329"/>
                  <a:gd name="connsiteY23" fmla="*/ 359545 h 2211810"/>
                  <a:gd name="connsiteX24" fmla="*/ 1582035 w 2106329"/>
                  <a:gd name="connsiteY24" fmla="*/ 987088 h 2211810"/>
                  <a:gd name="connsiteX25" fmla="*/ 1645378 w 2106329"/>
                  <a:gd name="connsiteY25" fmla="*/ 1249546 h 2211810"/>
                  <a:gd name="connsiteX26" fmla="*/ 1746774 w 2106329"/>
                  <a:gd name="connsiteY26" fmla="*/ 1405828 h 2211810"/>
                  <a:gd name="connsiteX27" fmla="*/ 2106329 w 2106329"/>
                  <a:gd name="connsiteY27" fmla="*/ 1688781 h 2211810"/>
                  <a:gd name="connsiteX28" fmla="*/ 1836809 w 2106329"/>
                  <a:gd name="connsiteY28" fmla="*/ 2211810 h 2211810"/>
                  <a:gd name="connsiteX29" fmla="*/ 1692562 w 2106329"/>
                  <a:gd name="connsiteY29" fmla="*/ 1938056 h 2211810"/>
                  <a:gd name="connsiteX30" fmla="*/ 1499393 w 2106329"/>
                  <a:gd name="connsiteY30" fmla="*/ 1837969 h 2211810"/>
                  <a:gd name="connsiteX0" fmla="*/ 1499393 w 2106329"/>
                  <a:gd name="connsiteY0" fmla="*/ 1837969 h 2211810"/>
                  <a:gd name="connsiteX1" fmla="*/ 1334553 w 2106329"/>
                  <a:gd name="connsiteY1" fmla="*/ 1455536 h 2211810"/>
                  <a:gd name="connsiteX2" fmla="*/ 1328415 w 2106329"/>
                  <a:gd name="connsiteY2" fmla="*/ 1341370 h 2211810"/>
                  <a:gd name="connsiteX3" fmla="*/ 1344128 w 2106329"/>
                  <a:gd name="connsiteY3" fmla="*/ 1238007 h 2211810"/>
                  <a:gd name="connsiteX4" fmla="*/ 1382920 w 2106329"/>
                  <a:gd name="connsiteY4" fmla="*/ 1162388 h 2211810"/>
                  <a:gd name="connsiteX5" fmla="*/ 1445036 w 2106329"/>
                  <a:gd name="connsiteY5" fmla="*/ 941422 h 2211810"/>
                  <a:gd name="connsiteX6" fmla="*/ 1405753 w 2106329"/>
                  <a:gd name="connsiteY6" fmla="*/ 853035 h 2211810"/>
                  <a:gd name="connsiteX7" fmla="*/ 1331852 w 2106329"/>
                  <a:gd name="connsiteY7" fmla="*/ 809333 h 2211810"/>
                  <a:gd name="connsiteX8" fmla="*/ 1253777 w 2106329"/>
                  <a:gd name="connsiteY8" fmla="*/ 889617 h 2211810"/>
                  <a:gd name="connsiteX9" fmla="*/ 1182823 w 2106329"/>
                  <a:gd name="connsiteY9" fmla="*/ 1026862 h 2211810"/>
                  <a:gd name="connsiteX10" fmla="*/ 1138384 w 2106329"/>
                  <a:gd name="connsiteY10" fmla="*/ 1081121 h 2211810"/>
                  <a:gd name="connsiteX11" fmla="*/ 1046561 w 2106329"/>
                  <a:gd name="connsiteY11" fmla="*/ 1090942 h 2211810"/>
                  <a:gd name="connsiteX12" fmla="*/ 1014889 w 2106329"/>
                  <a:gd name="connsiteY12" fmla="*/ 1067863 h 2211810"/>
                  <a:gd name="connsiteX13" fmla="*/ 886238 w 2106329"/>
                  <a:gd name="connsiteY13" fmla="*/ 955662 h 2211810"/>
                  <a:gd name="connsiteX14" fmla="*/ 755131 w 2106329"/>
                  <a:gd name="connsiteY14" fmla="*/ 851808 h 2211810"/>
                  <a:gd name="connsiteX15" fmla="*/ 355920 w 2106329"/>
                  <a:gd name="connsiteY15" fmla="*/ 712845 h 2211810"/>
                  <a:gd name="connsiteX16" fmla="*/ 14896 w 2106329"/>
                  <a:gd name="connsiteY16" fmla="*/ 846897 h 2211810"/>
                  <a:gd name="connsiteX17" fmla="*/ 3111 w 2106329"/>
                  <a:gd name="connsiteY17" fmla="*/ 781835 h 2211810"/>
                  <a:gd name="connsiteX18" fmla="*/ 410 w 2106329"/>
                  <a:gd name="connsiteY18" fmla="*/ 698359 h 2211810"/>
                  <a:gd name="connsiteX19" fmla="*/ 35519 w 2106329"/>
                  <a:gd name="connsiteY19" fmla="*/ 514221 h 2211810"/>
                  <a:gd name="connsiteX20" fmla="*/ 475732 w 2106329"/>
                  <a:gd name="connsiteY20" fmla="*/ 71062 h 2211810"/>
                  <a:gd name="connsiteX21" fmla="*/ 716830 w 2106329"/>
                  <a:gd name="connsiteY21" fmla="*/ 2562 h 2211810"/>
                  <a:gd name="connsiteX22" fmla="*/ 1283731 w 2106329"/>
                  <a:gd name="connsiteY22" fmla="*/ 244643 h 2211810"/>
                  <a:gd name="connsiteX23" fmla="*/ 1372362 w 2106329"/>
                  <a:gd name="connsiteY23" fmla="*/ 359545 h 2211810"/>
                  <a:gd name="connsiteX24" fmla="*/ 1610977 w 2106329"/>
                  <a:gd name="connsiteY24" fmla="*/ 979853 h 2211810"/>
                  <a:gd name="connsiteX25" fmla="*/ 1645378 w 2106329"/>
                  <a:gd name="connsiteY25" fmla="*/ 1249546 h 2211810"/>
                  <a:gd name="connsiteX26" fmla="*/ 1746774 w 2106329"/>
                  <a:gd name="connsiteY26" fmla="*/ 1405828 h 2211810"/>
                  <a:gd name="connsiteX27" fmla="*/ 2106329 w 2106329"/>
                  <a:gd name="connsiteY27" fmla="*/ 1688781 h 2211810"/>
                  <a:gd name="connsiteX28" fmla="*/ 1836809 w 2106329"/>
                  <a:gd name="connsiteY28" fmla="*/ 2211810 h 2211810"/>
                  <a:gd name="connsiteX29" fmla="*/ 1692562 w 2106329"/>
                  <a:gd name="connsiteY29" fmla="*/ 1938056 h 2211810"/>
                  <a:gd name="connsiteX30" fmla="*/ 1499393 w 2106329"/>
                  <a:gd name="connsiteY30" fmla="*/ 1837969 h 2211810"/>
                  <a:gd name="connsiteX0" fmla="*/ 1499393 w 2106329"/>
                  <a:gd name="connsiteY0" fmla="*/ 1836888 h 2210729"/>
                  <a:gd name="connsiteX1" fmla="*/ 1334553 w 2106329"/>
                  <a:gd name="connsiteY1" fmla="*/ 1454455 h 2210729"/>
                  <a:gd name="connsiteX2" fmla="*/ 1328415 w 2106329"/>
                  <a:gd name="connsiteY2" fmla="*/ 1340289 h 2210729"/>
                  <a:gd name="connsiteX3" fmla="*/ 1344128 w 2106329"/>
                  <a:gd name="connsiteY3" fmla="*/ 1236926 h 2210729"/>
                  <a:gd name="connsiteX4" fmla="*/ 1382920 w 2106329"/>
                  <a:gd name="connsiteY4" fmla="*/ 1161307 h 2210729"/>
                  <a:gd name="connsiteX5" fmla="*/ 1445036 w 2106329"/>
                  <a:gd name="connsiteY5" fmla="*/ 940341 h 2210729"/>
                  <a:gd name="connsiteX6" fmla="*/ 1405753 w 2106329"/>
                  <a:gd name="connsiteY6" fmla="*/ 851954 h 2210729"/>
                  <a:gd name="connsiteX7" fmla="*/ 1331852 w 2106329"/>
                  <a:gd name="connsiteY7" fmla="*/ 808252 h 2210729"/>
                  <a:gd name="connsiteX8" fmla="*/ 1253777 w 2106329"/>
                  <a:gd name="connsiteY8" fmla="*/ 888536 h 2210729"/>
                  <a:gd name="connsiteX9" fmla="*/ 1182823 w 2106329"/>
                  <a:gd name="connsiteY9" fmla="*/ 1025781 h 2210729"/>
                  <a:gd name="connsiteX10" fmla="*/ 1138384 w 2106329"/>
                  <a:gd name="connsiteY10" fmla="*/ 1080040 h 2210729"/>
                  <a:gd name="connsiteX11" fmla="*/ 1046561 w 2106329"/>
                  <a:gd name="connsiteY11" fmla="*/ 1089861 h 2210729"/>
                  <a:gd name="connsiteX12" fmla="*/ 1014889 w 2106329"/>
                  <a:gd name="connsiteY12" fmla="*/ 1066782 h 2210729"/>
                  <a:gd name="connsiteX13" fmla="*/ 886238 w 2106329"/>
                  <a:gd name="connsiteY13" fmla="*/ 954581 h 2210729"/>
                  <a:gd name="connsiteX14" fmla="*/ 755131 w 2106329"/>
                  <a:gd name="connsiteY14" fmla="*/ 850727 h 2210729"/>
                  <a:gd name="connsiteX15" fmla="*/ 355920 w 2106329"/>
                  <a:gd name="connsiteY15" fmla="*/ 711764 h 2210729"/>
                  <a:gd name="connsiteX16" fmla="*/ 14896 w 2106329"/>
                  <a:gd name="connsiteY16" fmla="*/ 845816 h 2210729"/>
                  <a:gd name="connsiteX17" fmla="*/ 3111 w 2106329"/>
                  <a:gd name="connsiteY17" fmla="*/ 780754 h 2210729"/>
                  <a:gd name="connsiteX18" fmla="*/ 410 w 2106329"/>
                  <a:gd name="connsiteY18" fmla="*/ 697278 h 2210729"/>
                  <a:gd name="connsiteX19" fmla="*/ 35519 w 2106329"/>
                  <a:gd name="connsiteY19" fmla="*/ 513140 h 2210729"/>
                  <a:gd name="connsiteX20" fmla="*/ 475732 w 2106329"/>
                  <a:gd name="connsiteY20" fmla="*/ 69981 h 2210729"/>
                  <a:gd name="connsiteX21" fmla="*/ 716830 w 2106329"/>
                  <a:gd name="connsiteY21" fmla="*/ 1481 h 2210729"/>
                  <a:gd name="connsiteX22" fmla="*/ 1283731 w 2106329"/>
                  <a:gd name="connsiteY22" fmla="*/ 243562 h 2210729"/>
                  <a:gd name="connsiteX23" fmla="*/ 1444715 w 2106329"/>
                  <a:gd name="connsiteY23" fmla="*/ 430817 h 2210729"/>
                  <a:gd name="connsiteX24" fmla="*/ 1610977 w 2106329"/>
                  <a:gd name="connsiteY24" fmla="*/ 978772 h 2210729"/>
                  <a:gd name="connsiteX25" fmla="*/ 1645378 w 2106329"/>
                  <a:gd name="connsiteY25" fmla="*/ 1248465 h 2210729"/>
                  <a:gd name="connsiteX26" fmla="*/ 1746774 w 2106329"/>
                  <a:gd name="connsiteY26" fmla="*/ 1404747 h 2210729"/>
                  <a:gd name="connsiteX27" fmla="*/ 2106329 w 2106329"/>
                  <a:gd name="connsiteY27" fmla="*/ 1687700 h 2210729"/>
                  <a:gd name="connsiteX28" fmla="*/ 1836809 w 2106329"/>
                  <a:gd name="connsiteY28" fmla="*/ 2210729 h 2210729"/>
                  <a:gd name="connsiteX29" fmla="*/ 1692562 w 2106329"/>
                  <a:gd name="connsiteY29" fmla="*/ 1936975 h 2210729"/>
                  <a:gd name="connsiteX30" fmla="*/ 1499393 w 2106329"/>
                  <a:gd name="connsiteY30" fmla="*/ 1836888 h 2210729"/>
                  <a:gd name="connsiteX0" fmla="*/ 1499393 w 2106329"/>
                  <a:gd name="connsiteY0" fmla="*/ 1837780 h 2211621"/>
                  <a:gd name="connsiteX1" fmla="*/ 1334553 w 2106329"/>
                  <a:gd name="connsiteY1" fmla="*/ 1455347 h 2211621"/>
                  <a:gd name="connsiteX2" fmla="*/ 1328415 w 2106329"/>
                  <a:gd name="connsiteY2" fmla="*/ 1341181 h 2211621"/>
                  <a:gd name="connsiteX3" fmla="*/ 1344128 w 2106329"/>
                  <a:gd name="connsiteY3" fmla="*/ 1237818 h 2211621"/>
                  <a:gd name="connsiteX4" fmla="*/ 1382920 w 2106329"/>
                  <a:gd name="connsiteY4" fmla="*/ 1162199 h 2211621"/>
                  <a:gd name="connsiteX5" fmla="*/ 1445036 w 2106329"/>
                  <a:gd name="connsiteY5" fmla="*/ 941233 h 2211621"/>
                  <a:gd name="connsiteX6" fmla="*/ 1405753 w 2106329"/>
                  <a:gd name="connsiteY6" fmla="*/ 852846 h 2211621"/>
                  <a:gd name="connsiteX7" fmla="*/ 1331852 w 2106329"/>
                  <a:gd name="connsiteY7" fmla="*/ 809144 h 2211621"/>
                  <a:gd name="connsiteX8" fmla="*/ 1253777 w 2106329"/>
                  <a:gd name="connsiteY8" fmla="*/ 889428 h 2211621"/>
                  <a:gd name="connsiteX9" fmla="*/ 1182823 w 2106329"/>
                  <a:gd name="connsiteY9" fmla="*/ 1026673 h 2211621"/>
                  <a:gd name="connsiteX10" fmla="*/ 1138384 w 2106329"/>
                  <a:gd name="connsiteY10" fmla="*/ 1080932 h 2211621"/>
                  <a:gd name="connsiteX11" fmla="*/ 1046561 w 2106329"/>
                  <a:gd name="connsiteY11" fmla="*/ 1090753 h 2211621"/>
                  <a:gd name="connsiteX12" fmla="*/ 1014889 w 2106329"/>
                  <a:gd name="connsiteY12" fmla="*/ 1067674 h 2211621"/>
                  <a:gd name="connsiteX13" fmla="*/ 886238 w 2106329"/>
                  <a:gd name="connsiteY13" fmla="*/ 955473 h 2211621"/>
                  <a:gd name="connsiteX14" fmla="*/ 755131 w 2106329"/>
                  <a:gd name="connsiteY14" fmla="*/ 851619 h 2211621"/>
                  <a:gd name="connsiteX15" fmla="*/ 355920 w 2106329"/>
                  <a:gd name="connsiteY15" fmla="*/ 712656 h 2211621"/>
                  <a:gd name="connsiteX16" fmla="*/ 14896 w 2106329"/>
                  <a:gd name="connsiteY16" fmla="*/ 846708 h 2211621"/>
                  <a:gd name="connsiteX17" fmla="*/ 3111 w 2106329"/>
                  <a:gd name="connsiteY17" fmla="*/ 781646 h 2211621"/>
                  <a:gd name="connsiteX18" fmla="*/ 410 w 2106329"/>
                  <a:gd name="connsiteY18" fmla="*/ 698170 h 2211621"/>
                  <a:gd name="connsiteX19" fmla="*/ 35519 w 2106329"/>
                  <a:gd name="connsiteY19" fmla="*/ 514032 h 2211621"/>
                  <a:gd name="connsiteX20" fmla="*/ 475732 w 2106329"/>
                  <a:gd name="connsiteY20" fmla="*/ 70873 h 2211621"/>
                  <a:gd name="connsiteX21" fmla="*/ 716830 w 2106329"/>
                  <a:gd name="connsiteY21" fmla="*/ 2373 h 2211621"/>
                  <a:gd name="connsiteX22" fmla="*/ 1211378 w 2106329"/>
                  <a:gd name="connsiteY22" fmla="*/ 150395 h 2211621"/>
                  <a:gd name="connsiteX23" fmla="*/ 1444715 w 2106329"/>
                  <a:gd name="connsiteY23" fmla="*/ 431709 h 2211621"/>
                  <a:gd name="connsiteX24" fmla="*/ 1610977 w 2106329"/>
                  <a:gd name="connsiteY24" fmla="*/ 979664 h 2211621"/>
                  <a:gd name="connsiteX25" fmla="*/ 1645378 w 2106329"/>
                  <a:gd name="connsiteY25" fmla="*/ 1249357 h 2211621"/>
                  <a:gd name="connsiteX26" fmla="*/ 1746774 w 2106329"/>
                  <a:gd name="connsiteY26" fmla="*/ 1405639 h 2211621"/>
                  <a:gd name="connsiteX27" fmla="*/ 2106329 w 2106329"/>
                  <a:gd name="connsiteY27" fmla="*/ 1688592 h 2211621"/>
                  <a:gd name="connsiteX28" fmla="*/ 1836809 w 2106329"/>
                  <a:gd name="connsiteY28" fmla="*/ 2211621 h 2211621"/>
                  <a:gd name="connsiteX29" fmla="*/ 1692562 w 2106329"/>
                  <a:gd name="connsiteY29" fmla="*/ 1937867 h 2211621"/>
                  <a:gd name="connsiteX30" fmla="*/ 1499393 w 2106329"/>
                  <a:gd name="connsiteY30" fmla="*/ 1837780 h 2211621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645378 w 2106329"/>
                  <a:gd name="connsiteY25" fmla="*/ 1250341 h 2212605"/>
                  <a:gd name="connsiteX26" fmla="*/ 1746774 w 2106329"/>
                  <a:gd name="connsiteY26" fmla="*/ 1406623 h 2212605"/>
                  <a:gd name="connsiteX27" fmla="*/ 2106329 w 2106329"/>
                  <a:gd name="connsiteY27" fmla="*/ 1689576 h 2212605"/>
                  <a:gd name="connsiteX28" fmla="*/ 1836809 w 2106329"/>
                  <a:gd name="connsiteY28" fmla="*/ 2212605 h 2212605"/>
                  <a:gd name="connsiteX29" fmla="*/ 1692562 w 2106329"/>
                  <a:gd name="connsiteY29" fmla="*/ 1938851 h 2212605"/>
                  <a:gd name="connsiteX30" fmla="*/ 1499393 w 2106329"/>
                  <a:gd name="connsiteY30" fmla="*/ 1838764 h 2212605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746774 w 2106329"/>
                  <a:gd name="connsiteY25" fmla="*/ 1406623 h 2212605"/>
                  <a:gd name="connsiteX26" fmla="*/ 2106329 w 2106329"/>
                  <a:gd name="connsiteY26" fmla="*/ 1689576 h 2212605"/>
                  <a:gd name="connsiteX27" fmla="*/ 1836809 w 2106329"/>
                  <a:gd name="connsiteY27" fmla="*/ 2212605 h 2212605"/>
                  <a:gd name="connsiteX28" fmla="*/ 1692562 w 2106329"/>
                  <a:gd name="connsiteY28" fmla="*/ 1938851 h 2212605"/>
                  <a:gd name="connsiteX29" fmla="*/ 1499393 w 2106329"/>
                  <a:gd name="connsiteY29" fmla="*/ 1838764 h 2212605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754009 w 2106329"/>
                  <a:gd name="connsiteY25" fmla="*/ 1392153 h 2212605"/>
                  <a:gd name="connsiteX26" fmla="*/ 2106329 w 2106329"/>
                  <a:gd name="connsiteY26" fmla="*/ 1689576 h 2212605"/>
                  <a:gd name="connsiteX27" fmla="*/ 1836809 w 2106329"/>
                  <a:gd name="connsiteY27" fmla="*/ 2212605 h 2212605"/>
                  <a:gd name="connsiteX28" fmla="*/ 1692562 w 2106329"/>
                  <a:gd name="connsiteY28" fmla="*/ 1938851 h 2212605"/>
                  <a:gd name="connsiteX29" fmla="*/ 1499393 w 2106329"/>
                  <a:gd name="connsiteY29" fmla="*/ 1838764 h 221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06329" h="2212605">
                    <a:moveTo>
                      <a:pt x="1499393" y="1838764"/>
                    </a:moveTo>
                    <a:cubicBezTo>
                      <a:pt x="1364113" y="1752096"/>
                      <a:pt x="1332098" y="1617881"/>
                      <a:pt x="1334553" y="1456331"/>
                    </a:cubicBezTo>
                    <a:cubicBezTo>
                      <a:pt x="1335044" y="1418766"/>
                      <a:pt x="1327924" y="1379484"/>
                      <a:pt x="1328415" y="1342165"/>
                    </a:cubicBezTo>
                    <a:cubicBezTo>
                      <a:pt x="1328906" y="1314421"/>
                      <a:pt x="1339463" y="1266054"/>
                      <a:pt x="1344128" y="1238802"/>
                    </a:cubicBezTo>
                    <a:cubicBezTo>
                      <a:pt x="1348547" y="1213514"/>
                      <a:pt x="1371380" y="1186507"/>
                      <a:pt x="1382920" y="1163183"/>
                    </a:cubicBezTo>
                    <a:cubicBezTo>
                      <a:pt x="1416310" y="1096647"/>
                      <a:pt x="1452401" y="1018573"/>
                      <a:pt x="1445036" y="942217"/>
                    </a:cubicBezTo>
                    <a:cubicBezTo>
                      <a:pt x="1440125" y="892622"/>
                      <a:pt x="1415819" y="865124"/>
                      <a:pt x="1405753" y="853830"/>
                    </a:cubicBezTo>
                    <a:cubicBezTo>
                      <a:pt x="1387339" y="833452"/>
                      <a:pt x="1361560" y="809146"/>
                      <a:pt x="1331852" y="810128"/>
                    </a:cubicBezTo>
                    <a:cubicBezTo>
                      <a:pt x="1288886" y="811601"/>
                      <a:pt x="1268017" y="856531"/>
                      <a:pt x="1253777" y="890412"/>
                    </a:cubicBezTo>
                    <a:cubicBezTo>
                      <a:pt x="1233645" y="937797"/>
                      <a:pt x="1209830" y="983955"/>
                      <a:pt x="1182823" y="1027657"/>
                    </a:cubicBezTo>
                    <a:cubicBezTo>
                      <a:pt x="1170547" y="1047544"/>
                      <a:pt x="1157043" y="1067676"/>
                      <a:pt x="1138384" y="1081916"/>
                    </a:cubicBezTo>
                    <a:cubicBezTo>
                      <a:pt x="1115306" y="1099593"/>
                      <a:pt x="1072831" y="1104749"/>
                      <a:pt x="1046561" y="1091737"/>
                    </a:cubicBezTo>
                    <a:cubicBezTo>
                      <a:pt x="1034776" y="1085844"/>
                      <a:pt x="1024710" y="1077251"/>
                      <a:pt x="1014889" y="1068658"/>
                    </a:cubicBezTo>
                    <a:cubicBezTo>
                      <a:pt x="974378" y="1028148"/>
                      <a:pt x="927485" y="995739"/>
                      <a:pt x="886238" y="956457"/>
                    </a:cubicBezTo>
                    <a:cubicBezTo>
                      <a:pt x="845727" y="917910"/>
                      <a:pt x="801780" y="883292"/>
                      <a:pt x="755131" y="852603"/>
                    </a:cubicBezTo>
                    <a:cubicBezTo>
                      <a:pt x="635810" y="774283"/>
                      <a:pt x="499056" y="720023"/>
                      <a:pt x="355920" y="713640"/>
                    </a:cubicBezTo>
                    <a:cubicBezTo>
                      <a:pt x="227023" y="707747"/>
                      <a:pt x="82658" y="720760"/>
                      <a:pt x="14896" y="847692"/>
                    </a:cubicBezTo>
                    <a:cubicBezTo>
                      <a:pt x="18087" y="841554"/>
                      <a:pt x="4093" y="792451"/>
                      <a:pt x="3111" y="782630"/>
                    </a:cubicBezTo>
                    <a:cubicBezTo>
                      <a:pt x="165" y="754887"/>
                      <a:pt x="-572" y="727143"/>
                      <a:pt x="410" y="699154"/>
                    </a:cubicBezTo>
                    <a:cubicBezTo>
                      <a:pt x="2620" y="636793"/>
                      <a:pt x="13914" y="573695"/>
                      <a:pt x="35519" y="515016"/>
                    </a:cubicBezTo>
                    <a:cubicBezTo>
                      <a:pt x="109911" y="314182"/>
                      <a:pt x="287420" y="163926"/>
                      <a:pt x="475732" y="71857"/>
                    </a:cubicBezTo>
                    <a:cubicBezTo>
                      <a:pt x="551106" y="35029"/>
                      <a:pt x="595386" y="24797"/>
                      <a:pt x="716830" y="3357"/>
                    </a:cubicBezTo>
                    <a:cubicBezTo>
                      <a:pt x="846673" y="-19566"/>
                      <a:pt x="1090064" y="79823"/>
                      <a:pt x="1211378" y="151379"/>
                    </a:cubicBezTo>
                    <a:cubicBezTo>
                      <a:pt x="1332692" y="222935"/>
                      <a:pt x="1378115" y="294482"/>
                      <a:pt x="1444715" y="432693"/>
                    </a:cubicBezTo>
                    <a:cubicBezTo>
                      <a:pt x="1511315" y="570904"/>
                      <a:pt x="1559428" y="820738"/>
                      <a:pt x="1610977" y="980648"/>
                    </a:cubicBezTo>
                    <a:cubicBezTo>
                      <a:pt x="1662526" y="1140558"/>
                      <a:pt x="1671450" y="1273998"/>
                      <a:pt x="1754009" y="1392153"/>
                    </a:cubicBezTo>
                    <a:cubicBezTo>
                      <a:pt x="1836568" y="1510308"/>
                      <a:pt x="2085215" y="1649557"/>
                      <a:pt x="2106329" y="1689576"/>
                    </a:cubicBezTo>
                    <a:cubicBezTo>
                      <a:pt x="2069645" y="1897394"/>
                      <a:pt x="1930480" y="2069230"/>
                      <a:pt x="1836809" y="2212605"/>
                    </a:cubicBezTo>
                    <a:cubicBezTo>
                      <a:pt x="1812503" y="2203521"/>
                      <a:pt x="1718587" y="1949163"/>
                      <a:pt x="1692562" y="1938851"/>
                    </a:cubicBezTo>
                    <a:cubicBezTo>
                      <a:pt x="1658159" y="1880093"/>
                      <a:pt x="1517807" y="1850548"/>
                      <a:pt x="1499393" y="1838764"/>
                    </a:cubicBezTo>
                    <a:close/>
                  </a:path>
                </a:pathLst>
              </a:custGeom>
              <a:solidFill>
                <a:srgbClr val="58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79EE314-BA0D-48BD-AEE8-A25BAA2CCEAF}"/>
                  </a:ext>
                </a:extLst>
              </p:cNvPr>
              <p:cNvSpPr/>
              <p:nvPr/>
            </p:nvSpPr>
            <p:spPr>
              <a:xfrm flipH="1">
                <a:off x="3925591" y="3014996"/>
                <a:ext cx="10687" cy="19459"/>
              </a:xfrm>
              <a:custGeom>
                <a:avLst/>
                <a:gdLst>
                  <a:gd name="connsiteX0" fmla="*/ 7857 w 8118"/>
                  <a:gd name="connsiteY0" fmla="*/ 0 h 14781"/>
                  <a:gd name="connsiteX1" fmla="*/ 4665 w 8118"/>
                  <a:gd name="connsiteY1" fmla="*/ 13503 h 14781"/>
                  <a:gd name="connsiteX2" fmla="*/ 246 w 8118"/>
                  <a:gd name="connsiteY2" fmla="*/ 13012 h 14781"/>
                  <a:gd name="connsiteX3" fmla="*/ 0 w 8118"/>
                  <a:gd name="connsiteY3" fmla="*/ 11785 h 14781"/>
                  <a:gd name="connsiteX4" fmla="*/ 2455 w 8118"/>
                  <a:gd name="connsiteY4" fmla="*/ 7611 h 14781"/>
                  <a:gd name="connsiteX5" fmla="*/ 7857 w 8118"/>
                  <a:gd name="connsiteY5" fmla="*/ 0 h 1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18" h="14781">
                    <a:moveTo>
                      <a:pt x="7857" y="0"/>
                    </a:moveTo>
                    <a:cubicBezTo>
                      <a:pt x="9084" y="4910"/>
                      <a:pt x="5647" y="8839"/>
                      <a:pt x="4665" y="13503"/>
                    </a:cubicBezTo>
                    <a:cubicBezTo>
                      <a:pt x="4174" y="16941"/>
                      <a:pt x="1964" y="12276"/>
                      <a:pt x="246" y="13012"/>
                    </a:cubicBezTo>
                    <a:cubicBezTo>
                      <a:pt x="246" y="12521"/>
                      <a:pt x="0" y="12276"/>
                      <a:pt x="0" y="11785"/>
                    </a:cubicBezTo>
                    <a:cubicBezTo>
                      <a:pt x="737" y="10312"/>
                      <a:pt x="1228" y="8839"/>
                      <a:pt x="2455" y="7611"/>
                    </a:cubicBezTo>
                    <a:cubicBezTo>
                      <a:pt x="4419" y="5156"/>
                      <a:pt x="6138" y="2455"/>
                      <a:pt x="7857" y="0"/>
                    </a:cubicBezTo>
                    <a:close/>
                  </a:path>
                </a:pathLst>
              </a:custGeom>
              <a:solidFill>
                <a:srgbClr val="44432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CD97E04-6EFA-46BC-A1D1-C5D393A4FBFE}"/>
                  </a:ext>
                </a:extLst>
              </p:cNvPr>
              <p:cNvSpPr/>
              <p:nvPr/>
            </p:nvSpPr>
            <p:spPr>
              <a:xfrm flipH="1">
                <a:off x="3932724" y="3025016"/>
                <a:ext cx="3331" cy="5494"/>
              </a:xfrm>
              <a:custGeom>
                <a:avLst/>
                <a:gdLst>
                  <a:gd name="connsiteX0" fmla="*/ 2530 w 2530"/>
                  <a:gd name="connsiteY0" fmla="*/ 0 h 4173"/>
                  <a:gd name="connsiteX1" fmla="*/ 75 w 2530"/>
                  <a:gd name="connsiteY1" fmla="*/ 4174 h 4173"/>
                  <a:gd name="connsiteX2" fmla="*/ 2530 w 2530"/>
                  <a:gd name="connsiteY2" fmla="*/ 0 h 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30" h="4173">
                    <a:moveTo>
                      <a:pt x="2530" y="0"/>
                    </a:moveTo>
                    <a:cubicBezTo>
                      <a:pt x="2530" y="1964"/>
                      <a:pt x="1303" y="3192"/>
                      <a:pt x="75" y="4174"/>
                    </a:cubicBezTo>
                    <a:cubicBezTo>
                      <a:pt x="-171" y="2210"/>
                      <a:pt x="75" y="245"/>
                      <a:pt x="2530" y="0"/>
                    </a:cubicBezTo>
                    <a:close/>
                  </a:path>
                </a:pathLst>
              </a:custGeom>
              <a:solidFill>
                <a:srgbClr val="31836F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DF5CE6-61CE-467F-AF54-BCBBE2210DCF}"/>
                  </a:ext>
                </a:extLst>
              </p:cNvPr>
              <p:cNvSpPr/>
              <p:nvPr/>
            </p:nvSpPr>
            <p:spPr>
              <a:xfrm flipH="1">
                <a:off x="3881558" y="2944536"/>
                <a:ext cx="3652" cy="5171"/>
              </a:xfrm>
              <a:custGeom>
                <a:avLst/>
                <a:gdLst>
                  <a:gd name="connsiteX0" fmla="*/ 2701 w 2774"/>
                  <a:gd name="connsiteY0" fmla="*/ 0 h 3928"/>
                  <a:gd name="connsiteX1" fmla="*/ 0 w 2774"/>
                  <a:gd name="connsiteY1" fmla="*/ 3928 h 3928"/>
                  <a:gd name="connsiteX2" fmla="*/ 2701 w 2774"/>
                  <a:gd name="connsiteY2" fmla="*/ 0 h 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4" h="3928">
                    <a:moveTo>
                      <a:pt x="2701" y="0"/>
                    </a:moveTo>
                    <a:cubicBezTo>
                      <a:pt x="2946" y="2210"/>
                      <a:pt x="2701" y="3928"/>
                      <a:pt x="0" y="3928"/>
                    </a:cubicBezTo>
                    <a:cubicBezTo>
                      <a:pt x="0" y="2210"/>
                      <a:pt x="1228" y="982"/>
                      <a:pt x="2701" y="0"/>
                    </a:cubicBezTo>
                    <a:close/>
                  </a:path>
                </a:pathLst>
              </a:custGeom>
              <a:solidFill>
                <a:srgbClr val="284D39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AE6A34D-BEDB-4B45-9E56-D0F8CD6064B3}"/>
                  </a:ext>
                </a:extLst>
              </p:cNvPr>
              <p:cNvSpPr/>
              <p:nvPr/>
            </p:nvSpPr>
            <p:spPr>
              <a:xfrm flipH="1">
                <a:off x="2432687" y="4521824"/>
                <a:ext cx="739415" cy="1489577"/>
              </a:xfrm>
              <a:custGeom>
                <a:avLst/>
                <a:gdLst>
                  <a:gd name="connsiteX0" fmla="*/ 389697 w 472681"/>
                  <a:gd name="connsiteY0" fmla="*/ 737535 h 739743"/>
                  <a:gd name="connsiteX1" fmla="*/ 41307 w 472681"/>
                  <a:gd name="connsiteY1" fmla="*/ 738026 h 739743"/>
                  <a:gd name="connsiteX2" fmla="*/ 11600 w 472681"/>
                  <a:gd name="connsiteY2" fmla="*/ 691623 h 739743"/>
                  <a:gd name="connsiteX3" fmla="*/ 306 w 472681"/>
                  <a:gd name="connsiteY3" fmla="*/ 643256 h 739743"/>
                  <a:gd name="connsiteX4" fmla="*/ 22893 w 472681"/>
                  <a:gd name="connsiteY4" fmla="*/ 568864 h 739743"/>
                  <a:gd name="connsiteX5" fmla="*/ 52356 w 472681"/>
                  <a:gd name="connsiteY5" fmla="*/ 529091 h 739743"/>
                  <a:gd name="connsiteX6" fmla="*/ 80590 w 472681"/>
                  <a:gd name="connsiteY6" fmla="*/ 486616 h 739743"/>
                  <a:gd name="connsiteX7" fmla="*/ 61194 w 472681"/>
                  <a:gd name="connsiteY7" fmla="*/ 440459 h 739743"/>
                  <a:gd name="connsiteX8" fmla="*/ 87710 w 472681"/>
                  <a:gd name="connsiteY8" fmla="*/ 424254 h 739743"/>
                  <a:gd name="connsiteX9" fmla="*/ 124783 w 472681"/>
                  <a:gd name="connsiteY9" fmla="*/ 404613 h 739743"/>
                  <a:gd name="connsiteX10" fmla="*/ 195492 w 472681"/>
                  <a:gd name="connsiteY10" fmla="*/ 359683 h 739743"/>
                  <a:gd name="connsiteX11" fmla="*/ 318497 w 472681"/>
                  <a:gd name="connsiteY11" fmla="*/ 246009 h 739743"/>
                  <a:gd name="connsiteX12" fmla="*/ 337402 w 472681"/>
                  <a:gd name="connsiteY12" fmla="*/ 222193 h 739743"/>
                  <a:gd name="connsiteX13" fmla="*/ 400991 w 472681"/>
                  <a:gd name="connsiteY13" fmla="*/ 127915 h 739743"/>
                  <a:gd name="connsiteX14" fmla="*/ 437327 w 472681"/>
                  <a:gd name="connsiteY14" fmla="*/ 64571 h 739743"/>
                  <a:gd name="connsiteX15" fmla="*/ 472682 w 472681"/>
                  <a:gd name="connsiteY15" fmla="*/ 0 h 739743"/>
                  <a:gd name="connsiteX16" fmla="*/ 471945 w 472681"/>
                  <a:gd name="connsiteY16" fmla="*/ 16695 h 739743"/>
                  <a:gd name="connsiteX17" fmla="*/ 468999 w 472681"/>
                  <a:gd name="connsiteY17" fmla="*/ 43211 h 739743"/>
                  <a:gd name="connsiteX18" fmla="*/ 463106 w 472681"/>
                  <a:gd name="connsiteY18" fmla="*/ 94033 h 739743"/>
                  <a:gd name="connsiteX19" fmla="*/ 451567 w 472681"/>
                  <a:gd name="connsiteY19" fmla="*/ 195677 h 739743"/>
                  <a:gd name="connsiteX20" fmla="*/ 428489 w 472681"/>
                  <a:gd name="connsiteY20" fmla="*/ 398721 h 739743"/>
                  <a:gd name="connsiteX21" fmla="*/ 409093 w 472681"/>
                  <a:gd name="connsiteY21" fmla="*/ 565427 h 739743"/>
                  <a:gd name="connsiteX22" fmla="*/ 389697 w 472681"/>
                  <a:gd name="connsiteY22" fmla="*/ 737535 h 739743"/>
                  <a:gd name="connsiteX0" fmla="*/ 392402 w 475387"/>
                  <a:gd name="connsiteY0" fmla="*/ 737535 h 746006"/>
                  <a:gd name="connsiteX1" fmla="*/ 44012 w 475387"/>
                  <a:gd name="connsiteY1" fmla="*/ 738026 h 746006"/>
                  <a:gd name="connsiteX2" fmla="*/ 3011 w 475387"/>
                  <a:gd name="connsiteY2" fmla="*/ 643256 h 746006"/>
                  <a:gd name="connsiteX3" fmla="*/ 25598 w 475387"/>
                  <a:gd name="connsiteY3" fmla="*/ 568864 h 746006"/>
                  <a:gd name="connsiteX4" fmla="*/ 55061 w 475387"/>
                  <a:gd name="connsiteY4" fmla="*/ 529091 h 746006"/>
                  <a:gd name="connsiteX5" fmla="*/ 83295 w 475387"/>
                  <a:gd name="connsiteY5" fmla="*/ 486616 h 746006"/>
                  <a:gd name="connsiteX6" fmla="*/ 63899 w 475387"/>
                  <a:gd name="connsiteY6" fmla="*/ 440459 h 746006"/>
                  <a:gd name="connsiteX7" fmla="*/ 90415 w 475387"/>
                  <a:gd name="connsiteY7" fmla="*/ 424254 h 746006"/>
                  <a:gd name="connsiteX8" fmla="*/ 127488 w 475387"/>
                  <a:gd name="connsiteY8" fmla="*/ 404613 h 746006"/>
                  <a:gd name="connsiteX9" fmla="*/ 198197 w 475387"/>
                  <a:gd name="connsiteY9" fmla="*/ 359683 h 746006"/>
                  <a:gd name="connsiteX10" fmla="*/ 321202 w 475387"/>
                  <a:gd name="connsiteY10" fmla="*/ 246009 h 746006"/>
                  <a:gd name="connsiteX11" fmla="*/ 340107 w 475387"/>
                  <a:gd name="connsiteY11" fmla="*/ 222193 h 746006"/>
                  <a:gd name="connsiteX12" fmla="*/ 403696 w 475387"/>
                  <a:gd name="connsiteY12" fmla="*/ 127915 h 746006"/>
                  <a:gd name="connsiteX13" fmla="*/ 440032 w 475387"/>
                  <a:gd name="connsiteY13" fmla="*/ 64571 h 746006"/>
                  <a:gd name="connsiteX14" fmla="*/ 475387 w 475387"/>
                  <a:gd name="connsiteY14" fmla="*/ 0 h 746006"/>
                  <a:gd name="connsiteX15" fmla="*/ 474650 w 475387"/>
                  <a:gd name="connsiteY15" fmla="*/ 16695 h 746006"/>
                  <a:gd name="connsiteX16" fmla="*/ 471704 w 475387"/>
                  <a:gd name="connsiteY16" fmla="*/ 43211 h 746006"/>
                  <a:gd name="connsiteX17" fmla="*/ 465811 w 475387"/>
                  <a:gd name="connsiteY17" fmla="*/ 94033 h 746006"/>
                  <a:gd name="connsiteX18" fmla="*/ 454272 w 475387"/>
                  <a:gd name="connsiteY18" fmla="*/ 195677 h 746006"/>
                  <a:gd name="connsiteX19" fmla="*/ 431194 w 475387"/>
                  <a:gd name="connsiteY19" fmla="*/ 398721 h 746006"/>
                  <a:gd name="connsiteX20" fmla="*/ 411798 w 475387"/>
                  <a:gd name="connsiteY20" fmla="*/ 565427 h 746006"/>
                  <a:gd name="connsiteX21" fmla="*/ 392402 w 475387"/>
                  <a:gd name="connsiteY21" fmla="*/ 737535 h 746006"/>
                  <a:gd name="connsiteX0" fmla="*/ 409140 w 492125"/>
                  <a:gd name="connsiteY0" fmla="*/ 737535 h 918948"/>
                  <a:gd name="connsiteX1" fmla="*/ 31402 w 492125"/>
                  <a:gd name="connsiteY1" fmla="*/ 918032 h 918948"/>
                  <a:gd name="connsiteX2" fmla="*/ 19749 w 492125"/>
                  <a:gd name="connsiteY2" fmla="*/ 643256 h 918948"/>
                  <a:gd name="connsiteX3" fmla="*/ 42336 w 492125"/>
                  <a:gd name="connsiteY3" fmla="*/ 568864 h 918948"/>
                  <a:gd name="connsiteX4" fmla="*/ 71799 w 492125"/>
                  <a:gd name="connsiteY4" fmla="*/ 529091 h 918948"/>
                  <a:gd name="connsiteX5" fmla="*/ 100033 w 492125"/>
                  <a:gd name="connsiteY5" fmla="*/ 486616 h 918948"/>
                  <a:gd name="connsiteX6" fmla="*/ 80637 w 492125"/>
                  <a:gd name="connsiteY6" fmla="*/ 440459 h 918948"/>
                  <a:gd name="connsiteX7" fmla="*/ 107153 w 492125"/>
                  <a:gd name="connsiteY7" fmla="*/ 424254 h 918948"/>
                  <a:gd name="connsiteX8" fmla="*/ 144226 w 492125"/>
                  <a:gd name="connsiteY8" fmla="*/ 404613 h 918948"/>
                  <a:gd name="connsiteX9" fmla="*/ 214935 w 492125"/>
                  <a:gd name="connsiteY9" fmla="*/ 359683 h 918948"/>
                  <a:gd name="connsiteX10" fmla="*/ 337940 w 492125"/>
                  <a:gd name="connsiteY10" fmla="*/ 246009 h 918948"/>
                  <a:gd name="connsiteX11" fmla="*/ 356845 w 492125"/>
                  <a:gd name="connsiteY11" fmla="*/ 222193 h 918948"/>
                  <a:gd name="connsiteX12" fmla="*/ 420434 w 492125"/>
                  <a:gd name="connsiteY12" fmla="*/ 127915 h 918948"/>
                  <a:gd name="connsiteX13" fmla="*/ 456770 w 492125"/>
                  <a:gd name="connsiteY13" fmla="*/ 64571 h 918948"/>
                  <a:gd name="connsiteX14" fmla="*/ 492125 w 492125"/>
                  <a:gd name="connsiteY14" fmla="*/ 0 h 918948"/>
                  <a:gd name="connsiteX15" fmla="*/ 491388 w 492125"/>
                  <a:gd name="connsiteY15" fmla="*/ 16695 h 918948"/>
                  <a:gd name="connsiteX16" fmla="*/ 488442 w 492125"/>
                  <a:gd name="connsiteY16" fmla="*/ 43211 h 918948"/>
                  <a:gd name="connsiteX17" fmla="*/ 482549 w 492125"/>
                  <a:gd name="connsiteY17" fmla="*/ 94033 h 918948"/>
                  <a:gd name="connsiteX18" fmla="*/ 471010 w 492125"/>
                  <a:gd name="connsiteY18" fmla="*/ 195677 h 918948"/>
                  <a:gd name="connsiteX19" fmla="*/ 447932 w 492125"/>
                  <a:gd name="connsiteY19" fmla="*/ 398721 h 918948"/>
                  <a:gd name="connsiteX20" fmla="*/ 428536 w 492125"/>
                  <a:gd name="connsiteY20" fmla="*/ 565427 h 918948"/>
                  <a:gd name="connsiteX21" fmla="*/ 409140 w 492125"/>
                  <a:gd name="connsiteY21" fmla="*/ 737535 h 918948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2336 w 492125"/>
                  <a:gd name="connsiteY3" fmla="*/ 568864 h 919763"/>
                  <a:gd name="connsiteX4" fmla="*/ 71799 w 492125"/>
                  <a:gd name="connsiteY4" fmla="*/ 529091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4293 w 492125"/>
                  <a:gd name="connsiteY3" fmla="*/ 615822 h 919763"/>
                  <a:gd name="connsiteX4" fmla="*/ 71799 w 492125"/>
                  <a:gd name="connsiteY4" fmla="*/ 529091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4293 w 492125"/>
                  <a:gd name="connsiteY3" fmla="*/ 615822 h 919763"/>
                  <a:gd name="connsiteX4" fmla="*/ 63973 w 492125"/>
                  <a:gd name="connsiteY4" fmla="*/ 550614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17862 w 500847"/>
                  <a:gd name="connsiteY0" fmla="*/ 737535 h 918242"/>
                  <a:gd name="connsiteX1" fmla="*/ 40124 w 500847"/>
                  <a:gd name="connsiteY1" fmla="*/ 918032 h 918242"/>
                  <a:gd name="connsiteX2" fmla="*/ 8905 w 500847"/>
                  <a:gd name="connsiteY2" fmla="*/ 707824 h 918242"/>
                  <a:gd name="connsiteX3" fmla="*/ 53015 w 500847"/>
                  <a:gd name="connsiteY3" fmla="*/ 615822 h 918242"/>
                  <a:gd name="connsiteX4" fmla="*/ 72695 w 500847"/>
                  <a:gd name="connsiteY4" fmla="*/ 550614 h 918242"/>
                  <a:gd name="connsiteX5" fmla="*/ 108755 w 500847"/>
                  <a:gd name="connsiteY5" fmla="*/ 486616 h 918242"/>
                  <a:gd name="connsiteX6" fmla="*/ 89359 w 500847"/>
                  <a:gd name="connsiteY6" fmla="*/ 440459 h 918242"/>
                  <a:gd name="connsiteX7" fmla="*/ 115875 w 500847"/>
                  <a:gd name="connsiteY7" fmla="*/ 424254 h 918242"/>
                  <a:gd name="connsiteX8" fmla="*/ 152948 w 500847"/>
                  <a:gd name="connsiteY8" fmla="*/ 404613 h 918242"/>
                  <a:gd name="connsiteX9" fmla="*/ 223657 w 500847"/>
                  <a:gd name="connsiteY9" fmla="*/ 359683 h 918242"/>
                  <a:gd name="connsiteX10" fmla="*/ 346662 w 500847"/>
                  <a:gd name="connsiteY10" fmla="*/ 246009 h 918242"/>
                  <a:gd name="connsiteX11" fmla="*/ 365567 w 500847"/>
                  <a:gd name="connsiteY11" fmla="*/ 222193 h 918242"/>
                  <a:gd name="connsiteX12" fmla="*/ 429156 w 500847"/>
                  <a:gd name="connsiteY12" fmla="*/ 127915 h 918242"/>
                  <a:gd name="connsiteX13" fmla="*/ 465492 w 500847"/>
                  <a:gd name="connsiteY13" fmla="*/ 64571 h 918242"/>
                  <a:gd name="connsiteX14" fmla="*/ 500847 w 500847"/>
                  <a:gd name="connsiteY14" fmla="*/ 0 h 918242"/>
                  <a:gd name="connsiteX15" fmla="*/ 500110 w 500847"/>
                  <a:gd name="connsiteY15" fmla="*/ 16695 h 918242"/>
                  <a:gd name="connsiteX16" fmla="*/ 497164 w 500847"/>
                  <a:gd name="connsiteY16" fmla="*/ 43211 h 918242"/>
                  <a:gd name="connsiteX17" fmla="*/ 491271 w 500847"/>
                  <a:gd name="connsiteY17" fmla="*/ 94033 h 918242"/>
                  <a:gd name="connsiteX18" fmla="*/ 479732 w 500847"/>
                  <a:gd name="connsiteY18" fmla="*/ 195677 h 918242"/>
                  <a:gd name="connsiteX19" fmla="*/ 456654 w 500847"/>
                  <a:gd name="connsiteY19" fmla="*/ 398721 h 918242"/>
                  <a:gd name="connsiteX20" fmla="*/ 437258 w 500847"/>
                  <a:gd name="connsiteY20" fmla="*/ 565427 h 918242"/>
                  <a:gd name="connsiteX21" fmla="*/ 417862 w 500847"/>
                  <a:gd name="connsiteY21" fmla="*/ 737535 h 918242"/>
                  <a:gd name="connsiteX0" fmla="*/ 477199 w 560184"/>
                  <a:gd name="connsiteY0" fmla="*/ 737535 h 1127450"/>
                  <a:gd name="connsiteX1" fmla="*/ 21198 w 560184"/>
                  <a:gd name="connsiteY1" fmla="*/ 1127388 h 1127450"/>
                  <a:gd name="connsiteX2" fmla="*/ 68242 w 560184"/>
                  <a:gd name="connsiteY2" fmla="*/ 707824 h 1127450"/>
                  <a:gd name="connsiteX3" fmla="*/ 112352 w 560184"/>
                  <a:gd name="connsiteY3" fmla="*/ 615822 h 1127450"/>
                  <a:gd name="connsiteX4" fmla="*/ 132032 w 560184"/>
                  <a:gd name="connsiteY4" fmla="*/ 550614 h 1127450"/>
                  <a:gd name="connsiteX5" fmla="*/ 168092 w 560184"/>
                  <a:gd name="connsiteY5" fmla="*/ 486616 h 1127450"/>
                  <a:gd name="connsiteX6" fmla="*/ 148696 w 560184"/>
                  <a:gd name="connsiteY6" fmla="*/ 440459 h 1127450"/>
                  <a:gd name="connsiteX7" fmla="*/ 175212 w 560184"/>
                  <a:gd name="connsiteY7" fmla="*/ 424254 h 1127450"/>
                  <a:gd name="connsiteX8" fmla="*/ 212285 w 560184"/>
                  <a:gd name="connsiteY8" fmla="*/ 404613 h 1127450"/>
                  <a:gd name="connsiteX9" fmla="*/ 282994 w 560184"/>
                  <a:gd name="connsiteY9" fmla="*/ 359683 h 1127450"/>
                  <a:gd name="connsiteX10" fmla="*/ 405999 w 560184"/>
                  <a:gd name="connsiteY10" fmla="*/ 246009 h 1127450"/>
                  <a:gd name="connsiteX11" fmla="*/ 424904 w 560184"/>
                  <a:gd name="connsiteY11" fmla="*/ 222193 h 1127450"/>
                  <a:gd name="connsiteX12" fmla="*/ 488493 w 560184"/>
                  <a:gd name="connsiteY12" fmla="*/ 127915 h 1127450"/>
                  <a:gd name="connsiteX13" fmla="*/ 524829 w 560184"/>
                  <a:gd name="connsiteY13" fmla="*/ 64571 h 1127450"/>
                  <a:gd name="connsiteX14" fmla="*/ 560184 w 560184"/>
                  <a:gd name="connsiteY14" fmla="*/ 0 h 1127450"/>
                  <a:gd name="connsiteX15" fmla="*/ 559447 w 560184"/>
                  <a:gd name="connsiteY15" fmla="*/ 16695 h 1127450"/>
                  <a:gd name="connsiteX16" fmla="*/ 556501 w 560184"/>
                  <a:gd name="connsiteY16" fmla="*/ 43211 h 1127450"/>
                  <a:gd name="connsiteX17" fmla="*/ 550608 w 560184"/>
                  <a:gd name="connsiteY17" fmla="*/ 94033 h 1127450"/>
                  <a:gd name="connsiteX18" fmla="*/ 539069 w 560184"/>
                  <a:gd name="connsiteY18" fmla="*/ 195677 h 1127450"/>
                  <a:gd name="connsiteX19" fmla="*/ 515991 w 560184"/>
                  <a:gd name="connsiteY19" fmla="*/ 398721 h 1127450"/>
                  <a:gd name="connsiteX20" fmla="*/ 496595 w 560184"/>
                  <a:gd name="connsiteY20" fmla="*/ 565427 h 1127450"/>
                  <a:gd name="connsiteX21" fmla="*/ 477199 w 560184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8986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8986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1160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08247 w 561669"/>
                  <a:gd name="connsiteY0" fmla="*/ 897976 h 1131501"/>
                  <a:gd name="connsiteX1" fmla="*/ 22683 w 561669"/>
                  <a:gd name="connsiteY1" fmla="*/ 1127388 h 1131501"/>
                  <a:gd name="connsiteX2" fmla="*/ 69727 w 561669"/>
                  <a:gd name="connsiteY2" fmla="*/ 707824 h 1131501"/>
                  <a:gd name="connsiteX3" fmla="*/ 106011 w 561669"/>
                  <a:gd name="connsiteY3" fmla="*/ 615822 h 1131501"/>
                  <a:gd name="connsiteX4" fmla="*/ 133517 w 561669"/>
                  <a:gd name="connsiteY4" fmla="*/ 550614 h 1131501"/>
                  <a:gd name="connsiteX5" fmla="*/ 169577 w 561669"/>
                  <a:gd name="connsiteY5" fmla="*/ 486616 h 1131501"/>
                  <a:gd name="connsiteX6" fmla="*/ 150181 w 561669"/>
                  <a:gd name="connsiteY6" fmla="*/ 440459 h 1131501"/>
                  <a:gd name="connsiteX7" fmla="*/ 176697 w 561669"/>
                  <a:gd name="connsiteY7" fmla="*/ 424254 h 1131501"/>
                  <a:gd name="connsiteX8" fmla="*/ 213770 w 561669"/>
                  <a:gd name="connsiteY8" fmla="*/ 404613 h 1131501"/>
                  <a:gd name="connsiteX9" fmla="*/ 284479 w 561669"/>
                  <a:gd name="connsiteY9" fmla="*/ 359683 h 1131501"/>
                  <a:gd name="connsiteX10" fmla="*/ 407484 w 561669"/>
                  <a:gd name="connsiteY10" fmla="*/ 246009 h 1131501"/>
                  <a:gd name="connsiteX11" fmla="*/ 426389 w 561669"/>
                  <a:gd name="connsiteY11" fmla="*/ 222193 h 1131501"/>
                  <a:gd name="connsiteX12" fmla="*/ 489978 w 561669"/>
                  <a:gd name="connsiteY12" fmla="*/ 127915 h 1131501"/>
                  <a:gd name="connsiteX13" fmla="*/ 526314 w 561669"/>
                  <a:gd name="connsiteY13" fmla="*/ 64571 h 1131501"/>
                  <a:gd name="connsiteX14" fmla="*/ 561669 w 561669"/>
                  <a:gd name="connsiteY14" fmla="*/ 0 h 1131501"/>
                  <a:gd name="connsiteX15" fmla="*/ 560932 w 561669"/>
                  <a:gd name="connsiteY15" fmla="*/ 16695 h 1131501"/>
                  <a:gd name="connsiteX16" fmla="*/ 557986 w 561669"/>
                  <a:gd name="connsiteY16" fmla="*/ 43211 h 1131501"/>
                  <a:gd name="connsiteX17" fmla="*/ 552093 w 561669"/>
                  <a:gd name="connsiteY17" fmla="*/ 94033 h 1131501"/>
                  <a:gd name="connsiteX18" fmla="*/ 540554 w 561669"/>
                  <a:gd name="connsiteY18" fmla="*/ 195677 h 1131501"/>
                  <a:gd name="connsiteX19" fmla="*/ 517476 w 561669"/>
                  <a:gd name="connsiteY19" fmla="*/ 398721 h 1131501"/>
                  <a:gd name="connsiteX20" fmla="*/ 498080 w 561669"/>
                  <a:gd name="connsiteY20" fmla="*/ 565427 h 1131501"/>
                  <a:gd name="connsiteX21" fmla="*/ 408247 w 561669"/>
                  <a:gd name="connsiteY21" fmla="*/ 897976 h 113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1669" h="1131501">
                    <a:moveTo>
                      <a:pt x="408247" y="897976"/>
                    </a:moveTo>
                    <a:cubicBezTo>
                      <a:pt x="284536" y="1000470"/>
                      <a:pt x="79103" y="1159080"/>
                      <a:pt x="22683" y="1127388"/>
                    </a:cubicBezTo>
                    <a:cubicBezTo>
                      <a:pt x="-33737" y="1095696"/>
                      <a:pt x="27794" y="755583"/>
                      <a:pt x="69727" y="707824"/>
                    </a:cubicBezTo>
                    <a:cubicBezTo>
                      <a:pt x="80968" y="667128"/>
                      <a:pt x="95379" y="642024"/>
                      <a:pt x="106011" y="615822"/>
                    </a:cubicBezTo>
                    <a:cubicBezTo>
                      <a:pt x="116643" y="589620"/>
                      <a:pt x="122223" y="562644"/>
                      <a:pt x="133517" y="550614"/>
                    </a:cubicBezTo>
                    <a:cubicBezTo>
                      <a:pt x="144810" y="538338"/>
                      <a:pt x="166631" y="503802"/>
                      <a:pt x="169577" y="486616"/>
                    </a:cubicBezTo>
                    <a:cubicBezTo>
                      <a:pt x="172278" y="471148"/>
                      <a:pt x="157056" y="453962"/>
                      <a:pt x="150181" y="440459"/>
                    </a:cubicBezTo>
                    <a:cubicBezTo>
                      <a:pt x="168595" y="426955"/>
                      <a:pt x="165158" y="429901"/>
                      <a:pt x="176697" y="424254"/>
                    </a:cubicBezTo>
                    <a:cubicBezTo>
                      <a:pt x="189218" y="418117"/>
                      <a:pt x="201740" y="411488"/>
                      <a:pt x="213770" y="404613"/>
                    </a:cubicBezTo>
                    <a:cubicBezTo>
                      <a:pt x="238077" y="390864"/>
                      <a:pt x="261892" y="375887"/>
                      <a:pt x="284479" y="359683"/>
                    </a:cubicBezTo>
                    <a:cubicBezTo>
                      <a:pt x="329900" y="327029"/>
                      <a:pt x="371638" y="288974"/>
                      <a:pt x="407484" y="246009"/>
                    </a:cubicBezTo>
                    <a:cubicBezTo>
                      <a:pt x="413867" y="238152"/>
                      <a:pt x="420251" y="230296"/>
                      <a:pt x="426389" y="222193"/>
                    </a:cubicBezTo>
                    <a:cubicBezTo>
                      <a:pt x="449222" y="191995"/>
                      <a:pt x="470336" y="160323"/>
                      <a:pt x="489978" y="127915"/>
                    </a:cubicBezTo>
                    <a:cubicBezTo>
                      <a:pt x="502745" y="107046"/>
                      <a:pt x="514529" y="85931"/>
                      <a:pt x="526314" y="64571"/>
                    </a:cubicBezTo>
                    <a:cubicBezTo>
                      <a:pt x="537608" y="44193"/>
                      <a:pt x="547183" y="18168"/>
                      <a:pt x="561669" y="0"/>
                    </a:cubicBezTo>
                    <a:cubicBezTo>
                      <a:pt x="560196" y="1719"/>
                      <a:pt x="561178" y="13503"/>
                      <a:pt x="560932" y="16695"/>
                    </a:cubicBezTo>
                    <a:lnTo>
                      <a:pt x="557986" y="43211"/>
                    </a:lnTo>
                    <a:lnTo>
                      <a:pt x="552093" y="94033"/>
                    </a:lnTo>
                    <a:cubicBezTo>
                      <a:pt x="548165" y="127915"/>
                      <a:pt x="544483" y="161796"/>
                      <a:pt x="540554" y="195677"/>
                    </a:cubicBezTo>
                    <a:cubicBezTo>
                      <a:pt x="532943" y="263440"/>
                      <a:pt x="525087" y="330958"/>
                      <a:pt x="517476" y="398721"/>
                    </a:cubicBezTo>
                    <a:cubicBezTo>
                      <a:pt x="511092" y="454208"/>
                      <a:pt x="504463" y="509940"/>
                      <a:pt x="498080" y="565427"/>
                    </a:cubicBezTo>
                    <a:cubicBezTo>
                      <a:pt x="491696" y="622633"/>
                      <a:pt x="414876" y="840525"/>
                      <a:pt x="408247" y="897976"/>
                    </a:cubicBezTo>
                    <a:close/>
                  </a:path>
                </a:pathLst>
              </a:custGeom>
              <a:solidFill>
                <a:srgbClr val="FDC38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70C69E3-39E1-40FC-BFF6-9A19851A8A6D}"/>
                  </a:ext>
                </a:extLst>
              </p:cNvPr>
              <p:cNvSpPr/>
              <p:nvPr/>
            </p:nvSpPr>
            <p:spPr>
              <a:xfrm flipH="1">
                <a:off x="2220982" y="3681535"/>
                <a:ext cx="203778" cy="325556"/>
              </a:xfrm>
              <a:custGeom>
                <a:avLst/>
                <a:gdLst>
                  <a:gd name="connsiteX0" fmla="*/ 154792 w 154792"/>
                  <a:gd name="connsiteY0" fmla="*/ 91033 h 247296"/>
                  <a:gd name="connsiteX1" fmla="*/ 111581 w 154792"/>
                  <a:gd name="connsiteY1" fmla="*/ 165916 h 247296"/>
                  <a:gd name="connsiteX2" fmla="*/ 12637 w 154792"/>
                  <a:gd name="connsiteY2" fmla="*/ 242518 h 247296"/>
                  <a:gd name="connsiteX3" fmla="*/ 11655 w 154792"/>
                  <a:gd name="connsiteY3" fmla="*/ 243254 h 247296"/>
                  <a:gd name="connsiteX4" fmla="*/ 116 w 154792"/>
                  <a:gd name="connsiteY4" fmla="*/ 246201 h 247296"/>
                  <a:gd name="connsiteX5" fmla="*/ 17057 w 154792"/>
                  <a:gd name="connsiteY5" fmla="*/ 172300 h 247296"/>
                  <a:gd name="connsiteX6" fmla="*/ 7727 w 154792"/>
                  <a:gd name="connsiteY6" fmla="*/ 65254 h 247296"/>
                  <a:gd name="connsiteX7" fmla="*/ 11901 w 154792"/>
                  <a:gd name="connsiteY7" fmla="*/ 57889 h 247296"/>
                  <a:gd name="connsiteX8" fmla="*/ 97341 w 154792"/>
                  <a:gd name="connsiteY8" fmla="*/ 928 h 247296"/>
                  <a:gd name="connsiteX9" fmla="*/ 152828 w 154792"/>
                  <a:gd name="connsiteY9" fmla="*/ 74338 h 247296"/>
                  <a:gd name="connsiteX10" fmla="*/ 154792 w 154792"/>
                  <a:gd name="connsiteY10" fmla="*/ 91033 h 24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792" h="247296">
                    <a:moveTo>
                      <a:pt x="154792" y="91033"/>
                    </a:moveTo>
                    <a:cubicBezTo>
                      <a:pt x="154056" y="120741"/>
                      <a:pt x="132205" y="144802"/>
                      <a:pt x="111581" y="165916"/>
                    </a:cubicBezTo>
                    <a:cubicBezTo>
                      <a:pt x="82119" y="196360"/>
                      <a:pt x="47255" y="218211"/>
                      <a:pt x="12637" y="242518"/>
                    </a:cubicBezTo>
                    <a:cubicBezTo>
                      <a:pt x="12392" y="242763"/>
                      <a:pt x="11901" y="243009"/>
                      <a:pt x="11655" y="243254"/>
                    </a:cubicBezTo>
                    <a:cubicBezTo>
                      <a:pt x="7973" y="245464"/>
                      <a:pt x="3553" y="249147"/>
                      <a:pt x="116" y="246201"/>
                    </a:cubicBezTo>
                    <a:cubicBezTo>
                      <a:pt x="-1603" y="244727"/>
                      <a:pt x="16320" y="180156"/>
                      <a:pt x="17057" y="172300"/>
                    </a:cubicBezTo>
                    <a:cubicBezTo>
                      <a:pt x="20249" y="136209"/>
                      <a:pt x="15093" y="100609"/>
                      <a:pt x="7727" y="65254"/>
                    </a:cubicBezTo>
                    <a:cubicBezTo>
                      <a:pt x="6991" y="61326"/>
                      <a:pt x="9691" y="59607"/>
                      <a:pt x="11901" y="57889"/>
                    </a:cubicBezTo>
                    <a:cubicBezTo>
                      <a:pt x="23440" y="49050"/>
                      <a:pt x="87029" y="-7910"/>
                      <a:pt x="97341" y="928"/>
                    </a:cubicBezTo>
                    <a:cubicBezTo>
                      <a:pt x="119929" y="19833"/>
                      <a:pt x="145463" y="43894"/>
                      <a:pt x="152828" y="74338"/>
                    </a:cubicBezTo>
                    <a:cubicBezTo>
                      <a:pt x="154301" y="79985"/>
                      <a:pt x="154792" y="85387"/>
                      <a:pt x="154792" y="91033"/>
                    </a:cubicBezTo>
                    <a:close/>
                  </a:path>
                </a:pathLst>
              </a:custGeom>
              <a:solidFill>
                <a:srgbClr val="FDBE8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36D1666-A2AC-47AE-87BC-86E281263EBD}"/>
                  </a:ext>
                </a:extLst>
              </p:cNvPr>
              <p:cNvSpPr/>
              <p:nvPr/>
            </p:nvSpPr>
            <p:spPr>
              <a:xfrm flipH="1">
                <a:off x="4073821" y="4291029"/>
                <a:ext cx="202661" cy="358138"/>
              </a:xfrm>
              <a:custGeom>
                <a:avLst/>
                <a:gdLst>
                  <a:gd name="connsiteX0" fmla="*/ 66673 w 153944"/>
                  <a:gd name="connsiteY0" fmla="*/ 22601 h 272046"/>
                  <a:gd name="connsiteX1" fmla="*/ 137628 w 153944"/>
                  <a:gd name="connsiteY1" fmla="*/ 60656 h 272046"/>
                  <a:gd name="connsiteX2" fmla="*/ 148676 w 153944"/>
                  <a:gd name="connsiteY2" fmla="*/ 92082 h 272046"/>
                  <a:gd name="connsiteX3" fmla="*/ 103992 w 153944"/>
                  <a:gd name="connsiteY3" fmla="*/ 147815 h 272046"/>
                  <a:gd name="connsiteX4" fmla="*/ 4066 w 153944"/>
                  <a:gd name="connsiteY4" fmla="*/ 272047 h 272046"/>
                  <a:gd name="connsiteX5" fmla="*/ 874 w 153944"/>
                  <a:gd name="connsiteY5" fmla="*/ 94047 h 272046"/>
                  <a:gd name="connsiteX6" fmla="*/ 8240 w 153944"/>
                  <a:gd name="connsiteY6" fmla="*/ 4678 h 272046"/>
                  <a:gd name="connsiteX7" fmla="*/ 66673 w 153944"/>
                  <a:gd name="connsiteY7" fmla="*/ 22601 h 27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944" h="272046">
                    <a:moveTo>
                      <a:pt x="66673" y="22601"/>
                    </a:moveTo>
                    <a:cubicBezTo>
                      <a:pt x="89997" y="36350"/>
                      <a:pt x="114303" y="46907"/>
                      <a:pt x="137628" y="60656"/>
                    </a:cubicBezTo>
                    <a:cubicBezTo>
                      <a:pt x="153095" y="69740"/>
                      <a:pt x="159233" y="76369"/>
                      <a:pt x="148676" y="92082"/>
                    </a:cubicBezTo>
                    <a:cubicBezTo>
                      <a:pt x="135418" y="111478"/>
                      <a:pt x="118968" y="129401"/>
                      <a:pt x="103992" y="147815"/>
                    </a:cubicBezTo>
                    <a:cubicBezTo>
                      <a:pt x="70601" y="189307"/>
                      <a:pt x="37456" y="230554"/>
                      <a:pt x="4066" y="272047"/>
                    </a:cubicBezTo>
                    <a:cubicBezTo>
                      <a:pt x="9958" y="228345"/>
                      <a:pt x="3575" y="132347"/>
                      <a:pt x="874" y="94047"/>
                    </a:cubicBezTo>
                    <a:cubicBezTo>
                      <a:pt x="-353" y="78088"/>
                      <a:pt x="-1826" y="30458"/>
                      <a:pt x="8240" y="4678"/>
                    </a:cubicBezTo>
                    <a:cubicBezTo>
                      <a:pt x="14378" y="-11035"/>
                      <a:pt x="57834" y="17445"/>
                      <a:pt x="66673" y="22601"/>
                    </a:cubicBezTo>
                    <a:close/>
                  </a:path>
                </a:pathLst>
              </a:custGeom>
              <a:solidFill>
                <a:srgbClr val="FDBF80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34A0A33-8921-4C07-8B88-138BD16F57CA}"/>
                  </a:ext>
                </a:extLst>
              </p:cNvPr>
              <p:cNvSpPr/>
              <p:nvPr/>
            </p:nvSpPr>
            <p:spPr>
              <a:xfrm flipH="1">
                <a:off x="3352973" y="4363446"/>
                <a:ext cx="272050" cy="224933"/>
              </a:xfrm>
              <a:custGeom>
                <a:avLst/>
                <a:gdLst>
                  <a:gd name="connsiteX0" fmla="*/ 0 w 206653"/>
                  <a:gd name="connsiteY0" fmla="*/ 169898 h 170862"/>
                  <a:gd name="connsiteX1" fmla="*/ 38546 w 206653"/>
                  <a:gd name="connsiteY1" fmla="*/ 159095 h 170862"/>
                  <a:gd name="connsiteX2" fmla="*/ 89614 w 206653"/>
                  <a:gd name="connsiteY2" fmla="*/ 153694 h 170862"/>
                  <a:gd name="connsiteX3" fmla="*/ 132334 w 206653"/>
                  <a:gd name="connsiteY3" fmla="*/ 147311 h 170862"/>
                  <a:gd name="connsiteX4" fmla="*/ 169653 w 206653"/>
                  <a:gd name="connsiteY4" fmla="*/ 104836 h 170862"/>
                  <a:gd name="connsiteX5" fmla="*/ 168425 w 206653"/>
                  <a:gd name="connsiteY5" fmla="*/ 38055 h 170862"/>
                  <a:gd name="connsiteX6" fmla="*/ 162778 w 206653"/>
                  <a:gd name="connsiteY6" fmla="*/ 0 h 170862"/>
                  <a:gd name="connsiteX7" fmla="*/ 169898 w 206653"/>
                  <a:gd name="connsiteY7" fmla="*/ 23815 h 170862"/>
                  <a:gd name="connsiteX8" fmla="*/ 195187 w 206653"/>
                  <a:gd name="connsiteY8" fmla="*/ 108519 h 170862"/>
                  <a:gd name="connsiteX9" fmla="*/ 205989 w 206653"/>
                  <a:gd name="connsiteY9" fmla="*/ 146328 h 170862"/>
                  <a:gd name="connsiteX10" fmla="*/ 201815 w 206653"/>
                  <a:gd name="connsiteY10" fmla="*/ 153203 h 170862"/>
                  <a:gd name="connsiteX11" fmla="*/ 160077 w 206653"/>
                  <a:gd name="connsiteY11" fmla="*/ 156886 h 170862"/>
                  <a:gd name="connsiteX12" fmla="*/ 109501 w 206653"/>
                  <a:gd name="connsiteY12" fmla="*/ 161796 h 170862"/>
                  <a:gd name="connsiteX13" fmla="*/ 70955 w 206653"/>
                  <a:gd name="connsiteY13" fmla="*/ 164742 h 170862"/>
                  <a:gd name="connsiteX14" fmla="*/ 21606 w 206653"/>
                  <a:gd name="connsiteY14" fmla="*/ 169407 h 170862"/>
                  <a:gd name="connsiteX15" fmla="*/ 0 w 206653"/>
                  <a:gd name="connsiteY15" fmla="*/ 169898 h 1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6653" h="170862">
                    <a:moveTo>
                      <a:pt x="0" y="169898"/>
                    </a:moveTo>
                    <a:cubicBezTo>
                      <a:pt x="11294" y="167197"/>
                      <a:pt x="27252" y="161060"/>
                      <a:pt x="38546" y="159095"/>
                    </a:cubicBezTo>
                    <a:cubicBezTo>
                      <a:pt x="50086" y="156886"/>
                      <a:pt x="77829" y="154676"/>
                      <a:pt x="89614" y="153694"/>
                    </a:cubicBezTo>
                    <a:cubicBezTo>
                      <a:pt x="111219" y="151730"/>
                      <a:pt x="111465" y="154185"/>
                      <a:pt x="132334" y="147311"/>
                    </a:cubicBezTo>
                    <a:cubicBezTo>
                      <a:pt x="150257" y="141418"/>
                      <a:pt x="165479" y="128406"/>
                      <a:pt x="169653" y="104836"/>
                    </a:cubicBezTo>
                    <a:cubicBezTo>
                      <a:pt x="173581" y="82248"/>
                      <a:pt x="171126" y="60397"/>
                      <a:pt x="168425" y="38055"/>
                    </a:cubicBezTo>
                    <a:cubicBezTo>
                      <a:pt x="166952" y="25288"/>
                      <a:pt x="163024" y="13012"/>
                      <a:pt x="162778" y="0"/>
                    </a:cubicBezTo>
                    <a:cubicBezTo>
                      <a:pt x="165233" y="7856"/>
                      <a:pt x="167688" y="15959"/>
                      <a:pt x="169898" y="23815"/>
                    </a:cubicBezTo>
                    <a:cubicBezTo>
                      <a:pt x="178246" y="52050"/>
                      <a:pt x="186839" y="80284"/>
                      <a:pt x="195187" y="108519"/>
                    </a:cubicBezTo>
                    <a:cubicBezTo>
                      <a:pt x="198869" y="121040"/>
                      <a:pt x="202306" y="133807"/>
                      <a:pt x="205989" y="146328"/>
                    </a:cubicBezTo>
                    <a:cubicBezTo>
                      <a:pt x="207217" y="150257"/>
                      <a:pt x="207217" y="152957"/>
                      <a:pt x="201815" y="153203"/>
                    </a:cubicBezTo>
                    <a:cubicBezTo>
                      <a:pt x="187821" y="154185"/>
                      <a:pt x="174072" y="155658"/>
                      <a:pt x="160077" y="156886"/>
                    </a:cubicBezTo>
                    <a:cubicBezTo>
                      <a:pt x="143137" y="158604"/>
                      <a:pt x="126442" y="160323"/>
                      <a:pt x="109501" y="161796"/>
                    </a:cubicBezTo>
                    <a:cubicBezTo>
                      <a:pt x="96734" y="163024"/>
                      <a:pt x="83722" y="163515"/>
                      <a:pt x="70955" y="164742"/>
                    </a:cubicBezTo>
                    <a:cubicBezTo>
                      <a:pt x="54505" y="166215"/>
                      <a:pt x="38055" y="168180"/>
                      <a:pt x="21606" y="169407"/>
                    </a:cubicBezTo>
                    <a:cubicBezTo>
                      <a:pt x="14731" y="169898"/>
                      <a:pt x="7366" y="172108"/>
                      <a:pt x="0" y="169898"/>
                    </a:cubicBezTo>
                    <a:close/>
                  </a:path>
                </a:pathLst>
              </a:custGeom>
              <a:solidFill>
                <a:srgbClr val="FDBD7F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AECC5B0-FB46-426A-8395-4785B44E51E9}"/>
                  </a:ext>
                </a:extLst>
              </p:cNvPr>
              <p:cNvSpPr/>
              <p:nvPr/>
            </p:nvSpPr>
            <p:spPr>
              <a:xfrm flipH="1">
                <a:off x="2758165" y="3731886"/>
                <a:ext cx="79784" cy="67889"/>
              </a:xfrm>
              <a:custGeom>
                <a:avLst/>
                <a:gdLst>
                  <a:gd name="connsiteX0" fmla="*/ 1682 w 60605"/>
                  <a:gd name="connsiteY0" fmla="*/ 0 h 51569"/>
                  <a:gd name="connsiteX1" fmla="*/ 48821 w 60605"/>
                  <a:gd name="connsiteY1" fmla="*/ 40756 h 51569"/>
                  <a:gd name="connsiteX2" fmla="*/ 60606 w 60605"/>
                  <a:gd name="connsiteY2" fmla="*/ 51559 h 51569"/>
                  <a:gd name="connsiteX3" fmla="*/ 51031 w 60605"/>
                  <a:gd name="connsiteY3" fmla="*/ 46403 h 51569"/>
                  <a:gd name="connsiteX4" fmla="*/ 44402 w 60605"/>
                  <a:gd name="connsiteY4" fmla="*/ 41738 h 51569"/>
                  <a:gd name="connsiteX5" fmla="*/ 18377 w 60605"/>
                  <a:gd name="connsiteY5" fmla="*/ 17677 h 51569"/>
                  <a:gd name="connsiteX6" fmla="*/ 4628 w 60605"/>
                  <a:gd name="connsiteY6" fmla="*/ 4910 h 51569"/>
                  <a:gd name="connsiteX7" fmla="*/ 945 w 60605"/>
                  <a:gd name="connsiteY7" fmla="*/ 4910 h 51569"/>
                  <a:gd name="connsiteX8" fmla="*/ 1682 w 60605"/>
                  <a:gd name="connsiteY8" fmla="*/ 0 h 5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05" h="51569">
                    <a:moveTo>
                      <a:pt x="1682" y="0"/>
                    </a:moveTo>
                    <a:cubicBezTo>
                      <a:pt x="17886" y="13012"/>
                      <a:pt x="33108" y="27252"/>
                      <a:pt x="48821" y="40756"/>
                    </a:cubicBezTo>
                    <a:cubicBezTo>
                      <a:pt x="52749" y="44193"/>
                      <a:pt x="56678" y="47876"/>
                      <a:pt x="60606" y="51559"/>
                    </a:cubicBezTo>
                    <a:cubicBezTo>
                      <a:pt x="56678" y="51559"/>
                      <a:pt x="52504" y="52050"/>
                      <a:pt x="51031" y="46403"/>
                    </a:cubicBezTo>
                    <a:cubicBezTo>
                      <a:pt x="50294" y="43457"/>
                      <a:pt x="46366" y="43948"/>
                      <a:pt x="44402" y="41738"/>
                    </a:cubicBezTo>
                    <a:cubicBezTo>
                      <a:pt x="36545" y="32899"/>
                      <a:pt x="26233" y="26516"/>
                      <a:pt x="18377" y="17677"/>
                    </a:cubicBezTo>
                    <a:cubicBezTo>
                      <a:pt x="14203" y="13012"/>
                      <a:pt x="9293" y="8839"/>
                      <a:pt x="4628" y="4910"/>
                    </a:cubicBezTo>
                    <a:cubicBezTo>
                      <a:pt x="3400" y="6138"/>
                      <a:pt x="1682" y="6383"/>
                      <a:pt x="945" y="4910"/>
                    </a:cubicBezTo>
                    <a:cubicBezTo>
                      <a:pt x="454" y="3683"/>
                      <a:pt x="-1265" y="1228"/>
                      <a:pt x="1682" y="0"/>
                    </a:cubicBezTo>
                    <a:close/>
                  </a:path>
                </a:pathLst>
              </a:custGeom>
              <a:solidFill>
                <a:srgbClr val="F8CF9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76503F2-5B1A-483D-B22A-B6B299B436FF}"/>
                  </a:ext>
                </a:extLst>
              </p:cNvPr>
              <p:cNvSpPr/>
              <p:nvPr/>
            </p:nvSpPr>
            <p:spPr>
              <a:xfrm flipH="1">
                <a:off x="2560034" y="3878625"/>
                <a:ext cx="108862" cy="25098"/>
              </a:xfrm>
              <a:custGeom>
                <a:avLst/>
                <a:gdLst>
                  <a:gd name="connsiteX0" fmla="*/ 691 w 82693"/>
                  <a:gd name="connsiteY0" fmla="*/ 0 h 19065"/>
                  <a:gd name="connsiteX1" fmla="*/ 24260 w 82693"/>
                  <a:gd name="connsiteY1" fmla="*/ 11294 h 19065"/>
                  <a:gd name="connsiteX2" fmla="*/ 34081 w 82693"/>
                  <a:gd name="connsiteY2" fmla="*/ 13503 h 19065"/>
                  <a:gd name="connsiteX3" fmla="*/ 57405 w 82693"/>
                  <a:gd name="connsiteY3" fmla="*/ 15959 h 19065"/>
                  <a:gd name="connsiteX4" fmla="*/ 80484 w 82693"/>
                  <a:gd name="connsiteY4" fmla="*/ 11048 h 19065"/>
                  <a:gd name="connsiteX5" fmla="*/ 82693 w 82693"/>
                  <a:gd name="connsiteY5" fmla="*/ 12767 h 19065"/>
                  <a:gd name="connsiteX6" fmla="*/ 73609 w 82693"/>
                  <a:gd name="connsiteY6" fmla="*/ 17186 h 19065"/>
                  <a:gd name="connsiteX7" fmla="*/ 26715 w 82693"/>
                  <a:gd name="connsiteY7" fmla="*/ 15959 h 19065"/>
                  <a:gd name="connsiteX8" fmla="*/ 2900 w 82693"/>
                  <a:gd name="connsiteY8" fmla="*/ 3683 h 19065"/>
                  <a:gd name="connsiteX9" fmla="*/ 691 w 82693"/>
                  <a:gd name="connsiteY9" fmla="*/ 0 h 1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693" h="19065">
                    <a:moveTo>
                      <a:pt x="691" y="0"/>
                    </a:moveTo>
                    <a:cubicBezTo>
                      <a:pt x="8301" y="4174"/>
                      <a:pt x="15667" y="8839"/>
                      <a:pt x="24260" y="11294"/>
                    </a:cubicBezTo>
                    <a:cubicBezTo>
                      <a:pt x="27697" y="11294"/>
                      <a:pt x="30889" y="12521"/>
                      <a:pt x="34081" y="13503"/>
                    </a:cubicBezTo>
                    <a:cubicBezTo>
                      <a:pt x="41692" y="15959"/>
                      <a:pt x="49548" y="15959"/>
                      <a:pt x="57405" y="15959"/>
                    </a:cubicBezTo>
                    <a:cubicBezTo>
                      <a:pt x="65262" y="14977"/>
                      <a:pt x="72873" y="12521"/>
                      <a:pt x="80484" y="11048"/>
                    </a:cubicBezTo>
                    <a:cubicBezTo>
                      <a:pt x="81711" y="11048"/>
                      <a:pt x="82448" y="11785"/>
                      <a:pt x="82693" y="12767"/>
                    </a:cubicBezTo>
                    <a:cubicBezTo>
                      <a:pt x="80729" y="16450"/>
                      <a:pt x="76064" y="16695"/>
                      <a:pt x="73609" y="17186"/>
                    </a:cubicBezTo>
                    <a:cubicBezTo>
                      <a:pt x="57896" y="18905"/>
                      <a:pt x="41937" y="20869"/>
                      <a:pt x="26715" y="15959"/>
                    </a:cubicBezTo>
                    <a:cubicBezTo>
                      <a:pt x="18368" y="13258"/>
                      <a:pt x="10757" y="7857"/>
                      <a:pt x="2900" y="3683"/>
                    </a:cubicBezTo>
                    <a:cubicBezTo>
                      <a:pt x="1427" y="2946"/>
                      <a:pt x="-1274" y="2455"/>
                      <a:pt x="691" y="0"/>
                    </a:cubicBezTo>
                    <a:close/>
                  </a:path>
                </a:pathLst>
              </a:custGeom>
              <a:solidFill>
                <a:srgbClr val="F2CC92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424FE5-1BBA-46F9-8352-25CE3C0E3FC1}"/>
                  </a:ext>
                </a:extLst>
              </p:cNvPr>
              <p:cNvSpPr/>
              <p:nvPr/>
            </p:nvSpPr>
            <p:spPr>
              <a:xfrm flipH="1">
                <a:off x="2831857" y="3698594"/>
                <a:ext cx="42340" cy="43526"/>
              </a:xfrm>
              <a:custGeom>
                <a:avLst/>
                <a:gdLst>
                  <a:gd name="connsiteX0" fmla="*/ 29217 w 32162"/>
                  <a:gd name="connsiteY0" fmla="*/ 25288 h 33063"/>
                  <a:gd name="connsiteX1" fmla="*/ 32163 w 32162"/>
                  <a:gd name="connsiteY1" fmla="*/ 30444 h 33063"/>
                  <a:gd name="connsiteX2" fmla="*/ 25534 w 32162"/>
                  <a:gd name="connsiteY2" fmla="*/ 28971 h 33063"/>
                  <a:gd name="connsiteX3" fmla="*/ 9821 w 32162"/>
                  <a:gd name="connsiteY3" fmla="*/ 13012 h 33063"/>
                  <a:gd name="connsiteX4" fmla="*/ 0 w 32162"/>
                  <a:gd name="connsiteY4" fmla="*/ 0 h 33063"/>
                  <a:gd name="connsiteX5" fmla="*/ 29217 w 32162"/>
                  <a:gd name="connsiteY5" fmla="*/ 25288 h 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62" h="33063">
                    <a:moveTo>
                      <a:pt x="29217" y="25288"/>
                    </a:moveTo>
                    <a:cubicBezTo>
                      <a:pt x="29462" y="27498"/>
                      <a:pt x="27989" y="30444"/>
                      <a:pt x="32163" y="30444"/>
                    </a:cubicBezTo>
                    <a:cubicBezTo>
                      <a:pt x="28725" y="36337"/>
                      <a:pt x="26025" y="30690"/>
                      <a:pt x="25534" y="28971"/>
                    </a:cubicBezTo>
                    <a:cubicBezTo>
                      <a:pt x="23079" y="20869"/>
                      <a:pt x="16204" y="16941"/>
                      <a:pt x="9821" y="13012"/>
                    </a:cubicBezTo>
                    <a:cubicBezTo>
                      <a:pt x="4419" y="9821"/>
                      <a:pt x="1473" y="5647"/>
                      <a:pt x="0" y="0"/>
                    </a:cubicBezTo>
                    <a:cubicBezTo>
                      <a:pt x="10066" y="8102"/>
                      <a:pt x="19887" y="16204"/>
                      <a:pt x="29217" y="25288"/>
                    </a:cubicBezTo>
                    <a:close/>
                  </a:path>
                </a:pathLst>
              </a:custGeom>
              <a:solidFill>
                <a:srgbClr val="F8CF90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FDB72C9-9945-47B3-A076-F7F09BD2749A}"/>
                  </a:ext>
                </a:extLst>
              </p:cNvPr>
              <p:cNvSpPr/>
              <p:nvPr/>
            </p:nvSpPr>
            <p:spPr>
              <a:xfrm flipH="1">
                <a:off x="2973101" y="3588378"/>
                <a:ext cx="43804" cy="30880"/>
              </a:xfrm>
              <a:custGeom>
                <a:avLst/>
                <a:gdLst>
                  <a:gd name="connsiteX0" fmla="*/ 1848 w 33274"/>
                  <a:gd name="connsiteY0" fmla="*/ 0 h 23457"/>
                  <a:gd name="connsiteX1" fmla="*/ 33274 w 33274"/>
                  <a:gd name="connsiteY1" fmla="*/ 23324 h 23457"/>
                  <a:gd name="connsiteX2" fmla="*/ 21244 w 33274"/>
                  <a:gd name="connsiteY2" fmla="*/ 18905 h 23457"/>
                  <a:gd name="connsiteX3" fmla="*/ 3566 w 33274"/>
                  <a:gd name="connsiteY3" fmla="*/ 4910 h 23457"/>
                  <a:gd name="connsiteX4" fmla="*/ 1848 w 33274"/>
                  <a:gd name="connsiteY4" fmla="*/ 0 h 2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74" h="23457">
                    <a:moveTo>
                      <a:pt x="1848" y="0"/>
                    </a:moveTo>
                    <a:cubicBezTo>
                      <a:pt x="12405" y="7611"/>
                      <a:pt x="23453" y="14486"/>
                      <a:pt x="33274" y="23324"/>
                    </a:cubicBezTo>
                    <a:cubicBezTo>
                      <a:pt x="28609" y="23815"/>
                      <a:pt x="25172" y="23079"/>
                      <a:pt x="21244" y="18905"/>
                    </a:cubicBezTo>
                    <a:cubicBezTo>
                      <a:pt x="16088" y="13749"/>
                      <a:pt x="10932" y="7857"/>
                      <a:pt x="3566" y="4910"/>
                    </a:cubicBezTo>
                    <a:cubicBezTo>
                      <a:pt x="1602" y="4174"/>
                      <a:pt x="-2326" y="3192"/>
                      <a:pt x="1848" y="0"/>
                    </a:cubicBezTo>
                    <a:close/>
                  </a:path>
                </a:pathLst>
              </a:custGeom>
              <a:solidFill>
                <a:srgbClr val="F6CF9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0F669FA-5C41-44E1-BF69-79A2A4A168D7}"/>
                  </a:ext>
                </a:extLst>
              </p:cNvPr>
              <p:cNvSpPr/>
              <p:nvPr/>
            </p:nvSpPr>
            <p:spPr>
              <a:xfrm flipH="1">
                <a:off x="2505410" y="3856628"/>
                <a:ext cx="33230" cy="26198"/>
              </a:xfrm>
              <a:custGeom>
                <a:avLst/>
                <a:gdLst>
                  <a:gd name="connsiteX0" fmla="*/ 445 w 25242"/>
                  <a:gd name="connsiteY0" fmla="*/ 19900 h 19900"/>
                  <a:gd name="connsiteX1" fmla="*/ 5110 w 25242"/>
                  <a:gd name="connsiteY1" fmla="*/ 12780 h 19900"/>
                  <a:gd name="connsiteX2" fmla="*/ 15422 w 25242"/>
                  <a:gd name="connsiteY2" fmla="*/ 6151 h 19900"/>
                  <a:gd name="connsiteX3" fmla="*/ 25243 w 25242"/>
                  <a:gd name="connsiteY3" fmla="*/ 13 h 19900"/>
                  <a:gd name="connsiteX4" fmla="*/ 445 w 25242"/>
                  <a:gd name="connsiteY4" fmla="*/ 19900 h 1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" h="19900">
                    <a:moveTo>
                      <a:pt x="445" y="19900"/>
                    </a:moveTo>
                    <a:cubicBezTo>
                      <a:pt x="200" y="16217"/>
                      <a:pt x="-1764" y="12780"/>
                      <a:pt x="5110" y="12780"/>
                    </a:cubicBezTo>
                    <a:cubicBezTo>
                      <a:pt x="7811" y="12780"/>
                      <a:pt x="12721" y="9834"/>
                      <a:pt x="15422" y="6151"/>
                    </a:cubicBezTo>
                    <a:cubicBezTo>
                      <a:pt x="17877" y="2959"/>
                      <a:pt x="20578" y="-232"/>
                      <a:pt x="25243" y="13"/>
                    </a:cubicBezTo>
                    <a:cubicBezTo>
                      <a:pt x="18368" y="8115"/>
                      <a:pt x="9775" y="14499"/>
                      <a:pt x="445" y="19900"/>
                    </a:cubicBezTo>
                    <a:close/>
                  </a:path>
                </a:pathLst>
              </a:custGeom>
              <a:solidFill>
                <a:srgbClr val="57380C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FC3872B-CEC0-4BAD-9D6A-8D71075BF56E}"/>
                  </a:ext>
                </a:extLst>
              </p:cNvPr>
              <p:cNvSpPr/>
              <p:nvPr/>
            </p:nvSpPr>
            <p:spPr>
              <a:xfrm flipH="1">
                <a:off x="2235849" y="4035375"/>
                <a:ext cx="20686" cy="32977"/>
              </a:xfrm>
              <a:custGeom>
                <a:avLst/>
                <a:gdLst>
                  <a:gd name="connsiteX0" fmla="*/ 1473 w 15713"/>
                  <a:gd name="connsiteY0" fmla="*/ 25050 h 25050"/>
                  <a:gd name="connsiteX1" fmla="*/ 0 w 15713"/>
                  <a:gd name="connsiteY1" fmla="*/ 23577 h 25050"/>
                  <a:gd name="connsiteX2" fmla="*/ 10557 w 15713"/>
                  <a:gd name="connsiteY2" fmla="*/ 1971 h 25050"/>
                  <a:gd name="connsiteX3" fmla="*/ 15713 w 15713"/>
                  <a:gd name="connsiteY3" fmla="*/ 253 h 25050"/>
                  <a:gd name="connsiteX4" fmla="*/ 1473 w 15713"/>
                  <a:gd name="connsiteY4" fmla="*/ 25050 h 2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3" h="25050">
                    <a:moveTo>
                      <a:pt x="1473" y="25050"/>
                    </a:moveTo>
                    <a:cubicBezTo>
                      <a:pt x="982" y="24559"/>
                      <a:pt x="491" y="24068"/>
                      <a:pt x="0" y="23577"/>
                    </a:cubicBezTo>
                    <a:cubicBezTo>
                      <a:pt x="1964" y="15720"/>
                      <a:pt x="8593" y="10073"/>
                      <a:pt x="10557" y="1971"/>
                    </a:cubicBezTo>
                    <a:cubicBezTo>
                      <a:pt x="12767" y="2708"/>
                      <a:pt x="13503" y="-975"/>
                      <a:pt x="15713" y="253"/>
                    </a:cubicBezTo>
                    <a:cubicBezTo>
                      <a:pt x="10803" y="8600"/>
                      <a:pt x="6138" y="16702"/>
                      <a:pt x="1473" y="25050"/>
                    </a:cubicBezTo>
                    <a:close/>
                  </a:path>
                </a:pathLst>
              </a:custGeom>
              <a:solidFill>
                <a:srgbClr val="F5CE96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33A0EE-6D50-404A-876D-1B0FF1CCC0FE}"/>
                  </a:ext>
                </a:extLst>
              </p:cNvPr>
              <p:cNvSpPr/>
              <p:nvPr/>
            </p:nvSpPr>
            <p:spPr>
              <a:xfrm flipH="1">
                <a:off x="2537611" y="3883796"/>
                <a:ext cx="24361" cy="12088"/>
              </a:xfrm>
              <a:custGeom>
                <a:avLst/>
                <a:gdLst>
                  <a:gd name="connsiteX0" fmla="*/ 1228 w 18505"/>
                  <a:gd name="connsiteY0" fmla="*/ 9084 h 9182"/>
                  <a:gd name="connsiteX1" fmla="*/ 0 w 18505"/>
                  <a:gd name="connsiteY1" fmla="*/ 8102 h 9182"/>
                  <a:gd name="connsiteX2" fmla="*/ 3928 w 18505"/>
                  <a:gd name="connsiteY2" fmla="*/ 6383 h 9182"/>
                  <a:gd name="connsiteX3" fmla="*/ 18168 w 18505"/>
                  <a:gd name="connsiteY3" fmla="*/ 0 h 9182"/>
                  <a:gd name="connsiteX4" fmla="*/ 12767 w 18505"/>
                  <a:gd name="connsiteY4" fmla="*/ 6874 h 9182"/>
                  <a:gd name="connsiteX5" fmla="*/ 1228 w 18505"/>
                  <a:gd name="connsiteY5" fmla="*/ 9084 h 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05" h="9182">
                    <a:moveTo>
                      <a:pt x="1228" y="9084"/>
                    </a:moveTo>
                    <a:cubicBezTo>
                      <a:pt x="737" y="8839"/>
                      <a:pt x="245" y="8348"/>
                      <a:pt x="0" y="8102"/>
                    </a:cubicBezTo>
                    <a:cubicBezTo>
                      <a:pt x="737" y="6383"/>
                      <a:pt x="2210" y="5892"/>
                      <a:pt x="3928" y="6383"/>
                    </a:cubicBezTo>
                    <a:cubicBezTo>
                      <a:pt x="9084" y="5156"/>
                      <a:pt x="13503" y="1964"/>
                      <a:pt x="18168" y="0"/>
                    </a:cubicBezTo>
                    <a:cubicBezTo>
                      <a:pt x="19150" y="4419"/>
                      <a:pt x="18168" y="7611"/>
                      <a:pt x="12767" y="6874"/>
                    </a:cubicBezTo>
                    <a:cubicBezTo>
                      <a:pt x="8593" y="6138"/>
                      <a:pt x="5401" y="9821"/>
                      <a:pt x="1228" y="9084"/>
                    </a:cubicBezTo>
                    <a:close/>
                  </a:path>
                </a:pathLst>
              </a:custGeom>
              <a:solidFill>
                <a:srgbClr val="F6D198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25AD000-2A82-4D3B-8DBF-7DA267D45BC8}"/>
                  </a:ext>
                </a:extLst>
              </p:cNvPr>
              <p:cNvSpPr/>
              <p:nvPr/>
            </p:nvSpPr>
            <p:spPr>
              <a:xfrm flipH="1">
                <a:off x="2824016" y="3753137"/>
                <a:ext cx="2992" cy="3312"/>
              </a:xfrm>
              <a:custGeom>
                <a:avLst/>
                <a:gdLst>
                  <a:gd name="connsiteX0" fmla="*/ 2210 w 2273"/>
                  <a:gd name="connsiteY0" fmla="*/ 1535 h 2516"/>
                  <a:gd name="connsiteX1" fmla="*/ 491 w 2273"/>
                  <a:gd name="connsiteY1" fmla="*/ 2517 h 2516"/>
                  <a:gd name="connsiteX2" fmla="*/ 0 w 2273"/>
                  <a:gd name="connsiteY2" fmla="*/ 1289 h 2516"/>
                  <a:gd name="connsiteX3" fmla="*/ 1228 w 2273"/>
                  <a:gd name="connsiteY3" fmla="*/ 61 h 2516"/>
                  <a:gd name="connsiteX4" fmla="*/ 2210 w 2273"/>
                  <a:gd name="connsiteY4" fmla="*/ 1535 h 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3" h="2516">
                    <a:moveTo>
                      <a:pt x="2210" y="1535"/>
                    </a:moveTo>
                    <a:cubicBezTo>
                      <a:pt x="1964" y="1780"/>
                      <a:pt x="1228" y="2271"/>
                      <a:pt x="491" y="2517"/>
                    </a:cubicBezTo>
                    <a:cubicBezTo>
                      <a:pt x="245" y="2025"/>
                      <a:pt x="0" y="1535"/>
                      <a:pt x="0" y="1289"/>
                    </a:cubicBezTo>
                    <a:cubicBezTo>
                      <a:pt x="245" y="798"/>
                      <a:pt x="737" y="307"/>
                      <a:pt x="1228" y="61"/>
                    </a:cubicBezTo>
                    <a:cubicBezTo>
                      <a:pt x="1964" y="-184"/>
                      <a:pt x="2455" y="307"/>
                      <a:pt x="2210" y="1535"/>
                    </a:cubicBezTo>
                    <a:close/>
                  </a:path>
                </a:pathLst>
              </a:custGeom>
              <a:solidFill>
                <a:srgbClr val="F8CF9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977982D-120E-4A98-8210-3C7C7C957D68}"/>
                  </a:ext>
                </a:extLst>
              </p:cNvPr>
              <p:cNvSpPr/>
              <p:nvPr/>
            </p:nvSpPr>
            <p:spPr>
              <a:xfrm flipH="1">
                <a:off x="2557124" y="3890906"/>
                <a:ext cx="36649" cy="9755"/>
              </a:xfrm>
              <a:custGeom>
                <a:avLst/>
                <a:gdLst>
                  <a:gd name="connsiteX0" fmla="*/ 27840 w 27839"/>
                  <a:gd name="connsiteY0" fmla="*/ 982 h 7410"/>
                  <a:gd name="connsiteX1" fmla="*/ 23912 w 27839"/>
                  <a:gd name="connsiteY1" fmla="*/ 2701 h 7410"/>
                  <a:gd name="connsiteX2" fmla="*/ 587 w 27839"/>
                  <a:gd name="connsiteY2" fmla="*/ 7366 h 7410"/>
                  <a:gd name="connsiteX3" fmla="*/ 96 w 27839"/>
                  <a:gd name="connsiteY3" fmla="*/ 6629 h 7410"/>
                  <a:gd name="connsiteX4" fmla="*/ 587 w 27839"/>
                  <a:gd name="connsiteY4" fmla="*/ 6138 h 7410"/>
                  <a:gd name="connsiteX5" fmla="*/ 1078 w 27839"/>
                  <a:gd name="connsiteY5" fmla="*/ 4910 h 7410"/>
                  <a:gd name="connsiteX6" fmla="*/ 26858 w 27839"/>
                  <a:gd name="connsiteY6" fmla="*/ 0 h 7410"/>
                  <a:gd name="connsiteX7" fmla="*/ 27840 w 27839"/>
                  <a:gd name="connsiteY7" fmla="*/ 982 h 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9" h="7410">
                    <a:moveTo>
                      <a:pt x="27840" y="982"/>
                    </a:moveTo>
                    <a:cubicBezTo>
                      <a:pt x="26612" y="1473"/>
                      <a:pt x="25385" y="2210"/>
                      <a:pt x="23912" y="2701"/>
                    </a:cubicBezTo>
                    <a:cubicBezTo>
                      <a:pt x="16055" y="4174"/>
                      <a:pt x="8689" y="7857"/>
                      <a:pt x="587" y="7366"/>
                    </a:cubicBezTo>
                    <a:cubicBezTo>
                      <a:pt x="96" y="7120"/>
                      <a:pt x="-149" y="6874"/>
                      <a:pt x="96" y="6629"/>
                    </a:cubicBezTo>
                    <a:cubicBezTo>
                      <a:pt x="342" y="6383"/>
                      <a:pt x="342" y="6138"/>
                      <a:pt x="587" y="6138"/>
                    </a:cubicBezTo>
                    <a:cubicBezTo>
                      <a:pt x="833" y="5647"/>
                      <a:pt x="833" y="4910"/>
                      <a:pt x="1078" y="4910"/>
                    </a:cubicBezTo>
                    <a:cubicBezTo>
                      <a:pt x="9917" y="4665"/>
                      <a:pt x="18019" y="0"/>
                      <a:pt x="26858" y="0"/>
                    </a:cubicBezTo>
                    <a:cubicBezTo>
                      <a:pt x="27103" y="245"/>
                      <a:pt x="27594" y="737"/>
                      <a:pt x="27840" y="982"/>
                    </a:cubicBezTo>
                    <a:close/>
                  </a:path>
                </a:pathLst>
              </a:custGeom>
              <a:solidFill>
                <a:srgbClr val="593A0C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437CDFE-D9D3-4E50-837D-63206D20754D}"/>
                  </a:ext>
                </a:extLst>
              </p:cNvPr>
              <p:cNvSpPr/>
              <p:nvPr/>
            </p:nvSpPr>
            <p:spPr>
              <a:xfrm flipH="1">
                <a:off x="2593002" y="3892440"/>
                <a:ext cx="44279" cy="8608"/>
              </a:xfrm>
              <a:custGeom>
                <a:avLst/>
                <a:gdLst>
                  <a:gd name="connsiteX0" fmla="*/ 33636 w 33635"/>
                  <a:gd name="connsiteY0" fmla="*/ 4974 h 6539"/>
                  <a:gd name="connsiteX1" fmla="*/ 33636 w 33635"/>
                  <a:gd name="connsiteY1" fmla="*/ 6201 h 6539"/>
                  <a:gd name="connsiteX2" fmla="*/ 0 w 33635"/>
                  <a:gd name="connsiteY2" fmla="*/ 1046 h 6539"/>
                  <a:gd name="connsiteX3" fmla="*/ 7857 w 33635"/>
                  <a:gd name="connsiteY3" fmla="*/ 1291 h 6539"/>
                  <a:gd name="connsiteX4" fmla="*/ 33636 w 33635"/>
                  <a:gd name="connsiteY4" fmla="*/ 4974 h 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35" h="6539">
                    <a:moveTo>
                      <a:pt x="33636" y="4974"/>
                    </a:moveTo>
                    <a:cubicBezTo>
                      <a:pt x="33636" y="5465"/>
                      <a:pt x="33636" y="5710"/>
                      <a:pt x="33636" y="6201"/>
                    </a:cubicBezTo>
                    <a:cubicBezTo>
                      <a:pt x="21851" y="7429"/>
                      <a:pt x="10803" y="5219"/>
                      <a:pt x="0" y="1046"/>
                    </a:cubicBezTo>
                    <a:cubicBezTo>
                      <a:pt x="2701" y="-919"/>
                      <a:pt x="5892" y="309"/>
                      <a:pt x="7857" y="1291"/>
                    </a:cubicBezTo>
                    <a:cubicBezTo>
                      <a:pt x="16204" y="4974"/>
                      <a:pt x="25043" y="3746"/>
                      <a:pt x="33636" y="4974"/>
                    </a:cubicBezTo>
                    <a:close/>
                  </a:path>
                </a:pathLst>
              </a:custGeom>
              <a:solidFill>
                <a:srgbClr val="543106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8CDFD3-BDB5-4412-8B2E-9D2A0F55684E}"/>
                  </a:ext>
                </a:extLst>
              </p:cNvPr>
              <p:cNvSpPr/>
              <p:nvPr/>
            </p:nvSpPr>
            <p:spPr>
              <a:xfrm flipH="1">
                <a:off x="4405116" y="5440074"/>
                <a:ext cx="12429" cy="11959"/>
              </a:xfrm>
              <a:custGeom>
                <a:avLst/>
                <a:gdLst>
                  <a:gd name="connsiteX0" fmla="*/ 0 w 9441"/>
                  <a:gd name="connsiteY0" fmla="*/ 9084 h 9084"/>
                  <a:gd name="connsiteX1" fmla="*/ 7611 w 9441"/>
                  <a:gd name="connsiteY1" fmla="*/ 0 h 9084"/>
                  <a:gd name="connsiteX2" fmla="*/ 9330 w 9441"/>
                  <a:gd name="connsiteY2" fmla="*/ 1964 h 9084"/>
                  <a:gd name="connsiteX3" fmla="*/ 0 w 9441"/>
                  <a:gd name="connsiteY3" fmla="*/ 9084 h 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1" h="9084">
                    <a:moveTo>
                      <a:pt x="0" y="9084"/>
                    </a:moveTo>
                    <a:cubicBezTo>
                      <a:pt x="1964" y="5647"/>
                      <a:pt x="3928" y="2210"/>
                      <a:pt x="7611" y="0"/>
                    </a:cubicBezTo>
                    <a:cubicBezTo>
                      <a:pt x="8593" y="245"/>
                      <a:pt x="9821" y="245"/>
                      <a:pt x="9330" y="1964"/>
                    </a:cubicBezTo>
                    <a:cubicBezTo>
                      <a:pt x="7366" y="6138"/>
                      <a:pt x="4174" y="8348"/>
                      <a:pt x="0" y="9084"/>
                    </a:cubicBezTo>
                    <a:close/>
                  </a:path>
                </a:pathLst>
              </a:custGeom>
              <a:solidFill>
                <a:srgbClr val="0B5D5B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463AB35-EC04-4F9A-8005-34DBD1065D3D}"/>
                  </a:ext>
                </a:extLst>
              </p:cNvPr>
              <p:cNvSpPr/>
              <p:nvPr/>
            </p:nvSpPr>
            <p:spPr>
              <a:xfrm flipH="1">
                <a:off x="2948301" y="4945014"/>
                <a:ext cx="957306" cy="1185965"/>
              </a:xfrm>
              <a:custGeom>
                <a:avLst/>
                <a:gdLst>
                  <a:gd name="connsiteX0" fmla="*/ 553114 w 553359"/>
                  <a:gd name="connsiteY0" fmla="*/ 151896 h 416182"/>
                  <a:gd name="connsiteX1" fmla="*/ 552377 w 553359"/>
                  <a:gd name="connsiteY1" fmla="*/ 146740 h 416182"/>
                  <a:gd name="connsiteX2" fmla="*/ 532981 w 553359"/>
                  <a:gd name="connsiteY2" fmla="*/ 118997 h 416182"/>
                  <a:gd name="connsiteX3" fmla="*/ 525861 w 553359"/>
                  <a:gd name="connsiteY3" fmla="*/ 124153 h 416182"/>
                  <a:gd name="connsiteX4" fmla="*/ 513831 w 553359"/>
                  <a:gd name="connsiteY4" fmla="*/ 130782 h 416182"/>
                  <a:gd name="connsiteX5" fmla="*/ 362838 w 553359"/>
                  <a:gd name="connsiteY5" fmla="*/ 193143 h 416182"/>
                  <a:gd name="connsiteX6" fmla="*/ 290164 w 553359"/>
                  <a:gd name="connsiteY6" fmla="*/ 176694 h 416182"/>
                  <a:gd name="connsiteX7" fmla="*/ 256528 w 553359"/>
                  <a:gd name="connsiteY7" fmla="*/ 152142 h 416182"/>
                  <a:gd name="connsiteX8" fmla="*/ 215036 w 553359"/>
                  <a:gd name="connsiteY8" fmla="*/ 94691 h 416182"/>
                  <a:gd name="connsiteX9" fmla="*/ 204724 w 553359"/>
                  <a:gd name="connsiteY9" fmla="*/ 47060 h 416182"/>
                  <a:gd name="connsiteX10" fmla="*/ 196622 w 553359"/>
                  <a:gd name="connsiteY10" fmla="*/ 412 h 416182"/>
                  <a:gd name="connsiteX11" fmla="*/ 157585 w 553359"/>
                  <a:gd name="connsiteY11" fmla="*/ 81678 h 416182"/>
                  <a:gd name="connsiteX12" fmla="*/ 124440 w 553359"/>
                  <a:gd name="connsiteY12" fmla="*/ 150669 h 416182"/>
                  <a:gd name="connsiteX13" fmla="*/ 58150 w 553359"/>
                  <a:gd name="connsiteY13" fmla="*/ 288650 h 416182"/>
                  <a:gd name="connsiteX14" fmla="*/ 26478 w 553359"/>
                  <a:gd name="connsiteY14" fmla="*/ 354694 h 416182"/>
                  <a:gd name="connsiteX15" fmla="*/ 10029 w 553359"/>
                  <a:gd name="connsiteY15" fmla="*/ 389066 h 416182"/>
                  <a:gd name="connsiteX16" fmla="*/ 945 w 553359"/>
                  <a:gd name="connsiteY16" fmla="*/ 406744 h 416182"/>
                  <a:gd name="connsiteX17" fmla="*/ 12975 w 553359"/>
                  <a:gd name="connsiteY17" fmla="*/ 416073 h 416182"/>
                  <a:gd name="connsiteX18" fmla="*/ 315453 w 553359"/>
                  <a:gd name="connsiteY18" fmla="*/ 416073 h 416182"/>
                  <a:gd name="connsiteX19" fmla="*/ 451469 w 553359"/>
                  <a:gd name="connsiteY19" fmla="*/ 416073 h 416182"/>
                  <a:gd name="connsiteX20" fmla="*/ 456625 w 553359"/>
                  <a:gd name="connsiteY20" fmla="*/ 415828 h 416182"/>
                  <a:gd name="connsiteX21" fmla="*/ 483632 w 553359"/>
                  <a:gd name="connsiteY21" fmla="*/ 366724 h 416182"/>
                  <a:gd name="connsiteX22" fmla="*/ 475776 w 553359"/>
                  <a:gd name="connsiteY22" fmla="*/ 327196 h 416182"/>
                  <a:gd name="connsiteX23" fmla="*/ 492225 w 553359"/>
                  <a:gd name="connsiteY23" fmla="*/ 253541 h 416182"/>
                  <a:gd name="connsiteX24" fmla="*/ 510148 w 553359"/>
                  <a:gd name="connsiteY24" fmla="*/ 227516 h 416182"/>
                  <a:gd name="connsiteX25" fmla="*/ 532245 w 553359"/>
                  <a:gd name="connsiteY25" fmla="*/ 207383 h 416182"/>
                  <a:gd name="connsiteX26" fmla="*/ 553114 w 553359"/>
                  <a:gd name="connsiteY26" fmla="*/ 151896 h 416182"/>
                  <a:gd name="connsiteX27" fmla="*/ 10520 w 553359"/>
                  <a:gd name="connsiteY27" fmla="*/ 390540 h 416182"/>
                  <a:gd name="connsiteX28" fmla="*/ 10520 w 553359"/>
                  <a:gd name="connsiteY28" fmla="*/ 390540 h 416182"/>
                  <a:gd name="connsiteX29" fmla="*/ 10520 w 553359"/>
                  <a:gd name="connsiteY29" fmla="*/ 390540 h 416182"/>
                  <a:gd name="connsiteX30" fmla="*/ 10520 w 553359"/>
                  <a:gd name="connsiteY30" fmla="*/ 390540 h 416182"/>
                  <a:gd name="connsiteX31" fmla="*/ 59623 w 553359"/>
                  <a:gd name="connsiteY31" fmla="*/ 286931 h 416182"/>
                  <a:gd name="connsiteX32" fmla="*/ 59623 w 553359"/>
                  <a:gd name="connsiteY32" fmla="*/ 286931 h 416182"/>
                  <a:gd name="connsiteX33" fmla="*/ 59623 w 553359"/>
                  <a:gd name="connsiteY33" fmla="*/ 286931 h 416182"/>
                  <a:gd name="connsiteX34" fmla="*/ 59623 w 553359"/>
                  <a:gd name="connsiteY34" fmla="*/ 286931 h 416182"/>
                  <a:gd name="connsiteX35" fmla="*/ 62324 w 553359"/>
                  <a:gd name="connsiteY35" fmla="*/ 281775 h 416182"/>
                  <a:gd name="connsiteX36" fmla="*/ 62324 w 553359"/>
                  <a:gd name="connsiteY36" fmla="*/ 281775 h 416182"/>
                  <a:gd name="connsiteX37" fmla="*/ 62324 w 553359"/>
                  <a:gd name="connsiteY37" fmla="*/ 281775 h 416182"/>
                  <a:gd name="connsiteX38" fmla="*/ 62324 w 553359"/>
                  <a:gd name="connsiteY38" fmla="*/ 281775 h 416182"/>
                  <a:gd name="connsiteX39" fmla="*/ 155621 w 553359"/>
                  <a:gd name="connsiteY39" fmla="*/ 89781 h 416182"/>
                  <a:gd name="connsiteX40" fmla="*/ 155621 w 553359"/>
                  <a:gd name="connsiteY40" fmla="*/ 89781 h 416182"/>
                  <a:gd name="connsiteX41" fmla="*/ 155621 w 553359"/>
                  <a:gd name="connsiteY41" fmla="*/ 89781 h 416182"/>
                  <a:gd name="connsiteX42" fmla="*/ 155621 w 553359"/>
                  <a:gd name="connsiteY42" fmla="*/ 89781 h 416182"/>
                  <a:gd name="connsiteX43" fmla="*/ 147764 w 553359"/>
                  <a:gd name="connsiteY43" fmla="*/ 105248 h 416182"/>
                  <a:gd name="connsiteX44" fmla="*/ 147764 w 553359"/>
                  <a:gd name="connsiteY44" fmla="*/ 105248 h 416182"/>
                  <a:gd name="connsiteX45" fmla="*/ 147764 w 553359"/>
                  <a:gd name="connsiteY45" fmla="*/ 105248 h 416182"/>
                  <a:gd name="connsiteX46" fmla="*/ 147764 w 553359"/>
                  <a:gd name="connsiteY46" fmla="*/ 105248 h 416182"/>
                  <a:gd name="connsiteX47" fmla="*/ 333621 w 553359"/>
                  <a:gd name="connsiteY47" fmla="*/ 193389 h 416182"/>
                  <a:gd name="connsiteX48" fmla="*/ 333621 w 553359"/>
                  <a:gd name="connsiteY48" fmla="*/ 193389 h 416182"/>
                  <a:gd name="connsiteX49" fmla="*/ 333376 w 553359"/>
                  <a:gd name="connsiteY49" fmla="*/ 193389 h 416182"/>
                  <a:gd name="connsiteX50" fmla="*/ 333376 w 553359"/>
                  <a:gd name="connsiteY50" fmla="*/ 193143 h 416182"/>
                  <a:gd name="connsiteX51" fmla="*/ 333621 w 553359"/>
                  <a:gd name="connsiteY51" fmla="*/ 193389 h 416182"/>
                  <a:gd name="connsiteX52" fmla="*/ 470865 w 553359"/>
                  <a:gd name="connsiteY52" fmla="*/ 309273 h 416182"/>
                  <a:gd name="connsiteX53" fmla="*/ 470865 w 553359"/>
                  <a:gd name="connsiteY53" fmla="*/ 309273 h 416182"/>
                  <a:gd name="connsiteX54" fmla="*/ 470865 w 553359"/>
                  <a:gd name="connsiteY54" fmla="*/ 309273 h 416182"/>
                  <a:gd name="connsiteX55" fmla="*/ 470865 w 553359"/>
                  <a:gd name="connsiteY55" fmla="*/ 309273 h 416182"/>
                  <a:gd name="connsiteX56" fmla="*/ 470865 w 553359"/>
                  <a:gd name="connsiteY56" fmla="*/ 316393 h 416182"/>
                  <a:gd name="connsiteX57" fmla="*/ 470865 w 553359"/>
                  <a:gd name="connsiteY57" fmla="*/ 316393 h 416182"/>
                  <a:gd name="connsiteX58" fmla="*/ 470865 w 553359"/>
                  <a:gd name="connsiteY58" fmla="*/ 316393 h 416182"/>
                  <a:gd name="connsiteX59" fmla="*/ 470865 w 553359"/>
                  <a:gd name="connsiteY59" fmla="*/ 316393 h 416182"/>
                  <a:gd name="connsiteX60" fmla="*/ 471847 w 553359"/>
                  <a:gd name="connsiteY60" fmla="*/ 297243 h 416182"/>
                  <a:gd name="connsiteX61" fmla="*/ 471847 w 553359"/>
                  <a:gd name="connsiteY61" fmla="*/ 297243 h 416182"/>
                  <a:gd name="connsiteX62" fmla="*/ 471847 w 553359"/>
                  <a:gd name="connsiteY62" fmla="*/ 297243 h 416182"/>
                  <a:gd name="connsiteX63" fmla="*/ 471847 w 553359"/>
                  <a:gd name="connsiteY63" fmla="*/ 297243 h 416182"/>
                  <a:gd name="connsiteX0" fmla="*/ 553114 w 553359"/>
                  <a:gd name="connsiteY0" fmla="*/ 151896 h 416116"/>
                  <a:gd name="connsiteX1" fmla="*/ 552377 w 553359"/>
                  <a:gd name="connsiteY1" fmla="*/ 146740 h 416116"/>
                  <a:gd name="connsiteX2" fmla="*/ 532981 w 553359"/>
                  <a:gd name="connsiteY2" fmla="*/ 118997 h 416116"/>
                  <a:gd name="connsiteX3" fmla="*/ 525861 w 553359"/>
                  <a:gd name="connsiteY3" fmla="*/ 124153 h 416116"/>
                  <a:gd name="connsiteX4" fmla="*/ 513831 w 553359"/>
                  <a:gd name="connsiteY4" fmla="*/ 130782 h 416116"/>
                  <a:gd name="connsiteX5" fmla="*/ 362838 w 553359"/>
                  <a:gd name="connsiteY5" fmla="*/ 193143 h 416116"/>
                  <a:gd name="connsiteX6" fmla="*/ 290164 w 553359"/>
                  <a:gd name="connsiteY6" fmla="*/ 176694 h 416116"/>
                  <a:gd name="connsiteX7" fmla="*/ 256528 w 553359"/>
                  <a:gd name="connsiteY7" fmla="*/ 152142 h 416116"/>
                  <a:gd name="connsiteX8" fmla="*/ 215036 w 553359"/>
                  <a:gd name="connsiteY8" fmla="*/ 94691 h 416116"/>
                  <a:gd name="connsiteX9" fmla="*/ 204724 w 553359"/>
                  <a:gd name="connsiteY9" fmla="*/ 47060 h 416116"/>
                  <a:gd name="connsiteX10" fmla="*/ 196622 w 553359"/>
                  <a:gd name="connsiteY10" fmla="*/ 412 h 416116"/>
                  <a:gd name="connsiteX11" fmla="*/ 157585 w 553359"/>
                  <a:gd name="connsiteY11" fmla="*/ 81678 h 416116"/>
                  <a:gd name="connsiteX12" fmla="*/ 124440 w 553359"/>
                  <a:gd name="connsiteY12" fmla="*/ 150669 h 416116"/>
                  <a:gd name="connsiteX13" fmla="*/ 58150 w 553359"/>
                  <a:gd name="connsiteY13" fmla="*/ 288650 h 416116"/>
                  <a:gd name="connsiteX14" fmla="*/ 26478 w 553359"/>
                  <a:gd name="connsiteY14" fmla="*/ 354694 h 416116"/>
                  <a:gd name="connsiteX15" fmla="*/ 10029 w 553359"/>
                  <a:gd name="connsiteY15" fmla="*/ 389066 h 416116"/>
                  <a:gd name="connsiteX16" fmla="*/ 945 w 553359"/>
                  <a:gd name="connsiteY16" fmla="*/ 406744 h 416116"/>
                  <a:gd name="connsiteX17" fmla="*/ 12975 w 553359"/>
                  <a:gd name="connsiteY17" fmla="*/ 416073 h 416116"/>
                  <a:gd name="connsiteX18" fmla="*/ 451469 w 553359"/>
                  <a:gd name="connsiteY18" fmla="*/ 416073 h 416116"/>
                  <a:gd name="connsiteX19" fmla="*/ 456625 w 553359"/>
                  <a:gd name="connsiteY19" fmla="*/ 415828 h 416116"/>
                  <a:gd name="connsiteX20" fmla="*/ 483632 w 553359"/>
                  <a:gd name="connsiteY20" fmla="*/ 366724 h 416116"/>
                  <a:gd name="connsiteX21" fmla="*/ 475776 w 553359"/>
                  <a:gd name="connsiteY21" fmla="*/ 327196 h 416116"/>
                  <a:gd name="connsiteX22" fmla="*/ 492225 w 553359"/>
                  <a:gd name="connsiteY22" fmla="*/ 253541 h 416116"/>
                  <a:gd name="connsiteX23" fmla="*/ 510148 w 553359"/>
                  <a:gd name="connsiteY23" fmla="*/ 227516 h 416116"/>
                  <a:gd name="connsiteX24" fmla="*/ 532245 w 553359"/>
                  <a:gd name="connsiteY24" fmla="*/ 207383 h 416116"/>
                  <a:gd name="connsiteX25" fmla="*/ 553114 w 553359"/>
                  <a:gd name="connsiteY25" fmla="*/ 151896 h 416116"/>
                  <a:gd name="connsiteX26" fmla="*/ 10520 w 553359"/>
                  <a:gd name="connsiteY26" fmla="*/ 390540 h 416116"/>
                  <a:gd name="connsiteX27" fmla="*/ 10520 w 553359"/>
                  <a:gd name="connsiteY27" fmla="*/ 390540 h 416116"/>
                  <a:gd name="connsiteX28" fmla="*/ 10520 w 553359"/>
                  <a:gd name="connsiteY28" fmla="*/ 390540 h 416116"/>
                  <a:gd name="connsiteX29" fmla="*/ 10520 w 553359"/>
                  <a:gd name="connsiteY29" fmla="*/ 390540 h 416116"/>
                  <a:gd name="connsiteX30" fmla="*/ 59623 w 553359"/>
                  <a:gd name="connsiteY30" fmla="*/ 286931 h 416116"/>
                  <a:gd name="connsiteX31" fmla="*/ 59623 w 553359"/>
                  <a:gd name="connsiteY31" fmla="*/ 286931 h 416116"/>
                  <a:gd name="connsiteX32" fmla="*/ 59623 w 553359"/>
                  <a:gd name="connsiteY32" fmla="*/ 286931 h 416116"/>
                  <a:gd name="connsiteX33" fmla="*/ 59623 w 553359"/>
                  <a:gd name="connsiteY33" fmla="*/ 286931 h 416116"/>
                  <a:gd name="connsiteX34" fmla="*/ 62324 w 553359"/>
                  <a:gd name="connsiteY34" fmla="*/ 281775 h 416116"/>
                  <a:gd name="connsiteX35" fmla="*/ 62324 w 553359"/>
                  <a:gd name="connsiteY35" fmla="*/ 281775 h 416116"/>
                  <a:gd name="connsiteX36" fmla="*/ 62324 w 553359"/>
                  <a:gd name="connsiteY36" fmla="*/ 281775 h 416116"/>
                  <a:gd name="connsiteX37" fmla="*/ 62324 w 553359"/>
                  <a:gd name="connsiteY37" fmla="*/ 281775 h 416116"/>
                  <a:gd name="connsiteX38" fmla="*/ 155621 w 553359"/>
                  <a:gd name="connsiteY38" fmla="*/ 89781 h 416116"/>
                  <a:gd name="connsiteX39" fmla="*/ 155621 w 553359"/>
                  <a:gd name="connsiteY39" fmla="*/ 89781 h 416116"/>
                  <a:gd name="connsiteX40" fmla="*/ 155621 w 553359"/>
                  <a:gd name="connsiteY40" fmla="*/ 89781 h 416116"/>
                  <a:gd name="connsiteX41" fmla="*/ 155621 w 553359"/>
                  <a:gd name="connsiteY41" fmla="*/ 89781 h 416116"/>
                  <a:gd name="connsiteX42" fmla="*/ 147764 w 553359"/>
                  <a:gd name="connsiteY42" fmla="*/ 105248 h 416116"/>
                  <a:gd name="connsiteX43" fmla="*/ 147764 w 553359"/>
                  <a:gd name="connsiteY43" fmla="*/ 105248 h 416116"/>
                  <a:gd name="connsiteX44" fmla="*/ 147764 w 553359"/>
                  <a:gd name="connsiteY44" fmla="*/ 105248 h 416116"/>
                  <a:gd name="connsiteX45" fmla="*/ 147764 w 553359"/>
                  <a:gd name="connsiteY45" fmla="*/ 105248 h 416116"/>
                  <a:gd name="connsiteX46" fmla="*/ 333621 w 553359"/>
                  <a:gd name="connsiteY46" fmla="*/ 193389 h 416116"/>
                  <a:gd name="connsiteX47" fmla="*/ 333621 w 553359"/>
                  <a:gd name="connsiteY47" fmla="*/ 193389 h 416116"/>
                  <a:gd name="connsiteX48" fmla="*/ 333376 w 553359"/>
                  <a:gd name="connsiteY48" fmla="*/ 193389 h 416116"/>
                  <a:gd name="connsiteX49" fmla="*/ 333376 w 553359"/>
                  <a:gd name="connsiteY49" fmla="*/ 193143 h 416116"/>
                  <a:gd name="connsiteX50" fmla="*/ 333621 w 553359"/>
                  <a:gd name="connsiteY50" fmla="*/ 193389 h 416116"/>
                  <a:gd name="connsiteX51" fmla="*/ 470865 w 553359"/>
                  <a:gd name="connsiteY51" fmla="*/ 309273 h 416116"/>
                  <a:gd name="connsiteX52" fmla="*/ 470865 w 553359"/>
                  <a:gd name="connsiteY52" fmla="*/ 309273 h 416116"/>
                  <a:gd name="connsiteX53" fmla="*/ 470865 w 553359"/>
                  <a:gd name="connsiteY53" fmla="*/ 309273 h 416116"/>
                  <a:gd name="connsiteX54" fmla="*/ 470865 w 553359"/>
                  <a:gd name="connsiteY54" fmla="*/ 309273 h 416116"/>
                  <a:gd name="connsiteX55" fmla="*/ 470865 w 553359"/>
                  <a:gd name="connsiteY55" fmla="*/ 316393 h 416116"/>
                  <a:gd name="connsiteX56" fmla="*/ 470865 w 553359"/>
                  <a:gd name="connsiteY56" fmla="*/ 316393 h 416116"/>
                  <a:gd name="connsiteX57" fmla="*/ 470865 w 553359"/>
                  <a:gd name="connsiteY57" fmla="*/ 316393 h 416116"/>
                  <a:gd name="connsiteX58" fmla="*/ 470865 w 553359"/>
                  <a:gd name="connsiteY58" fmla="*/ 316393 h 416116"/>
                  <a:gd name="connsiteX59" fmla="*/ 471847 w 553359"/>
                  <a:gd name="connsiteY59" fmla="*/ 297243 h 416116"/>
                  <a:gd name="connsiteX60" fmla="*/ 471847 w 553359"/>
                  <a:gd name="connsiteY60" fmla="*/ 297243 h 416116"/>
                  <a:gd name="connsiteX61" fmla="*/ 471847 w 553359"/>
                  <a:gd name="connsiteY61" fmla="*/ 297243 h 416116"/>
                  <a:gd name="connsiteX62" fmla="*/ 471847 w 553359"/>
                  <a:gd name="connsiteY62" fmla="*/ 297243 h 416116"/>
                  <a:gd name="connsiteX0" fmla="*/ 552169 w 552414"/>
                  <a:gd name="connsiteY0" fmla="*/ 151896 h 416687"/>
                  <a:gd name="connsiteX1" fmla="*/ 551432 w 552414"/>
                  <a:gd name="connsiteY1" fmla="*/ 146740 h 416687"/>
                  <a:gd name="connsiteX2" fmla="*/ 532036 w 552414"/>
                  <a:gd name="connsiteY2" fmla="*/ 118997 h 416687"/>
                  <a:gd name="connsiteX3" fmla="*/ 524916 w 552414"/>
                  <a:gd name="connsiteY3" fmla="*/ 124153 h 416687"/>
                  <a:gd name="connsiteX4" fmla="*/ 512886 w 552414"/>
                  <a:gd name="connsiteY4" fmla="*/ 130782 h 416687"/>
                  <a:gd name="connsiteX5" fmla="*/ 361893 w 552414"/>
                  <a:gd name="connsiteY5" fmla="*/ 193143 h 416687"/>
                  <a:gd name="connsiteX6" fmla="*/ 289219 w 552414"/>
                  <a:gd name="connsiteY6" fmla="*/ 176694 h 416687"/>
                  <a:gd name="connsiteX7" fmla="*/ 255583 w 552414"/>
                  <a:gd name="connsiteY7" fmla="*/ 152142 h 416687"/>
                  <a:gd name="connsiteX8" fmla="*/ 214091 w 552414"/>
                  <a:gd name="connsiteY8" fmla="*/ 94691 h 416687"/>
                  <a:gd name="connsiteX9" fmla="*/ 203779 w 552414"/>
                  <a:gd name="connsiteY9" fmla="*/ 47060 h 416687"/>
                  <a:gd name="connsiteX10" fmla="*/ 195677 w 552414"/>
                  <a:gd name="connsiteY10" fmla="*/ 412 h 416687"/>
                  <a:gd name="connsiteX11" fmla="*/ 156640 w 552414"/>
                  <a:gd name="connsiteY11" fmla="*/ 81678 h 416687"/>
                  <a:gd name="connsiteX12" fmla="*/ 123495 w 552414"/>
                  <a:gd name="connsiteY12" fmla="*/ 150669 h 416687"/>
                  <a:gd name="connsiteX13" fmla="*/ 57205 w 552414"/>
                  <a:gd name="connsiteY13" fmla="*/ 288650 h 416687"/>
                  <a:gd name="connsiteX14" fmla="*/ 25533 w 552414"/>
                  <a:gd name="connsiteY14" fmla="*/ 354694 h 416687"/>
                  <a:gd name="connsiteX15" fmla="*/ 9084 w 552414"/>
                  <a:gd name="connsiteY15" fmla="*/ 389066 h 416687"/>
                  <a:gd name="connsiteX16" fmla="*/ 0 w 552414"/>
                  <a:gd name="connsiteY16" fmla="*/ 406744 h 416687"/>
                  <a:gd name="connsiteX17" fmla="*/ 450524 w 552414"/>
                  <a:gd name="connsiteY17" fmla="*/ 416073 h 416687"/>
                  <a:gd name="connsiteX18" fmla="*/ 455680 w 552414"/>
                  <a:gd name="connsiteY18" fmla="*/ 415828 h 416687"/>
                  <a:gd name="connsiteX19" fmla="*/ 482687 w 552414"/>
                  <a:gd name="connsiteY19" fmla="*/ 366724 h 416687"/>
                  <a:gd name="connsiteX20" fmla="*/ 474831 w 552414"/>
                  <a:gd name="connsiteY20" fmla="*/ 327196 h 416687"/>
                  <a:gd name="connsiteX21" fmla="*/ 491280 w 552414"/>
                  <a:gd name="connsiteY21" fmla="*/ 253541 h 416687"/>
                  <a:gd name="connsiteX22" fmla="*/ 509203 w 552414"/>
                  <a:gd name="connsiteY22" fmla="*/ 227516 h 416687"/>
                  <a:gd name="connsiteX23" fmla="*/ 531300 w 552414"/>
                  <a:gd name="connsiteY23" fmla="*/ 207383 h 416687"/>
                  <a:gd name="connsiteX24" fmla="*/ 552169 w 552414"/>
                  <a:gd name="connsiteY24" fmla="*/ 151896 h 416687"/>
                  <a:gd name="connsiteX25" fmla="*/ 9575 w 552414"/>
                  <a:gd name="connsiteY25" fmla="*/ 390540 h 416687"/>
                  <a:gd name="connsiteX26" fmla="*/ 9575 w 552414"/>
                  <a:gd name="connsiteY26" fmla="*/ 390540 h 416687"/>
                  <a:gd name="connsiteX27" fmla="*/ 9575 w 552414"/>
                  <a:gd name="connsiteY27" fmla="*/ 390540 h 416687"/>
                  <a:gd name="connsiteX28" fmla="*/ 9575 w 552414"/>
                  <a:gd name="connsiteY28" fmla="*/ 390540 h 416687"/>
                  <a:gd name="connsiteX29" fmla="*/ 58678 w 552414"/>
                  <a:gd name="connsiteY29" fmla="*/ 286931 h 416687"/>
                  <a:gd name="connsiteX30" fmla="*/ 58678 w 552414"/>
                  <a:gd name="connsiteY30" fmla="*/ 286931 h 416687"/>
                  <a:gd name="connsiteX31" fmla="*/ 58678 w 552414"/>
                  <a:gd name="connsiteY31" fmla="*/ 286931 h 416687"/>
                  <a:gd name="connsiteX32" fmla="*/ 58678 w 552414"/>
                  <a:gd name="connsiteY32" fmla="*/ 286931 h 416687"/>
                  <a:gd name="connsiteX33" fmla="*/ 61379 w 552414"/>
                  <a:gd name="connsiteY33" fmla="*/ 281775 h 416687"/>
                  <a:gd name="connsiteX34" fmla="*/ 61379 w 552414"/>
                  <a:gd name="connsiteY34" fmla="*/ 281775 h 416687"/>
                  <a:gd name="connsiteX35" fmla="*/ 61379 w 552414"/>
                  <a:gd name="connsiteY35" fmla="*/ 281775 h 416687"/>
                  <a:gd name="connsiteX36" fmla="*/ 61379 w 552414"/>
                  <a:gd name="connsiteY36" fmla="*/ 281775 h 416687"/>
                  <a:gd name="connsiteX37" fmla="*/ 154676 w 552414"/>
                  <a:gd name="connsiteY37" fmla="*/ 89781 h 416687"/>
                  <a:gd name="connsiteX38" fmla="*/ 154676 w 552414"/>
                  <a:gd name="connsiteY38" fmla="*/ 89781 h 416687"/>
                  <a:gd name="connsiteX39" fmla="*/ 154676 w 552414"/>
                  <a:gd name="connsiteY39" fmla="*/ 89781 h 416687"/>
                  <a:gd name="connsiteX40" fmla="*/ 154676 w 552414"/>
                  <a:gd name="connsiteY40" fmla="*/ 89781 h 416687"/>
                  <a:gd name="connsiteX41" fmla="*/ 146819 w 552414"/>
                  <a:gd name="connsiteY41" fmla="*/ 105248 h 416687"/>
                  <a:gd name="connsiteX42" fmla="*/ 146819 w 552414"/>
                  <a:gd name="connsiteY42" fmla="*/ 105248 h 416687"/>
                  <a:gd name="connsiteX43" fmla="*/ 146819 w 552414"/>
                  <a:gd name="connsiteY43" fmla="*/ 105248 h 416687"/>
                  <a:gd name="connsiteX44" fmla="*/ 146819 w 552414"/>
                  <a:gd name="connsiteY44" fmla="*/ 105248 h 416687"/>
                  <a:gd name="connsiteX45" fmla="*/ 332676 w 552414"/>
                  <a:gd name="connsiteY45" fmla="*/ 193389 h 416687"/>
                  <a:gd name="connsiteX46" fmla="*/ 332676 w 552414"/>
                  <a:gd name="connsiteY46" fmla="*/ 193389 h 416687"/>
                  <a:gd name="connsiteX47" fmla="*/ 332431 w 552414"/>
                  <a:gd name="connsiteY47" fmla="*/ 193389 h 416687"/>
                  <a:gd name="connsiteX48" fmla="*/ 332431 w 552414"/>
                  <a:gd name="connsiteY48" fmla="*/ 193143 h 416687"/>
                  <a:gd name="connsiteX49" fmla="*/ 332676 w 552414"/>
                  <a:gd name="connsiteY49" fmla="*/ 193389 h 416687"/>
                  <a:gd name="connsiteX50" fmla="*/ 469920 w 552414"/>
                  <a:gd name="connsiteY50" fmla="*/ 309273 h 416687"/>
                  <a:gd name="connsiteX51" fmla="*/ 469920 w 552414"/>
                  <a:gd name="connsiteY51" fmla="*/ 309273 h 416687"/>
                  <a:gd name="connsiteX52" fmla="*/ 469920 w 552414"/>
                  <a:gd name="connsiteY52" fmla="*/ 309273 h 416687"/>
                  <a:gd name="connsiteX53" fmla="*/ 469920 w 552414"/>
                  <a:gd name="connsiteY53" fmla="*/ 309273 h 416687"/>
                  <a:gd name="connsiteX54" fmla="*/ 469920 w 552414"/>
                  <a:gd name="connsiteY54" fmla="*/ 316393 h 416687"/>
                  <a:gd name="connsiteX55" fmla="*/ 469920 w 552414"/>
                  <a:gd name="connsiteY55" fmla="*/ 316393 h 416687"/>
                  <a:gd name="connsiteX56" fmla="*/ 469920 w 552414"/>
                  <a:gd name="connsiteY56" fmla="*/ 316393 h 416687"/>
                  <a:gd name="connsiteX57" fmla="*/ 469920 w 552414"/>
                  <a:gd name="connsiteY57" fmla="*/ 316393 h 416687"/>
                  <a:gd name="connsiteX58" fmla="*/ 470902 w 552414"/>
                  <a:gd name="connsiteY58" fmla="*/ 297243 h 416687"/>
                  <a:gd name="connsiteX59" fmla="*/ 470902 w 552414"/>
                  <a:gd name="connsiteY59" fmla="*/ 297243 h 416687"/>
                  <a:gd name="connsiteX60" fmla="*/ 470902 w 552414"/>
                  <a:gd name="connsiteY60" fmla="*/ 297243 h 416687"/>
                  <a:gd name="connsiteX61" fmla="*/ 470902 w 552414"/>
                  <a:gd name="connsiteY61" fmla="*/ 297243 h 416687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1 w 543330"/>
                  <a:gd name="connsiteY24" fmla="*/ 390540 h 417993"/>
                  <a:gd name="connsiteX25" fmla="*/ 491 w 543330"/>
                  <a:gd name="connsiteY25" fmla="*/ 390540 h 417993"/>
                  <a:gd name="connsiteX26" fmla="*/ 491 w 543330"/>
                  <a:gd name="connsiteY26" fmla="*/ 390540 h 417993"/>
                  <a:gd name="connsiteX27" fmla="*/ 491 w 543330"/>
                  <a:gd name="connsiteY27" fmla="*/ 390540 h 417993"/>
                  <a:gd name="connsiteX28" fmla="*/ 49594 w 543330"/>
                  <a:gd name="connsiteY28" fmla="*/ 286931 h 417993"/>
                  <a:gd name="connsiteX29" fmla="*/ 49594 w 543330"/>
                  <a:gd name="connsiteY29" fmla="*/ 286931 h 417993"/>
                  <a:gd name="connsiteX30" fmla="*/ 49594 w 543330"/>
                  <a:gd name="connsiteY30" fmla="*/ 286931 h 417993"/>
                  <a:gd name="connsiteX31" fmla="*/ 49594 w 543330"/>
                  <a:gd name="connsiteY31" fmla="*/ 286931 h 417993"/>
                  <a:gd name="connsiteX32" fmla="*/ 52295 w 543330"/>
                  <a:gd name="connsiteY32" fmla="*/ 281775 h 417993"/>
                  <a:gd name="connsiteX33" fmla="*/ 52295 w 543330"/>
                  <a:gd name="connsiteY33" fmla="*/ 281775 h 417993"/>
                  <a:gd name="connsiteX34" fmla="*/ 52295 w 543330"/>
                  <a:gd name="connsiteY34" fmla="*/ 281775 h 417993"/>
                  <a:gd name="connsiteX35" fmla="*/ 52295 w 543330"/>
                  <a:gd name="connsiteY35" fmla="*/ 281775 h 417993"/>
                  <a:gd name="connsiteX36" fmla="*/ 145592 w 543330"/>
                  <a:gd name="connsiteY36" fmla="*/ 89781 h 417993"/>
                  <a:gd name="connsiteX37" fmla="*/ 145592 w 543330"/>
                  <a:gd name="connsiteY37" fmla="*/ 89781 h 417993"/>
                  <a:gd name="connsiteX38" fmla="*/ 145592 w 543330"/>
                  <a:gd name="connsiteY38" fmla="*/ 89781 h 417993"/>
                  <a:gd name="connsiteX39" fmla="*/ 145592 w 543330"/>
                  <a:gd name="connsiteY39" fmla="*/ 89781 h 417993"/>
                  <a:gd name="connsiteX40" fmla="*/ 137735 w 543330"/>
                  <a:gd name="connsiteY40" fmla="*/ 105248 h 417993"/>
                  <a:gd name="connsiteX41" fmla="*/ 137735 w 543330"/>
                  <a:gd name="connsiteY41" fmla="*/ 105248 h 417993"/>
                  <a:gd name="connsiteX42" fmla="*/ 137735 w 543330"/>
                  <a:gd name="connsiteY42" fmla="*/ 105248 h 417993"/>
                  <a:gd name="connsiteX43" fmla="*/ 137735 w 543330"/>
                  <a:gd name="connsiteY43" fmla="*/ 105248 h 417993"/>
                  <a:gd name="connsiteX44" fmla="*/ 323592 w 543330"/>
                  <a:gd name="connsiteY44" fmla="*/ 193389 h 417993"/>
                  <a:gd name="connsiteX45" fmla="*/ 323592 w 543330"/>
                  <a:gd name="connsiteY45" fmla="*/ 193389 h 417993"/>
                  <a:gd name="connsiteX46" fmla="*/ 323347 w 543330"/>
                  <a:gd name="connsiteY46" fmla="*/ 193389 h 417993"/>
                  <a:gd name="connsiteX47" fmla="*/ 323347 w 543330"/>
                  <a:gd name="connsiteY47" fmla="*/ 193143 h 417993"/>
                  <a:gd name="connsiteX48" fmla="*/ 323592 w 543330"/>
                  <a:gd name="connsiteY48" fmla="*/ 193389 h 417993"/>
                  <a:gd name="connsiteX49" fmla="*/ 460836 w 543330"/>
                  <a:gd name="connsiteY49" fmla="*/ 309273 h 417993"/>
                  <a:gd name="connsiteX50" fmla="*/ 460836 w 543330"/>
                  <a:gd name="connsiteY50" fmla="*/ 309273 h 417993"/>
                  <a:gd name="connsiteX51" fmla="*/ 460836 w 543330"/>
                  <a:gd name="connsiteY51" fmla="*/ 309273 h 417993"/>
                  <a:gd name="connsiteX52" fmla="*/ 460836 w 543330"/>
                  <a:gd name="connsiteY52" fmla="*/ 309273 h 417993"/>
                  <a:gd name="connsiteX53" fmla="*/ 460836 w 543330"/>
                  <a:gd name="connsiteY53" fmla="*/ 316393 h 417993"/>
                  <a:gd name="connsiteX54" fmla="*/ 460836 w 543330"/>
                  <a:gd name="connsiteY54" fmla="*/ 316393 h 417993"/>
                  <a:gd name="connsiteX55" fmla="*/ 460836 w 543330"/>
                  <a:gd name="connsiteY55" fmla="*/ 316393 h 417993"/>
                  <a:gd name="connsiteX56" fmla="*/ 460836 w 543330"/>
                  <a:gd name="connsiteY56" fmla="*/ 316393 h 417993"/>
                  <a:gd name="connsiteX57" fmla="*/ 461818 w 543330"/>
                  <a:gd name="connsiteY57" fmla="*/ 297243 h 417993"/>
                  <a:gd name="connsiteX58" fmla="*/ 461818 w 543330"/>
                  <a:gd name="connsiteY58" fmla="*/ 297243 h 417993"/>
                  <a:gd name="connsiteX59" fmla="*/ 461818 w 543330"/>
                  <a:gd name="connsiteY59" fmla="*/ 297243 h 417993"/>
                  <a:gd name="connsiteX60" fmla="*/ 461818 w 543330"/>
                  <a:gd name="connsiteY60" fmla="*/ 297243 h 417993"/>
                  <a:gd name="connsiteX0" fmla="*/ 724557 w 724802"/>
                  <a:gd name="connsiteY0" fmla="*/ 151896 h 811207"/>
                  <a:gd name="connsiteX1" fmla="*/ 723820 w 724802"/>
                  <a:gd name="connsiteY1" fmla="*/ 146740 h 811207"/>
                  <a:gd name="connsiteX2" fmla="*/ 704424 w 724802"/>
                  <a:gd name="connsiteY2" fmla="*/ 118997 h 811207"/>
                  <a:gd name="connsiteX3" fmla="*/ 697304 w 724802"/>
                  <a:gd name="connsiteY3" fmla="*/ 124153 h 811207"/>
                  <a:gd name="connsiteX4" fmla="*/ 685274 w 724802"/>
                  <a:gd name="connsiteY4" fmla="*/ 130782 h 811207"/>
                  <a:gd name="connsiteX5" fmla="*/ 534281 w 724802"/>
                  <a:gd name="connsiteY5" fmla="*/ 193143 h 811207"/>
                  <a:gd name="connsiteX6" fmla="*/ 461607 w 724802"/>
                  <a:gd name="connsiteY6" fmla="*/ 176694 h 811207"/>
                  <a:gd name="connsiteX7" fmla="*/ 427971 w 724802"/>
                  <a:gd name="connsiteY7" fmla="*/ 152142 h 811207"/>
                  <a:gd name="connsiteX8" fmla="*/ 386479 w 724802"/>
                  <a:gd name="connsiteY8" fmla="*/ 94691 h 811207"/>
                  <a:gd name="connsiteX9" fmla="*/ 376167 w 724802"/>
                  <a:gd name="connsiteY9" fmla="*/ 47060 h 811207"/>
                  <a:gd name="connsiteX10" fmla="*/ 368065 w 724802"/>
                  <a:gd name="connsiteY10" fmla="*/ 412 h 811207"/>
                  <a:gd name="connsiteX11" fmla="*/ 329028 w 724802"/>
                  <a:gd name="connsiteY11" fmla="*/ 81678 h 811207"/>
                  <a:gd name="connsiteX12" fmla="*/ 295883 w 724802"/>
                  <a:gd name="connsiteY12" fmla="*/ 150669 h 811207"/>
                  <a:gd name="connsiteX13" fmla="*/ 229593 w 724802"/>
                  <a:gd name="connsiteY13" fmla="*/ 288650 h 811207"/>
                  <a:gd name="connsiteX14" fmla="*/ 197921 w 724802"/>
                  <a:gd name="connsiteY14" fmla="*/ 354694 h 811207"/>
                  <a:gd name="connsiteX15" fmla="*/ 181472 w 724802"/>
                  <a:gd name="connsiteY15" fmla="*/ 389066 h 811207"/>
                  <a:gd name="connsiteX16" fmla="*/ 622912 w 724802"/>
                  <a:gd name="connsiteY16" fmla="*/ 416073 h 811207"/>
                  <a:gd name="connsiteX17" fmla="*/ 628068 w 724802"/>
                  <a:gd name="connsiteY17" fmla="*/ 415828 h 811207"/>
                  <a:gd name="connsiteX18" fmla="*/ 655075 w 724802"/>
                  <a:gd name="connsiteY18" fmla="*/ 366724 h 811207"/>
                  <a:gd name="connsiteX19" fmla="*/ 647219 w 724802"/>
                  <a:gd name="connsiteY19" fmla="*/ 327196 h 811207"/>
                  <a:gd name="connsiteX20" fmla="*/ 663668 w 724802"/>
                  <a:gd name="connsiteY20" fmla="*/ 253541 h 811207"/>
                  <a:gd name="connsiteX21" fmla="*/ 681591 w 724802"/>
                  <a:gd name="connsiteY21" fmla="*/ 227516 h 811207"/>
                  <a:gd name="connsiteX22" fmla="*/ 703688 w 724802"/>
                  <a:gd name="connsiteY22" fmla="*/ 207383 h 811207"/>
                  <a:gd name="connsiteX23" fmla="*/ 724557 w 724802"/>
                  <a:gd name="connsiteY23" fmla="*/ 151896 h 811207"/>
                  <a:gd name="connsiteX24" fmla="*/ 0 w 724802"/>
                  <a:gd name="connsiteY24" fmla="*/ 811207 h 811207"/>
                  <a:gd name="connsiteX25" fmla="*/ 181963 w 724802"/>
                  <a:gd name="connsiteY25" fmla="*/ 390540 h 811207"/>
                  <a:gd name="connsiteX26" fmla="*/ 181963 w 724802"/>
                  <a:gd name="connsiteY26" fmla="*/ 390540 h 811207"/>
                  <a:gd name="connsiteX27" fmla="*/ 0 w 724802"/>
                  <a:gd name="connsiteY27" fmla="*/ 811207 h 811207"/>
                  <a:gd name="connsiteX28" fmla="*/ 231066 w 724802"/>
                  <a:gd name="connsiteY28" fmla="*/ 286931 h 811207"/>
                  <a:gd name="connsiteX29" fmla="*/ 231066 w 724802"/>
                  <a:gd name="connsiteY29" fmla="*/ 286931 h 811207"/>
                  <a:gd name="connsiteX30" fmla="*/ 231066 w 724802"/>
                  <a:gd name="connsiteY30" fmla="*/ 286931 h 811207"/>
                  <a:gd name="connsiteX31" fmla="*/ 231066 w 724802"/>
                  <a:gd name="connsiteY31" fmla="*/ 286931 h 811207"/>
                  <a:gd name="connsiteX32" fmla="*/ 233767 w 724802"/>
                  <a:gd name="connsiteY32" fmla="*/ 281775 h 811207"/>
                  <a:gd name="connsiteX33" fmla="*/ 233767 w 724802"/>
                  <a:gd name="connsiteY33" fmla="*/ 281775 h 811207"/>
                  <a:gd name="connsiteX34" fmla="*/ 233767 w 724802"/>
                  <a:gd name="connsiteY34" fmla="*/ 281775 h 811207"/>
                  <a:gd name="connsiteX35" fmla="*/ 233767 w 724802"/>
                  <a:gd name="connsiteY35" fmla="*/ 281775 h 811207"/>
                  <a:gd name="connsiteX36" fmla="*/ 327064 w 724802"/>
                  <a:gd name="connsiteY36" fmla="*/ 89781 h 811207"/>
                  <a:gd name="connsiteX37" fmla="*/ 327064 w 724802"/>
                  <a:gd name="connsiteY37" fmla="*/ 89781 h 811207"/>
                  <a:gd name="connsiteX38" fmla="*/ 327064 w 724802"/>
                  <a:gd name="connsiteY38" fmla="*/ 89781 h 811207"/>
                  <a:gd name="connsiteX39" fmla="*/ 327064 w 724802"/>
                  <a:gd name="connsiteY39" fmla="*/ 89781 h 811207"/>
                  <a:gd name="connsiteX40" fmla="*/ 319207 w 724802"/>
                  <a:gd name="connsiteY40" fmla="*/ 105248 h 811207"/>
                  <a:gd name="connsiteX41" fmla="*/ 319207 w 724802"/>
                  <a:gd name="connsiteY41" fmla="*/ 105248 h 811207"/>
                  <a:gd name="connsiteX42" fmla="*/ 319207 w 724802"/>
                  <a:gd name="connsiteY42" fmla="*/ 105248 h 811207"/>
                  <a:gd name="connsiteX43" fmla="*/ 319207 w 724802"/>
                  <a:gd name="connsiteY43" fmla="*/ 105248 h 811207"/>
                  <a:gd name="connsiteX44" fmla="*/ 505064 w 724802"/>
                  <a:gd name="connsiteY44" fmla="*/ 193389 h 811207"/>
                  <a:gd name="connsiteX45" fmla="*/ 505064 w 724802"/>
                  <a:gd name="connsiteY45" fmla="*/ 193389 h 811207"/>
                  <a:gd name="connsiteX46" fmla="*/ 504819 w 724802"/>
                  <a:gd name="connsiteY46" fmla="*/ 193389 h 811207"/>
                  <a:gd name="connsiteX47" fmla="*/ 504819 w 724802"/>
                  <a:gd name="connsiteY47" fmla="*/ 193143 h 811207"/>
                  <a:gd name="connsiteX48" fmla="*/ 505064 w 724802"/>
                  <a:gd name="connsiteY48" fmla="*/ 193389 h 811207"/>
                  <a:gd name="connsiteX49" fmla="*/ 642308 w 724802"/>
                  <a:gd name="connsiteY49" fmla="*/ 309273 h 811207"/>
                  <a:gd name="connsiteX50" fmla="*/ 642308 w 724802"/>
                  <a:gd name="connsiteY50" fmla="*/ 309273 h 811207"/>
                  <a:gd name="connsiteX51" fmla="*/ 642308 w 724802"/>
                  <a:gd name="connsiteY51" fmla="*/ 309273 h 811207"/>
                  <a:gd name="connsiteX52" fmla="*/ 642308 w 724802"/>
                  <a:gd name="connsiteY52" fmla="*/ 309273 h 811207"/>
                  <a:gd name="connsiteX53" fmla="*/ 642308 w 724802"/>
                  <a:gd name="connsiteY53" fmla="*/ 316393 h 811207"/>
                  <a:gd name="connsiteX54" fmla="*/ 642308 w 724802"/>
                  <a:gd name="connsiteY54" fmla="*/ 316393 h 811207"/>
                  <a:gd name="connsiteX55" fmla="*/ 642308 w 724802"/>
                  <a:gd name="connsiteY55" fmla="*/ 316393 h 811207"/>
                  <a:gd name="connsiteX56" fmla="*/ 642308 w 724802"/>
                  <a:gd name="connsiteY56" fmla="*/ 316393 h 811207"/>
                  <a:gd name="connsiteX57" fmla="*/ 643290 w 724802"/>
                  <a:gd name="connsiteY57" fmla="*/ 297243 h 811207"/>
                  <a:gd name="connsiteX58" fmla="*/ 643290 w 724802"/>
                  <a:gd name="connsiteY58" fmla="*/ 297243 h 811207"/>
                  <a:gd name="connsiteX59" fmla="*/ 643290 w 724802"/>
                  <a:gd name="connsiteY59" fmla="*/ 297243 h 811207"/>
                  <a:gd name="connsiteX60" fmla="*/ 643290 w 724802"/>
                  <a:gd name="connsiteY60" fmla="*/ 297243 h 811207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1 w 543330"/>
                  <a:gd name="connsiteY24" fmla="*/ 390540 h 417993"/>
                  <a:gd name="connsiteX25" fmla="*/ 491 w 543330"/>
                  <a:gd name="connsiteY25" fmla="*/ 390540 h 417993"/>
                  <a:gd name="connsiteX26" fmla="*/ 491 w 543330"/>
                  <a:gd name="connsiteY26" fmla="*/ 390540 h 417993"/>
                  <a:gd name="connsiteX27" fmla="*/ 49594 w 543330"/>
                  <a:gd name="connsiteY27" fmla="*/ 286931 h 417993"/>
                  <a:gd name="connsiteX28" fmla="*/ 49594 w 543330"/>
                  <a:gd name="connsiteY28" fmla="*/ 286931 h 417993"/>
                  <a:gd name="connsiteX29" fmla="*/ 49594 w 543330"/>
                  <a:gd name="connsiteY29" fmla="*/ 286931 h 417993"/>
                  <a:gd name="connsiteX30" fmla="*/ 49594 w 543330"/>
                  <a:gd name="connsiteY30" fmla="*/ 286931 h 417993"/>
                  <a:gd name="connsiteX31" fmla="*/ 52295 w 543330"/>
                  <a:gd name="connsiteY31" fmla="*/ 281775 h 417993"/>
                  <a:gd name="connsiteX32" fmla="*/ 52295 w 543330"/>
                  <a:gd name="connsiteY32" fmla="*/ 281775 h 417993"/>
                  <a:gd name="connsiteX33" fmla="*/ 52295 w 543330"/>
                  <a:gd name="connsiteY33" fmla="*/ 281775 h 417993"/>
                  <a:gd name="connsiteX34" fmla="*/ 52295 w 543330"/>
                  <a:gd name="connsiteY34" fmla="*/ 281775 h 417993"/>
                  <a:gd name="connsiteX35" fmla="*/ 145592 w 543330"/>
                  <a:gd name="connsiteY35" fmla="*/ 89781 h 417993"/>
                  <a:gd name="connsiteX36" fmla="*/ 145592 w 543330"/>
                  <a:gd name="connsiteY36" fmla="*/ 89781 h 417993"/>
                  <a:gd name="connsiteX37" fmla="*/ 145592 w 543330"/>
                  <a:gd name="connsiteY37" fmla="*/ 89781 h 417993"/>
                  <a:gd name="connsiteX38" fmla="*/ 145592 w 543330"/>
                  <a:gd name="connsiteY38" fmla="*/ 89781 h 417993"/>
                  <a:gd name="connsiteX39" fmla="*/ 137735 w 543330"/>
                  <a:gd name="connsiteY39" fmla="*/ 105248 h 417993"/>
                  <a:gd name="connsiteX40" fmla="*/ 137735 w 543330"/>
                  <a:gd name="connsiteY40" fmla="*/ 105248 h 417993"/>
                  <a:gd name="connsiteX41" fmla="*/ 137735 w 543330"/>
                  <a:gd name="connsiteY41" fmla="*/ 105248 h 417993"/>
                  <a:gd name="connsiteX42" fmla="*/ 137735 w 543330"/>
                  <a:gd name="connsiteY42" fmla="*/ 105248 h 417993"/>
                  <a:gd name="connsiteX43" fmla="*/ 323592 w 543330"/>
                  <a:gd name="connsiteY43" fmla="*/ 193389 h 417993"/>
                  <a:gd name="connsiteX44" fmla="*/ 323592 w 543330"/>
                  <a:gd name="connsiteY44" fmla="*/ 193389 h 417993"/>
                  <a:gd name="connsiteX45" fmla="*/ 323347 w 543330"/>
                  <a:gd name="connsiteY45" fmla="*/ 193389 h 417993"/>
                  <a:gd name="connsiteX46" fmla="*/ 323347 w 543330"/>
                  <a:gd name="connsiteY46" fmla="*/ 193143 h 417993"/>
                  <a:gd name="connsiteX47" fmla="*/ 323592 w 543330"/>
                  <a:gd name="connsiteY47" fmla="*/ 193389 h 417993"/>
                  <a:gd name="connsiteX48" fmla="*/ 460836 w 543330"/>
                  <a:gd name="connsiteY48" fmla="*/ 309273 h 417993"/>
                  <a:gd name="connsiteX49" fmla="*/ 460836 w 543330"/>
                  <a:gd name="connsiteY49" fmla="*/ 309273 h 417993"/>
                  <a:gd name="connsiteX50" fmla="*/ 460836 w 543330"/>
                  <a:gd name="connsiteY50" fmla="*/ 309273 h 417993"/>
                  <a:gd name="connsiteX51" fmla="*/ 460836 w 543330"/>
                  <a:gd name="connsiteY51" fmla="*/ 309273 h 417993"/>
                  <a:gd name="connsiteX52" fmla="*/ 460836 w 543330"/>
                  <a:gd name="connsiteY52" fmla="*/ 316393 h 417993"/>
                  <a:gd name="connsiteX53" fmla="*/ 460836 w 543330"/>
                  <a:gd name="connsiteY53" fmla="*/ 316393 h 417993"/>
                  <a:gd name="connsiteX54" fmla="*/ 460836 w 543330"/>
                  <a:gd name="connsiteY54" fmla="*/ 316393 h 417993"/>
                  <a:gd name="connsiteX55" fmla="*/ 460836 w 543330"/>
                  <a:gd name="connsiteY55" fmla="*/ 316393 h 417993"/>
                  <a:gd name="connsiteX56" fmla="*/ 461818 w 543330"/>
                  <a:gd name="connsiteY56" fmla="*/ 297243 h 417993"/>
                  <a:gd name="connsiteX57" fmla="*/ 461818 w 543330"/>
                  <a:gd name="connsiteY57" fmla="*/ 297243 h 417993"/>
                  <a:gd name="connsiteX58" fmla="*/ 461818 w 543330"/>
                  <a:gd name="connsiteY58" fmla="*/ 297243 h 417993"/>
                  <a:gd name="connsiteX59" fmla="*/ 461818 w 543330"/>
                  <a:gd name="connsiteY59" fmla="*/ 297243 h 417993"/>
                  <a:gd name="connsiteX0" fmla="*/ 706948 w 707193"/>
                  <a:gd name="connsiteY0" fmla="*/ 151896 h 775988"/>
                  <a:gd name="connsiteX1" fmla="*/ 706211 w 707193"/>
                  <a:gd name="connsiteY1" fmla="*/ 146740 h 775988"/>
                  <a:gd name="connsiteX2" fmla="*/ 686815 w 707193"/>
                  <a:gd name="connsiteY2" fmla="*/ 118997 h 775988"/>
                  <a:gd name="connsiteX3" fmla="*/ 679695 w 707193"/>
                  <a:gd name="connsiteY3" fmla="*/ 124153 h 775988"/>
                  <a:gd name="connsiteX4" fmla="*/ 667665 w 707193"/>
                  <a:gd name="connsiteY4" fmla="*/ 130782 h 775988"/>
                  <a:gd name="connsiteX5" fmla="*/ 516672 w 707193"/>
                  <a:gd name="connsiteY5" fmla="*/ 193143 h 775988"/>
                  <a:gd name="connsiteX6" fmla="*/ 443998 w 707193"/>
                  <a:gd name="connsiteY6" fmla="*/ 176694 h 775988"/>
                  <a:gd name="connsiteX7" fmla="*/ 410362 w 707193"/>
                  <a:gd name="connsiteY7" fmla="*/ 152142 h 775988"/>
                  <a:gd name="connsiteX8" fmla="*/ 368870 w 707193"/>
                  <a:gd name="connsiteY8" fmla="*/ 94691 h 775988"/>
                  <a:gd name="connsiteX9" fmla="*/ 358558 w 707193"/>
                  <a:gd name="connsiteY9" fmla="*/ 47060 h 775988"/>
                  <a:gd name="connsiteX10" fmla="*/ 350456 w 707193"/>
                  <a:gd name="connsiteY10" fmla="*/ 412 h 775988"/>
                  <a:gd name="connsiteX11" fmla="*/ 311419 w 707193"/>
                  <a:gd name="connsiteY11" fmla="*/ 81678 h 775988"/>
                  <a:gd name="connsiteX12" fmla="*/ 278274 w 707193"/>
                  <a:gd name="connsiteY12" fmla="*/ 150669 h 775988"/>
                  <a:gd name="connsiteX13" fmla="*/ 211984 w 707193"/>
                  <a:gd name="connsiteY13" fmla="*/ 288650 h 775988"/>
                  <a:gd name="connsiteX14" fmla="*/ 180312 w 707193"/>
                  <a:gd name="connsiteY14" fmla="*/ 354694 h 775988"/>
                  <a:gd name="connsiteX15" fmla="*/ 163863 w 707193"/>
                  <a:gd name="connsiteY15" fmla="*/ 389066 h 775988"/>
                  <a:gd name="connsiteX16" fmla="*/ 605303 w 707193"/>
                  <a:gd name="connsiteY16" fmla="*/ 416073 h 775988"/>
                  <a:gd name="connsiteX17" fmla="*/ 610459 w 707193"/>
                  <a:gd name="connsiteY17" fmla="*/ 415828 h 775988"/>
                  <a:gd name="connsiteX18" fmla="*/ 637466 w 707193"/>
                  <a:gd name="connsiteY18" fmla="*/ 366724 h 775988"/>
                  <a:gd name="connsiteX19" fmla="*/ 629610 w 707193"/>
                  <a:gd name="connsiteY19" fmla="*/ 327196 h 775988"/>
                  <a:gd name="connsiteX20" fmla="*/ 646059 w 707193"/>
                  <a:gd name="connsiteY20" fmla="*/ 253541 h 775988"/>
                  <a:gd name="connsiteX21" fmla="*/ 663982 w 707193"/>
                  <a:gd name="connsiteY21" fmla="*/ 227516 h 775988"/>
                  <a:gd name="connsiteX22" fmla="*/ 686079 w 707193"/>
                  <a:gd name="connsiteY22" fmla="*/ 207383 h 775988"/>
                  <a:gd name="connsiteX23" fmla="*/ 706948 w 707193"/>
                  <a:gd name="connsiteY23" fmla="*/ 151896 h 775988"/>
                  <a:gd name="connsiteX24" fmla="*/ 0 w 707193"/>
                  <a:gd name="connsiteY24" fmla="*/ 775988 h 775988"/>
                  <a:gd name="connsiteX25" fmla="*/ 164354 w 707193"/>
                  <a:gd name="connsiteY25" fmla="*/ 390540 h 775988"/>
                  <a:gd name="connsiteX26" fmla="*/ 0 w 707193"/>
                  <a:gd name="connsiteY26" fmla="*/ 775988 h 775988"/>
                  <a:gd name="connsiteX27" fmla="*/ 213457 w 707193"/>
                  <a:gd name="connsiteY27" fmla="*/ 286931 h 775988"/>
                  <a:gd name="connsiteX28" fmla="*/ 213457 w 707193"/>
                  <a:gd name="connsiteY28" fmla="*/ 286931 h 775988"/>
                  <a:gd name="connsiteX29" fmla="*/ 213457 w 707193"/>
                  <a:gd name="connsiteY29" fmla="*/ 286931 h 775988"/>
                  <a:gd name="connsiteX30" fmla="*/ 213457 w 707193"/>
                  <a:gd name="connsiteY30" fmla="*/ 286931 h 775988"/>
                  <a:gd name="connsiteX31" fmla="*/ 216158 w 707193"/>
                  <a:gd name="connsiteY31" fmla="*/ 281775 h 775988"/>
                  <a:gd name="connsiteX32" fmla="*/ 216158 w 707193"/>
                  <a:gd name="connsiteY32" fmla="*/ 281775 h 775988"/>
                  <a:gd name="connsiteX33" fmla="*/ 216158 w 707193"/>
                  <a:gd name="connsiteY33" fmla="*/ 281775 h 775988"/>
                  <a:gd name="connsiteX34" fmla="*/ 216158 w 707193"/>
                  <a:gd name="connsiteY34" fmla="*/ 281775 h 775988"/>
                  <a:gd name="connsiteX35" fmla="*/ 309455 w 707193"/>
                  <a:gd name="connsiteY35" fmla="*/ 89781 h 775988"/>
                  <a:gd name="connsiteX36" fmla="*/ 309455 w 707193"/>
                  <a:gd name="connsiteY36" fmla="*/ 89781 h 775988"/>
                  <a:gd name="connsiteX37" fmla="*/ 309455 w 707193"/>
                  <a:gd name="connsiteY37" fmla="*/ 89781 h 775988"/>
                  <a:gd name="connsiteX38" fmla="*/ 309455 w 707193"/>
                  <a:gd name="connsiteY38" fmla="*/ 89781 h 775988"/>
                  <a:gd name="connsiteX39" fmla="*/ 301598 w 707193"/>
                  <a:gd name="connsiteY39" fmla="*/ 105248 h 775988"/>
                  <a:gd name="connsiteX40" fmla="*/ 301598 w 707193"/>
                  <a:gd name="connsiteY40" fmla="*/ 105248 h 775988"/>
                  <a:gd name="connsiteX41" fmla="*/ 301598 w 707193"/>
                  <a:gd name="connsiteY41" fmla="*/ 105248 h 775988"/>
                  <a:gd name="connsiteX42" fmla="*/ 301598 w 707193"/>
                  <a:gd name="connsiteY42" fmla="*/ 105248 h 775988"/>
                  <a:gd name="connsiteX43" fmla="*/ 487455 w 707193"/>
                  <a:gd name="connsiteY43" fmla="*/ 193389 h 775988"/>
                  <a:gd name="connsiteX44" fmla="*/ 487455 w 707193"/>
                  <a:gd name="connsiteY44" fmla="*/ 193389 h 775988"/>
                  <a:gd name="connsiteX45" fmla="*/ 487210 w 707193"/>
                  <a:gd name="connsiteY45" fmla="*/ 193389 h 775988"/>
                  <a:gd name="connsiteX46" fmla="*/ 487210 w 707193"/>
                  <a:gd name="connsiteY46" fmla="*/ 193143 h 775988"/>
                  <a:gd name="connsiteX47" fmla="*/ 487455 w 707193"/>
                  <a:gd name="connsiteY47" fmla="*/ 193389 h 775988"/>
                  <a:gd name="connsiteX48" fmla="*/ 624699 w 707193"/>
                  <a:gd name="connsiteY48" fmla="*/ 309273 h 775988"/>
                  <a:gd name="connsiteX49" fmla="*/ 624699 w 707193"/>
                  <a:gd name="connsiteY49" fmla="*/ 309273 h 775988"/>
                  <a:gd name="connsiteX50" fmla="*/ 624699 w 707193"/>
                  <a:gd name="connsiteY50" fmla="*/ 309273 h 775988"/>
                  <a:gd name="connsiteX51" fmla="*/ 624699 w 707193"/>
                  <a:gd name="connsiteY51" fmla="*/ 309273 h 775988"/>
                  <a:gd name="connsiteX52" fmla="*/ 624699 w 707193"/>
                  <a:gd name="connsiteY52" fmla="*/ 316393 h 775988"/>
                  <a:gd name="connsiteX53" fmla="*/ 624699 w 707193"/>
                  <a:gd name="connsiteY53" fmla="*/ 316393 h 775988"/>
                  <a:gd name="connsiteX54" fmla="*/ 624699 w 707193"/>
                  <a:gd name="connsiteY54" fmla="*/ 316393 h 775988"/>
                  <a:gd name="connsiteX55" fmla="*/ 624699 w 707193"/>
                  <a:gd name="connsiteY55" fmla="*/ 316393 h 775988"/>
                  <a:gd name="connsiteX56" fmla="*/ 625681 w 707193"/>
                  <a:gd name="connsiteY56" fmla="*/ 297243 h 775988"/>
                  <a:gd name="connsiteX57" fmla="*/ 625681 w 707193"/>
                  <a:gd name="connsiteY57" fmla="*/ 297243 h 775988"/>
                  <a:gd name="connsiteX58" fmla="*/ 625681 w 707193"/>
                  <a:gd name="connsiteY58" fmla="*/ 297243 h 775988"/>
                  <a:gd name="connsiteX59" fmla="*/ 625681 w 707193"/>
                  <a:gd name="connsiteY59" fmla="*/ 297243 h 775988"/>
                  <a:gd name="connsiteX0" fmla="*/ 706948 w 707193"/>
                  <a:gd name="connsiteY0" fmla="*/ 151896 h 775988"/>
                  <a:gd name="connsiteX1" fmla="*/ 706211 w 707193"/>
                  <a:gd name="connsiteY1" fmla="*/ 146740 h 775988"/>
                  <a:gd name="connsiteX2" fmla="*/ 686815 w 707193"/>
                  <a:gd name="connsiteY2" fmla="*/ 118997 h 775988"/>
                  <a:gd name="connsiteX3" fmla="*/ 679695 w 707193"/>
                  <a:gd name="connsiteY3" fmla="*/ 124153 h 775988"/>
                  <a:gd name="connsiteX4" fmla="*/ 667665 w 707193"/>
                  <a:gd name="connsiteY4" fmla="*/ 130782 h 775988"/>
                  <a:gd name="connsiteX5" fmla="*/ 516672 w 707193"/>
                  <a:gd name="connsiteY5" fmla="*/ 193143 h 775988"/>
                  <a:gd name="connsiteX6" fmla="*/ 443998 w 707193"/>
                  <a:gd name="connsiteY6" fmla="*/ 176694 h 775988"/>
                  <a:gd name="connsiteX7" fmla="*/ 410362 w 707193"/>
                  <a:gd name="connsiteY7" fmla="*/ 152142 h 775988"/>
                  <a:gd name="connsiteX8" fmla="*/ 368870 w 707193"/>
                  <a:gd name="connsiteY8" fmla="*/ 94691 h 775988"/>
                  <a:gd name="connsiteX9" fmla="*/ 358558 w 707193"/>
                  <a:gd name="connsiteY9" fmla="*/ 47060 h 775988"/>
                  <a:gd name="connsiteX10" fmla="*/ 350456 w 707193"/>
                  <a:gd name="connsiteY10" fmla="*/ 412 h 775988"/>
                  <a:gd name="connsiteX11" fmla="*/ 311419 w 707193"/>
                  <a:gd name="connsiteY11" fmla="*/ 81678 h 775988"/>
                  <a:gd name="connsiteX12" fmla="*/ 278274 w 707193"/>
                  <a:gd name="connsiteY12" fmla="*/ 150669 h 775988"/>
                  <a:gd name="connsiteX13" fmla="*/ 211984 w 707193"/>
                  <a:gd name="connsiteY13" fmla="*/ 288650 h 775988"/>
                  <a:gd name="connsiteX14" fmla="*/ 180312 w 707193"/>
                  <a:gd name="connsiteY14" fmla="*/ 354694 h 775988"/>
                  <a:gd name="connsiteX15" fmla="*/ 163863 w 707193"/>
                  <a:gd name="connsiteY15" fmla="*/ 389066 h 775988"/>
                  <a:gd name="connsiteX16" fmla="*/ 605303 w 707193"/>
                  <a:gd name="connsiteY16" fmla="*/ 416073 h 775988"/>
                  <a:gd name="connsiteX17" fmla="*/ 610459 w 707193"/>
                  <a:gd name="connsiteY17" fmla="*/ 415828 h 775988"/>
                  <a:gd name="connsiteX18" fmla="*/ 637466 w 707193"/>
                  <a:gd name="connsiteY18" fmla="*/ 366724 h 775988"/>
                  <a:gd name="connsiteX19" fmla="*/ 629610 w 707193"/>
                  <a:gd name="connsiteY19" fmla="*/ 327196 h 775988"/>
                  <a:gd name="connsiteX20" fmla="*/ 646059 w 707193"/>
                  <a:gd name="connsiteY20" fmla="*/ 253541 h 775988"/>
                  <a:gd name="connsiteX21" fmla="*/ 663982 w 707193"/>
                  <a:gd name="connsiteY21" fmla="*/ 227516 h 775988"/>
                  <a:gd name="connsiteX22" fmla="*/ 686079 w 707193"/>
                  <a:gd name="connsiteY22" fmla="*/ 207383 h 775988"/>
                  <a:gd name="connsiteX23" fmla="*/ 706948 w 707193"/>
                  <a:gd name="connsiteY23" fmla="*/ 151896 h 775988"/>
                  <a:gd name="connsiteX24" fmla="*/ 0 w 707193"/>
                  <a:gd name="connsiteY24" fmla="*/ 775988 h 775988"/>
                  <a:gd name="connsiteX25" fmla="*/ 68481 w 707193"/>
                  <a:gd name="connsiteY25" fmla="*/ 588156 h 775988"/>
                  <a:gd name="connsiteX26" fmla="*/ 0 w 707193"/>
                  <a:gd name="connsiteY26" fmla="*/ 775988 h 775988"/>
                  <a:gd name="connsiteX27" fmla="*/ 213457 w 707193"/>
                  <a:gd name="connsiteY27" fmla="*/ 286931 h 775988"/>
                  <a:gd name="connsiteX28" fmla="*/ 213457 w 707193"/>
                  <a:gd name="connsiteY28" fmla="*/ 286931 h 775988"/>
                  <a:gd name="connsiteX29" fmla="*/ 213457 w 707193"/>
                  <a:gd name="connsiteY29" fmla="*/ 286931 h 775988"/>
                  <a:gd name="connsiteX30" fmla="*/ 213457 w 707193"/>
                  <a:gd name="connsiteY30" fmla="*/ 286931 h 775988"/>
                  <a:gd name="connsiteX31" fmla="*/ 216158 w 707193"/>
                  <a:gd name="connsiteY31" fmla="*/ 281775 h 775988"/>
                  <a:gd name="connsiteX32" fmla="*/ 216158 w 707193"/>
                  <a:gd name="connsiteY32" fmla="*/ 281775 h 775988"/>
                  <a:gd name="connsiteX33" fmla="*/ 216158 w 707193"/>
                  <a:gd name="connsiteY33" fmla="*/ 281775 h 775988"/>
                  <a:gd name="connsiteX34" fmla="*/ 216158 w 707193"/>
                  <a:gd name="connsiteY34" fmla="*/ 281775 h 775988"/>
                  <a:gd name="connsiteX35" fmla="*/ 309455 w 707193"/>
                  <a:gd name="connsiteY35" fmla="*/ 89781 h 775988"/>
                  <a:gd name="connsiteX36" fmla="*/ 309455 w 707193"/>
                  <a:gd name="connsiteY36" fmla="*/ 89781 h 775988"/>
                  <a:gd name="connsiteX37" fmla="*/ 309455 w 707193"/>
                  <a:gd name="connsiteY37" fmla="*/ 89781 h 775988"/>
                  <a:gd name="connsiteX38" fmla="*/ 309455 w 707193"/>
                  <a:gd name="connsiteY38" fmla="*/ 89781 h 775988"/>
                  <a:gd name="connsiteX39" fmla="*/ 301598 w 707193"/>
                  <a:gd name="connsiteY39" fmla="*/ 105248 h 775988"/>
                  <a:gd name="connsiteX40" fmla="*/ 301598 w 707193"/>
                  <a:gd name="connsiteY40" fmla="*/ 105248 h 775988"/>
                  <a:gd name="connsiteX41" fmla="*/ 301598 w 707193"/>
                  <a:gd name="connsiteY41" fmla="*/ 105248 h 775988"/>
                  <a:gd name="connsiteX42" fmla="*/ 301598 w 707193"/>
                  <a:gd name="connsiteY42" fmla="*/ 105248 h 775988"/>
                  <a:gd name="connsiteX43" fmla="*/ 487455 w 707193"/>
                  <a:gd name="connsiteY43" fmla="*/ 193389 h 775988"/>
                  <a:gd name="connsiteX44" fmla="*/ 487455 w 707193"/>
                  <a:gd name="connsiteY44" fmla="*/ 193389 h 775988"/>
                  <a:gd name="connsiteX45" fmla="*/ 487210 w 707193"/>
                  <a:gd name="connsiteY45" fmla="*/ 193389 h 775988"/>
                  <a:gd name="connsiteX46" fmla="*/ 487210 w 707193"/>
                  <a:gd name="connsiteY46" fmla="*/ 193143 h 775988"/>
                  <a:gd name="connsiteX47" fmla="*/ 487455 w 707193"/>
                  <a:gd name="connsiteY47" fmla="*/ 193389 h 775988"/>
                  <a:gd name="connsiteX48" fmla="*/ 624699 w 707193"/>
                  <a:gd name="connsiteY48" fmla="*/ 309273 h 775988"/>
                  <a:gd name="connsiteX49" fmla="*/ 624699 w 707193"/>
                  <a:gd name="connsiteY49" fmla="*/ 309273 h 775988"/>
                  <a:gd name="connsiteX50" fmla="*/ 624699 w 707193"/>
                  <a:gd name="connsiteY50" fmla="*/ 309273 h 775988"/>
                  <a:gd name="connsiteX51" fmla="*/ 624699 w 707193"/>
                  <a:gd name="connsiteY51" fmla="*/ 309273 h 775988"/>
                  <a:gd name="connsiteX52" fmla="*/ 624699 w 707193"/>
                  <a:gd name="connsiteY52" fmla="*/ 316393 h 775988"/>
                  <a:gd name="connsiteX53" fmla="*/ 624699 w 707193"/>
                  <a:gd name="connsiteY53" fmla="*/ 316393 h 775988"/>
                  <a:gd name="connsiteX54" fmla="*/ 624699 w 707193"/>
                  <a:gd name="connsiteY54" fmla="*/ 316393 h 775988"/>
                  <a:gd name="connsiteX55" fmla="*/ 624699 w 707193"/>
                  <a:gd name="connsiteY55" fmla="*/ 316393 h 775988"/>
                  <a:gd name="connsiteX56" fmla="*/ 625681 w 707193"/>
                  <a:gd name="connsiteY56" fmla="*/ 297243 h 775988"/>
                  <a:gd name="connsiteX57" fmla="*/ 625681 w 707193"/>
                  <a:gd name="connsiteY57" fmla="*/ 297243 h 775988"/>
                  <a:gd name="connsiteX58" fmla="*/ 625681 w 707193"/>
                  <a:gd name="connsiteY58" fmla="*/ 297243 h 775988"/>
                  <a:gd name="connsiteX59" fmla="*/ 625681 w 707193"/>
                  <a:gd name="connsiteY59" fmla="*/ 297243 h 775988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594 w 543330"/>
                  <a:gd name="connsiteY24" fmla="*/ 286931 h 417993"/>
                  <a:gd name="connsiteX25" fmla="*/ 49594 w 543330"/>
                  <a:gd name="connsiteY25" fmla="*/ 286931 h 417993"/>
                  <a:gd name="connsiteX26" fmla="*/ 49594 w 543330"/>
                  <a:gd name="connsiteY26" fmla="*/ 286931 h 417993"/>
                  <a:gd name="connsiteX27" fmla="*/ 49594 w 543330"/>
                  <a:gd name="connsiteY27" fmla="*/ 286931 h 417993"/>
                  <a:gd name="connsiteX28" fmla="*/ 52295 w 543330"/>
                  <a:gd name="connsiteY28" fmla="*/ 281775 h 417993"/>
                  <a:gd name="connsiteX29" fmla="*/ 52295 w 543330"/>
                  <a:gd name="connsiteY29" fmla="*/ 281775 h 417993"/>
                  <a:gd name="connsiteX30" fmla="*/ 52295 w 543330"/>
                  <a:gd name="connsiteY30" fmla="*/ 281775 h 417993"/>
                  <a:gd name="connsiteX31" fmla="*/ 52295 w 543330"/>
                  <a:gd name="connsiteY31" fmla="*/ 281775 h 417993"/>
                  <a:gd name="connsiteX32" fmla="*/ 145592 w 543330"/>
                  <a:gd name="connsiteY32" fmla="*/ 89781 h 417993"/>
                  <a:gd name="connsiteX33" fmla="*/ 145592 w 543330"/>
                  <a:gd name="connsiteY33" fmla="*/ 89781 h 417993"/>
                  <a:gd name="connsiteX34" fmla="*/ 145592 w 543330"/>
                  <a:gd name="connsiteY34" fmla="*/ 89781 h 417993"/>
                  <a:gd name="connsiteX35" fmla="*/ 145592 w 543330"/>
                  <a:gd name="connsiteY35" fmla="*/ 89781 h 417993"/>
                  <a:gd name="connsiteX36" fmla="*/ 137735 w 543330"/>
                  <a:gd name="connsiteY36" fmla="*/ 105248 h 417993"/>
                  <a:gd name="connsiteX37" fmla="*/ 137735 w 543330"/>
                  <a:gd name="connsiteY37" fmla="*/ 105248 h 417993"/>
                  <a:gd name="connsiteX38" fmla="*/ 137735 w 543330"/>
                  <a:gd name="connsiteY38" fmla="*/ 105248 h 417993"/>
                  <a:gd name="connsiteX39" fmla="*/ 137735 w 543330"/>
                  <a:gd name="connsiteY39" fmla="*/ 105248 h 417993"/>
                  <a:gd name="connsiteX40" fmla="*/ 323592 w 543330"/>
                  <a:gd name="connsiteY40" fmla="*/ 193389 h 417993"/>
                  <a:gd name="connsiteX41" fmla="*/ 323592 w 543330"/>
                  <a:gd name="connsiteY41" fmla="*/ 193389 h 417993"/>
                  <a:gd name="connsiteX42" fmla="*/ 323347 w 543330"/>
                  <a:gd name="connsiteY42" fmla="*/ 193389 h 417993"/>
                  <a:gd name="connsiteX43" fmla="*/ 323347 w 543330"/>
                  <a:gd name="connsiteY43" fmla="*/ 193143 h 417993"/>
                  <a:gd name="connsiteX44" fmla="*/ 323592 w 543330"/>
                  <a:gd name="connsiteY44" fmla="*/ 193389 h 417993"/>
                  <a:gd name="connsiteX45" fmla="*/ 460836 w 543330"/>
                  <a:gd name="connsiteY45" fmla="*/ 309273 h 417993"/>
                  <a:gd name="connsiteX46" fmla="*/ 460836 w 543330"/>
                  <a:gd name="connsiteY46" fmla="*/ 309273 h 417993"/>
                  <a:gd name="connsiteX47" fmla="*/ 460836 w 543330"/>
                  <a:gd name="connsiteY47" fmla="*/ 309273 h 417993"/>
                  <a:gd name="connsiteX48" fmla="*/ 460836 w 543330"/>
                  <a:gd name="connsiteY48" fmla="*/ 309273 h 417993"/>
                  <a:gd name="connsiteX49" fmla="*/ 460836 w 543330"/>
                  <a:gd name="connsiteY49" fmla="*/ 316393 h 417993"/>
                  <a:gd name="connsiteX50" fmla="*/ 460836 w 543330"/>
                  <a:gd name="connsiteY50" fmla="*/ 316393 h 417993"/>
                  <a:gd name="connsiteX51" fmla="*/ 460836 w 543330"/>
                  <a:gd name="connsiteY51" fmla="*/ 316393 h 417993"/>
                  <a:gd name="connsiteX52" fmla="*/ 460836 w 543330"/>
                  <a:gd name="connsiteY52" fmla="*/ 316393 h 417993"/>
                  <a:gd name="connsiteX53" fmla="*/ 461818 w 543330"/>
                  <a:gd name="connsiteY53" fmla="*/ 297243 h 417993"/>
                  <a:gd name="connsiteX54" fmla="*/ 461818 w 543330"/>
                  <a:gd name="connsiteY54" fmla="*/ 297243 h 417993"/>
                  <a:gd name="connsiteX55" fmla="*/ 461818 w 543330"/>
                  <a:gd name="connsiteY55" fmla="*/ 297243 h 417993"/>
                  <a:gd name="connsiteX56" fmla="*/ 461818 w 543330"/>
                  <a:gd name="connsiteY56" fmla="*/ 297243 h 417993"/>
                  <a:gd name="connsiteX0" fmla="*/ 730918 w 731163"/>
                  <a:gd name="connsiteY0" fmla="*/ 151896 h 819737"/>
                  <a:gd name="connsiteX1" fmla="*/ 730181 w 731163"/>
                  <a:gd name="connsiteY1" fmla="*/ 146740 h 819737"/>
                  <a:gd name="connsiteX2" fmla="*/ 710785 w 731163"/>
                  <a:gd name="connsiteY2" fmla="*/ 118997 h 819737"/>
                  <a:gd name="connsiteX3" fmla="*/ 703665 w 731163"/>
                  <a:gd name="connsiteY3" fmla="*/ 124153 h 819737"/>
                  <a:gd name="connsiteX4" fmla="*/ 691635 w 731163"/>
                  <a:gd name="connsiteY4" fmla="*/ 130782 h 819737"/>
                  <a:gd name="connsiteX5" fmla="*/ 540642 w 731163"/>
                  <a:gd name="connsiteY5" fmla="*/ 193143 h 819737"/>
                  <a:gd name="connsiteX6" fmla="*/ 467968 w 731163"/>
                  <a:gd name="connsiteY6" fmla="*/ 176694 h 819737"/>
                  <a:gd name="connsiteX7" fmla="*/ 434332 w 731163"/>
                  <a:gd name="connsiteY7" fmla="*/ 152142 h 819737"/>
                  <a:gd name="connsiteX8" fmla="*/ 392840 w 731163"/>
                  <a:gd name="connsiteY8" fmla="*/ 94691 h 819737"/>
                  <a:gd name="connsiteX9" fmla="*/ 382528 w 731163"/>
                  <a:gd name="connsiteY9" fmla="*/ 47060 h 819737"/>
                  <a:gd name="connsiteX10" fmla="*/ 374426 w 731163"/>
                  <a:gd name="connsiteY10" fmla="*/ 412 h 819737"/>
                  <a:gd name="connsiteX11" fmla="*/ 335389 w 731163"/>
                  <a:gd name="connsiteY11" fmla="*/ 81678 h 819737"/>
                  <a:gd name="connsiteX12" fmla="*/ 302244 w 731163"/>
                  <a:gd name="connsiteY12" fmla="*/ 150669 h 819737"/>
                  <a:gd name="connsiteX13" fmla="*/ 235954 w 731163"/>
                  <a:gd name="connsiteY13" fmla="*/ 288650 h 819737"/>
                  <a:gd name="connsiteX14" fmla="*/ 204282 w 731163"/>
                  <a:gd name="connsiteY14" fmla="*/ 354694 h 819737"/>
                  <a:gd name="connsiteX15" fmla="*/ 0 w 731163"/>
                  <a:gd name="connsiteY15" fmla="*/ 819515 h 819737"/>
                  <a:gd name="connsiteX16" fmla="*/ 629273 w 731163"/>
                  <a:gd name="connsiteY16" fmla="*/ 416073 h 819737"/>
                  <a:gd name="connsiteX17" fmla="*/ 634429 w 731163"/>
                  <a:gd name="connsiteY17" fmla="*/ 415828 h 819737"/>
                  <a:gd name="connsiteX18" fmla="*/ 661436 w 731163"/>
                  <a:gd name="connsiteY18" fmla="*/ 366724 h 819737"/>
                  <a:gd name="connsiteX19" fmla="*/ 653580 w 731163"/>
                  <a:gd name="connsiteY19" fmla="*/ 327196 h 819737"/>
                  <a:gd name="connsiteX20" fmla="*/ 670029 w 731163"/>
                  <a:gd name="connsiteY20" fmla="*/ 253541 h 819737"/>
                  <a:gd name="connsiteX21" fmla="*/ 687952 w 731163"/>
                  <a:gd name="connsiteY21" fmla="*/ 227516 h 819737"/>
                  <a:gd name="connsiteX22" fmla="*/ 710049 w 731163"/>
                  <a:gd name="connsiteY22" fmla="*/ 207383 h 819737"/>
                  <a:gd name="connsiteX23" fmla="*/ 730918 w 731163"/>
                  <a:gd name="connsiteY23" fmla="*/ 151896 h 819737"/>
                  <a:gd name="connsiteX24" fmla="*/ 237427 w 731163"/>
                  <a:gd name="connsiteY24" fmla="*/ 286931 h 819737"/>
                  <a:gd name="connsiteX25" fmla="*/ 237427 w 731163"/>
                  <a:gd name="connsiteY25" fmla="*/ 286931 h 819737"/>
                  <a:gd name="connsiteX26" fmla="*/ 237427 w 731163"/>
                  <a:gd name="connsiteY26" fmla="*/ 286931 h 819737"/>
                  <a:gd name="connsiteX27" fmla="*/ 237427 w 731163"/>
                  <a:gd name="connsiteY27" fmla="*/ 286931 h 819737"/>
                  <a:gd name="connsiteX28" fmla="*/ 240128 w 731163"/>
                  <a:gd name="connsiteY28" fmla="*/ 281775 h 819737"/>
                  <a:gd name="connsiteX29" fmla="*/ 240128 w 731163"/>
                  <a:gd name="connsiteY29" fmla="*/ 281775 h 819737"/>
                  <a:gd name="connsiteX30" fmla="*/ 240128 w 731163"/>
                  <a:gd name="connsiteY30" fmla="*/ 281775 h 819737"/>
                  <a:gd name="connsiteX31" fmla="*/ 240128 w 731163"/>
                  <a:gd name="connsiteY31" fmla="*/ 281775 h 819737"/>
                  <a:gd name="connsiteX32" fmla="*/ 333425 w 731163"/>
                  <a:gd name="connsiteY32" fmla="*/ 89781 h 819737"/>
                  <a:gd name="connsiteX33" fmla="*/ 333425 w 731163"/>
                  <a:gd name="connsiteY33" fmla="*/ 89781 h 819737"/>
                  <a:gd name="connsiteX34" fmla="*/ 333425 w 731163"/>
                  <a:gd name="connsiteY34" fmla="*/ 89781 h 819737"/>
                  <a:gd name="connsiteX35" fmla="*/ 333425 w 731163"/>
                  <a:gd name="connsiteY35" fmla="*/ 89781 h 819737"/>
                  <a:gd name="connsiteX36" fmla="*/ 325568 w 731163"/>
                  <a:gd name="connsiteY36" fmla="*/ 105248 h 819737"/>
                  <a:gd name="connsiteX37" fmla="*/ 325568 w 731163"/>
                  <a:gd name="connsiteY37" fmla="*/ 105248 h 819737"/>
                  <a:gd name="connsiteX38" fmla="*/ 325568 w 731163"/>
                  <a:gd name="connsiteY38" fmla="*/ 105248 h 819737"/>
                  <a:gd name="connsiteX39" fmla="*/ 325568 w 731163"/>
                  <a:gd name="connsiteY39" fmla="*/ 105248 h 819737"/>
                  <a:gd name="connsiteX40" fmla="*/ 511425 w 731163"/>
                  <a:gd name="connsiteY40" fmla="*/ 193389 h 819737"/>
                  <a:gd name="connsiteX41" fmla="*/ 511425 w 731163"/>
                  <a:gd name="connsiteY41" fmla="*/ 193389 h 819737"/>
                  <a:gd name="connsiteX42" fmla="*/ 511180 w 731163"/>
                  <a:gd name="connsiteY42" fmla="*/ 193389 h 819737"/>
                  <a:gd name="connsiteX43" fmla="*/ 511180 w 731163"/>
                  <a:gd name="connsiteY43" fmla="*/ 193143 h 819737"/>
                  <a:gd name="connsiteX44" fmla="*/ 511425 w 731163"/>
                  <a:gd name="connsiteY44" fmla="*/ 193389 h 819737"/>
                  <a:gd name="connsiteX45" fmla="*/ 648669 w 731163"/>
                  <a:gd name="connsiteY45" fmla="*/ 309273 h 819737"/>
                  <a:gd name="connsiteX46" fmla="*/ 648669 w 731163"/>
                  <a:gd name="connsiteY46" fmla="*/ 309273 h 819737"/>
                  <a:gd name="connsiteX47" fmla="*/ 648669 w 731163"/>
                  <a:gd name="connsiteY47" fmla="*/ 309273 h 819737"/>
                  <a:gd name="connsiteX48" fmla="*/ 648669 w 731163"/>
                  <a:gd name="connsiteY48" fmla="*/ 309273 h 819737"/>
                  <a:gd name="connsiteX49" fmla="*/ 648669 w 731163"/>
                  <a:gd name="connsiteY49" fmla="*/ 316393 h 819737"/>
                  <a:gd name="connsiteX50" fmla="*/ 648669 w 731163"/>
                  <a:gd name="connsiteY50" fmla="*/ 316393 h 819737"/>
                  <a:gd name="connsiteX51" fmla="*/ 648669 w 731163"/>
                  <a:gd name="connsiteY51" fmla="*/ 316393 h 819737"/>
                  <a:gd name="connsiteX52" fmla="*/ 648669 w 731163"/>
                  <a:gd name="connsiteY52" fmla="*/ 316393 h 819737"/>
                  <a:gd name="connsiteX53" fmla="*/ 649651 w 731163"/>
                  <a:gd name="connsiteY53" fmla="*/ 297243 h 819737"/>
                  <a:gd name="connsiteX54" fmla="*/ 649651 w 731163"/>
                  <a:gd name="connsiteY54" fmla="*/ 297243 h 819737"/>
                  <a:gd name="connsiteX55" fmla="*/ 649651 w 731163"/>
                  <a:gd name="connsiteY55" fmla="*/ 297243 h 819737"/>
                  <a:gd name="connsiteX56" fmla="*/ 649651 w 731163"/>
                  <a:gd name="connsiteY56" fmla="*/ 297243 h 819737"/>
                  <a:gd name="connsiteX0" fmla="*/ 730918 w 731163"/>
                  <a:gd name="connsiteY0" fmla="*/ 151896 h 819742"/>
                  <a:gd name="connsiteX1" fmla="*/ 730181 w 731163"/>
                  <a:gd name="connsiteY1" fmla="*/ 146740 h 819742"/>
                  <a:gd name="connsiteX2" fmla="*/ 710785 w 731163"/>
                  <a:gd name="connsiteY2" fmla="*/ 118997 h 819742"/>
                  <a:gd name="connsiteX3" fmla="*/ 703665 w 731163"/>
                  <a:gd name="connsiteY3" fmla="*/ 124153 h 819742"/>
                  <a:gd name="connsiteX4" fmla="*/ 691635 w 731163"/>
                  <a:gd name="connsiteY4" fmla="*/ 130782 h 819742"/>
                  <a:gd name="connsiteX5" fmla="*/ 540642 w 731163"/>
                  <a:gd name="connsiteY5" fmla="*/ 193143 h 819742"/>
                  <a:gd name="connsiteX6" fmla="*/ 467968 w 731163"/>
                  <a:gd name="connsiteY6" fmla="*/ 176694 h 819742"/>
                  <a:gd name="connsiteX7" fmla="*/ 434332 w 731163"/>
                  <a:gd name="connsiteY7" fmla="*/ 152142 h 819742"/>
                  <a:gd name="connsiteX8" fmla="*/ 392840 w 731163"/>
                  <a:gd name="connsiteY8" fmla="*/ 94691 h 819742"/>
                  <a:gd name="connsiteX9" fmla="*/ 382528 w 731163"/>
                  <a:gd name="connsiteY9" fmla="*/ 47060 h 819742"/>
                  <a:gd name="connsiteX10" fmla="*/ 374426 w 731163"/>
                  <a:gd name="connsiteY10" fmla="*/ 412 h 819742"/>
                  <a:gd name="connsiteX11" fmla="*/ 335389 w 731163"/>
                  <a:gd name="connsiteY11" fmla="*/ 81678 h 819742"/>
                  <a:gd name="connsiteX12" fmla="*/ 302244 w 731163"/>
                  <a:gd name="connsiteY12" fmla="*/ 150669 h 819742"/>
                  <a:gd name="connsiteX13" fmla="*/ 235954 w 731163"/>
                  <a:gd name="connsiteY13" fmla="*/ 288650 h 819742"/>
                  <a:gd name="connsiteX14" fmla="*/ 204282 w 731163"/>
                  <a:gd name="connsiteY14" fmla="*/ 354694 h 819742"/>
                  <a:gd name="connsiteX15" fmla="*/ 0 w 731163"/>
                  <a:gd name="connsiteY15" fmla="*/ 819515 h 819742"/>
                  <a:gd name="connsiteX16" fmla="*/ 629273 w 731163"/>
                  <a:gd name="connsiteY16" fmla="*/ 416073 h 819742"/>
                  <a:gd name="connsiteX17" fmla="*/ 661436 w 731163"/>
                  <a:gd name="connsiteY17" fmla="*/ 366724 h 819742"/>
                  <a:gd name="connsiteX18" fmla="*/ 653580 w 731163"/>
                  <a:gd name="connsiteY18" fmla="*/ 327196 h 819742"/>
                  <a:gd name="connsiteX19" fmla="*/ 670029 w 731163"/>
                  <a:gd name="connsiteY19" fmla="*/ 253541 h 819742"/>
                  <a:gd name="connsiteX20" fmla="*/ 687952 w 731163"/>
                  <a:gd name="connsiteY20" fmla="*/ 227516 h 819742"/>
                  <a:gd name="connsiteX21" fmla="*/ 710049 w 731163"/>
                  <a:gd name="connsiteY21" fmla="*/ 207383 h 819742"/>
                  <a:gd name="connsiteX22" fmla="*/ 730918 w 731163"/>
                  <a:gd name="connsiteY22" fmla="*/ 151896 h 819742"/>
                  <a:gd name="connsiteX23" fmla="*/ 237427 w 731163"/>
                  <a:gd name="connsiteY23" fmla="*/ 286931 h 819742"/>
                  <a:gd name="connsiteX24" fmla="*/ 237427 w 731163"/>
                  <a:gd name="connsiteY24" fmla="*/ 286931 h 819742"/>
                  <a:gd name="connsiteX25" fmla="*/ 237427 w 731163"/>
                  <a:gd name="connsiteY25" fmla="*/ 286931 h 819742"/>
                  <a:gd name="connsiteX26" fmla="*/ 237427 w 731163"/>
                  <a:gd name="connsiteY26" fmla="*/ 286931 h 819742"/>
                  <a:gd name="connsiteX27" fmla="*/ 240128 w 731163"/>
                  <a:gd name="connsiteY27" fmla="*/ 281775 h 819742"/>
                  <a:gd name="connsiteX28" fmla="*/ 240128 w 731163"/>
                  <a:gd name="connsiteY28" fmla="*/ 281775 h 819742"/>
                  <a:gd name="connsiteX29" fmla="*/ 240128 w 731163"/>
                  <a:gd name="connsiteY29" fmla="*/ 281775 h 819742"/>
                  <a:gd name="connsiteX30" fmla="*/ 240128 w 731163"/>
                  <a:gd name="connsiteY30" fmla="*/ 281775 h 819742"/>
                  <a:gd name="connsiteX31" fmla="*/ 333425 w 731163"/>
                  <a:gd name="connsiteY31" fmla="*/ 89781 h 819742"/>
                  <a:gd name="connsiteX32" fmla="*/ 333425 w 731163"/>
                  <a:gd name="connsiteY32" fmla="*/ 89781 h 819742"/>
                  <a:gd name="connsiteX33" fmla="*/ 333425 w 731163"/>
                  <a:gd name="connsiteY33" fmla="*/ 89781 h 819742"/>
                  <a:gd name="connsiteX34" fmla="*/ 333425 w 731163"/>
                  <a:gd name="connsiteY34" fmla="*/ 89781 h 819742"/>
                  <a:gd name="connsiteX35" fmla="*/ 325568 w 731163"/>
                  <a:gd name="connsiteY35" fmla="*/ 105248 h 819742"/>
                  <a:gd name="connsiteX36" fmla="*/ 325568 w 731163"/>
                  <a:gd name="connsiteY36" fmla="*/ 105248 h 819742"/>
                  <a:gd name="connsiteX37" fmla="*/ 325568 w 731163"/>
                  <a:gd name="connsiteY37" fmla="*/ 105248 h 819742"/>
                  <a:gd name="connsiteX38" fmla="*/ 325568 w 731163"/>
                  <a:gd name="connsiteY38" fmla="*/ 105248 h 819742"/>
                  <a:gd name="connsiteX39" fmla="*/ 511425 w 731163"/>
                  <a:gd name="connsiteY39" fmla="*/ 193389 h 819742"/>
                  <a:gd name="connsiteX40" fmla="*/ 511425 w 731163"/>
                  <a:gd name="connsiteY40" fmla="*/ 193389 h 819742"/>
                  <a:gd name="connsiteX41" fmla="*/ 511180 w 731163"/>
                  <a:gd name="connsiteY41" fmla="*/ 193389 h 819742"/>
                  <a:gd name="connsiteX42" fmla="*/ 511180 w 731163"/>
                  <a:gd name="connsiteY42" fmla="*/ 193143 h 819742"/>
                  <a:gd name="connsiteX43" fmla="*/ 511425 w 731163"/>
                  <a:gd name="connsiteY43" fmla="*/ 193389 h 819742"/>
                  <a:gd name="connsiteX44" fmla="*/ 648669 w 731163"/>
                  <a:gd name="connsiteY44" fmla="*/ 309273 h 819742"/>
                  <a:gd name="connsiteX45" fmla="*/ 648669 w 731163"/>
                  <a:gd name="connsiteY45" fmla="*/ 309273 h 819742"/>
                  <a:gd name="connsiteX46" fmla="*/ 648669 w 731163"/>
                  <a:gd name="connsiteY46" fmla="*/ 309273 h 819742"/>
                  <a:gd name="connsiteX47" fmla="*/ 648669 w 731163"/>
                  <a:gd name="connsiteY47" fmla="*/ 309273 h 819742"/>
                  <a:gd name="connsiteX48" fmla="*/ 648669 w 731163"/>
                  <a:gd name="connsiteY48" fmla="*/ 316393 h 819742"/>
                  <a:gd name="connsiteX49" fmla="*/ 648669 w 731163"/>
                  <a:gd name="connsiteY49" fmla="*/ 316393 h 819742"/>
                  <a:gd name="connsiteX50" fmla="*/ 648669 w 731163"/>
                  <a:gd name="connsiteY50" fmla="*/ 316393 h 819742"/>
                  <a:gd name="connsiteX51" fmla="*/ 648669 w 731163"/>
                  <a:gd name="connsiteY51" fmla="*/ 316393 h 819742"/>
                  <a:gd name="connsiteX52" fmla="*/ 649651 w 731163"/>
                  <a:gd name="connsiteY52" fmla="*/ 297243 h 819742"/>
                  <a:gd name="connsiteX53" fmla="*/ 649651 w 731163"/>
                  <a:gd name="connsiteY53" fmla="*/ 297243 h 819742"/>
                  <a:gd name="connsiteX54" fmla="*/ 649651 w 731163"/>
                  <a:gd name="connsiteY54" fmla="*/ 297243 h 819742"/>
                  <a:gd name="connsiteX55" fmla="*/ 649651 w 731163"/>
                  <a:gd name="connsiteY55" fmla="*/ 297243 h 819742"/>
                  <a:gd name="connsiteX0" fmla="*/ 730918 w 731163"/>
                  <a:gd name="connsiteY0" fmla="*/ 151896 h 819523"/>
                  <a:gd name="connsiteX1" fmla="*/ 730181 w 731163"/>
                  <a:gd name="connsiteY1" fmla="*/ 146740 h 819523"/>
                  <a:gd name="connsiteX2" fmla="*/ 710785 w 731163"/>
                  <a:gd name="connsiteY2" fmla="*/ 118997 h 819523"/>
                  <a:gd name="connsiteX3" fmla="*/ 703665 w 731163"/>
                  <a:gd name="connsiteY3" fmla="*/ 124153 h 819523"/>
                  <a:gd name="connsiteX4" fmla="*/ 691635 w 731163"/>
                  <a:gd name="connsiteY4" fmla="*/ 130782 h 819523"/>
                  <a:gd name="connsiteX5" fmla="*/ 540642 w 731163"/>
                  <a:gd name="connsiteY5" fmla="*/ 193143 h 819523"/>
                  <a:gd name="connsiteX6" fmla="*/ 467968 w 731163"/>
                  <a:gd name="connsiteY6" fmla="*/ 176694 h 819523"/>
                  <a:gd name="connsiteX7" fmla="*/ 434332 w 731163"/>
                  <a:gd name="connsiteY7" fmla="*/ 152142 h 819523"/>
                  <a:gd name="connsiteX8" fmla="*/ 392840 w 731163"/>
                  <a:gd name="connsiteY8" fmla="*/ 94691 h 819523"/>
                  <a:gd name="connsiteX9" fmla="*/ 382528 w 731163"/>
                  <a:gd name="connsiteY9" fmla="*/ 47060 h 819523"/>
                  <a:gd name="connsiteX10" fmla="*/ 374426 w 731163"/>
                  <a:gd name="connsiteY10" fmla="*/ 412 h 819523"/>
                  <a:gd name="connsiteX11" fmla="*/ 335389 w 731163"/>
                  <a:gd name="connsiteY11" fmla="*/ 81678 h 819523"/>
                  <a:gd name="connsiteX12" fmla="*/ 302244 w 731163"/>
                  <a:gd name="connsiteY12" fmla="*/ 150669 h 819523"/>
                  <a:gd name="connsiteX13" fmla="*/ 235954 w 731163"/>
                  <a:gd name="connsiteY13" fmla="*/ 288650 h 819523"/>
                  <a:gd name="connsiteX14" fmla="*/ 204282 w 731163"/>
                  <a:gd name="connsiteY14" fmla="*/ 354694 h 819523"/>
                  <a:gd name="connsiteX15" fmla="*/ 0 w 731163"/>
                  <a:gd name="connsiteY15" fmla="*/ 819515 h 819523"/>
                  <a:gd name="connsiteX16" fmla="*/ 661436 w 731163"/>
                  <a:gd name="connsiteY16" fmla="*/ 366724 h 819523"/>
                  <a:gd name="connsiteX17" fmla="*/ 653580 w 731163"/>
                  <a:gd name="connsiteY17" fmla="*/ 327196 h 819523"/>
                  <a:gd name="connsiteX18" fmla="*/ 670029 w 731163"/>
                  <a:gd name="connsiteY18" fmla="*/ 253541 h 819523"/>
                  <a:gd name="connsiteX19" fmla="*/ 687952 w 731163"/>
                  <a:gd name="connsiteY19" fmla="*/ 227516 h 819523"/>
                  <a:gd name="connsiteX20" fmla="*/ 710049 w 731163"/>
                  <a:gd name="connsiteY20" fmla="*/ 207383 h 819523"/>
                  <a:gd name="connsiteX21" fmla="*/ 730918 w 731163"/>
                  <a:gd name="connsiteY21" fmla="*/ 151896 h 819523"/>
                  <a:gd name="connsiteX22" fmla="*/ 237427 w 731163"/>
                  <a:gd name="connsiteY22" fmla="*/ 286931 h 819523"/>
                  <a:gd name="connsiteX23" fmla="*/ 237427 w 731163"/>
                  <a:gd name="connsiteY23" fmla="*/ 286931 h 819523"/>
                  <a:gd name="connsiteX24" fmla="*/ 237427 w 731163"/>
                  <a:gd name="connsiteY24" fmla="*/ 286931 h 819523"/>
                  <a:gd name="connsiteX25" fmla="*/ 237427 w 731163"/>
                  <a:gd name="connsiteY25" fmla="*/ 286931 h 819523"/>
                  <a:gd name="connsiteX26" fmla="*/ 240128 w 731163"/>
                  <a:gd name="connsiteY26" fmla="*/ 281775 h 819523"/>
                  <a:gd name="connsiteX27" fmla="*/ 240128 w 731163"/>
                  <a:gd name="connsiteY27" fmla="*/ 281775 h 819523"/>
                  <a:gd name="connsiteX28" fmla="*/ 240128 w 731163"/>
                  <a:gd name="connsiteY28" fmla="*/ 281775 h 819523"/>
                  <a:gd name="connsiteX29" fmla="*/ 240128 w 731163"/>
                  <a:gd name="connsiteY29" fmla="*/ 281775 h 819523"/>
                  <a:gd name="connsiteX30" fmla="*/ 333425 w 731163"/>
                  <a:gd name="connsiteY30" fmla="*/ 89781 h 819523"/>
                  <a:gd name="connsiteX31" fmla="*/ 333425 w 731163"/>
                  <a:gd name="connsiteY31" fmla="*/ 89781 h 819523"/>
                  <a:gd name="connsiteX32" fmla="*/ 333425 w 731163"/>
                  <a:gd name="connsiteY32" fmla="*/ 89781 h 819523"/>
                  <a:gd name="connsiteX33" fmla="*/ 333425 w 731163"/>
                  <a:gd name="connsiteY33" fmla="*/ 89781 h 819523"/>
                  <a:gd name="connsiteX34" fmla="*/ 325568 w 731163"/>
                  <a:gd name="connsiteY34" fmla="*/ 105248 h 819523"/>
                  <a:gd name="connsiteX35" fmla="*/ 325568 w 731163"/>
                  <a:gd name="connsiteY35" fmla="*/ 105248 h 819523"/>
                  <a:gd name="connsiteX36" fmla="*/ 325568 w 731163"/>
                  <a:gd name="connsiteY36" fmla="*/ 105248 h 819523"/>
                  <a:gd name="connsiteX37" fmla="*/ 325568 w 731163"/>
                  <a:gd name="connsiteY37" fmla="*/ 105248 h 819523"/>
                  <a:gd name="connsiteX38" fmla="*/ 511425 w 731163"/>
                  <a:gd name="connsiteY38" fmla="*/ 193389 h 819523"/>
                  <a:gd name="connsiteX39" fmla="*/ 511425 w 731163"/>
                  <a:gd name="connsiteY39" fmla="*/ 193389 h 819523"/>
                  <a:gd name="connsiteX40" fmla="*/ 511180 w 731163"/>
                  <a:gd name="connsiteY40" fmla="*/ 193389 h 819523"/>
                  <a:gd name="connsiteX41" fmla="*/ 511180 w 731163"/>
                  <a:gd name="connsiteY41" fmla="*/ 193143 h 819523"/>
                  <a:gd name="connsiteX42" fmla="*/ 511425 w 731163"/>
                  <a:gd name="connsiteY42" fmla="*/ 193389 h 819523"/>
                  <a:gd name="connsiteX43" fmla="*/ 648669 w 731163"/>
                  <a:gd name="connsiteY43" fmla="*/ 309273 h 819523"/>
                  <a:gd name="connsiteX44" fmla="*/ 648669 w 731163"/>
                  <a:gd name="connsiteY44" fmla="*/ 309273 h 819523"/>
                  <a:gd name="connsiteX45" fmla="*/ 648669 w 731163"/>
                  <a:gd name="connsiteY45" fmla="*/ 309273 h 819523"/>
                  <a:gd name="connsiteX46" fmla="*/ 648669 w 731163"/>
                  <a:gd name="connsiteY46" fmla="*/ 309273 h 819523"/>
                  <a:gd name="connsiteX47" fmla="*/ 648669 w 731163"/>
                  <a:gd name="connsiteY47" fmla="*/ 316393 h 819523"/>
                  <a:gd name="connsiteX48" fmla="*/ 648669 w 731163"/>
                  <a:gd name="connsiteY48" fmla="*/ 316393 h 819523"/>
                  <a:gd name="connsiteX49" fmla="*/ 648669 w 731163"/>
                  <a:gd name="connsiteY49" fmla="*/ 316393 h 819523"/>
                  <a:gd name="connsiteX50" fmla="*/ 648669 w 731163"/>
                  <a:gd name="connsiteY50" fmla="*/ 316393 h 819523"/>
                  <a:gd name="connsiteX51" fmla="*/ 649651 w 731163"/>
                  <a:gd name="connsiteY51" fmla="*/ 297243 h 819523"/>
                  <a:gd name="connsiteX52" fmla="*/ 649651 w 731163"/>
                  <a:gd name="connsiteY52" fmla="*/ 297243 h 819523"/>
                  <a:gd name="connsiteX53" fmla="*/ 649651 w 731163"/>
                  <a:gd name="connsiteY53" fmla="*/ 297243 h 819523"/>
                  <a:gd name="connsiteX54" fmla="*/ 649651 w 731163"/>
                  <a:gd name="connsiteY54" fmla="*/ 297243 h 819523"/>
                  <a:gd name="connsiteX0" fmla="*/ 730918 w 731163"/>
                  <a:gd name="connsiteY0" fmla="*/ 151896 h 924113"/>
                  <a:gd name="connsiteX1" fmla="*/ 730181 w 731163"/>
                  <a:gd name="connsiteY1" fmla="*/ 146740 h 924113"/>
                  <a:gd name="connsiteX2" fmla="*/ 710785 w 731163"/>
                  <a:gd name="connsiteY2" fmla="*/ 118997 h 924113"/>
                  <a:gd name="connsiteX3" fmla="*/ 703665 w 731163"/>
                  <a:gd name="connsiteY3" fmla="*/ 124153 h 924113"/>
                  <a:gd name="connsiteX4" fmla="*/ 691635 w 731163"/>
                  <a:gd name="connsiteY4" fmla="*/ 130782 h 924113"/>
                  <a:gd name="connsiteX5" fmla="*/ 540642 w 731163"/>
                  <a:gd name="connsiteY5" fmla="*/ 193143 h 924113"/>
                  <a:gd name="connsiteX6" fmla="*/ 467968 w 731163"/>
                  <a:gd name="connsiteY6" fmla="*/ 176694 h 924113"/>
                  <a:gd name="connsiteX7" fmla="*/ 434332 w 731163"/>
                  <a:gd name="connsiteY7" fmla="*/ 152142 h 924113"/>
                  <a:gd name="connsiteX8" fmla="*/ 392840 w 731163"/>
                  <a:gd name="connsiteY8" fmla="*/ 94691 h 924113"/>
                  <a:gd name="connsiteX9" fmla="*/ 382528 w 731163"/>
                  <a:gd name="connsiteY9" fmla="*/ 47060 h 924113"/>
                  <a:gd name="connsiteX10" fmla="*/ 374426 w 731163"/>
                  <a:gd name="connsiteY10" fmla="*/ 412 h 924113"/>
                  <a:gd name="connsiteX11" fmla="*/ 335389 w 731163"/>
                  <a:gd name="connsiteY11" fmla="*/ 81678 h 924113"/>
                  <a:gd name="connsiteX12" fmla="*/ 302244 w 731163"/>
                  <a:gd name="connsiteY12" fmla="*/ 150669 h 924113"/>
                  <a:gd name="connsiteX13" fmla="*/ 235954 w 731163"/>
                  <a:gd name="connsiteY13" fmla="*/ 288650 h 924113"/>
                  <a:gd name="connsiteX14" fmla="*/ 204282 w 731163"/>
                  <a:gd name="connsiteY14" fmla="*/ 354694 h 924113"/>
                  <a:gd name="connsiteX15" fmla="*/ 0 w 731163"/>
                  <a:gd name="connsiteY15" fmla="*/ 819515 h 924113"/>
                  <a:gd name="connsiteX16" fmla="*/ 455994 w 731163"/>
                  <a:gd name="connsiteY16" fmla="*/ 900871 h 924113"/>
                  <a:gd name="connsiteX17" fmla="*/ 653580 w 731163"/>
                  <a:gd name="connsiteY17" fmla="*/ 327196 h 924113"/>
                  <a:gd name="connsiteX18" fmla="*/ 670029 w 731163"/>
                  <a:gd name="connsiteY18" fmla="*/ 253541 h 924113"/>
                  <a:gd name="connsiteX19" fmla="*/ 687952 w 731163"/>
                  <a:gd name="connsiteY19" fmla="*/ 227516 h 924113"/>
                  <a:gd name="connsiteX20" fmla="*/ 710049 w 731163"/>
                  <a:gd name="connsiteY20" fmla="*/ 207383 h 924113"/>
                  <a:gd name="connsiteX21" fmla="*/ 730918 w 731163"/>
                  <a:gd name="connsiteY21" fmla="*/ 151896 h 924113"/>
                  <a:gd name="connsiteX22" fmla="*/ 237427 w 731163"/>
                  <a:gd name="connsiteY22" fmla="*/ 286931 h 924113"/>
                  <a:gd name="connsiteX23" fmla="*/ 237427 w 731163"/>
                  <a:gd name="connsiteY23" fmla="*/ 286931 h 924113"/>
                  <a:gd name="connsiteX24" fmla="*/ 237427 w 731163"/>
                  <a:gd name="connsiteY24" fmla="*/ 286931 h 924113"/>
                  <a:gd name="connsiteX25" fmla="*/ 237427 w 731163"/>
                  <a:gd name="connsiteY25" fmla="*/ 286931 h 924113"/>
                  <a:gd name="connsiteX26" fmla="*/ 240128 w 731163"/>
                  <a:gd name="connsiteY26" fmla="*/ 281775 h 924113"/>
                  <a:gd name="connsiteX27" fmla="*/ 240128 w 731163"/>
                  <a:gd name="connsiteY27" fmla="*/ 281775 h 924113"/>
                  <a:gd name="connsiteX28" fmla="*/ 240128 w 731163"/>
                  <a:gd name="connsiteY28" fmla="*/ 281775 h 924113"/>
                  <a:gd name="connsiteX29" fmla="*/ 240128 w 731163"/>
                  <a:gd name="connsiteY29" fmla="*/ 281775 h 924113"/>
                  <a:gd name="connsiteX30" fmla="*/ 333425 w 731163"/>
                  <a:gd name="connsiteY30" fmla="*/ 89781 h 924113"/>
                  <a:gd name="connsiteX31" fmla="*/ 333425 w 731163"/>
                  <a:gd name="connsiteY31" fmla="*/ 89781 h 924113"/>
                  <a:gd name="connsiteX32" fmla="*/ 333425 w 731163"/>
                  <a:gd name="connsiteY32" fmla="*/ 89781 h 924113"/>
                  <a:gd name="connsiteX33" fmla="*/ 333425 w 731163"/>
                  <a:gd name="connsiteY33" fmla="*/ 89781 h 924113"/>
                  <a:gd name="connsiteX34" fmla="*/ 325568 w 731163"/>
                  <a:gd name="connsiteY34" fmla="*/ 105248 h 924113"/>
                  <a:gd name="connsiteX35" fmla="*/ 325568 w 731163"/>
                  <a:gd name="connsiteY35" fmla="*/ 105248 h 924113"/>
                  <a:gd name="connsiteX36" fmla="*/ 325568 w 731163"/>
                  <a:gd name="connsiteY36" fmla="*/ 105248 h 924113"/>
                  <a:gd name="connsiteX37" fmla="*/ 325568 w 731163"/>
                  <a:gd name="connsiteY37" fmla="*/ 105248 h 924113"/>
                  <a:gd name="connsiteX38" fmla="*/ 511425 w 731163"/>
                  <a:gd name="connsiteY38" fmla="*/ 193389 h 924113"/>
                  <a:gd name="connsiteX39" fmla="*/ 511425 w 731163"/>
                  <a:gd name="connsiteY39" fmla="*/ 193389 h 924113"/>
                  <a:gd name="connsiteX40" fmla="*/ 511180 w 731163"/>
                  <a:gd name="connsiteY40" fmla="*/ 193389 h 924113"/>
                  <a:gd name="connsiteX41" fmla="*/ 511180 w 731163"/>
                  <a:gd name="connsiteY41" fmla="*/ 193143 h 924113"/>
                  <a:gd name="connsiteX42" fmla="*/ 511425 w 731163"/>
                  <a:gd name="connsiteY42" fmla="*/ 193389 h 924113"/>
                  <a:gd name="connsiteX43" fmla="*/ 648669 w 731163"/>
                  <a:gd name="connsiteY43" fmla="*/ 309273 h 924113"/>
                  <a:gd name="connsiteX44" fmla="*/ 648669 w 731163"/>
                  <a:gd name="connsiteY44" fmla="*/ 309273 h 924113"/>
                  <a:gd name="connsiteX45" fmla="*/ 648669 w 731163"/>
                  <a:gd name="connsiteY45" fmla="*/ 309273 h 924113"/>
                  <a:gd name="connsiteX46" fmla="*/ 648669 w 731163"/>
                  <a:gd name="connsiteY46" fmla="*/ 309273 h 924113"/>
                  <a:gd name="connsiteX47" fmla="*/ 648669 w 731163"/>
                  <a:gd name="connsiteY47" fmla="*/ 316393 h 924113"/>
                  <a:gd name="connsiteX48" fmla="*/ 648669 w 731163"/>
                  <a:gd name="connsiteY48" fmla="*/ 316393 h 924113"/>
                  <a:gd name="connsiteX49" fmla="*/ 648669 w 731163"/>
                  <a:gd name="connsiteY49" fmla="*/ 316393 h 924113"/>
                  <a:gd name="connsiteX50" fmla="*/ 648669 w 731163"/>
                  <a:gd name="connsiteY50" fmla="*/ 316393 h 924113"/>
                  <a:gd name="connsiteX51" fmla="*/ 649651 w 731163"/>
                  <a:gd name="connsiteY51" fmla="*/ 297243 h 924113"/>
                  <a:gd name="connsiteX52" fmla="*/ 649651 w 731163"/>
                  <a:gd name="connsiteY52" fmla="*/ 297243 h 924113"/>
                  <a:gd name="connsiteX53" fmla="*/ 649651 w 731163"/>
                  <a:gd name="connsiteY53" fmla="*/ 297243 h 924113"/>
                  <a:gd name="connsiteX54" fmla="*/ 649651 w 731163"/>
                  <a:gd name="connsiteY54" fmla="*/ 297243 h 924113"/>
                  <a:gd name="connsiteX0" fmla="*/ 730918 w 731163"/>
                  <a:gd name="connsiteY0" fmla="*/ 151896 h 900871"/>
                  <a:gd name="connsiteX1" fmla="*/ 730181 w 731163"/>
                  <a:gd name="connsiteY1" fmla="*/ 146740 h 900871"/>
                  <a:gd name="connsiteX2" fmla="*/ 710785 w 731163"/>
                  <a:gd name="connsiteY2" fmla="*/ 118997 h 900871"/>
                  <a:gd name="connsiteX3" fmla="*/ 703665 w 731163"/>
                  <a:gd name="connsiteY3" fmla="*/ 124153 h 900871"/>
                  <a:gd name="connsiteX4" fmla="*/ 691635 w 731163"/>
                  <a:gd name="connsiteY4" fmla="*/ 130782 h 900871"/>
                  <a:gd name="connsiteX5" fmla="*/ 540642 w 731163"/>
                  <a:gd name="connsiteY5" fmla="*/ 193143 h 900871"/>
                  <a:gd name="connsiteX6" fmla="*/ 467968 w 731163"/>
                  <a:gd name="connsiteY6" fmla="*/ 176694 h 900871"/>
                  <a:gd name="connsiteX7" fmla="*/ 434332 w 731163"/>
                  <a:gd name="connsiteY7" fmla="*/ 152142 h 900871"/>
                  <a:gd name="connsiteX8" fmla="*/ 392840 w 731163"/>
                  <a:gd name="connsiteY8" fmla="*/ 94691 h 900871"/>
                  <a:gd name="connsiteX9" fmla="*/ 382528 w 731163"/>
                  <a:gd name="connsiteY9" fmla="*/ 47060 h 900871"/>
                  <a:gd name="connsiteX10" fmla="*/ 374426 w 731163"/>
                  <a:gd name="connsiteY10" fmla="*/ 412 h 900871"/>
                  <a:gd name="connsiteX11" fmla="*/ 335389 w 731163"/>
                  <a:gd name="connsiteY11" fmla="*/ 81678 h 900871"/>
                  <a:gd name="connsiteX12" fmla="*/ 302244 w 731163"/>
                  <a:gd name="connsiteY12" fmla="*/ 150669 h 900871"/>
                  <a:gd name="connsiteX13" fmla="*/ 235954 w 731163"/>
                  <a:gd name="connsiteY13" fmla="*/ 288650 h 900871"/>
                  <a:gd name="connsiteX14" fmla="*/ 204282 w 731163"/>
                  <a:gd name="connsiteY14" fmla="*/ 354694 h 900871"/>
                  <a:gd name="connsiteX15" fmla="*/ 0 w 731163"/>
                  <a:gd name="connsiteY15" fmla="*/ 819515 h 900871"/>
                  <a:gd name="connsiteX16" fmla="*/ 455994 w 731163"/>
                  <a:gd name="connsiteY16" fmla="*/ 900871 h 900871"/>
                  <a:gd name="connsiteX17" fmla="*/ 653580 w 731163"/>
                  <a:gd name="connsiteY17" fmla="*/ 327196 h 900871"/>
                  <a:gd name="connsiteX18" fmla="*/ 670029 w 731163"/>
                  <a:gd name="connsiteY18" fmla="*/ 253541 h 900871"/>
                  <a:gd name="connsiteX19" fmla="*/ 687952 w 731163"/>
                  <a:gd name="connsiteY19" fmla="*/ 227516 h 900871"/>
                  <a:gd name="connsiteX20" fmla="*/ 710049 w 731163"/>
                  <a:gd name="connsiteY20" fmla="*/ 207383 h 900871"/>
                  <a:gd name="connsiteX21" fmla="*/ 730918 w 731163"/>
                  <a:gd name="connsiteY21" fmla="*/ 151896 h 900871"/>
                  <a:gd name="connsiteX22" fmla="*/ 237427 w 731163"/>
                  <a:gd name="connsiteY22" fmla="*/ 286931 h 900871"/>
                  <a:gd name="connsiteX23" fmla="*/ 237427 w 731163"/>
                  <a:gd name="connsiteY23" fmla="*/ 286931 h 900871"/>
                  <a:gd name="connsiteX24" fmla="*/ 237427 w 731163"/>
                  <a:gd name="connsiteY24" fmla="*/ 286931 h 900871"/>
                  <a:gd name="connsiteX25" fmla="*/ 237427 w 731163"/>
                  <a:gd name="connsiteY25" fmla="*/ 286931 h 900871"/>
                  <a:gd name="connsiteX26" fmla="*/ 240128 w 731163"/>
                  <a:gd name="connsiteY26" fmla="*/ 281775 h 900871"/>
                  <a:gd name="connsiteX27" fmla="*/ 240128 w 731163"/>
                  <a:gd name="connsiteY27" fmla="*/ 281775 h 900871"/>
                  <a:gd name="connsiteX28" fmla="*/ 240128 w 731163"/>
                  <a:gd name="connsiteY28" fmla="*/ 281775 h 900871"/>
                  <a:gd name="connsiteX29" fmla="*/ 240128 w 731163"/>
                  <a:gd name="connsiteY29" fmla="*/ 281775 h 900871"/>
                  <a:gd name="connsiteX30" fmla="*/ 333425 w 731163"/>
                  <a:gd name="connsiteY30" fmla="*/ 89781 h 900871"/>
                  <a:gd name="connsiteX31" fmla="*/ 333425 w 731163"/>
                  <a:gd name="connsiteY31" fmla="*/ 89781 h 900871"/>
                  <a:gd name="connsiteX32" fmla="*/ 333425 w 731163"/>
                  <a:gd name="connsiteY32" fmla="*/ 89781 h 900871"/>
                  <a:gd name="connsiteX33" fmla="*/ 333425 w 731163"/>
                  <a:gd name="connsiteY33" fmla="*/ 89781 h 900871"/>
                  <a:gd name="connsiteX34" fmla="*/ 325568 w 731163"/>
                  <a:gd name="connsiteY34" fmla="*/ 105248 h 900871"/>
                  <a:gd name="connsiteX35" fmla="*/ 325568 w 731163"/>
                  <a:gd name="connsiteY35" fmla="*/ 105248 h 900871"/>
                  <a:gd name="connsiteX36" fmla="*/ 325568 w 731163"/>
                  <a:gd name="connsiteY36" fmla="*/ 105248 h 900871"/>
                  <a:gd name="connsiteX37" fmla="*/ 325568 w 731163"/>
                  <a:gd name="connsiteY37" fmla="*/ 105248 h 900871"/>
                  <a:gd name="connsiteX38" fmla="*/ 511425 w 731163"/>
                  <a:gd name="connsiteY38" fmla="*/ 193389 h 900871"/>
                  <a:gd name="connsiteX39" fmla="*/ 511425 w 731163"/>
                  <a:gd name="connsiteY39" fmla="*/ 193389 h 900871"/>
                  <a:gd name="connsiteX40" fmla="*/ 511180 w 731163"/>
                  <a:gd name="connsiteY40" fmla="*/ 193389 h 900871"/>
                  <a:gd name="connsiteX41" fmla="*/ 511180 w 731163"/>
                  <a:gd name="connsiteY41" fmla="*/ 193143 h 900871"/>
                  <a:gd name="connsiteX42" fmla="*/ 511425 w 731163"/>
                  <a:gd name="connsiteY42" fmla="*/ 193389 h 900871"/>
                  <a:gd name="connsiteX43" fmla="*/ 648669 w 731163"/>
                  <a:gd name="connsiteY43" fmla="*/ 309273 h 900871"/>
                  <a:gd name="connsiteX44" fmla="*/ 648669 w 731163"/>
                  <a:gd name="connsiteY44" fmla="*/ 309273 h 900871"/>
                  <a:gd name="connsiteX45" fmla="*/ 648669 w 731163"/>
                  <a:gd name="connsiteY45" fmla="*/ 309273 h 900871"/>
                  <a:gd name="connsiteX46" fmla="*/ 648669 w 731163"/>
                  <a:gd name="connsiteY46" fmla="*/ 309273 h 900871"/>
                  <a:gd name="connsiteX47" fmla="*/ 648669 w 731163"/>
                  <a:gd name="connsiteY47" fmla="*/ 316393 h 900871"/>
                  <a:gd name="connsiteX48" fmla="*/ 648669 w 731163"/>
                  <a:gd name="connsiteY48" fmla="*/ 316393 h 900871"/>
                  <a:gd name="connsiteX49" fmla="*/ 648669 w 731163"/>
                  <a:gd name="connsiteY49" fmla="*/ 316393 h 900871"/>
                  <a:gd name="connsiteX50" fmla="*/ 648669 w 731163"/>
                  <a:gd name="connsiteY50" fmla="*/ 316393 h 900871"/>
                  <a:gd name="connsiteX51" fmla="*/ 649651 w 731163"/>
                  <a:gd name="connsiteY51" fmla="*/ 297243 h 900871"/>
                  <a:gd name="connsiteX52" fmla="*/ 649651 w 731163"/>
                  <a:gd name="connsiteY52" fmla="*/ 297243 h 900871"/>
                  <a:gd name="connsiteX53" fmla="*/ 649651 w 731163"/>
                  <a:gd name="connsiteY53" fmla="*/ 297243 h 900871"/>
                  <a:gd name="connsiteX54" fmla="*/ 649651 w 731163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0096 w 727249"/>
                  <a:gd name="connsiteY17" fmla="*/ 50524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23233 w 727249"/>
                  <a:gd name="connsiteY47" fmla="*/ 429875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23233 w 727249"/>
                  <a:gd name="connsiteY50" fmla="*/ 429875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5737 w 727249"/>
                  <a:gd name="connsiteY50" fmla="*/ 29724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5737 w 727249"/>
                  <a:gd name="connsiteY47" fmla="*/ 297243 h 900871"/>
                  <a:gd name="connsiteX48" fmla="*/ 645737 w 727249"/>
                  <a:gd name="connsiteY48" fmla="*/ 297243 h 900871"/>
                  <a:gd name="connsiteX49" fmla="*/ 645737 w 727249"/>
                  <a:gd name="connsiteY49" fmla="*/ 297243 h 900871"/>
                  <a:gd name="connsiteX50" fmla="*/ 645737 w 727249"/>
                  <a:gd name="connsiteY50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5737 w 727249"/>
                  <a:gd name="connsiteY46" fmla="*/ 297243 h 900871"/>
                  <a:gd name="connsiteX47" fmla="*/ 645737 w 727249"/>
                  <a:gd name="connsiteY47" fmla="*/ 297243 h 900871"/>
                  <a:gd name="connsiteX48" fmla="*/ 645737 w 727249"/>
                  <a:gd name="connsiteY48" fmla="*/ 297243 h 900871"/>
                  <a:gd name="connsiteX49" fmla="*/ 645737 w 727249"/>
                  <a:gd name="connsiteY49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5737 w 727249"/>
                  <a:gd name="connsiteY43" fmla="*/ 297243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46" fmla="*/ 645737 w 727249"/>
                  <a:gd name="connsiteY46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26171 w 727249"/>
                  <a:gd name="connsiteY43" fmla="*/ 410725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46" fmla="*/ 626171 w 727249"/>
                  <a:gd name="connsiteY46" fmla="*/ 410725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5737 w 727249"/>
                  <a:gd name="connsiteY43" fmla="*/ 297243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571387 w 727249"/>
                  <a:gd name="connsiteY43" fmla="*/ 451813 h 900871"/>
                  <a:gd name="connsiteX44" fmla="*/ 645737 w 727249"/>
                  <a:gd name="connsiteY44" fmla="*/ 297243 h 900871"/>
                  <a:gd name="connsiteX45" fmla="*/ 571387 w 727249"/>
                  <a:gd name="connsiteY45" fmla="*/ 45181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26983 w 727249"/>
                  <a:gd name="connsiteY18" fmla="*/ 390503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2052 w 727249"/>
                  <a:gd name="connsiteY17" fmla="*/ 626555 h 900871"/>
                  <a:gd name="connsiteX18" fmla="*/ 626983 w 727249"/>
                  <a:gd name="connsiteY18" fmla="*/ 390503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2052 w 727249"/>
                  <a:gd name="connsiteY17" fmla="*/ 626555 h 900871"/>
                  <a:gd name="connsiteX18" fmla="*/ 634809 w 727249"/>
                  <a:gd name="connsiteY18" fmla="*/ 41398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182"/>
                  <a:gd name="connsiteY0" fmla="*/ 151896 h 900871"/>
                  <a:gd name="connsiteX1" fmla="*/ 726267 w 727182"/>
                  <a:gd name="connsiteY1" fmla="*/ 146740 h 900871"/>
                  <a:gd name="connsiteX2" fmla="*/ 706871 w 727182"/>
                  <a:gd name="connsiteY2" fmla="*/ 118997 h 900871"/>
                  <a:gd name="connsiteX3" fmla="*/ 699751 w 727182"/>
                  <a:gd name="connsiteY3" fmla="*/ 124153 h 900871"/>
                  <a:gd name="connsiteX4" fmla="*/ 687721 w 727182"/>
                  <a:gd name="connsiteY4" fmla="*/ 130782 h 900871"/>
                  <a:gd name="connsiteX5" fmla="*/ 536728 w 727182"/>
                  <a:gd name="connsiteY5" fmla="*/ 193143 h 900871"/>
                  <a:gd name="connsiteX6" fmla="*/ 464054 w 727182"/>
                  <a:gd name="connsiteY6" fmla="*/ 176694 h 900871"/>
                  <a:gd name="connsiteX7" fmla="*/ 430418 w 727182"/>
                  <a:gd name="connsiteY7" fmla="*/ 152142 h 900871"/>
                  <a:gd name="connsiteX8" fmla="*/ 388926 w 727182"/>
                  <a:gd name="connsiteY8" fmla="*/ 94691 h 900871"/>
                  <a:gd name="connsiteX9" fmla="*/ 378614 w 727182"/>
                  <a:gd name="connsiteY9" fmla="*/ 47060 h 900871"/>
                  <a:gd name="connsiteX10" fmla="*/ 370512 w 727182"/>
                  <a:gd name="connsiteY10" fmla="*/ 412 h 900871"/>
                  <a:gd name="connsiteX11" fmla="*/ 331475 w 727182"/>
                  <a:gd name="connsiteY11" fmla="*/ 81678 h 900871"/>
                  <a:gd name="connsiteX12" fmla="*/ 298330 w 727182"/>
                  <a:gd name="connsiteY12" fmla="*/ 150669 h 900871"/>
                  <a:gd name="connsiteX13" fmla="*/ 232040 w 727182"/>
                  <a:gd name="connsiteY13" fmla="*/ 288650 h 900871"/>
                  <a:gd name="connsiteX14" fmla="*/ 200368 w 727182"/>
                  <a:gd name="connsiteY14" fmla="*/ 354694 h 900871"/>
                  <a:gd name="connsiteX15" fmla="*/ 0 w 727182"/>
                  <a:gd name="connsiteY15" fmla="*/ 809732 h 900871"/>
                  <a:gd name="connsiteX16" fmla="*/ 452080 w 727182"/>
                  <a:gd name="connsiteY16" fmla="*/ 900871 h 900871"/>
                  <a:gd name="connsiteX17" fmla="*/ 542052 w 727182"/>
                  <a:gd name="connsiteY17" fmla="*/ 626555 h 900871"/>
                  <a:gd name="connsiteX18" fmla="*/ 634809 w 727182"/>
                  <a:gd name="connsiteY18" fmla="*/ 413981 h 900871"/>
                  <a:gd name="connsiteX19" fmla="*/ 678167 w 727182"/>
                  <a:gd name="connsiteY19" fmla="*/ 282301 h 900871"/>
                  <a:gd name="connsiteX20" fmla="*/ 706135 w 727182"/>
                  <a:gd name="connsiteY20" fmla="*/ 207383 h 900871"/>
                  <a:gd name="connsiteX21" fmla="*/ 727004 w 727182"/>
                  <a:gd name="connsiteY21" fmla="*/ 151896 h 900871"/>
                  <a:gd name="connsiteX22" fmla="*/ 233513 w 727182"/>
                  <a:gd name="connsiteY22" fmla="*/ 286931 h 900871"/>
                  <a:gd name="connsiteX23" fmla="*/ 233513 w 727182"/>
                  <a:gd name="connsiteY23" fmla="*/ 286931 h 900871"/>
                  <a:gd name="connsiteX24" fmla="*/ 233513 w 727182"/>
                  <a:gd name="connsiteY24" fmla="*/ 286931 h 900871"/>
                  <a:gd name="connsiteX25" fmla="*/ 233513 w 727182"/>
                  <a:gd name="connsiteY25" fmla="*/ 286931 h 900871"/>
                  <a:gd name="connsiteX26" fmla="*/ 236214 w 727182"/>
                  <a:gd name="connsiteY26" fmla="*/ 281775 h 900871"/>
                  <a:gd name="connsiteX27" fmla="*/ 236214 w 727182"/>
                  <a:gd name="connsiteY27" fmla="*/ 281775 h 900871"/>
                  <a:gd name="connsiteX28" fmla="*/ 236214 w 727182"/>
                  <a:gd name="connsiteY28" fmla="*/ 281775 h 900871"/>
                  <a:gd name="connsiteX29" fmla="*/ 236214 w 727182"/>
                  <a:gd name="connsiteY29" fmla="*/ 281775 h 900871"/>
                  <a:gd name="connsiteX30" fmla="*/ 329511 w 727182"/>
                  <a:gd name="connsiteY30" fmla="*/ 89781 h 900871"/>
                  <a:gd name="connsiteX31" fmla="*/ 329511 w 727182"/>
                  <a:gd name="connsiteY31" fmla="*/ 89781 h 900871"/>
                  <a:gd name="connsiteX32" fmla="*/ 329511 w 727182"/>
                  <a:gd name="connsiteY32" fmla="*/ 89781 h 900871"/>
                  <a:gd name="connsiteX33" fmla="*/ 329511 w 727182"/>
                  <a:gd name="connsiteY33" fmla="*/ 89781 h 900871"/>
                  <a:gd name="connsiteX34" fmla="*/ 321654 w 727182"/>
                  <a:gd name="connsiteY34" fmla="*/ 105248 h 900871"/>
                  <a:gd name="connsiteX35" fmla="*/ 321654 w 727182"/>
                  <a:gd name="connsiteY35" fmla="*/ 105248 h 900871"/>
                  <a:gd name="connsiteX36" fmla="*/ 321654 w 727182"/>
                  <a:gd name="connsiteY36" fmla="*/ 105248 h 900871"/>
                  <a:gd name="connsiteX37" fmla="*/ 321654 w 727182"/>
                  <a:gd name="connsiteY37" fmla="*/ 105248 h 900871"/>
                  <a:gd name="connsiteX38" fmla="*/ 507511 w 727182"/>
                  <a:gd name="connsiteY38" fmla="*/ 193389 h 900871"/>
                  <a:gd name="connsiteX39" fmla="*/ 507511 w 727182"/>
                  <a:gd name="connsiteY39" fmla="*/ 193389 h 900871"/>
                  <a:gd name="connsiteX40" fmla="*/ 507266 w 727182"/>
                  <a:gd name="connsiteY40" fmla="*/ 193389 h 900871"/>
                  <a:gd name="connsiteX41" fmla="*/ 507266 w 727182"/>
                  <a:gd name="connsiteY41" fmla="*/ 193143 h 900871"/>
                  <a:gd name="connsiteX42" fmla="*/ 507511 w 727182"/>
                  <a:gd name="connsiteY42" fmla="*/ 193389 h 900871"/>
                  <a:gd name="connsiteX0" fmla="*/ 727004 w 727182"/>
                  <a:gd name="connsiteY0" fmla="*/ 151896 h 900871"/>
                  <a:gd name="connsiteX1" fmla="*/ 726267 w 727182"/>
                  <a:gd name="connsiteY1" fmla="*/ 146740 h 900871"/>
                  <a:gd name="connsiteX2" fmla="*/ 706871 w 727182"/>
                  <a:gd name="connsiteY2" fmla="*/ 118997 h 900871"/>
                  <a:gd name="connsiteX3" fmla="*/ 699751 w 727182"/>
                  <a:gd name="connsiteY3" fmla="*/ 124153 h 900871"/>
                  <a:gd name="connsiteX4" fmla="*/ 687721 w 727182"/>
                  <a:gd name="connsiteY4" fmla="*/ 130782 h 900871"/>
                  <a:gd name="connsiteX5" fmla="*/ 536728 w 727182"/>
                  <a:gd name="connsiteY5" fmla="*/ 193143 h 900871"/>
                  <a:gd name="connsiteX6" fmla="*/ 464054 w 727182"/>
                  <a:gd name="connsiteY6" fmla="*/ 176694 h 900871"/>
                  <a:gd name="connsiteX7" fmla="*/ 430418 w 727182"/>
                  <a:gd name="connsiteY7" fmla="*/ 152142 h 900871"/>
                  <a:gd name="connsiteX8" fmla="*/ 388926 w 727182"/>
                  <a:gd name="connsiteY8" fmla="*/ 94691 h 900871"/>
                  <a:gd name="connsiteX9" fmla="*/ 378614 w 727182"/>
                  <a:gd name="connsiteY9" fmla="*/ 47060 h 900871"/>
                  <a:gd name="connsiteX10" fmla="*/ 370512 w 727182"/>
                  <a:gd name="connsiteY10" fmla="*/ 412 h 900871"/>
                  <a:gd name="connsiteX11" fmla="*/ 331475 w 727182"/>
                  <a:gd name="connsiteY11" fmla="*/ 81678 h 900871"/>
                  <a:gd name="connsiteX12" fmla="*/ 298330 w 727182"/>
                  <a:gd name="connsiteY12" fmla="*/ 150669 h 900871"/>
                  <a:gd name="connsiteX13" fmla="*/ 232040 w 727182"/>
                  <a:gd name="connsiteY13" fmla="*/ 288650 h 900871"/>
                  <a:gd name="connsiteX14" fmla="*/ 200368 w 727182"/>
                  <a:gd name="connsiteY14" fmla="*/ 354694 h 900871"/>
                  <a:gd name="connsiteX15" fmla="*/ 0 w 727182"/>
                  <a:gd name="connsiteY15" fmla="*/ 809732 h 900871"/>
                  <a:gd name="connsiteX16" fmla="*/ 452080 w 727182"/>
                  <a:gd name="connsiteY16" fmla="*/ 900871 h 900871"/>
                  <a:gd name="connsiteX17" fmla="*/ 542052 w 727182"/>
                  <a:gd name="connsiteY17" fmla="*/ 626555 h 900871"/>
                  <a:gd name="connsiteX18" fmla="*/ 621113 w 727182"/>
                  <a:gd name="connsiteY18" fmla="*/ 412024 h 900871"/>
                  <a:gd name="connsiteX19" fmla="*/ 678167 w 727182"/>
                  <a:gd name="connsiteY19" fmla="*/ 282301 h 900871"/>
                  <a:gd name="connsiteX20" fmla="*/ 706135 w 727182"/>
                  <a:gd name="connsiteY20" fmla="*/ 207383 h 900871"/>
                  <a:gd name="connsiteX21" fmla="*/ 727004 w 727182"/>
                  <a:gd name="connsiteY21" fmla="*/ 151896 h 900871"/>
                  <a:gd name="connsiteX22" fmla="*/ 233513 w 727182"/>
                  <a:gd name="connsiteY22" fmla="*/ 286931 h 900871"/>
                  <a:gd name="connsiteX23" fmla="*/ 233513 w 727182"/>
                  <a:gd name="connsiteY23" fmla="*/ 286931 h 900871"/>
                  <a:gd name="connsiteX24" fmla="*/ 233513 w 727182"/>
                  <a:gd name="connsiteY24" fmla="*/ 286931 h 900871"/>
                  <a:gd name="connsiteX25" fmla="*/ 233513 w 727182"/>
                  <a:gd name="connsiteY25" fmla="*/ 286931 h 900871"/>
                  <a:gd name="connsiteX26" fmla="*/ 236214 w 727182"/>
                  <a:gd name="connsiteY26" fmla="*/ 281775 h 900871"/>
                  <a:gd name="connsiteX27" fmla="*/ 236214 w 727182"/>
                  <a:gd name="connsiteY27" fmla="*/ 281775 h 900871"/>
                  <a:gd name="connsiteX28" fmla="*/ 236214 w 727182"/>
                  <a:gd name="connsiteY28" fmla="*/ 281775 h 900871"/>
                  <a:gd name="connsiteX29" fmla="*/ 236214 w 727182"/>
                  <a:gd name="connsiteY29" fmla="*/ 281775 h 900871"/>
                  <a:gd name="connsiteX30" fmla="*/ 329511 w 727182"/>
                  <a:gd name="connsiteY30" fmla="*/ 89781 h 900871"/>
                  <a:gd name="connsiteX31" fmla="*/ 329511 w 727182"/>
                  <a:gd name="connsiteY31" fmla="*/ 89781 h 900871"/>
                  <a:gd name="connsiteX32" fmla="*/ 329511 w 727182"/>
                  <a:gd name="connsiteY32" fmla="*/ 89781 h 900871"/>
                  <a:gd name="connsiteX33" fmla="*/ 329511 w 727182"/>
                  <a:gd name="connsiteY33" fmla="*/ 89781 h 900871"/>
                  <a:gd name="connsiteX34" fmla="*/ 321654 w 727182"/>
                  <a:gd name="connsiteY34" fmla="*/ 105248 h 900871"/>
                  <a:gd name="connsiteX35" fmla="*/ 321654 w 727182"/>
                  <a:gd name="connsiteY35" fmla="*/ 105248 h 900871"/>
                  <a:gd name="connsiteX36" fmla="*/ 321654 w 727182"/>
                  <a:gd name="connsiteY36" fmla="*/ 105248 h 900871"/>
                  <a:gd name="connsiteX37" fmla="*/ 321654 w 727182"/>
                  <a:gd name="connsiteY37" fmla="*/ 105248 h 900871"/>
                  <a:gd name="connsiteX38" fmla="*/ 507511 w 727182"/>
                  <a:gd name="connsiteY38" fmla="*/ 193389 h 900871"/>
                  <a:gd name="connsiteX39" fmla="*/ 507511 w 727182"/>
                  <a:gd name="connsiteY39" fmla="*/ 193389 h 900871"/>
                  <a:gd name="connsiteX40" fmla="*/ 507266 w 727182"/>
                  <a:gd name="connsiteY40" fmla="*/ 193389 h 900871"/>
                  <a:gd name="connsiteX41" fmla="*/ 507266 w 727182"/>
                  <a:gd name="connsiteY41" fmla="*/ 193143 h 900871"/>
                  <a:gd name="connsiteX42" fmla="*/ 507511 w 727182"/>
                  <a:gd name="connsiteY42" fmla="*/ 193389 h 90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27182" h="900871">
                    <a:moveTo>
                      <a:pt x="727004" y="151896"/>
                    </a:moveTo>
                    <a:cubicBezTo>
                      <a:pt x="726758" y="150178"/>
                      <a:pt x="726513" y="148459"/>
                      <a:pt x="726267" y="146740"/>
                    </a:cubicBezTo>
                    <a:cubicBezTo>
                      <a:pt x="724794" y="138884"/>
                      <a:pt x="718656" y="115805"/>
                      <a:pt x="706871" y="118997"/>
                    </a:cubicBezTo>
                    <a:cubicBezTo>
                      <a:pt x="705153" y="119488"/>
                      <a:pt x="701470" y="123171"/>
                      <a:pt x="699751" y="124153"/>
                    </a:cubicBezTo>
                    <a:cubicBezTo>
                      <a:pt x="695823" y="126608"/>
                      <a:pt x="691649" y="128572"/>
                      <a:pt x="687721" y="130782"/>
                    </a:cubicBezTo>
                    <a:cubicBezTo>
                      <a:pt x="639845" y="156807"/>
                      <a:pt x="592706" y="190688"/>
                      <a:pt x="536728" y="193143"/>
                    </a:cubicBezTo>
                    <a:cubicBezTo>
                      <a:pt x="512667" y="194126"/>
                      <a:pt x="485169" y="187988"/>
                      <a:pt x="464054" y="176694"/>
                    </a:cubicBezTo>
                    <a:cubicBezTo>
                      <a:pt x="452024" y="170310"/>
                      <a:pt x="440976" y="160490"/>
                      <a:pt x="430418" y="152142"/>
                    </a:cubicBezTo>
                    <a:cubicBezTo>
                      <a:pt x="411759" y="137411"/>
                      <a:pt x="396783" y="117524"/>
                      <a:pt x="388926" y="94691"/>
                    </a:cubicBezTo>
                    <a:cubicBezTo>
                      <a:pt x="383770" y="79223"/>
                      <a:pt x="381069" y="63264"/>
                      <a:pt x="378614" y="47060"/>
                    </a:cubicBezTo>
                    <a:cubicBezTo>
                      <a:pt x="376405" y="32084"/>
                      <a:pt x="375914" y="14407"/>
                      <a:pt x="370512" y="412"/>
                    </a:cubicBezTo>
                    <a:cubicBezTo>
                      <a:pt x="368057" y="-6217"/>
                      <a:pt x="337613" y="69157"/>
                      <a:pt x="331475" y="81678"/>
                    </a:cubicBezTo>
                    <a:lnTo>
                      <a:pt x="298330" y="150669"/>
                    </a:lnTo>
                    <a:lnTo>
                      <a:pt x="232040" y="288650"/>
                    </a:lnTo>
                    <a:lnTo>
                      <a:pt x="200368" y="354694"/>
                    </a:lnTo>
                    <a:cubicBezTo>
                      <a:pt x="194967" y="366233"/>
                      <a:pt x="5401" y="798193"/>
                      <a:pt x="0" y="809732"/>
                    </a:cubicBezTo>
                    <a:cubicBezTo>
                      <a:pt x="80106" y="839129"/>
                      <a:pt x="257060" y="887052"/>
                      <a:pt x="452080" y="900871"/>
                    </a:cubicBezTo>
                    <a:cubicBezTo>
                      <a:pt x="451098" y="887613"/>
                      <a:pt x="543034" y="738133"/>
                      <a:pt x="542052" y="626555"/>
                    </a:cubicBezTo>
                    <a:cubicBezTo>
                      <a:pt x="538376" y="521047"/>
                      <a:pt x="598427" y="469400"/>
                      <a:pt x="621113" y="412024"/>
                    </a:cubicBezTo>
                    <a:cubicBezTo>
                      <a:pt x="643799" y="354648"/>
                      <a:pt x="671047" y="290157"/>
                      <a:pt x="678167" y="282301"/>
                    </a:cubicBezTo>
                    <a:cubicBezTo>
                      <a:pt x="684796" y="274690"/>
                      <a:pt x="697996" y="229117"/>
                      <a:pt x="706135" y="207383"/>
                    </a:cubicBezTo>
                    <a:cubicBezTo>
                      <a:pt x="714274" y="185649"/>
                      <a:pt x="728968" y="172274"/>
                      <a:pt x="727004" y="151896"/>
                    </a:cubicBezTo>
                    <a:close/>
                    <a:moveTo>
                      <a:pt x="233513" y="286931"/>
                    </a:moveTo>
                    <a:lnTo>
                      <a:pt x="233513" y="286931"/>
                    </a:lnTo>
                    <a:lnTo>
                      <a:pt x="233513" y="286931"/>
                    </a:lnTo>
                    <a:lnTo>
                      <a:pt x="233513" y="286931"/>
                    </a:lnTo>
                    <a:close/>
                    <a:moveTo>
                      <a:pt x="236214" y="281775"/>
                    </a:moveTo>
                    <a:lnTo>
                      <a:pt x="236214" y="281775"/>
                    </a:lnTo>
                    <a:lnTo>
                      <a:pt x="236214" y="281775"/>
                    </a:lnTo>
                    <a:lnTo>
                      <a:pt x="236214" y="281775"/>
                    </a:lnTo>
                    <a:close/>
                    <a:moveTo>
                      <a:pt x="329511" y="89781"/>
                    </a:moveTo>
                    <a:lnTo>
                      <a:pt x="329511" y="89781"/>
                    </a:lnTo>
                    <a:lnTo>
                      <a:pt x="329511" y="89781"/>
                    </a:lnTo>
                    <a:lnTo>
                      <a:pt x="329511" y="89781"/>
                    </a:lnTo>
                    <a:close/>
                    <a:moveTo>
                      <a:pt x="321654" y="105248"/>
                    </a:moveTo>
                    <a:lnTo>
                      <a:pt x="321654" y="105248"/>
                    </a:lnTo>
                    <a:lnTo>
                      <a:pt x="321654" y="105248"/>
                    </a:lnTo>
                    <a:lnTo>
                      <a:pt x="321654" y="105248"/>
                    </a:lnTo>
                    <a:close/>
                    <a:moveTo>
                      <a:pt x="507511" y="193389"/>
                    </a:moveTo>
                    <a:lnTo>
                      <a:pt x="507511" y="193389"/>
                    </a:lnTo>
                    <a:lnTo>
                      <a:pt x="507266" y="193389"/>
                    </a:lnTo>
                    <a:lnTo>
                      <a:pt x="507266" y="193143"/>
                    </a:lnTo>
                    <a:lnTo>
                      <a:pt x="507511" y="193389"/>
                    </a:lnTo>
                    <a:close/>
                  </a:path>
                </a:pathLst>
              </a:custGeom>
              <a:solidFill>
                <a:srgbClr val="59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aphic 123">
                <a:extLst>
                  <a:ext uri="{FF2B5EF4-FFF2-40B4-BE49-F238E27FC236}">
                    <a16:creationId xmlns:a16="http://schemas.microsoft.com/office/drawing/2014/main" id="{C4E7F424-32C8-409D-B2E8-2A3B40EC26D6}"/>
                  </a:ext>
                </a:extLst>
              </p:cNvPr>
              <p:cNvGrpSpPr/>
              <p:nvPr/>
            </p:nvGrpSpPr>
            <p:grpSpPr>
              <a:xfrm flipH="1">
                <a:off x="3137079" y="3783670"/>
                <a:ext cx="769464" cy="388772"/>
                <a:chOff x="6232143" y="5305860"/>
                <a:chExt cx="584495" cy="295316"/>
              </a:xfrm>
              <a:solidFill>
                <a:srgbClr val="744E1D"/>
              </a:solidFill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F8911AC-8DF8-48B1-8E1F-9D06527EB24F}"/>
                    </a:ext>
                  </a:extLst>
                </p:cNvPr>
                <p:cNvSpPr/>
                <p:nvPr/>
              </p:nvSpPr>
              <p:spPr>
                <a:xfrm>
                  <a:off x="6284398" y="5534889"/>
                  <a:ext cx="107359" cy="66288"/>
                </a:xfrm>
                <a:custGeom>
                  <a:avLst/>
                  <a:gdLst>
                    <a:gd name="connsiteX0" fmla="*/ 104631 w 107359"/>
                    <a:gd name="connsiteY0" fmla="*/ 15944 h 66288"/>
                    <a:gd name="connsiteX1" fmla="*/ 96529 w 107359"/>
                    <a:gd name="connsiteY1" fmla="*/ 477 h 66288"/>
                    <a:gd name="connsiteX2" fmla="*/ 81552 w 107359"/>
                    <a:gd name="connsiteY2" fmla="*/ 1213 h 66288"/>
                    <a:gd name="connsiteX3" fmla="*/ 48162 w 107359"/>
                    <a:gd name="connsiteY3" fmla="*/ 4405 h 66288"/>
                    <a:gd name="connsiteX4" fmla="*/ 30484 w 107359"/>
                    <a:gd name="connsiteY4" fmla="*/ 4405 h 66288"/>
                    <a:gd name="connsiteX5" fmla="*/ 16244 w 107359"/>
                    <a:gd name="connsiteY5" fmla="*/ 3423 h 66288"/>
                    <a:gd name="connsiteX6" fmla="*/ 18454 w 107359"/>
                    <a:gd name="connsiteY6" fmla="*/ 9070 h 66288"/>
                    <a:gd name="connsiteX7" fmla="*/ 17226 w 107359"/>
                    <a:gd name="connsiteY7" fmla="*/ 20609 h 66288"/>
                    <a:gd name="connsiteX8" fmla="*/ 10597 w 107359"/>
                    <a:gd name="connsiteY8" fmla="*/ 51790 h 66288"/>
                    <a:gd name="connsiteX9" fmla="*/ 286 w 107359"/>
                    <a:gd name="connsiteY9" fmla="*/ 65784 h 66288"/>
                    <a:gd name="connsiteX10" fmla="*/ 9861 w 107359"/>
                    <a:gd name="connsiteY10" fmla="*/ 63820 h 66288"/>
                    <a:gd name="connsiteX11" fmla="*/ 70504 w 107359"/>
                    <a:gd name="connsiteY11" fmla="*/ 48598 h 66288"/>
                    <a:gd name="connsiteX12" fmla="*/ 91127 w 107359"/>
                    <a:gd name="connsiteY12" fmla="*/ 43442 h 66288"/>
                    <a:gd name="connsiteX13" fmla="*/ 107331 w 107359"/>
                    <a:gd name="connsiteY13" fmla="*/ 32394 h 66288"/>
                    <a:gd name="connsiteX14" fmla="*/ 104631 w 107359"/>
                    <a:gd name="connsiteY14" fmla="*/ 15944 h 6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359" h="66288">
                      <a:moveTo>
                        <a:pt x="104631" y="15944"/>
                      </a:moveTo>
                      <a:cubicBezTo>
                        <a:pt x="103649" y="11034"/>
                        <a:pt x="102421" y="2195"/>
                        <a:pt x="96529" y="477"/>
                      </a:cubicBezTo>
                      <a:cubicBezTo>
                        <a:pt x="91864" y="-751"/>
                        <a:pt x="86217" y="722"/>
                        <a:pt x="81552" y="1213"/>
                      </a:cubicBezTo>
                      <a:cubicBezTo>
                        <a:pt x="70749" y="2195"/>
                        <a:pt x="59455" y="3914"/>
                        <a:pt x="48162" y="4405"/>
                      </a:cubicBezTo>
                      <a:cubicBezTo>
                        <a:pt x="42269" y="4651"/>
                        <a:pt x="36377" y="4896"/>
                        <a:pt x="30484" y="4405"/>
                      </a:cubicBezTo>
                      <a:cubicBezTo>
                        <a:pt x="26556" y="4160"/>
                        <a:pt x="19927" y="722"/>
                        <a:pt x="16244" y="3423"/>
                      </a:cubicBezTo>
                      <a:cubicBezTo>
                        <a:pt x="15753" y="3914"/>
                        <a:pt x="18454" y="8333"/>
                        <a:pt x="18454" y="9070"/>
                      </a:cubicBezTo>
                      <a:cubicBezTo>
                        <a:pt x="19191" y="12753"/>
                        <a:pt x="17717" y="17172"/>
                        <a:pt x="17226" y="20609"/>
                      </a:cubicBezTo>
                      <a:cubicBezTo>
                        <a:pt x="15753" y="30184"/>
                        <a:pt x="16490" y="43688"/>
                        <a:pt x="10597" y="51790"/>
                      </a:cubicBezTo>
                      <a:cubicBezTo>
                        <a:pt x="9370" y="53509"/>
                        <a:pt x="-1924" y="63575"/>
                        <a:pt x="286" y="65784"/>
                      </a:cubicBezTo>
                      <a:cubicBezTo>
                        <a:pt x="2004" y="67503"/>
                        <a:pt x="7897" y="64311"/>
                        <a:pt x="9861" y="63820"/>
                      </a:cubicBezTo>
                      <a:cubicBezTo>
                        <a:pt x="29993" y="58419"/>
                        <a:pt x="50126" y="53509"/>
                        <a:pt x="70504" y="48598"/>
                      </a:cubicBezTo>
                      <a:cubicBezTo>
                        <a:pt x="77378" y="46880"/>
                        <a:pt x="84498" y="45898"/>
                        <a:pt x="91127" y="43442"/>
                      </a:cubicBezTo>
                      <a:cubicBezTo>
                        <a:pt x="94319" y="42215"/>
                        <a:pt x="108068" y="37059"/>
                        <a:pt x="107331" y="32394"/>
                      </a:cubicBezTo>
                      <a:cubicBezTo>
                        <a:pt x="106840" y="30675"/>
                        <a:pt x="105858" y="22819"/>
                        <a:pt x="104631" y="15944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77A4A7B-A7F9-47CB-8EEC-D41F050F41B9}"/>
                    </a:ext>
                  </a:extLst>
                </p:cNvPr>
                <p:cNvSpPr/>
                <p:nvPr/>
              </p:nvSpPr>
              <p:spPr>
                <a:xfrm>
                  <a:off x="6487690" y="5305860"/>
                  <a:ext cx="298214" cy="118467"/>
                </a:xfrm>
                <a:custGeom>
                  <a:avLst/>
                  <a:gdLst>
                    <a:gd name="connsiteX0" fmla="*/ 105119 w 298214"/>
                    <a:gd name="connsiteY0" fmla="*/ 77776 h 118467"/>
                    <a:gd name="connsiteX1" fmla="*/ 138018 w 298214"/>
                    <a:gd name="connsiteY1" fmla="*/ 65254 h 118467"/>
                    <a:gd name="connsiteX2" fmla="*/ 222722 w 298214"/>
                    <a:gd name="connsiteY2" fmla="*/ 32846 h 118467"/>
                    <a:gd name="connsiteX3" fmla="*/ 288520 w 298214"/>
                    <a:gd name="connsiteY3" fmla="*/ 8049 h 118467"/>
                    <a:gd name="connsiteX4" fmla="*/ 274771 w 298214"/>
                    <a:gd name="connsiteY4" fmla="*/ 1665 h 118467"/>
                    <a:gd name="connsiteX5" fmla="*/ 75902 w 298214"/>
                    <a:gd name="connsiteY5" fmla="*/ 49296 h 118467"/>
                    <a:gd name="connsiteX6" fmla="*/ 45458 w 298214"/>
                    <a:gd name="connsiteY6" fmla="*/ 70165 h 118467"/>
                    <a:gd name="connsiteX7" fmla="*/ 37 w 298214"/>
                    <a:gd name="connsiteY7" fmla="*/ 115585 h 118467"/>
                    <a:gd name="connsiteX8" fmla="*/ 3474 w 298214"/>
                    <a:gd name="connsiteY8" fmla="*/ 118041 h 118467"/>
                    <a:gd name="connsiteX9" fmla="*/ 29008 w 298214"/>
                    <a:gd name="connsiteY9" fmla="*/ 109447 h 118467"/>
                    <a:gd name="connsiteX10" fmla="*/ 64363 w 298214"/>
                    <a:gd name="connsiteY10" fmla="*/ 93980 h 118467"/>
                    <a:gd name="connsiteX11" fmla="*/ 105119 w 298214"/>
                    <a:gd name="connsiteY11" fmla="*/ 77776 h 118467"/>
                    <a:gd name="connsiteX12" fmla="*/ 229842 w 298214"/>
                    <a:gd name="connsiteY12" fmla="*/ 27445 h 118467"/>
                    <a:gd name="connsiteX13" fmla="*/ 229842 w 298214"/>
                    <a:gd name="connsiteY13" fmla="*/ 27445 h 118467"/>
                    <a:gd name="connsiteX14" fmla="*/ 229842 w 298214"/>
                    <a:gd name="connsiteY14" fmla="*/ 27445 h 118467"/>
                    <a:gd name="connsiteX15" fmla="*/ 229842 w 298214"/>
                    <a:gd name="connsiteY15" fmla="*/ 27445 h 118467"/>
                    <a:gd name="connsiteX16" fmla="*/ 246782 w 298214"/>
                    <a:gd name="connsiteY16" fmla="*/ 21061 h 118467"/>
                    <a:gd name="connsiteX17" fmla="*/ 246782 w 298214"/>
                    <a:gd name="connsiteY17" fmla="*/ 21307 h 118467"/>
                    <a:gd name="connsiteX18" fmla="*/ 246782 w 298214"/>
                    <a:gd name="connsiteY18" fmla="*/ 21061 h 118467"/>
                    <a:gd name="connsiteX19" fmla="*/ 246782 w 298214"/>
                    <a:gd name="connsiteY19" fmla="*/ 21061 h 118467"/>
                    <a:gd name="connsiteX20" fmla="*/ 288520 w 298214"/>
                    <a:gd name="connsiteY20" fmla="*/ 2156 h 118467"/>
                    <a:gd name="connsiteX21" fmla="*/ 288520 w 298214"/>
                    <a:gd name="connsiteY21" fmla="*/ 2156 h 118467"/>
                    <a:gd name="connsiteX22" fmla="*/ 288520 w 298214"/>
                    <a:gd name="connsiteY22" fmla="*/ 2156 h 118467"/>
                    <a:gd name="connsiteX23" fmla="*/ 288520 w 298214"/>
                    <a:gd name="connsiteY23" fmla="*/ 2156 h 118467"/>
                    <a:gd name="connsiteX24" fmla="*/ 288520 w 298214"/>
                    <a:gd name="connsiteY24" fmla="*/ 2156 h 118467"/>
                    <a:gd name="connsiteX25" fmla="*/ 17960 w 298214"/>
                    <a:gd name="connsiteY25" fmla="*/ 98399 h 118467"/>
                    <a:gd name="connsiteX26" fmla="*/ 17960 w 298214"/>
                    <a:gd name="connsiteY26" fmla="*/ 98399 h 118467"/>
                    <a:gd name="connsiteX27" fmla="*/ 17469 w 298214"/>
                    <a:gd name="connsiteY27" fmla="*/ 97908 h 118467"/>
                    <a:gd name="connsiteX28" fmla="*/ 17960 w 298214"/>
                    <a:gd name="connsiteY28" fmla="*/ 98399 h 11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98214" h="118467">
                      <a:moveTo>
                        <a:pt x="105119" y="77776"/>
                      </a:moveTo>
                      <a:cubicBezTo>
                        <a:pt x="116167" y="73602"/>
                        <a:pt x="126970" y="69428"/>
                        <a:pt x="138018" y="65254"/>
                      </a:cubicBezTo>
                      <a:cubicBezTo>
                        <a:pt x="166253" y="54452"/>
                        <a:pt x="194487" y="43649"/>
                        <a:pt x="222722" y="32846"/>
                      </a:cubicBezTo>
                      <a:cubicBezTo>
                        <a:pt x="242118" y="25480"/>
                        <a:pt x="266669" y="13941"/>
                        <a:pt x="288520" y="8049"/>
                      </a:cubicBezTo>
                      <a:cubicBezTo>
                        <a:pt x="308898" y="2402"/>
                        <a:pt x="293676" y="-2754"/>
                        <a:pt x="274771" y="1665"/>
                      </a:cubicBezTo>
                      <a:cubicBezTo>
                        <a:pt x="208482" y="17624"/>
                        <a:pt x="142683" y="35547"/>
                        <a:pt x="75902" y="49296"/>
                      </a:cubicBezTo>
                      <a:cubicBezTo>
                        <a:pt x="65345" y="51505"/>
                        <a:pt x="53560" y="63290"/>
                        <a:pt x="45458" y="70165"/>
                      </a:cubicBezTo>
                      <a:cubicBezTo>
                        <a:pt x="41284" y="73602"/>
                        <a:pt x="-1436" y="113130"/>
                        <a:pt x="37" y="115585"/>
                      </a:cubicBezTo>
                      <a:cubicBezTo>
                        <a:pt x="283" y="116076"/>
                        <a:pt x="2738" y="117795"/>
                        <a:pt x="3474" y="118041"/>
                      </a:cubicBezTo>
                      <a:cubicBezTo>
                        <a:pt x="10103" y="120496"/>
                        <a:pt x="23116" y="111657"/>
                        <a:pt x="29008" y="109447"/>
                      </a:cubicBezTo>
                      <a:cubicBezTo>
                        <a:pt x="41284" y="104537"/>
                        <a:pt x="51841" y="98645"/>
                        <a:pt x="64363" y="93980"/>
                      </a:cubicBezTo>
                      <a:cubicBezTo>
                        <a:pt x="77621" y="88333"/>
                        <a:pt x="91370" y="82931"/>
                        <a:pt x="105119" y="77776"/>
                      </a:cubicBezTo>
                      <a:close/>
                      <a:moveTo>
                        <a:pt x="229842" y="27445"/>
                      </a:moveTo>
                      <a:lnTo>
                        <a:pt x="229842" y="27445"/>
                      </a:lnTo>
                      <a:cubicBezTo>
                        <a:pt x="229842" y="27445"/>
                        <a:pt x="229842" y="27445"/>
                        <a:pt x="229842" y="27445"/>
                      </a:cubicBezTo>
                      <a:cubicBezTo>
                        <a:pt x="229842" y="27445"/>
                        <a:pt x="229842" y="27445"/>
                        <a:pt x="229842" y="27445"/>
                      </a:cubicBezTo>
                      <a:close/>
                      <a:moveTo>
                        <a:pt x="246782" y="21061"/>
                      </a:moveTo>
                      <a:cubicBezTo>
                        <a:pt x="246782" y="21061"/>
                        <a:pt x="246782" y="21307"/>
                        <a:pt x="246782" y="21307"/>
                      </a:cubicBezTo>
                      <a:cubicBezTo>
                        <a:pt x="246782" y="21307"/>
                        <a:pt x="246537" y="21307"/>
                        <a:pt x="246782" y="21061"/>
                      </a:cubicBezTo>
                      <a:cubicBezTo>
                        <a:pt x="246537" y="21307"/>
                        <a:pt x="246782" y="21307"/>
                        <a:pt x="246782" y="21061"/>
                      </a:cubicBezTo>
                      <a:close/>
                      <a:moveTo>
                        <a:pt x="288520" y="2156"/>
                      </a:moveTo>
                      <a:cubicBezTo>
                        <a:pt x="288520" y="2156"/>
                        <a:pt x="288520" y="2156"/>
                        <a:pt x="288520" y="2156"/>
                      </a:cubicBezTo>
                      <a:cubicBezTo>
                        <a:pt x="288275" y="2156"/>
                        <a:pt x="288275" y="2156"/>
                        <a:pt x="288520" y="2156"/>
                      </a:cubicBezTo>
                      <a:cubicBezTo>
                        <a:pt x="288520" y="2156"/>
                        <a:pt x="288520" y="2156"/>
                        <a:pt x="288520" y="2156"/>
                      </a:cubicBezTo>
                      <a:lnTo>
                        <a:pt x="288520" y="2156"/>
                      </a:lnTo>
                      <a:close/>
                      <a:moveTo>
                        <a:pt x="17960" y="98399"/>
                      </a:moveTo>
                      <a:cubicBezTo>
                        <a:pt x="17960" y="98399"/>
                        <a:pt x="17960" y="98399"/>
                        <a:pt x="17960" y="98399"/>
                      </a:cubicBezTo>
                      <a:cubicBezTo>
                        <a:pt x="17714" y="98154"/>
                        <a:pt x="17714" y="98154"/>
                        <a:pt x="17469" y="97908"/>
                      </a:cubicBezTo>
                      <a:cubicBezTo>
                        <a:pt x="17714" y="98154"/>
                        <a:pt x="17714" y="98154"/>
                        <a:pt x="17960" y="98399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C3EB81F6-8DD7-490A-B95A-7E41C0109989}"/>
                    </a:ext>
                  </a:extLst>
                </p:cNvPr>
                <p:cNvSpPr/>
                <p:nvPr/>
              </p:nvSpPr>
              <p:spPr>
                <a:xfrm>
                  <a:off x="6594642" y="5433063"/>
                  <a:ext cx="221996" cy="132897"/>
                </a:xfrm>
                <a:custGeom>
                  <a:avLst/>
                  <a:gdLst>
                    <a:gd name="connsiteX0" fmla="*/ 220114 w 221996"/>
                    <a:gd name="connsiteY0" fmla="*/ 1150 h 132897"/>
                    <a:gd name="connsiteX1" fmla="*/ 205629 w 221996"/>
                    <a:gd name="connsiteY1" fmla="*/ 8761 h 132897"/>
                    <a:gd name="connsiteX2" fmla="*/ 191143 w 221996"/>
                    <a:gd name="connsiteY2" fmla="*/ 21037 h 132897"/>
                    <a:gd name="connsiteX3" fmla="*/ 164627 w 221996"/>
                    <a:gd name="connsiteY3" fmla="*/ 42151 h 132897"/>
                    <a:gd name="connsiteX4" fmla="*/ 64211 w 221996"/>
                    <a:gd name="connsiteY4" fmla="*/ 74805 h 132897"/>
                    <a:gd name="connsiteX5" fmla="*/ 46779 w 221996"/>
                    <a:gd name="connsiteY5" fmla="*/ 74068 h 132897"/>
                    <a:gd name="connsiteX6" fmla="*/ 25910 w 221996"/>
                    <a:gd name="connsiteY6" fmla="*/ 70140 h 132897"/>
                    <a:gd name="connsiteX7" fmla="*/ 15107 w 221996"/>
                    <a:gd name="connsiteY7" fmla="*/ 66703 h 132897"/>
                    <a:gd name="connsiteX8" fmla="*/ 5532 w 221996"/>
                    <a:gd name="connsiteY8" fmla="*/ 64248 h 132897"/>
                    <a:gd name="connsiteX9" fmla="*/ 3322 w 221996"/>
                    <a:gd name="connsiteY9" fmla="*/ 76278 h 132897"/>
                    <a:gd name="connsiteX10" fmla="*/ 55617 w 221996"/>
                    <a:gd name="connsiteY10" fmla="*/ 118016 h 132897"/>
                    <a:gd name="connsiteX11" fmla="*/ 124117 w 221996"/>
                    <a:gd name="connsiteY11" fmla="*/ 130537 h 132897"/>
                    <a:gd name="connsiteX12" fmla="*/ 181814 w 221996"/>
                    <a:gd name="connsiteY12" fmla="*/ 76524 h 132897"/>
                    <a:gd name="connsiteX13" fmla="*/ 203419 w 221996"/>
                    <a:gd name="connsiteY13" fmla="*/ 39696 h 132897"/>
                    <a:gd name="connsiteX14" fmla="*/ 215695 w 221996"/>
                    <a:gd name="connsiteY14" fmla="*/ 19809 h 132897"/>
                    <a:gd name="connsiteX15" fmla="*/ 220851 w 221996"/>
                    <a:gd name="connsiteY15" fmla="*/ 2623 h 132897"/>
                    <a:gd name="connsiteX16" fmla="*/ 220114 w 221996"/>
                    <a:gd name="connsiteY16" fmla="*/ 1150 h 132897"/>
                    <a:gd name="connsiteX17" fmla="*/ 9706 w 221996"/>
                    <a:gd name="connsiteY17" fmla="*/ 79224 h 132897"/>
                    <a:gd name="connsiteX18" fmla="*/ 9706 w 221996"/>
                    <a:gd name="connsiteY18" fmla="*/ 79224 h 132897"/>
                    <a:gd name="connsiteX19" fmla="*/ 9706 w 221996"/>
                    <a:gd name="connsiteY19" fmla="*/ 79224 h 132897"/>
                    <a:gd name="connsiteX20" fmla="*/ 9706 w 221996"/>
                    <a:gd name="connsiteY20" fmla="*/ 79224 h 132897"/>
                    <a:gd name="connsiteX21" fmla="*/ 9706 w 221996"/>
                    <a:gd name="connsiteY21" fmla="*/ 79224 h 132897"/>
                    <a:gd name="connsiteX22" fmla="*/ 203910 w 221996"/>
                    <a:gd name="connsiteY22" fmla="*/ 14899 h 132897"/>
                    <a:gd name="connsiteX23" fmla="*/ 203910 w 221996"/>
                    <a:gd name="connsiteY23" fmla="*/ 14899 h 132897"/>
                    <a:gd name="connsiteX24" fmla="*/ 203665 w 221996"/>
                    <a:gd name="connsiteY24" fmla="*/ 15144 h 132897"/>
                    <a:gd name="connsiteX25" fmla="*/ 203910 w 221996"/>
                    <a:gd name="connsiteY25" fmla="*/ 14899 h 132897"/>
                    <a:gd name="connsiteX26" fmla="*/ 203910 w 221996"/>
                    <a:gd name="connsiteY26" fmla="*/ 14899 h 132897"/>
                    <a:gd name="connsiteX27" fmla="*/ 203910 w 221996"/>
                    <a:gd name="connsiteY27" fmla="*/ 14899 h 132897"/>
                    <a:gd name="connsiteX28" fmla="*/ 175430 w 221996"/>
                    <a:gd name="connsiteY28" fmla="*/ 79961 h 132897"/>
                    <a:gd name="connsiteX29" fmla="*/ 175430 w 221996"/>
                    <a:gd name="connsiteY29" fmla="*/ 79961 h 132897"/>
                    <a:gd name="connsiteX30" fmla="*/ 175430 w 221996"/>
                    <a:gd name="connsiteY30" fmla="*/ 79961 h 132897"/>
                    <a:gd name="connsiteX31" fmla="*/ 175430 w 221996"/>
                    <a:gd name="connsiteY31" fmla="*/ 79961 h 132897"/>
                    <a:gd name="connsiteX32" fmla="*/ 175430 w 221996"/>
                    <a:gd name="connsiteY32" fmla="*/ 79961 h 132897"/>
                    <a:gd name="connsiteX33" fmla="*/ 175430 w 221996"/>
                    <a:gd name="connsiteY33" fmla="*/ 79961 h 132897"/>
                    <a:gd name="connsiteX34" fmla="*/ 175430 w 221996"/>
                    <a:gd name="connsiteY34" fmla="*/ 79961 h 132897"/>
                    <a:gd name="connsiteX35" fmla="*/ 175430 w 221996"/>
                    <a:gd name="connsiteY35" fmla="*/ 79961 h 132897"/>
                    <a:gd name="connsiteX36" fmla="*/ 175430 w 221996"/>
                    <a:gd name="connsiteY36" fmla="*/ 79961 h 13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21996" h="132897">
                      <a:moveTo>
                        <a:pt x="220114" y="1150"/>
                      </a:moveTo>
                      <a:cubicBezTo>
                        <a:pt x="215695" y="-3270"/>
                        <a:pt x="208575" y="6305"/>
                        <a:pt x="205629" y="8761"/>
                      </a:cubicBezTo>
                      <a:cubicBezTo>
                        <a:pt x="200718" y="12935"/>
                        <a:pt x="195808" y="16863"/>
                        <a:pt x="191143" y="21037"/>
                      </a:cubicBezTo>
                      <a:cubicBezTo>
                        <a:pt x="182550" y="28402"/>
                        <a:pt x="173957" y="35522"/>
                        <a:pt x="164627" y="42151"/>
                      </a:cubicBezTo>
                      <a:cubicBezTo>
                        <a:pt x="134920" y="62775"/>
                        <a:pt x="100302" y="73823"/>
                        <a:pt x="64211" y="74805"/>
                      </a:cubicBezTo>
                      <a:cubicBezTo>
                        <a:pt x="58318" y="75050"/>
                        <a:pt x="52426" y="74805"/>
                        <a:pt x="46779" y="74068"/>
                      </a:cubicBezTo>
                      <a:cubicBezTo>
                        <a:pt x="39904" y="73332"/>
                        <a:pt x="32784" y="72104"/>
                        <a:pt x="25910" y="70140"/>
                      </a:cubicBezTo>
                      <a:cubicBezTo>
                        <a:pt x="22227" y="69158"/>
                        <a:pt x="18790" y="67930"/>
                        <a:pt x="15107" y="66703"/>
                      </a:cubicBezTo>
                      <a:cubicBezTo>
                        <a:pt x="12161" y="65475"/>
                        <a:pt x="8969" y="63511"/>
                        <a:pt x="5532" y="64248"/>
                      </a:cubicBezTo>
                      <a:cubicBezTo>
                        <a:pt x="-2079" y="65721"/>
                        <a:pt x="-852" y="71859"/>
                        <a:pt x="3322" y="76278"/>
                      </a:cubicBezTo>
                      <a:cubicBezTo>
                        <a:pt x="18790" y="92482"/>
                        <a:pt x="36222" y="106968"/>
                        <a:pt x="55617" y="118016"/>
                      </a:cubicBezTo>
                      <a:cubicBezTo>
                        <a:pt x="76486" y="129555"/>
                        <a:pt x="101038" y="136921"/>
                        <a:pt x="124117" y="130537"/>
                      </a:cubicBezTo>
                      <a:cubicBezTo>
                        <a:pt x="149651" y="123417"/>
                        <a:pt x="168801" y="98375"/>
                        <a:pt x="181814" y="76524"/>
                      </a:cubicBezTo>
                      <a:cubicBezTo>
                        <a:pt x="188933" y="64248"/>
                        <a:pt x="196299" y="51972"/>
                        <a:pt x="203419" y="39696"/>
                      </a:cubicBezTo>
                      <a:cubicBezTo>
                        <a:pt x="207347" y="32821"/>
                        <a:pt x="211767" y="26438"/>
                        <a:pt x="215695" y="19809"/>
                      </a:cubicBezTo>
                      <a:cubicBezTo>
                        <a:pt x="218396" y="14899"/>
                        <a:pt x="224534" y="8270"/>
                        <a:pt x="220851" y="2623"/>
                      </a:cubicBezTo>
                      <a:cubicBezTo>
                        <a:pt x="220605" y="1886"/>
                        <a:pt x="220360" y="1395"/>
                        <a:pt x="220114" y="1150"/>
                      </a:cubicBezTo>
                      <a:close/>
                      <a:moveTo>
                        <a:pt x="9706" y="79224"/>
                      </a:moveTo>
                      <a:cubicBezTo>
                        <a:pt x="9706" y="79224"/>
                        <a:pt x="9706" y="79224"/>
                        <a:pt x="9706" y="79224"/>
                      </a:cubicBezTo>
                      <a:lnTo>
                        <a:pt x="9706" y="79224"/>
                      </a:lnTo>
                      <a:cubicBezTo>
                        <a:pt x="9460" y="79224"/>
                        <a:pt x="9460" y="79224"/>
                        <a:pt x="9706" y="79224"/>
                      </a:cubicBezTo>
                      <a:cubicBezTo>
                        <a:pt x="9460" y="79224"/>
                        <a:pt x="9460" y="79224"/>
                        <a:pt x="9706" y="79224"/>
                      </a:cubicBezTo>
                      <a:close/>
                      <a:moveTo>
                        <a:pt x="203910" y="14899"/>
                      </a:moveTo>
                      <a:lnTo>
                        <a:pt x="203910" y="14899"/>
                      </a:lnTo>
                      <a:cubicBezTo>
                        <a:pt x="203910" y="14899"/>
                        <a:pt x="203910" y="15144"/>
                        <a:pt x="203665" y="15144"/>
                      </a:cubicBezTo>
                      <a:cubicBezTo>
                        <a:pt x="203665" y="15144"/>
                        <a:pt x="203665" y="15144"/>
                        <a:pt x="203910" y="14899"/>
                      </a:cubicBezTo>
                      <a:cubicBezTo>
                        <a:pt x="203665" y="14899"/>
                        <a:pt x="203910" y="14899"/>
                        <a:pt x="203910" y="14899"/>
                      </a:cubicBezTo>
                      <a:cubicBezTo>
                        <a:pt x="203910" y="14899"/>
                        <a:pt x="203910" y="14899"/>
                        <a:pt x="203910" y="14899"/>
                      </a:cubicBezTo>
                      <a:close/>
                      <a:moveTo>
                        <a:pt x="175430" y="79961"/>
                      </a:moveTo>
                      <a:cubicBezTo>
                        <a:pt x="175430" y="79961"/>
                        <a:pt x="175430" y="79961"/>
                        <a:pt x="175430" y="79961"/>
                      </a:cubicBezTo>
                      <a:lnTo>
                        <a:pt x="175430" y="79961"/>
                      </a:lnTo>
                      <a:lnTo>
                        <a:pt x="175430" y="79961"/>
                      </a:ln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9D39C21-6C2C-4745-A274-E03DAA958F95}"/>
                    </a:ext>
                  </a:extLst>
                </p:cNvPr>
                <p:cNvSpPr/>
                <p:nvPr/>
              </p:nvSpPr>
              <p:spPr>
                <a:xfrm>
                  <a:off x="6232143" y="5405740"/>
                  <a:ext cx="83038" cy="42103"/>
                </a:xfrm>
                <a:custGeom>
                  <a:avLst/>
                  <a:gdLst>
                    <a:gd name="connsiteX0" fmla="*/ 69973 w 83038"/>
                    <a:gd name="connsiteY0" fmla="*/ 40012 h 42103"/>
                    <a:gd name="connsiteX1" fmla="*/ 82739 w 83038"/>
                    <a:gd name="connsiteY1" fmla="*/ 41730 h 42103"/>
                    <a:gd name="connsiteX2" fmla="*/ 78811 w 83038"/>
                    <a:gd name="connsiteY2" fmla="*/ 36329 h 42103"/>
                    <a:gd name="connsiteX3" fmla="*/ 22588 w 83038"/>
                    <a:gd name="connsiteY3" fmla="*/ 1711 h 42103"/>
                    <a:gd name="connsiteX4" fmla="*/ 16695 w 83038"/>
                    <a:gd name="connsiteY4" fmla="*/ 729 h 42103"/>
                    <a:gd name="connsiteX5" fmla="*/ 0 w 83038"/>
                    <a:gd name="connsiteY5" fmla="*/ 21352 h 42103"/>
                    <a:gd name="connsiteX6" fmla="*/ 1964 w 83038"/>
                    <a:gd name="connsiteY6" fmla="*/ 22825 h 42103"/>
                    <a:gd name="connsiteX7" fmla="*/ 69973 w 83038"/>
                    <a:gd name="connsiteY7" fmla="*/ 40012 h 42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038" h="42103">
                      <a:moveTo>
                        <a:pt x="69973" y="40012"/>
                      </a:moveTo>
                      <a:cubicBezTo>
                        <a:pt x="75128" y="42221"/>
                        <a:pt x="76847" y="42467"/>
                        <a:pt x="82739" y="41730"/>
                      </a:cubicBezTo>
                      <a:cubicBezTo>
                        <a:pt x="83722" y="41239"/>
                        <a:pt x="82248" y="39029"/>
                        <a:pt x="78811" y="36329"/>
                      </a:cubicBezTo>
                      <a:cubicBezTo>
                        <a:pt x="75619" y="33874"/>
                        <a:pt x="30444" y="8831"/>
                        <a:pt x="22588" y="1711"/>
                      </a:cubicBezTo>
                      <a:cubicBezTo>
                        <a:pt x="21115" y="238"/>
                        <a:pt x="18905" y="-744"/>
                        <a:pt x="16695" y="729"/>
                      </a:cubicBezTo>
                      <a:cubicBezTo>
                        <a:pt x="9575" y="5394"/>
                        <a:pt x="246" y="20616"/>
                        <a:pt x="0" y="21352"/>
                      </a:cubicBezTo>
                      <a:cubicBezTo>
                        <a:pt x="491" y="22089"/>
                        <a:pt x="982" y="22580"/>
                        <a:pt x="1964" y="22825"/>
                      </a:cubicBezTo>
                      <a:cubicBezTo>
                        <a:pt x="16450" y="25526"/>
                        <a:pt x="67763" y="39029"/>
                        <a:pt x="69973" y="40012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22F229-8180-4E00-A71A-FBF850B75083}"/>
                  </a:ext>
                </a:extLst>
              </p:cNvPr>
              <p:cNvSpPr/>
              <p:nvPr/>
            </p:nvSpPr>
            <p:spPr>
              <a:xfrm flipH="1">
                <a:off x="1717090" y="4427443"/>
                <a:ext cx="646" cy="546878"/>
              </a:xfrm>
              <a:custGeom>
                <a:avLst/>
                <a:gdLst>
                  <a:gd name="connsiteX0" fmla="*/ 0 w 491"/>
                  <a:gd name="connsiteY0" fmla="*/ 0 h 415415"/>
                  <a:gd name="connsiteX1" fmla="*/ 491 w 491"/>
                  <a:gd name="connsiteY1" fmla="*/ 415416 h 41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1" h="415415">
                    <a:moveTo>
                      <a:pt x="0" y="0"/>
                    </a:moveTo>
                    <a:cubicBezTo>
                      <a:pt x="491" y="45421"/>
                      <a:pt x="491" y="340533"/>
                      <a:pt x="491" y="415416"/>
                    </a:cubicBezTo>
                  </a:path>
                </a:pathLst>
              </a:custGeom>
              <a:solidFill>
                <a:srgbClr val="58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C364F8F-5695-45AF-9B24-9422CCE2B284}"/>
                  </a:ext>
                </a:extLst>
              </p:cNvPr>
              <p:cNvSpPr/>
              <p:nvPr/>
            </p:nvSpPr>
            <p:spPr>
              <a:xfrm flipH="1">
                <a:off x="1604404" y="5167057"/>
                <a:ext cx="1770790" cy="960452"/>
              </a:xfrm>
              <a:custGeom>
                <a:avLst/>
                <a:gdLst>
                  <a:gd name="connsiteX0" fmla="*/ 1657455 w 1657455"/>
                  <a:gd name="connsiteY0" fmla="*/ 0 h 934693"/>
                  <a:gd name="connsiteX1" fmla="*/ 287069 w 1657455"/>
                  <a:gd name="connsiteY1" fmla="*/ 754572 h 934693"/>
                  <a:gd name="connsiteX2" fmla="*/ 274814 w 1657455"/>
                  <a:gd name="connsiteY2" fmla="*/ 763577 h 934693"/>
                  <a:gd name="connsiteX3" fmla="*/ 267264 w 1657455"/>
                  <a:gd name="connsiteY3" fmla="*/ 755779 h 934693"/>
                  <a:gd name="connsiteX4" fmla="*/ 314900 w 1657455"/>
                  <a:gd name="connsiteY4" fmla="*/ 230795 h 934693"/>
                  <a:gd name="connsiteX5" fmla="*/ 0 w 1657455"/>
                  <a:gd name="connsiteY5" fmla="*/ 932717 h 934693"/>
                  <a:gd name="connsiteX6" fmla="*/ 126622 w 1657455"/>
                  <a:gd name="connsiteY6" fmla="*/ 927448 h 934693"/>
                  <a:gd name="connsiteX7" fmla="*/ 205820 w 1657455"/>
                  <a:gd name="connsiteY7" fmla="*/ 928933 h 934693"/>
                  <a:gd name="connsiteX8" fmla="*/ 215447 w 1657455"/>
                  <a:gd name="connsiteY8" fmla="*/ 932491 h 934693"/>
                  <a:gd name="connsiteX9" fmla="*/ 268269 w 1657455"/>
                  <a:gd name="connsiteY9" fmla="*/ 933744 h 934693"/>
                  <a:gd name="connsiteX10" fmla="*/ 307568 w 1657455"/>
                  <a:gd name="connsiteY10" fmla="*/ 927432 h 934693"/>
                  <a:gd name="connsiteX11" fmla="*/ 320627 w 1657455"/>
                  <a:gd name="connsiteY11" fmla="*/ 926786 h 934693"/>
                  <a:gd name="connsiteX12" fmla="*/ 350118 w 1657455"/>
                  <a:gd name="connsiteY12" fmla="*/ 921867 h 934693"/>
                  <a:gd name="connsiteX13" fmla="*/ 441854 w 1657455"/>
                  <a:gd name="connsiteY13" fmla="*/ 919812 h 934693"/>
                  <a:gd name="connsiteX14" fmla="*/ 1657455 w 1657455"/>
                  <a:gd name="connsiteY14" fmla="*/ 300266 h 934693"/>
                  <a:gd name="connsiteX0" fmla="*/ 1711547 w 1711547"/>
                  <a:gd name="connsiteY0" fmla="*/ 0 h 978482"/>
                  <a:gd name="connsiteX1" fmla="*/ 287069 w 1711547"/>
                  <a:gd name="connsiteY1" fmla="*/ 798361 h 978482"/>
                  <a:gd name="connsiteX2" fmla="*/ 274814 w 1711547"/>
                  <a:gd name="connsiteY2" fmla="*/ 807366 h 978482"/>
                  <a:gd name="connsiteX3" fmla="*/ 267264 w 1711547"/>
                  <a:gd name="connsiteY3" fmla="*/ 799568 h 978482"/>
                  <a:gd name="connsiteX4" fmla="*/ 314900 w 1711547"/>
                  <a:gd name="connsiteY4" fmla="*/ 274584 h 978482"/>
                  <a:gd name="connsiteX5" fmla="*/ 0 w 1711547"/>
                  <a:gd name="connsiteY5" fmla="*/ 976506 h 978482"/>
                  <a:gd name="connsiteX6" fmla="*/ 126622 w 1711547"/>
                  <a:gd name="connsiteY6" fmla="*/ 971237 h 978482"/>
                  <a:gd name="connsiteX7" fmla="*/ 205820 w 1711547"/>
                  <a:gd name="connsiteY7" fmla="*/ 972722 h 978482"/>
                  <a:gd name="connsiteX8" fmla="*/ 215447 w 1711547"/>
                  <a:gd name="connsiteY8" fmla="*/ 976280 h 978482"/>
                  <a:gd name="connsiteX9" fmla="*/ 268269 w 1711547"/>
                  <a:gd name="connsiteY9" fmla="*/ 977533 h 978482"/>
                  <a:gd name="connsiteX10" fmla="*/ 307568 w 1711547"/>
                  <a:gd name="connsiteY10" fmla="*/ 971221 h 978482"/>
                  <a:gd name="connsiteX11" fmla="*/ 320627 w 1711547"/>
                  <a:gd name="connsiteY11" fmla="*/ 970575 h 978482"/>
                  <a:gd name="connsiteX12" fmla="*/ 350118 w 1711547"/>
                  <a:gd name="connsiteY12" fmla="*/ 965656 h 978482"/>
                  <a:gd name="connsiteX13" fmla="*/ 441854 w 1711547"/>
                  <a:gd name="connsiteY13" fmla="*/ 963601 h 978482"/>
                  <a:gd name="connsiteX14" fmla="*/ 1657455 w 1711547"/>
                  <a:gd name="connsiteY14" fmla="*/ 344055 h 978482"/>
                  <a:gd name="connsiteX15" fmla="*/ 1711547 w 1711547"/>
                  <a:gd name="connsiteY15" fmla="*/ 0 h 978482"/>
                  <a:gd name="connsiteX0" fmla="*/ 1711547 w 1763062"/>
                  <a:gd name="connsiteY0" fmla="*/ 0 h 978482"/>
                  <a:gd name="connsiteX1" fmla="*/ 287069 w 1763062"/>
                  <a:gd name="connsiteY1" fmla="*/ 798361 h 978482"/>
                  <a:gd name="connsiteX2" fmla="*/ 274814 w 1763062"/>
                  <a:gd name="connsiteY2" fmla="*/ 807366 h 978482"/>
                  <a:gd name="connsiteX3" fmla="*/ 267264 w 1763062"/>
                  <a:gd name="connsiteY3" fmla="*/ 799568 h 978482"/>
                  <a:gd name="connsiteX4" fmla="*/ 314900 w 1763062"/>
                  <a:gd name="connsiteY4" fmla="*/ 274584 h 978482"/>
                  <a:gd name="connsiteX5" fmla="*/ 0 w 1763062"/>
                  <a:gd name="connsiteY5" fmla="*/ 976506 h 978482"/>
                  <a:gd name="connsiteX6" fmla="*/ 126622 w 1763062"/>
                  <a:gd name="connsiteY6" fmla="*/ 971237 h 978482"/>
                  <a:gd name="connsiteX7" fmla="*/ 205820 w 1763062"/>
                  <a:gd name="connsiteY7" fmla="*/ 972722 h 978482"/>
                  <a:gd name="connsiteX8" fmla="*/ 215447 w 1763062"/>
                  <a:gd name="connsiteY8" fmla="*/ 976280 h 978482"/>
                  <a:gd name="connsiteX9" fmla="*/ 268269 w 1763062"/>
                  <a:gd name="connsiteY9" fmla="*/ 977533 h 978482"/>
                  <a:gd name="connsiteX10" fmla="*/ 307568 w 1763062"/>
                  <a:gd name="connsiteY10" fmla="*/ 971221 h 978482"/>
                  <a:gd name="connsiteX11" fmla="*/ 320627 w 1763062"/>
                  <a:gd name="connsiteY11" fmla="*/ 970575 h 978482"/>
                  <a:gd name="connsiteX12" fmla="*/ 350118 w 1763062"/>
                  <a:gd name="connsiteY12" fmla="*/ 965656 h 978482"/>
                  <a:gd name="connsiteX13" fmla="*/ 441854 w 1763062"/>
                  <a:gd name="connsiteY13" fmla="*/ 963601 h 978482"/>
                  <a:gd name="connsiteX14" fmla="*/ 1763062 w 1763062"/>
                  <a:gd name="connsiteY14" fmla="*/ 204963 h 978482"/>
                  <a:gd name="connsiteX15" fmla="*/ 1711547 w 1763062"/>
                  <a:gd name="connsiteY15" fmla="*/ 0 h 978482"/>
                  <a:gd name="connsiteX0" fmla="*/ 1711547 w 1763062"/>
                  <a:gd name="connsiteY0" fmla="*/ 0 h 978482"/>
                  <a:gd name="connsiteX1" fmla="*/ 287069 w 1763062"/>
                  <a:gd name="connsiteY1" fmla="*/ 798361 h 978482"/>
                  <a:gd name="connsiteX2" fmla="*/ 274814 w 1763062"/>
                  <a:gd name="connsiteY2" fmla="*/ 807366 h 978482"/>
                  <a:gd name="connsiteX3" fmla="*/ 267264 w 1763062"/>
                  <a:gd name="connsiteY3" fmla="*/ 799568 h 978482"/>
                  <a:gd name="connsiteX4" fmla="*/ 314900 w 1763062"/>
                  <a:gd name="connsiteY4" fmla="*/ 274584 h 978482"/>
                  <a:gd name="connsiteX5" fmla="*/ 0 w 1763062"/>
                  <a:gd name="connsiteY5" fmla="*/ 976506 h 978482"/>
                  <a:gd name="connsiteX6" fmla="*/ 126622 w 1763062"/>
                  <a:gd name="connsiteY6" fmla="*/ 971237 h 978482"/>
                  <a:gd name="connsiteX7" fmla="*/ 205820 w 1763062"/>
                  <a:gd name="connsiteY7" fmla="*/ 972722 h 978482"/>
                  <a:gd name="connsiteX8" fmla="*/ 215447 w 1763062"/>
                  <a:gd name="connsiteY8" fmla="*/ 976280 h 978482"/>
                  <a:gd name="connsiteX9" fmla="*/ 268269 w 1763062"/>
                  <a:gd name="connsiteY9" fmla="*/ 977533 h 978482"/>
                  <a:gd name="connsiteX10" fmla="*/ 307568 w 1763062"/>
                  <a:gd name="connsiteY10" fmla="*/ 971221 h 978482"/>
                  <a:gd name="connsiteX11" fmla="*/ 320627 w 1763062"/>
                  <a:gd name="connsiteY11" fmla="*/ 970575 h 978482"/>
                  <a:gd name="connsiteX12" fmla="*/ 350118 w 1763062"/>
                  <a:gd name="connsiteY12" fmla="*/ 965656 h 978482"/>
                  <a:gd name="connsiteX13" fmla="*/ 441854 w 1763062"/>
                  <a:gd name="connsiteY13" fmla="*/ 963601 h 978482"/>
                  <a:gd name="connsiteX14" fmla="*/ 1763062 w 1763062"/>
                  <a:gd name="connsiteY14" fmla="*/ 204963 h 978482"/>
                  <a:gd name="connsiteX15" fmla="*/ 1711547 w 1763062"/>
                  <a:gd name="connsiteY15" fmla="*/ 0 h 978482"/>
                  <a:gd name="connsiteX0" fmla="*/ 1672910 w 1763062"/>
                  <a:gd name="connsiteY0" fmla="*/ 0 h 960452"/>
                  <a:gd name="connsiteX1" fmla="*/ 287069 w 1763062"/>
                  <a:gd name="connsiteY1" fmla="*/ 780331 h 960452"/>
                  <a:gd name="connsiteX2" fmla="*/ 274814 w 1763062"/>
                  <a:gd name="connsiteY2" fmla="*/ 789336 h 960452"/>
                  <a:gd name="connsiteX3" fmla="*/ 267264 w 1763062"/>
                  <a:gd name="connsiteY3" fmla="*/ 781538 h 960452"/>
                  <a:gd name="connsiteX4" fmla="*/ 314900 w 1763062"/>
                  <a:gd name="connsiteY4" fmla="*/ 256554 h 960452"/>
                  <a:gd name="connsiteX5" fmla="*/ 0 w 1763062"/>
                  <a:gd name="connsiteY5" fmla="*/ 958476 h 960452"/>
                  <a:gd name="connsiteX6" fmla="*/ 126622 w 1763062"/>
                  <a:gd name="connsiteY6" fmla="*/ 953207 h 960452"/>
                  <a:gd name="connsiteX7" fmla="*/ 205820 w 1763062"/>
                  <a:gd name="connsiteY7" fmla="*/ 954692 h 960452"/>
                  <a:gd name="connsiteX8" fmla="*/ 215447 w 1763062"/>
                  <a:gd name="connsiteY8" fmla="*/ 958250 h 960452"/>
                  <a:gd name="connsiteX9" fmla="*/ 268269 w 1763062"/>
                  <a:gd name="connsiteY9" fmla="*/ 959503 h 960452"/>
                  <a:gd name="connsiteX10" fmla="*/ 307568 w 1763062"/>
                  <a:gd name="connsiteY10" fmla="*/ 953191 h 960452"/>
                  <a:gd name="connsiteX11" fmla="*/ 320627 w 1763062"/>
                  <a:gd name="connsiteY11" fmla="*/ 952545 h 960452"/>
                  <a:gd name="connsiteX12" fmla="*/ 350118 w 1763062"/>
                  <a:gd name="connsiteY12" fmla="*/ 947626 h 960452"/>
                  <a:gd name="connsiteX13" fmla="*/ 441854 w 1763062"/>
                  <a:gd name="connsiteY13" fmla="*/ 945571 h 960452"/>
                  <a:gd name="connsiteX14" fmla="*/ 1763062 w 1763062"/>
                  <a:gd name="connsiteY14" fmla="*/ 186933 h 960452"/>
                  <a:gd name="connsiteX15" fmla="*/ 1672910 w 1763062"/>
                  <a:gd name="connsiteY15" fmla="*/ 0 h 960452"/>
                  <a:gd name="connsiteX0" fmla="*/ 1672910 w 1763062"/>
                  <a:gd name="connsiteY0" fmla="*/ 0 h 960452"/>
                  <a:gd name="connsiteX1" fmla="*/ 287069 w 1763062"/>
                  <a:gd name="connsiteY1" fmla="*/ 780331 h 960452"/>
                  <a:gd name="connsiteX2" fmla="*/ 274814 w 1763062"/>
                  <a:gd name="connsiteY2" fmla="*/ 789336 h 960452"/>
                  <a:gd name="connsiteX3" fmla="*/ 267264 w 1763062"/>
                  <a:gd name="connsiteY3" fmla="*/ 781538 h 960452"/>
                  <a:gd name="connsiteX4" fmla="*/ 314900 w 1763062"/>
                  <a:gd name="connsiteY4" fmla="*/ 256554 h 960452"/>
                  <a:gd name="connsiteX5" fmla="*/ 0 w 1763062"/>
                  <a:gd name="connsiteY5" fmla="*/ 958476 h 960452"/>
                  <a:gd name="connsiteX6" fmla="*/ 126622 w 1763062"/>
                  <a:gd name="connsiteY6" fmla="*/ 953207 h 960452"/>
                  <a:gd name="connsiteX7" fmla="*/ 205820 w 1763062"/>
                  <a:gd name="connsiteY7" fmla="*/ 954692 h 960452"/>
                  <a:gd name="connsiteX8" fmla="*/ 215447 w 1763062"/>
                  <a:gd name="connsiteY8" fmla="*/ 958250 h 960452"/>
                  <a:gd name="connsiteX9" fmla="*/ 268269 w 1763062"/>
                  <a:gd name="connsiteY9" fmla="*/ 959503 h 960452"/>
                  <a:gd name="connsiteX10" fmla="*/ 307568 w 1763062"/>
                  <a:gd name="connsiteY10" fmla="*/ 953191 h 960452"/>
                  <a:gd name="connsiteX11" fmla="*/ 320627 w 1763062"/>
                  <a:gd name="connsiteY11" fmla="*/ 952545 h 960452"/>
                  <a:gd name="connsiteX12" fmla="*/ 350118 w 1763062"/>
                  <a:gd name="connsiteY12" fmla="*/ 947626 h 960452"/>
                  <a:gd name="connsiteX13" fmla="*/ 441854 w 1763062"/>
                  <a:gd name="connsiteY13" fmla="*/ 945571 h 960452"/>
                  <a:gd name="connsiteX14" fmla="*/ 1763062 w 1763062"/>
                  <a:gd name="connsiteY14" fmla="*/ 186933 h 960452"/>
                  <a:gd name="connsiteX15" fmla="*/ 1672910 w 1763062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70790" h="960452">
                    <a:moveTo>
                      <a:pt x="1672910" y="0"/>
                    </a:moveTo>
                    <a:cubicBezTo>
                      <a:pt x="1590490" y="47836"/>
                      <a:pt x="299674" y="765140"/>
                      <a:pt x="287069" y="780331"/>
                    </a:cubicBezTo>
                    <a:lnTo>
                      <a:pt x="274814" y="789336"/>
                    </a:lnTo>
                    <a:lnTo>
                      <a:pt x="267264" y="781538"/>
                    </a:lnTo>
                    <a:cubicBezTo>
                      <a:pt x="194431" y="675131"/>
                      <a:pt x="202341" y="495527"/>
                      <a:pt x="314900" y="256554"/>
                    </a:cubicBezTo>
                    <a:cubicBezTo>
                      <a:pt x="98321" y="473360"/>
                      <a:pt x="95517" y="491819"/>
                      <a:pt x="0" y="958476"/>
                    </a:cubicBezTo>
                    <a:cubicBezTo>
                      <a:pt x="40035" y="952857"/>
                      <a:pt x="82967" y="952388"/>
                      <a:pt x="126622" y="953207"/>
                    </a:cubicBezTo>
                    <a:lnTo>
                      <a:pt x="205820" y="954692"/>
                    </a:lnTo>
                    <a:lnTo>
                      <a:pt x="215447" y="958250"/>
                    </a:lnTo>
                    <a:cubicBezTo>
                      <a:pt x="229803" y="960621"/>
                      <a:pt x="247382" y="961139"/>
                      <a:pt x="268269" y="959503"/>
                    </a:cubicBezTo>
                    <a:lnTo>
                      <a:pt x="307568" y="953191"/>
                    </a:lnTo>
                    <a:lnTo>
                      <a:pt x="320627" y="952545"/>
                    </a:lnTo>
                    <a:lnTo>
                      <a:pt x="350118" y="947626"/>
                    </a:lnTo>
                    <a:lnTo>
                      <a:pt x="441854" y="945571"/>
                    </a:lnTo>
                    <a:cubicBezTo>
                      <a:pt x="951271" y="907959"/>
                      <a:pt x="1601628" y="430576"/>
                      <a:pt x="1770790" y="186933"/>
                    </a:cubicBezTo>
                    <a:cubicBezTo>
                      <a:pt x="1708971" y="73965"/>
                      <a:pt x="1711546" y="89786"/>
                      <a:pt x="1672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4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DBE4A6F-ED6C-437F-BFB6-45D14098FD8F}"/>
              </a:ext>
            </a:extLst>
          </p:cNvPr>
          <p:cNvGrpSpPr/>
          <p:nvPr/>
        </p:nvGrpSpPr>
        <p:grpSpPr>
          <a:xfrm>
            <a:off x="3695398" y="5010546"/>
            <a:ext cx="1458921" cy="1411968"/>
            <a:chOff x="8155430" y="3750289"/>
            <a:chExt cx="2089556" cy="2022306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B5A184F-C4C3-4157-9093-D09669C154B9}"/>
                </a:ext>
              </a:extLst>
            </p:cNvPr>
            <p:cNvSpPr/>
            <p:nvPr/>
          </p:nvSpPr>
          <p:spPr>
            <a:xfrm>
              <a:off x="8181798" y="3750289"/>
              <a:ext cx="1661861" cy="1810126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1A7DDB1-88B8-41CB-8B0C-344A2BFE3802}"/>
                </a:ext>
              </a:extLst>
            </p:cNvPr>
            <p:cNvSpPr/>
            <p:nvPr/>
          </p:nvSpPr>
          <p:spPr>
            <a:xfrm>
              <a:off x="8155430" y="5180594"/>
              <a:ext cx="2089556" cy="592001"/>
            </a:xfrm>
            <a:custGeom>
              <a:avLst/>
              <a:gdLst>
                <a:gd name="connsiteX0" fmla="*/ 635355 w 2142989"/>
                <a:gd name="connsiteY0" fmla="*/ 0 h 607139"/>
                <a:gd name="connsiteX1" fmla="*/ 622207 w 2142989"/>
                <a:gd name="connsiteY1" fmla="*/ 57115 h 607139"/>
                <a:gd name="connsiteX2" fmla="*/ 809166 w 2142989"/>
                <a:gd name="connsiteY2" fmla="*/ 130666 h 607139"/>
                <a:gd name="connsiteX3" fmla="*/ 976812 w 2142989"/>
                <a:gd name="connsiteY3" fmla="*/ 147513 h 607139"/>
                <a:gd name="connsiteX4" fmla="*/ 1126791 w 2142989"/>
                <a:gd name="connsiteY4" fmla="*/ 149979 h 607139"/>
                <a:gd name="connsiteX5" fmla="*/ 1364291 w 2142989"/>
                <a:gd name="connsiteY5" fmla="*/ 113819 h 607139"/>
                <a:gd name="connsiteX6" fmla="*/ 1453046 w 2142989"/>
                <a:gd name="connsiteY6" fmla="*/ 72319 h 607139"/>
                <a:gd name="connsiteX7" fmla="*/ 1408668 w 2142989"/>
                <a:gd name="connsiteY7" fmla="*/ 36159 h 607139"/>
                <a:gd name="connsiteX8" fmla="*/ 1400861 w 2142989"/>
                <a:gd name="connsiteY8" fmla="*/ 19312 h 607139"/>
                <a:gd name="connsiteX9" fmla="*/ 1551661 w 2142989"/>
                <a:gd name="connsiteY9" fmla="*/ 43555 h 607139"/>
                <a:gd name="connsiteX10" fmla="*/ 1809706 w 2142989"/>
                <a:gd name="connsiteY10" fmla="*/ 115874 h 607139"/>
                <a:gd name="connsiteX11" fmla="*/ 2023785 w 2142989"/>
                <a:gd name="connsiteY11" fmla="*/ 251471 h 607139"/>
                <a:gd name="connsiteX12" fmla="*/ 2111717 w 2142989"/>
                <a:gd name="connsiteY12" fmla="*/ 429390 h 607139"/>
                <a:gd name="connsiteX13" fmla="*/ 2142535 w 2142989"/>
                <a:gd name="connsiteY13" fmla="*/ 602841 h 607139"/>
                <a:gd name="connsiteX14" fmla="*/ 2142989 w 2142989"/>
                <a:gd name="connsiteY14" fmla="*/ 607139 h 607139"/>
                <a:gd name="connsiteX15" fmla="*/ 0 w 2142989"/>
                <a:gd name="connsiteY15" fmla="*/ 607139 h 607139"/>
                <a:gd name="connsiteX16" fmla="*/ 8733 w 2142989"/>
                <a:gd name="connsiteY16" fmla="*/ 569917 h 607139"/>
                <a:gd name="connsiteX17" fmla="*/ 88859 w 2142989"/>
                <a:gd name="connsiteY17" fmla="*/ 375562 h 607139"/>
                <a:gd name="connsiteX18" fmla="*/ 105706 w 2142989"/>
                <a:gd name="connsiteY18" fmla="*/ 354196 h 607139"/>
                <a:gd name="connsiteX19" fmla="*/ 271298 w 2142989"/>
                <a:gd name="connsiteY19" fmla="*/ 192301 h 607139"/>
                <a:gd name="connsiteX20" fmla="*/ 303759 w 2142989"/>
                <a:gd name="connsiteY20" fmla="*/ 158197 h 607139"/>
                <a:gd name="connsiteX21" fmla="*/ 364572 w 2142989"/>
                <a:gd name="connsiteY21" fmla="*/ 103957 h 607139"/>
                <a:gd name="connsiteX22" fmla="*/ 635355 w 2142989"/>
                <a:gd name="connsiteY22" fmla="*/ 0 h 60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2989" h="607139">
                  <a:moveTo>
                    <a:pt x="635355" y="0"/>
                  </a:moveTo>
                  <a:cubicBezTo>
                    <a:pt x="557285" y="36159"/>
                    <a:pt x="603716" y="44377"/>
                    <a:pt x="622207" y="57115"/>
                  </a:cubicBezTo>
                  <a:cubicBezTo>
                    <a:pt x="697811" y="108067"/>
                    <a:pt x="800127" y="127379"/>
                    <a:pt x="809166" y="130666"/>
                  </a:cubicBezTo>
                  <a:cubicBezTo>
                    <a:pt x="856419" y="147513"/>
                    <a:pt x="927505" y="141761"/>
                    <a:pt x="976812" y="147513"/>
                  </a:cubicBezTo>
                  <a:cubicBezTo>
                    <a:pt x="1026531" y="153266"/>
                    <a:pt x="1077072" y="152855"/>
                    <a:pt x="1126791" y="149979"/>
                  </a:cubicBezTo>
                  <a:cubicBezTo>
                    <a:pt x="1206917" y="145458"/>
                    <a:pt x="1287453" y="140117"/>
                    <a:pt x="1364291" y="113819"/>
                  </a:cubicBezTo>
                  <a:cubicBezTo>
                    <a:pt x="1394698" y="103547"/>
                    <a:pt x="1424283" y="90809"/>
                    <a:pt x="1453046" y="72319"/>
                  </a:cubicBezTo>
                  <a:cubicBezTo>
                    <a:pt x="1437432" y="59581"/>
                    <a:pt x="1421407" y="50130"/>
                    <a:pt x="1408668" y="36159"/>
                  </a:cubicBezTo>
                  <a:cubicBezTo>
                    <a:pt x="1404560" y="31640"/>
                    <a:pt x="1396342" y="27941"/>
                    <a:pt x="1400861" y="19312"/>
                  </a:cubicBezTo>
                  <a:cubicBezTo>
                    <a:pt x="1438664" y="26298"/>
                    <a:pt x="1514270" y="34926"/>
                    <a:pt x="1551661" y="43555"/>
                  </a:cubicBezTo>
                  <a:cubicBezTo>
                    <a:pt x="1639593" y="60813"/>
                    <a:pt x="1726294" y="82180"/>
                    <a:pt x="1809706" y="115874"/>
                  </a:cubicBezTo>
                  <a:cubicBezTo>
                    <a:pt x="1889421" y="147923"/>
                    <a:pt x="1962973" y="189424"/>
                    <a:pt x="2023785" y="251471"/>
                  </a:cubicBezTo>
                  <a:cubicBezTo>
                    <a:pt x="2072681" y="301601"/>
                    <a:pt x="2098159" y="361181"/>
                    <a:pt x="2111717" y="429390"/>
                  </a:cubicBezTo>
                  <a:cubicBezTo>
                    <a:pt x="2123223" y="487122"/>
                    <a:pt x="2133906" y="544853"/>
                    <a:pt x="2142535" y="602841"/>
                  </a:cubicBezTo>
                  <a:lnTo>
                    <a:pt x="2142989" y="607139"/>
                  </a:lnTo>
                  <a:lnTo>
                    <a:pt x="0" y="607139"/>
                  </a:lnTo>
                  <a:lnTo>
                    <a:pt x="8733" y="569917"/>
                  </a:lnTo>
                  <a:cubicBezTo>
                    <a:pt x="27634" y="502119"/>
                    <a:pt x="53110" y="436786"/>
                    <a:pt x="88859" y="375562"/>
                  </a:cubicBezTo>
                  <a:cubicBezTo>
                    <a:pt x="93379" y="367755"/>
                    <a:pt x="99132" y="360360"/>
                    <a:pt x="105706" y="354196"/>
                  </a:cubicBezTo>
                  <a:cubicBezTo>
                    <a:pt x="160766" y="300367"/>
                    <a:pt x="216238" y="246540"/>
                    <a:pt x="271298" y="192301"/>
                  </a:cubicBezTo>
                  <a:cubicBezTo>
                    <a:pt x="279105" y="178330"/>
                    <a:pt x="292255" y="168469"/>
                    <a:pt x="303759" y="158197"/>
                  </a:cubicBezTo>
                  <a:cubicBezTo>
                    <a:pt x="323893" y="139705"/>
                    <a:pt x="344849" y="122448"/>
                    <a:pt x="364572" y="103957"/>
                  </a:cubicBezTo>
                  <a:cubicBezTo>
                    <a:pt x="371969" y="98206"/>
                    <a:pt x="522769" y="27119"/>
                    <a:pt x="635355" y="0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FA2284D-B06F-4029-8F54-EC344F2F5A5A}"/>
                </a:ext>
              </a:extLst>
            </p:cNvPr>
            <p:cNvSpPr/>
            <p:nvPr/>
          </p:nvSpPr>
          <p:spPr>
            <a:xfrm>
              <a:off x="8497851" y="4083513"/>
              <a:ext cx="1081607" cy="160111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635DAA9-D7C0-4074-BA5E-C5E57E82C711}"/>
                </a:ext>
              </a:extLst>
            </p:cNvPr>
            <p:cNvSpPr/>
            <p:nvPr/>
          </p:nvSpPr>
          <p:spPr>
            <a:xfrm>
              <a:off x="8899589" y="4812675"/>
              <a:ext cx="285667" cy="210511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454A25A-DFA9-4DBB-B4C4-914870C7B5A5}"/>
                </a:ext>
              </a:extLst>
            </p:cNvPr>
            <p:cNvGrpSpPr/>
            <p:nvPr/>
          </p:nvGrpSpPr>
          <p:grpSpPr>
            <a:xfrm>
              <a:off x="8531045" y="4944749"/>
              <a:ext cx="372272" cy="595973"/>
              <a:chOff x="8173311" y="5031951"/>
              <a:chExt cx="372272" cy="595973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B5717CE-734E-4C35-AC90-331226B67EC2}"/>
                  </a:ext>
                </a:extLst>
              </p:cNvPr>
              <p:cNvSpPr/>
              <p:nvPr/>
            </p:nvSpPr>
            <p:spPr>
              <a:xfrm>
                <a:off x="8173311" y="526204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63F17D0-C6C9-4784-84A1-1539E5A90B7C}"/>
                  </a:ext>
                </a:extLst>
              </p:cNvPr>
              <p:cNvSpPr/>
              <p:nvPr/>
            </p:nvSpPr>
            <p:spPr>
              <a:xfrm>
                <a:off x="8193193" y="5031951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910410D-6A3F-49B4-AED3-7D8653C81539}"/>
                  </a:ext>
                </a:extLst>
              </p:cNvPr>
              <p:cNvSpPr/>
              <p:nvPr/>
            </p:nvSpPr>
            <p:spPr>
              <a:xfrm>
                <a:off x="8331192" y="537389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594F830-D162-4BD8-A5C3-469E5EB458B6}"/>
                </a:ext>
              </a:extLst>
            </p:cNvPr>
            <p:cNvSpPr/>
            <p:nvPr/>
          </p:nvSpPr>
          <p:spPr>
            <a:xfrm>
              <a:off x="8957242" y="4942606"/>
              <a:ext cx="334660" cy="363324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0379C04-A638-497B-8BD1-2071ECD8EE2A}"/>
                </a:ext>
              </a:extLst>
            </p:cNvPr>
            <p:cNvSpPr/>
            <p:nvPr/>
          </p:nvSpPr>
          <p:spPr>
            <a:xfrm>
              <a:off x="8952834" y="4932180"/>
              <a:ext cx="227171" cy="9137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02937D5-76E5-494A-BB43-540B36B3E41F}"/>
                </a:ext>
              </a:extLst>
            </p:cNvPr>
            <p:cNvSpPr/>
            <p:nvPr/>
          </p:nvSpPr>
          <p:spPr>
            <a:xfrm>
              <a:off x="8923987" y="4812345"/>
              <a:ext cx="202731" cy="48641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8C01B05-B704-4D2A-9859-0517B8E06ECF}"/>
                </a:ext>
              </a:extLst>
            </p:cNvPr>
            <p:cNvSpPr/>
            <p:nvPr/>
          </p:nvSpPr>
          <p:spPr>
            <a:xfrm>
              <a:off x="8668771" y="4544237"/>
              <a:ext cx="155854" cy="41786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D7DAFD4-02BA-4263-9F3C-C4501FA0AE13}"/>
                </a:ext>
              </a:extLst>
            </p:cNvPr>
            <p:cNvSpPr/>
            <p:nvPr/>
          </p:nvSpPr>
          <p:spPr>
            <a:xfrm>
              <a:off x="8659957" y="4417033"/>
              <a:ext cx="127408" cy="41981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0D16469-7023-41C2-B3D7-801CBB2DEEBA}"/>
                </a:ext>
              </a:extLst>
            </p:cNvPr>
            <p:cNvSpPr/>
            <p:nvPr/>
          </p:nvSpPr>
          <p:spPr>
            <a:xfrm>
              <a:off x="8998909" y="4930275"/>
              <a:ext cx="145838" cy="58177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37C2C68-BDB3-4B67-971A-A9DB1D46ABC6}"/>
                </a:ext>
              </a:extLst>
            </p:cNvPr>
            <p:cNvSpPr/>
            <p:nvPr/>
          </p:nvSpPr>
          <p:spPr>
            <a:xfrm>
              <a:off x="9141653" y="4429769"/>
              <a:ext cx="142122" cy="58457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232FD40-47E8-42C4-988A-5DA3D9F69A09}"/>
                </a:ext>
              </a:extLst>
            </p:cNvPr>
            <p:cNvSpPr/>
            <p:nvPr/>
          </p:nvSpPr>
          <p:spPr>
            <a:xfrm>
              <a:off x="9133642" y="4329605"/>
              <a:ext cx="107262" cy="49257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C5B5B3D-5AE1-455D-BA86-7F15D769754E}"/>
                </a:ext>
              </a:extLst>
            </p:cNvPr>
            <p:cNvGrpSpPr/>
            <p:nvPr/>
          </p:nvGrpSpPr>
          <p:grpSpPr>
            <a:xfrm flipH="1">
              <a:off x="9387820" y="4896755"/>
              <a:ext cx="372272" cy="595973"/>
              <a:chOff x="8173311" y="5031951"/>
              <a:chExt cx="372272" cy="59597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2E8DE37-939B-4044-A70D-524D88CDC933}"/>
                  </a:ext>
                </a:extLst>
              </p:cNvPr>
              <p:cNvSpPr/>
              <p:nvPr/>
            </p:nvSpPr>
            <p:spPr>
              <a:xfrm>
                <a:off x="8173311" y="526204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EA9E8D3-BB5F-469A-B2F6-107A5F432A68}"/>
                  </a:ext>
                </a:extLst>
              </p:cNvPr>
              <p:cNvSpPr/>
              <p:nvPr/>
            </p:nvSpPr>
            <p:spPr>
              <a:xfrm>
                <a:off x="8193193" y="5031951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7A9ECE7-675A-44F6-A588-793674DC0816}"/>
                  </a:ext>
                </a:extLst>
              </p:cNvPr>
              <p:cNvSpPr/>
              <p:nvPr/>
            </p:nvSpPr>
            <p:spPr>
              <a:xfrm>
                <a:off x="8331192" y="537389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8D47C82-70D4-4DDB-8E32-63DFEEC16757}"/>
              </a:ext>
            </a:extLst>
          </p:cNvPr>
          <p:cNvGrpSpPr/>
          <p:nvPr/>
        </p:nvGrpSpPr>
        <p:grpSpPr>
          <a:xfrm>
            <a:off x="539176" y="5010546"/>
            <a:ext cx="1458921" cy="1411968"/>
            <a:chOff x="5646206" y="1747909"/>
            <a:chExt cx="1687379" cy="163307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319D28-D1FB-4A8D-8124-4797E6436B39}"/>
                </a:ext>
              </a:extLst>
            </p:cNvPr>
            <p:cNvGrpSpPr/>
            <p:nvPr/>
          </p:nvGrpSpPr>
          <p:grpSpPr>
            <a:xfrm>
              <a:off x="5646206" y="1747909"/>
              <a:ext cx="1687379" cy="1633073"/>
              <a:chOff x="5646206" y="1747909"/>
              <a:chExt cx="1687379" cy="1633073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0D11BE2-8ADE-4644-81E2-4B61C63D581E}"/>
                  </a:ext>
                </a:extLst>
              </p:cNvPr>
              <p:cNvSpPr/>
              <p:nvPr/>
            </p:nvSpPr>
            <p:spPr>
              <a:xfrm>
                <a:off x="5667499" y="1747909"/>
                <a:ext cx="1342002" cy="1461732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A82A1EC-60D3-48CB-9C43-F420F31A4283}"/>
                  </a:ext>
                </a:extLst>
              </p:cNvPr>
              <p:cNvSpPr/>
              <p:nvPr/>
            </p:nvSpPr>
            <p:spPr>
              <a:xfrm>
                <a:off x="5646206" y="2902924"/>
                <a:ext cx="1687379" cy="478058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690B0FF-7AA7-49A9-828F-161F3F4A1054}"/>
                  </a:ext>
                </a:extLst>
              </p:cNvPr>
              <p:cNvSpPr/>
              <p:nvPr/>
            </p:nvSpPr>
            <p:spPr>
              <a:xfrm>
                <a:off x="5922723" y="2016998"/>
                <a:ext cx="873430" cy="1292946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1B4A76E-7039-4246-A272-958C222EDBE7}"/>
                  </a:ext>
                </a:extLst>
              </p:cNvPr>
              <p:cNvSpPr/>
              <p:nvPr/>
            </p:nvSpPr>
            <p:spPr>
              <a:xfrm>
                <a:off x="6293691" y="2710741"/>
                <a:ext cx="270248" cy="29339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19662BE-6EAD-4345-B914-F7E4990276B1}"/>
                  </a:ext>
                </a:extLst>
              </p:cNvPr>
              <p:cNvSpPr/>
              <p:nvPr/>
            </p:nvSpPr>
            <p:spPr>
              <a:xfrm>
                <a:off x="6060742" y="2389045"/>
                <a:ext cx="125856" cy="33744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16AC23-C5E6-4B23-804B-62771DB89440}"/>
                  </a:ext>
                </a:extLst>
              </p:cNvPr>
              <p:cNvSpPr/>
              <p:nvPr/>
            </p:nvSpPr>
            <p:spPr>
              <a:xfrm>
                <a:off x="6053620" y="2286324"/>
                <a:ext cx="102886" cy="33901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001CE40-AC6C-4E64-8DAB-A486F6B8F63E}"/>
                  </a:ext>
                </a:extLst>
              </p:cNvPr>
              <p:cNvSpPr/>
              <p:nvPr/>
            </p:nvSpPr>
            <p:spPr>
              <a:xfrm>
                <a:off x="6442599" y="2296605"/>
                <a:ext cx="114768" cy="47206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0FBDCB-9103-447D-9C1A-74013BF2C792}"/>
                  </a:ext>
                </a:extLst>
              </p:cNvPr>
              <p:cNvSpPr/>
              <p:nvPr/>
            </p:nvSpPr>
            <p:spPr>
              <a:xfrm>
                <a:off x="6436162" y="2215726"/>
                <a:ext cx="86617" cy="3977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2E488DF-761D-4447-91F6-9BCC9BBA9315}"/>
                  </a:ext>
                </a:extLst>
              </p:cNvPr>
              <p:cNvSpPr/>
              <p:nvPr/>
            </p:nvSpPr>
            <p:spPr>
              <a:xfrm>
                <a:off x="6263737" y="2641537"/>
                <a:ext cx="205161" cy="93728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  <a:gd name="connsiteX0" fmla="*/ 182999 w 245308"/>
                  <a:gd name="connsiteY0" fmla="*/ 4988 h 185310"/>
                  <a:gd name="connsiteX1" fmla="*/ 169237 w 245308"/>
                  <a:gd name="connsiteY1" fmla="*/ 7397 h 185310"/>
                  <a:gd name="connsiteX2" fmla="*/ 68035 w 245308"/>
                  <a:gd name="connsiteY2" fmla="*/ 89079 h 185310"/>
                  <a:gd name="connsiteX3" fmla="*/ 21640 w 245308"/>
                  <a:gd name="connsiteY3" fmla="*/ 38361 h 185310"/>
                  <a:gd name="connsiteX4" fmla="*/ 21640 w 245308"/>
                  <a:gd name="connsiteY4" fmla="*/ 38361 h 185310"/>
                  <a:gd name="connsiteX5" fmla="*/ 4437 w 245308"/>
                  <a:gd name="connsiteY5" fmla="*/ 114740 h 185310"/>
                  <a:gd name="connsiteX6" fmla="*/ 56045 w 245308"/>
                  <a:gd name="connsiteY6" fmla="*/ 170476 h 185310"/>
                  <a:gd name="connsiteX7" fmla="*/ 147562 w 245308"/>
                  <a:gd name="connsiteY7" fmla="*/ 182861 h 185310"/>
                  <a:gd name="connsiteX8" fmla="*/ 241143 w 245308"/>
                  <a:gd name="connsiteY8" fmla="*/ 111299 h 185310"/>
                  <a:gd name="connsiteX9" fmla="*/ 241143 w 245308"/>
                  <a:gd name="connsiteY9" fmla="*/ 111299 h 185310"/>
                  <a:gd name="connsiteX10" fmla="*/ 243207 w 245308"/>
                  <a:gd name="connsiteY10" fmla="*/ 106827 h 185310"/>
                  <a:gd name="connsiteX11" fmla="*/ 182999 w 245308"/>
                  <a:gd name="connsiteY11" fmla="*/ 4988 h 185310"/>
                  <a:gd name="connsiteX0" fmla="*/ 178561 w 240870"/>
                  <a:gd name="connsiteY0" fmla="*/ 4988 h 185310"/>
                  <a:gd name="connsiteX1" fmla="*/ 164799 w 240870"/>
                  <a:gd name="connsiteY1" fmla="*/ 7397 h 185310"/>
                  <a:gd name="connsiteX2" fmla="*/ 63597 w 240870"/>
                  <a:gd name="connsiteY2" fmla="*/ 89079 h 185310"/>
                  <a:gd name="connsiteX3" fmla="*/ 17202 w 240870"/>
                  <a:gd name="connsiteY3" fmla="*/ 38361 h 185310"/>
                  <a:gd name="connsiteX4" fmla="*/ -1 w 240870"/>
                  <a:gd name="connsiteY4" fmla="*/ 114740 h 185310"/>
                  <a:gd name="connsiteX5" fmla="*/ 51607 w 240870"/>
                  <a:gd name="connsiteY5" fmla="*/ 170476 h 185310"/>
                  <a:gd name="connsiteX6" fmla="*/ 143124 w 240870"/>
                  <a:gd name="connsiteY6" fmla="*/ 182861 h 185310"/>
                  <a:gd name="connsiteX7" fmla="*/ 236705 w 240870"/>
                  <a:gd name="connsiteY7" fmla="*/ 111299 h 185310"/>
                  <a:gd name="connsiteX8" fmla="*/ 236705 w 240870"/>
                  <a:gd name="connsiteY8" fmla="*/ 111299 h 185310"/>
                  <a:gd name="connsiteX9" fmla="*/ 238769 w 240870"/>
                  <a:gd name="connsiteY9" fmla="*/ 106827 h 185310"/>
                  <a:gd name="connsiteX10" fmla="*/ 178561 w 240870"/>
                  <a:gd name="connsiteY10" fmla="*/ 4988 h 185310"/>
                  <a:gd name="connsiteX0" fmla="*/ 178562 w 240871"/>
                  <a:gd name="connsiteY0" fmla="*/ 4988 h 185310"/>
                  <a:gd name="connsiteX1" fmla="*/ 164800 w 240871"/>
                  <a:gd name="connsiteY1" fmla="*/ 7397 h 185310"/>
                  <a:gd name="connsiteX2" fmla="*/ 63598 w 240871"/>
                  <a:gd name="connsiteY2" fmla="*/ 89079 h 185310"/>
                  <a:gd name="connsiteX3" fmla="*/ 0 w 240871"/>
                  <a:gd name="connsiteY3" fmla="*/ 114740 h 185310"/>
                  <a:gd name="connsiteX4" fmla="*/ 51608 w 240871"/>
                  <a:gd name="connsiteY4" fmla="*/ 170476 h 185310"/>
                  <a:gd name="connsiteX5" fmla="*/ 143125 w 240871"/>
                  <a:gd name="connsiteY5" fmla="*/ 182861 h 185310"/>
                  <a:gd name="connsiteX6" fmla="*/ 236706 w 240871"/>
                  <a:gd name="connsiteY6" fmla="*/ 111299 h 185310"/>
                  <a:gd name="connsiteX7" fmla="*/ 236706 w 240871"/>
                  <a:gd name="connsiteY7" fmla="*/ 111299 h 185310"/>
                  <a:gd name="connsiteX8" fmla="*/ 238770 w 240871"/>
                  <a:gd name="connsiteY8" fmla="*/ 106827 h 185310"/>
                  <a:gd name="connsiteX9" fmla="*/ 178562 w 240871"/>
                  <a:gd name="connsiteY9" fmla="*/ 4988 h 185310"/>
                  <a:gd name="connsiteX0" fmla="*/ 178562 w 240871"/>
                  <a:gd name="connsiteY0" fmla="*/ 93 h 180415"/>
                  <a:gd name="connsiteX1" fmla="*/ 63598 w 240871"/>
                  <a:gd name="connsiteY1" fmla="*/ 84184 h 180415"/>
                  <a:gd name="connsiteX2" fmla="*/ 0 w 240871"/>
                  <a:gd name="connsiteY2" fmla="*/ 109845 h 180415"/>
                  <a:gd name="connsiteX3" fmla="*/ 51608 w 240871"/>
                  <a:gd name="connsiteY3" fmla="*/ 165581 h 180415"/>
                  <a:gd name="connsiteX4" fmla="*/ 143125 w 240871"/>
                  <a:gd name="connsiteY4" fmla="*/ 177966 h 180415"/>
                  <a:gd name="connsiteX5" fmla="*/ 236706 w 240871"/>
                  <a:gd name="connsiteY5" fmla="*/ 106404 h 180415"/>
                  <a:gd name="connsiteX6" fmla="*/ 236706 w 240871"/>
                  <a:gd name="connsiteY6" fmla="*/ 106404 h 180415"/>
                  <a:gd name="connsiteX7" fmla="*/ 238770 w 240871"/>
                  <a:gd name="connsiteY7" fmla="*/ 101932 h 180415"/>
                  <a:gd name="connsiteX8" fmla="*/ 178562 w 240871"/>
                  <a:gd name="connsiteY8" fmla="*/ 93 h 180415"/>
                  <a:gd name="connsiteX0" fmla="*/ 202871 w 243032"/>
                  <a:gd name="connsiteY0" fmla="*/ 636 h 108032"/>
                  <a:gd name="connsiteX1" fmla="*/ 63598 w 243032"/>
                  <a:gd name="connsiteY1" fmla="*/ 11801 h 108032"/>
                  <a:gd name="connsiteX2" fmla="*/ 0 w 243032"/>
                  <a:gd name="connsiteY2" fmla="*/ 37462 h 108032"/>
                  <a:gd name="connsiteX3" fmla="*/ 51608 w 243032"/>
                  <a:gd name="connsiteY3" fmla="*/ 93198 h 108032"/>
                  <a:gd name="connsiteX4" fmla="*/ 143125 w 243032"/>
                  <a:gd name="connsiteY4" fmla="*/ 105583 h 108032"/>
                  <a:gd name="connsiteX5" fmla="*/ 236706 w 243032"/>
                  <a:gd name="connsiteY5" fmla="*/ 34021 h 108032"/>
                  <a:gd name="connsiteX6" fmla="*/ 236706 w 243032"/>
                  <a:gd name="connsiteY6" fmla="*/ 34021 h 108032"/>
                  <a:gd name="connsiteX7" fmla="*/ 238770 w 243032"/>
                  <a:gd name="connsiteY7" fmla="*/ 29549 h 108032"/>
                  <a:gd name="connsiteX8" fmla="*/ 202871 w 243032"/>
                  <a:gd name="connsiteY8" fmla="*/ 636 h 108032"/>
                  <a:gd name="connsiteX0" fmla="*/ 186665 w 226826"/>
                  <a:gd name="connsiteY0" fmla="*/ 720 h 107618"/>
                  <a:gd name="connsiteX1" fmla="*/ 47392 w 226826"/>
                  <a:gd name="connsiteY1" fmla="*/ 11885 h 107618"/>
                  <a:gd name="connsiteX2" fmla="*/ 0 w 226826"/>
                  <a:gd name="connsiteY2" fmla="*/ 45649 h 107618"/>
                  <a:gd name="connsiteX3" fmla="*/ 35402 w 226826"/>
                  <a:gd name="connsiteY3" fmla="*/ 93282 h 107618"/>
                  <a:gd name="connsiteX4" fmla="*/ 126919 w 226826"/>
                  <a:gd name="connsiteY4" fmla="*/ 105667 h 107618"/>
                  <a:gd name="connsiteX5" fmla="*/ 220500 w 226826"/>
                  <a:gd name="connsiteY5" fmla="*/ 34105 h 107618"/>
                  <a:gd name="connsiteX6" fmla="*/ 220500 w 226826"/>
                  <a:gd name="connsiteY6" fmla="*/ 34105 h 107618"/>
                  <a:gd name="connsiteX7" fmla="*/ 222564 w 226826"/>
                  <a:gd name="connsiteY7" fmla="*/ 29633 h 107618"/>
                  <a:gd name="connsiteX8" fmla="*/ 186665 w 226826"/>
                  <a:gd name="connsiteY8" fmla="*/ 720 h 107618"/>
                  <a:gd name="connsiteX0" fmla="*/ 194807 w 234968"/>
                  <a:gd name="connsiteY0" fmla="*/ 0 h 106898"/>
                  <a:gd name="connsiteX1" fmla="*/ 8142 w 234968"/>
                  <a:gd name="connsiteY1" fmla="*/ 44929 h 106898"/>
                  <a:gd name="connsiteX2" fmla="*/ 43544 w 234968"/>
                  <a:gd name="connsiteY2" fmla="*/ 92562 h 106898"/>
                  <a:gd name="connsiteX3" fmla="*/ 135061 w 234968"/>
                  <a:gd name="connsiteY3" fmla="*/ 104947 h 106898"/>
                  <a:gd name="connsiteX4" fmla="*/ 228642 w 234968"/>
                  <a:gd name="connsiteY4" fmla="*/ 33385 h 106898"/>
                  <a:gd name="connsiteX5" fmla="*/ 228642 w 234968"/>
                  <a:gd name="connsiteY5" fmla="*/ 33385 h 106898"/>
                  <a:gd name="connsiteX6" fmla="*/ 230706 w 234968"/>
                  <a:gd name="connsiteY6" fmla="*/ 28913 h 106898"/>
                  <a:gd name="connsiteX7" fmla="*/ 194807 w 234968"/>
                  <a:gd name="connsiteY7" fmla="*/ 0 h 106898"/>
                  <a:gd name="connsiteX0" fmla="*/ 183152 w 223313"/>
                  <a:gd name="connsiteY0" fmla="*/ 0 h 107075"/>
                  <a:gd name="connsiteX1" fmla="*/ 9992 w 223313"/>
                  <a:gd name="connsiteY1" fmla="*/ 36826 h 107075"/>
                  <a:gd name="connsiteX2" fmla="*/ 31889 w 223313"/>
                  <a:gd name="connsiteY2" fmla="*/ 92562 h 107075"/>
                  <a:gd name="connsiteX3" fmla="*/ 123406 w 223313"/>
                  <a:gd name="connsiteY3" fmla="*/ 104947 h 107075"/>
                  <a:gd name="connsiteX4" fmla="*/ 216987 w 223313"/>
                  <a:gd name="connsiteY4" fmla="*/ 33385 h 107075"/>
                  <a:gd name="connsiteX5" fmla="*/ 216987 w 223313"/>
                  <a:gd name="connsiteY5" fmla="*/ 33385 h 107075"/>
                  <a:gd name="connsiteX6" fmla="*/ 219051 w 223313"/>
                  <a:gd name="connsiteY6" fmla="*/ 28913 h 107075"/>
                  <a:gd name="connsiteX7" fmla="*/ 183152 w 223313"/>
                  <a:gd name="connsiteY7" fmla="*/ 0 h 107075"/>
                  <a:gd name="connsiteX0" fmla="*/ 221669 w 221669"/>
                  <a:gd name="connsiteY0" fmla="*/ 52 h 78214"/>
                  <a:gd name="connsiteX1" fmla="*/ 12610 w 221669"/>
                  <a:gd name="connsiteY1" fmla="*/ 7965 h 78214"/>
                  <a:gd name="connsiteX2" fmla="*/ 34507 w 221669"/>
                  <a:gd name="connsiteY2" fmla="*/ 63701 h 78214"/>
                  <a:gd name="connsiteX3" fmla="*/ 126024 w 221669"/>
                  <a:gd name="connsiteY3" fmla="*/ 76086 h 78214"/>
                  <a:gd name="connsiteX4" fmla="*/ 219605 w 221669"/>
                  <a:gd name="connsiteY4" fmla="*/ 4524 h 78214"/>
                  <a:gd name="connsiteX5" fmla="*/ 219605 w 221669"/>
                  <a:gd name="connsiteY5" fmla="*/ 4524 h 78214"/>
                  <a:gd name="connsiteX6" fmla="*/ 221669 w 221669"/>
                  <a:gd name="connsiteY6" fmla="*/ 52 h 78214"/>
                  <a:gd name="connsiteX0" fmla="*/ 221669 w 221669"/>
                  <a:gd name="connsiteY0" fmla="*/ 20458 h 98620"/>
                  <a:gd name="connsiteX1" fmla="*/ 12610 w 221669"/>
                  <a:gd name="connsiteY1" fmla="*/ 28371 h 98620"/>
                  <a:gd name="connsiteX2" fmla="*/ 34507 w 221669"/>
                  <a:gd name="connsiteY2" fmla="*/ 84107 h 98620"/>
                  <a:gd name="connsiteX3" fmla="*/ 126024 w 221669"/>
                  <a:gd name="connsiteY3" fmla="*/ 96492 h 98620"/>
                  <a:gd name="connsiteX4" fmla="*/ 219605 w 221669"/>
                  <a:gd name="connsiteY4" fmla="*/ 24930 h 98620"/>
                  <a:gd name="connsiteX5" fmla="*/ 219605 w 221669"/>
                  <a:gd name="connsiteY5" fmla="*/ 24930 h 98620"/>
                  <a:gd name="connsiteX6" fmla="*/ 221669 w 221669"/>
                  <a:gd name="connsiteY6" fmla="*/ 20458 h 98620"/>
                  <a:gd name="connsiteX0" fmla="*/ 218164 w 218164"/>
                  <a:gd name="connsiteY0" fmla="*/ 21506 h 99668"/>
                  <a:gd name="connsiteX1" fmla="*/ 170059 w 218164"/>
                  <a:gd name="connsiteY1" fmla="*/ 67 h 99668"/>
                  <a:gd name="connsiteX2" fmla="*/ 9105 w 218164"/>
                  <a:gd name="connsiteY2" fmla="*/ 29419 h 99668"/>
                  <a:gd name="connsiteX3" fmla="*/ 31002 w 218164"/>
                  <a:gd name="connsiteY3" fmla="*/ 85155 h 99668"/>
                  <a:gd name="connsiteX4" fmla="*/ 122519 w 218164"/>
                  <a:gd name="connsiteY4" fmla="*/ 97540 h 99668"/>
                  <a:gd name="connsiteX5" fmla="*/ 216100 w 218164"/>
                  <a:gd name="connsiteY5" fmla="*/ 25978 h 99668"/>
                  <a:gd name="connsiteX6" fmla="*/ 216100 w 218164"/>
                  <a:gd name="connsiteY6" fmla="*/ 25978 h 99668"/>
                  <a:gd name="connsiteX7" fmla="*/ 218164 w 218164"/>
                  <a:gd name="connsiteY7" fmla="*/ 21506 h 99668"/>
                  <a:gd name="connsiteX0" fmla="*/ 218164 w 218164"/>
                  <a:gd name="connsiteY0" fmla="*/ 21506 h 99668"/>
                  <a:gd name="connsiteX1" fmla="*/ 170059 w 218164"/>
                  <a:gd name="connsiteY1" fmla="*/ 67 h 99668"/>
                  <a:gd name="connsiteX2" fmla="*/ 9105 w 218164"/>
                  <a:gd name="connsiteY2" fmla="*/ 29419 h 99668"/>
                  <a:gd name="connsiteX3" fmla="*/ 31002 w 218164"/>
                  <a:gd name="connsiteY3" fmla="*/ 85155 h 99668"/>
                  <a:gd name="connsiteX4" fmla="*/ 122519 w 218164"/>
                  <a:gd name="connsiteY4" fmla="*/ 97540 h 99668"/>
                  <a:gd name="connsiteX5" fmla="*/ 216100 w 218164"/>
                  <a:gd name="connsiteY5" fmla="*/ 25978 h 99668"/>
                  <a:gd name="connsiteX6" fmla="*/ 216100 w 218164"/>
                  <a:gd name="connsiteY6" fmla="*/ 25978 h 99668"/>
                  <a:gd name="connsiteX7" fmla="*/ 218164 w 218164"/>
                  <a:gd name="connsiteY7" fmla="*/ 21506 h 9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8164" h="99668">
                    <a:moveTo>
                      <a:pt x="218164" y="21506"/>
                    </a:moveTo>
                    <a:cubicBezTo>
                      <a:pt x="210491" y="17188"/>
                      <a:pt x="204902" y="-1252"/>
                      <a:pt x="170059" y="67"/>
                    </a:cubicBezTo>
                    <a:cubicBezTo>
                      <a:pt x="127113" y="14890"/>
                      <a:pt x="32281" y="15238"/>
                      <a:pt x="9105" y="29419"/>
                    </a:cubicBezTo>
                    <a:cubicBezTo>
                      <a:pt x="-14071" y="43600"/>
                      <a:pt x="12100" y="73802"/>
                      <a:pt x="31002" y="85155"/>
                    </a:cubicBezTo>
                    <a:cubicBezTo>
                      <a:pt x="49904" y="96508"/>
                      <a:pt x="84673" y="103389"/>
                      <a:pt x="122519" y="97540"/>
                    </a:cubicBezTo>
                    <a:cubicBezTo>
                      <a:pt x="165869" y="90659"/>
                      <a:pt x="199929" y="69328"/>
                      <a:pt x="216100" y="25978"/>
                    </a:cubicBezTo>
                    <a:lnTo>
                      <a:pt x="216100" y="25978"/>
                    </a:lnTo>
                    <a:cubicBezTo>
                      <a:pt x="216788" y="24602"/>
                      <a:pt x="217476" y="22882"/>
                      <a:pt x="218164" y="2150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B79756C-014E-4DA3-A5A8-D2FC8146A418}"/>
                  </a:ext>
                </a:extLst>
              </p:cNvPr>
              <p:cNvSpPr/>
              <p:nvPr/>
            </p:nvSpPr>
            <p:spPr>
              <a:xfrm>
                <a:off x="6283183" y="2662076"/>
                <a:ext cx="183447" cy="73790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5D00311-80C9-4A67-9583-65A38B255CAD}"/>
                  </a:ext>
                </a:extLst>
              </p:cNvPr>
              <p:cNvSpPr/>
              <p:nvPr/>
            </p:nvSpPr>
            <p:spPr>
              <a:xfrm>
                <a:off x="6320397" y="2660539"/>
                <a:ext cx="117768" cy="46980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5" name="Graphic 123">
                <a:extLst>
                  <a:ext uri="{FF2B5EF4-FFF2-40B4-BE49-F238E27FC236}">
                    <a16:creationId xmlns:a16="http://schemas.microsoft.com/office/drawing/2014/main" id="{C6087B38-AE63-4A74-B2D4-B8A5AFB574B6}"/>
                  </a:ext>
                </a:extLst>
              </p:cNvPr>
              <p:cNvGrpSpPr/>
              <p:nvPr/>
            </p:nvGrpSpPr>
            <p:grpSpPr>
              <a:xfrm>
                <a:off x="6055219" y="2653625"/>
                <a:ext cx="349636" cy="146041"/>
                <a:chOff x="5914123" y="5988271"/>
                <a:chExt cx="802104" cy="335035"/>
              </a:xfrm>
              <a:solidFill>
                <a:schemeClr val="accent1"/>
              </a:solidFill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241198CB-95C0-45D6-B733-BDAAD4424448}"/>
                    </a:ext>
                  </a:extLst>
                </p:cNvPr>
                <p:cNvSpPr/>
                <p:nvPr/>
              </p:nvSpPr>
              <p:spPr>
                <a:xfrm>
                  <a:off x="5914123" y="5988271"/>
                  <a:ext cx="802104" cy="335035"/>
                </a:xfrm>
                <a:custGeom>
                  <a:avLst/>
                  <a:gdLst>
                    <a:gd name="connsiteX0" fmla="*/ 768054 w 802104"/>
                    <a:gd name="connsiteY0" fmla="*/ 98036 h 335035"/>
                    <a:gd name="connsiteX1" fmla="*/ 65873 w 802104"/>
                    <a:gd name="connsiteY1" fmla="*/ 332506 h 335035"/>
                    <a:gd name="connsiteX2" fmla="*/ 2775 w 802104"/>
                    <a:gd name="connsiteY2" fmla="*/ 301079 h 335035"/>
                    <a:gd name="connsiteX3" fmla="*/ 2530 w 802104"/>
                    <a:gd name="connsiteY3" fmla="*/ 300097 h 335035"/>
                    <a:gd name="connsiteX4" fmla="*/ 33956 w 802104"/>
                    <a:gd name="connsiteY4" fmla="*/ 236999 h 335035"/>
                    <a:gd name="connsiteX5" fmla="*/ 736136 w 802104"/>
                    <a:gd name="connsiteY5" fmla="*/ 2530 h 335035"/>
                    <a:gd name="connsiteX6" fmla="*/ 799234 w 802104"/>
                    <a:gd name="connsiteY6" fmla="*/ 33956 h 335035"/>
                    <a:gd name="connsiteX7" fmla="*/ 799480 w 802104"/>
                    <a:gd name="connsiteY7" fmla="*/ 34938 h 335035"/>
                    <a:gd name="connsiteX8" fmla="*/ 768054 w 802104"/>
                    <a:gd name="connsiteY8" fmla="*/ 98036 h 33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104" h="335035">
                      <a:moveTo>
                        <a:pt x="768054" y="98036"/>
                      </a:moveTo>
                      <a:lnTo>
                        <a:pt x="65873" y="332506"/>
                      </a:lnTo>
                      <a:cubicBezTo>
                        <a:pt x="39848" y="341099"/>
                        <a:pt x="11368" y="327104"/>
                        <a:pt x="2775" y="301079"/>
                      </a:cubicBezTo>
                      <a:lnTo>
                        <a:pt x="2530" y="300097"/>
                      </a:lnTo>
                      <a:cubicBezTo>
                        <a:pt x="-6063" y="274072"/>
                        <a:pt x="7931" y="245592"/>
                        <a:pt x="33956" y="236999"/>
                      </a:cubicBezTo>
                      <a:lnTo>
                        <a:pt x="736136" y="2530"/>
                      </a:lnTo>
                      <a:cubicBezTo>
                        <a:pt x="762161" y="-6063"/>
                        <a:pt x="790641" y="7931"/>
                        <a:pt x="799234" y="33956"/>
                      </a:cubicBezTo>
                      <a:lnTo>
                        <a:pt x="799480" y="34938"/>
                      </a:lnTo>
                      <a:cubicBezTo>
                        <a:pt x="808319" y="60718"/>
                        <a:pt x="794079" y="89198"/>
                        <a:pt x="768054" y="98036"/>
                      </a:cubicBezTo>
                      <a:close/>
                    </a:path>
                  </a:pathLst>
                </a:custGeom>
                <a:solidFill>
                  <a:srgbClr val="87E1E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2BA8EFA8-BFB1-46EA-ADA9-40608D0A2086}"/>
                    </a:ext>
                  </a:extLst>
                </p:cNvPr>
                <p:cNvSpPr/>
                <p:nvPr/>
              </p:nvSpPr>
              <p:spPr>
                <a:xfrm>
                  <a:off x="5962113" y="6021039"/>
                  <a:ext cx="718646" cy="264834"/>
                </a:xfrm>
                <a:custGeom>
                  <a:avLst/>
                  <a:gdLst>
                    <a:gd name="connsiteX0" fmla="*/ 705824 w 718646"/>
                    <a:gd name="connsiteY0" fmla="*/ 36543 h 264834"/>
                    <a:gd name="connsiteX1" fmla="*/ 24758 w 718646"/>
                    <a:gd name="connsiteY1" fmla="*/ 263892 h 264834"/>
                    <a:gd name="connsiteX2" fmla="*/ 943 w 718646"/>
                    <a:gd name="connsiteY2" fmla="*/ 252107 h 264834"/>
                    <a:gd name="connsiteX3" fmla="*/ 943 w 718646"/>
                    <a:gd name="connsiteY3" fmla="*/ 252107 h 264834"/>
                    <a:gd name="connsiteX4" fmla="*/ 12728 w 718646"/>
                    <a:gd name="connsiteY4" fmla="*/ 228292 h 264834"/>
                    <a:gd name="connsiteX5" fmla="*/ 693793 w 718646"/>
                    <a:gd name="connsiteY5" fmla="*/ 943 h 264834"/>
                    <a:gd name="connsiteX6" fmla="*/ 717609 w 718646"/>
                    <a:gd name="connsiteY6" fmla="*/ 12728 h 264834"/>
                    <a:gd name="connsiteX7" fmla="*/ 717609 w 718646"/>
                    <a:gd name="connsiteY7" fmla="*/ 12728 h 264834"/>
                    <a:gd name="connsiteX8" fmla="*/ 705824 w 718646"/>
                    <a:gd name="connsiteY8" fmla="*/ 36543 h 26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646" h="264834">
                      <a:moveTo>
                        <a:pt x="705824" y="36543"/>
                      </a:moveTo>
                      <a:lnTo>
                        <a:pt x="24758" y="263892"/>
                      </a:lnTo>
                      <a:cubicBezTo>
                        <a:pt x="14937" y="267084"/>
                        <a:pt x="4380" y="261928"/>
                        <a:pt x="943" y="252107"/>
                      </a:cubicBezTo>
                      <a:lnTo>
                        <a:pt x="943" y="252107"/>
                      </a:lnTo>
                      <a:cubicBezTo>
                        <a:pt x="-2249" y="242287"/>
                        <a:pt x="2907" y="231729"/>
                        <a:pt x="12728" y="228292"/>
                      </a:cubicBezTo>
                      <a:lnTo>
                        <a:pt x="693793" y="943"/>
                      </a:lnTo>
                      <a:cubicBezTo>
                        <a:pt x="703614" y="-2249"/>
                        <a:pt x="714172" y="2907"/>
                        <a:pt x="717609" y="12728"/>
                      </a:cubicBezTo>
                      <a:lnTo>
                        <a:pt x="717609" y="12728"/>
                      </a:lnTo>
                      <a:cubicBezTo>
                        <a:pt x="721046" y="22548"/>
                        <a:pt x="715645" y="33106"/>
                        <a:pt x="705824" y="36543"/>
                      </a:cubicBezTo>
                      <a:close/>
                    </a:path>
                  </a:pathLst>
                </a:custGeom>
                <a:solidFill>
                  <a:srgbClr val="9ED7DB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EB92DDFB-06D9-4AA5-AE2C-574EE9643CAF}"/>
                    </a:ext>
                  </a:extLst>
                </p:cNvPr>
                <p:cNvSpPr/>
                <p:nvPr/>
              </p:nvSpPr>
              <p:spPr>
                <a:xfrm>
                  <a:off x="6091501" y="6021039"/>
                  <a:ext cx="588767" cy="221623"/>
                </a:xfrm>
                <a:custGeom>
                  <a:avLst/>
                  <a:gdLst>
                    <a:gd name="connsiteX0" fmla="*/ 575945 w 588767"/>
                    <a:gd name="connsiteY0" fmla="*/ 36543 h 221623"/>
                    <a:gd name="connsiteX1" fmla="*/ 24758 w 588767"/>
                    <a:gd name="connsiteY1" fmla="*/ 220681 h 221623"/>
                    <a:gd name="connsiteX2" fmla="*/ 943 w 588767"/>
                    <a:gd name="connsiteY2" fmla="*/ 208896 h 221623"/>
                    <a:gd name="connsiteX3" fmla="*/ 943 w 588767"/>
                    <a:gd name="connsiteY3" fmla="*/ 208896 h 221623"/>
                    <a:gd name="connsiteX4" fmla="*/ 12728 w 588767"/>
                    <a:gd name="connsiteY4" fmla="*/ 185081 h 221623"/>
                    <a:gd name="connsiteX5" fmla="*/ 563915 w 588767"/>
                    <a:gd name="connsiteY5" fmla="*/ 943 h 221623"/>
                    <a:gd name="connsiteX6" fmla="*/ 587730 w 588767"/>
                    <a:gd name="connsiteY6" fmla="*/ 12728 h 221623"/>
                    <a:gd name="connsiteX7" fmla="*/ 587730 w 588767"/>
                    <a:gd name="connsiteY7" fmla="*/ 12728 h 221623"/>
                    <a:gd name="connsiteX8" fmla="*/ 575945 w 588767"/>
                    <a:gd name="connsiteY8" fmla="*/ 36543 h 22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8767" h="221623">
                      <a:moveTo>
                        <a:pt x="575945" y="36543"/>
                      </a:moveTo>
                      <a:lnTo>
                        <a:pt x="24758" y="220681"/>
                      </a:lnTo>
                      <a:cubicBezTo>
                        <a:pt x="14937" y="223873"/>
                        <a:pt x="4380" y="218717"/>
                        <a:pt x="943" y="208896"/>
                      </a:cubicBezTo>
                      <a:lnTo>
                        <a:pt x="943" y="208896"/>
                      </a:lnTo>
                      <a:cubicBezTo>
                        <a:pt x="-2249" y="199076"/>
                        <a:pt x="2907" y="188518"/>
                        <a:pt x="12728" y="185081"/>
                      </a:cubicBezTo>
                      <a:lnTo>
                        <a:pt x="563915" y="943"/>
                      </a:lnTo>
                      <a:cubicBezTo>
                        <a:pt x="573735" y="-2249"/>
                        <a:pt x="584293" y="2907"/>
                        <a:pt x="587730" y="12728"/>
                      </a:cubicBezTo>
                      <a:lnTo>
                        <a:pt x="587730" y="12728"/>
                      </a:lnTo>
                      <a:cubicBezTo>
                        <a:pt x="591167" y="22794"/>
                        <a:pt x="585766" y="33351"/>
                        <a:pt x="575945" y="36543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522F88A-4246-4D23-B676-44ACED136442}"/>
                    </a:ext>
                  </a:extLst>
                </p:cNvPr>
                <p:cNvSpPr/>
                <p:nvPr/>
              </p:nvSpPr>
              <p:spPr>
                <a:xfrm>
                  <a:off x="6017315" y="619949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1D710ACF-AB7F-457D-8AFB-7A060E36E33F}"/>
                    </a:ext>
                  </a:extLst>
                </p:cNvPr>
                <p:cNvSpPr/>
                <p:nvPr/>
              </p:nvSpPr>
              <p:spPr>
                <a:xfrm>
                  <a:off x="6051688" y="618795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02F5BAEE-5E90-46DA-B70E-F6E298EF8CA4}"/>
                    </a:ext>
                  </a:extLst>
                </p:cNvPr>
                <p:cNvSpPr/>
                <p:nvPr/>
              </p:nvSpPr>
              <p:spPr>
                <a:xfrm>
                  <a:off x="6085815" y="617665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52B7E73E-24EF-42B8-87D8-BFFECB87637B}"/>
                    </a:ext>
                  </a:extLst>
                </p:cNvPr>
                <p:cNvSpPr/>
                <p:nvPr/>
              </p:nvSpPr>
              <p:spPr>
                <a:xfrm>
                  <a:off x="6120187" y="616511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627F35C-9359-4591-A35C-C9116DD11C8C}"/>
                    </a:ext>
                  </a:extLst>
                </p:cNvPr>
                <p:cNvSpPr/>
                <p:nvPr/>
              </p:nvSpPr>
              <p:spPr>
                <a:xfrm>
                  <a:off x="6154314" y="6153825"/>
                  <a:ext cx="22803" cy="51285"/>
                </a:xfrm>
                <a:custGeom>
                  <a:avLst/>
                  <a:gdLst>
                    <a:gd name="connsiteX0" fmla="*/ 15468 w 22803"/>
                    <a:gd name="connsiteY0" fmla="*/ 48858 h 51285"/>
                    <a:gd name="connsiteX1" fmla="*/ 0 w 22803"/>
                    <a:gd name="connsiteY1" fmla="*/ 2455 h 51285"/>
                    <a:gd name="connsiteX2" fmla="*/ 7120 w 22803"/>
                    <a:gd name="connsiteY2" fmla="*/ 0 h 51285"/>
                    <a:gd name="connsiteX3" fmla="*/ 22588 w 22803"/>
                    <a:gd name="connsiteY3" fmla="*/ 46403 h 51285"/>
                    <a:gd name="connsiteX4" fmla="*/ 20132 w 22803"/>
                    <a:gd name="connsiteY4" fmla="*/ 51068 h 51285"/>
                    <a:gd name="connsiteX5" fmla="*/ 20132 w 22803"/>
                    <a:gd name="connsiteY5" fmla="*/ 51068 h 51285"/>
                    <a:gd name="connsiteX6" fmla="*/ 15468 w 22803"/>
                    <a:gd name="connsiteY6" fmla="*/ 48858 h 5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285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577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98C79381-D2EA-4959-A143-51007A066E7A}"/>
                    </a:ext>
                  </a:extLst>
                </p:cNvPr>
                <p:cNvSpPr/>
                <p:nvPr/>
              </p:nvSpPr>
              <p:spPr>
                <a:xfrm>
                  <a:off x="6188687" y="6142285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9ED22CDB-4615-487D-A3AE-942BCFA58368}"/>
                    </a:ext>
                  </a:extLst>
                </p:cNvPr>
                <p:cNvSpPr/>
                <p:nvPr/>
              </p:nvSpPr>
              <p:spPr>
                <a:xfrm>
                  <a:off x="6222814" y="6130746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7EAD85FF-1D1E-4C98-B656-B92E9AE7630A}"/>
                    </a:ext>
                  </a:extLst>
                </p:cNvPr>
                <p:cNvSpPr/>
                <p:nvPr/>
              </p:nvSpPr>
              <p:spPr>
                <a:xfrm>
                  <a:off x="6257186" y="6119452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A962E451-6CB1-43AF-997F-421BF91B357D}"/>
                    </a:ext>
                  </a:extLst>
                </p:cNvPr>
                <p:cNvSpPr/>
                <p:nvPr/>
              </p:nvSpPr>
              <p:spPr>
                <a:xfrm>
                  <a:off x="6291313" y="61079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36C24801-F39C-4742-A78F-C756FB40FA5C}"/>
                    </a:ext>
                  </a:extLst>
                </p:cNvPr>
                <p:cNvSpPr/>
                <p:nvPr/>
              </p:nvSpPr>
              <p:spPr>
                <a:xfrm>
                  <a:off x="6325686" y="6096619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83B5E18B-8AAC-46AA-8325-4FE31BD3A874}"/>
                    </a:ext>
                  </a:extLst>
                </p:cNvPr>
                <p:cNvSpPr/>
                <p:nvPr/>
              </p:nvSpPr>
              <p:spPr>
                <a:xfrm>
                  <a:off x="6359812" y="6085080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F0D9B55B-79C0-4CFC-B3A9-D6EC1C370236}"/>
                    </a:ext>
                  </a:extLst>
                </p:cNvPr>
                <p:cNvSpPr/>
                <p:nvPr/>
              </p:nvSpPr>
              <p:spPr>
                <a:xfrm>
                  <a:off x="6394185" y="6073540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F3CA526E-4462-4D88-9BB8-360E90FD4495}"/>
                    </a:ext>
                  </a:extLst>
                </p:cNvPr>
                <p:cNvSpPr/>
                <p:nvPr/>
              </p:nvSpPr>
              <p:spPr>
                <a:xfrm>
                  <a:off x="6428557" y="6062246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5247B181-E7AB-4FFD-86A2-BC5E9B8877AD}"/>
                    </a:ext>
                  </a:extLst>
                </p:cNvPr>
                <p:cNvSpPr/>
                <p:nvPr/>
              </p:nvSpPr>
              <p:spPr>
                <a:xfrm>
                  <a:off x="6462684" y="6050707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A4257419-3A13-404B-B996-1A191A75BA22}"/>
                    </a:ext>
                  </a:extLst>
                </p:cNvPr>
                <p:cNvSpPr/>
                <p:nvPr/>
              </p:nvSpPr>
              <p:spPr>
                <a:xfrm>
                  <a:off x="6497057" y="60394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C488152B-14E2-4C11-ADC3-6A4E2B0EC47E}"/>
                    </a:ext>
                  </a:extLst>
                </p:cNvPr>
                <p:cNvSpPr/>
                <p:nvPr/>
              </p:nvSpPr>
              <p:spPr>
                <a:xfrm>
                  <a:off x="6531184" y="6027874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6DDC8E11-E7F1-420E-8FA3-A1F9887575B2}"/>
                    </a:ext>
                  </a:extLst>
                </p:cNvPr>
                <p:cNvSpPr/>
                <p:nvPr/>
              </p:nvSpPr>
              <p:spPr>
                <a:xfrm>
                  <a:off x="6632092" y="6015353"/>
                  <a:ext cx="51558" cy="51558"/>
                </a:xfrm>
                <a:custGeom>
                  <a:avLst/>
                  <a:gdLst>
                    <a:gd name="connsiteX0" fmla="*/ 51559 w 51558"/>
                    <a:gd name="connsiteY0" fmla="*/ 25779 h 51558"/>
                    <a:gd name="connsiteX1" fmla="*/ 25779 w 51558"/>
                    <a:gd name="connsiteY1" fmla="*/ 51559 h 51558"/>
                    <a:gd name="connsiteX2" fmla="*/ 0 w 51558"/>
                    <a:gd name="connsiteY2" fmla="*/ 25779 h 51558"/>
                    <a:gd name="connsiteX3" fmla="*/ 25779 w 51558"/>
                    <a:gd name="connsiteY3" fmla="*/ 0 h 51558"/>
                    <a:gd name="connsiteX4" fmla="*/ 51559 w 51558"/>
                    <a:gd name="connsiteY4" fmla="*/ 25779 h 51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58" h="51558">
                      <a:moveTo>
                        <a:pt x="51559" y="25779"/>
                      </a:moveTo>
                      <a:cubicBezTo>
                        <a:pt x="51559" y="40017"/>
                        <a:pt x="40017" y="51559"/>
                        <a:pt x="25779" y="51559"/>
                      </a:cubicBezTo>
                      <a:cubicBezTo>
                        <a:pt x="11542" y="51559"/>
                        <a:pt x="0" y="40017"/>
                        <a:pt x="0" y="25779"/>
                      </a:cubicBezTo>
                      <a:cubicBezTo>
                        <a:pt x="0" y="11542"/>
                        <a:pt x="11542" y="0"/>
                        <a:pt x="25779" y="0"/>
                      </a:cubicBezTo>
                      <a:cubicBezTo>
                        <a:pt x="40017" y="0"/>
                        <a:pt x="51559" y="11542"/>
                        <a:pt x="51559" y="25779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EFAD9CD-D4D8-4A71-B5AA-8695EFD89223}"/>
                  </a:ext>
                </a:extLst>
              </p:cNvPr>
              <p:cNvSpPr/>
              <p:nvPr/>
            </p:nvSpPr>
            <p:spPr>
              <a:xfrm>
                <a:off x="6274417" y="2639518"/>
                <a:ext cx="163711" cy="39279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564489D-16DD-4A5E-9462-A36F04250B88}"/>
                </a:ext>
              </a:extLst>
            </p:cNvPr>
            <p:cNvGrpSpPr/>
            <p:nvPr/>
          </p:nvGrpSpPr>
          <p:grpSpPr>
            <a:xfrm rot="13222980">
              <a:off x="6043077" y="1792353"/>
              <a:ext cx="300621" cy="481266"/>
              <a:chOff x="10779157" y="2826115"/>
              <a:chExt cx="300621" cy="481266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CD970A1-D08A-4C78-8406-29F67F276518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8399887-D9CB-45A9-B5FB-BDE3AE43E391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6CA1BBF-2A6C-44FB-9FD2-8A7B6B8F0F0C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14E0097-D33B-4458-9BD7-AD8ADD37D4AC}"/>
              </a:ext>
            </a:extLst>
          </p:cNvPr>
          <p:cNvGrpSpPr/>
          <p:nvPr/>
        </p:nvGrpSpPr>
        <p:grpSpPr>
          <a:xfrm>
            <a:off x="2117287" y="5010546"/>
            <a:ext cx="1458921" cy="1411968"/>
            <a:chOff x="7633722" y="1747909"/>
            <a:chExt cx="1687379" cy="1633073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0BE3727-0327-48AD-B866-CEF21B4CB1A8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25C5651-F0E9-4EA7-AC9F-38D38A561307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278060D-0554-4724-9958-B1F710B0771B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E06589E-682B-4AC6-A5B0-0BDDDA1D2C22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524D72B-5092-4C4F-B5E7-67A3CC206BE9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6A01573-E437-40A7-AF70-0130B44479DC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94B9AC5-D9D4-429A-A0FB-4094FBC818F2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260674B-ABAA-4287-A4C7-946BE2984CFD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33CC353-37A3-436C-8579-2BF7E7125C40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4AFB899-3DD9-4186-9451-01CAB791E7AF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B216868-BCFD-48B3-BA6E-D2AE9CB12F8F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0F6EBB7-4324-4CB9-BE2C-F8968A4AE5C6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E91DBF2-7541-4B02-89EE-B763D5CD3463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063FA5C-649C-4388-9E10-9B2D611D3438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2D147EA-8B9B-4B23-92F6-162ED7A0C3E0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BD55570-A1DD-45B6-8B32-CF05EC522495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43C5B3D-AD61-4F35-BB39-F146C7F1058B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FC147BA-4D06-4FF7-8184-B8CC7A5A03F9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39290D6D-AB3D-4692-AC79-5CEFB0A4E809}"/>
              </a:ext>
            </a:extLst>
          </p:cNvPr>
          <p:cNvSpPr/>
          <p:nvPr/>
        </p:nvSpPr>
        <p:spPr>
          <a:xfrm>
            <a:off x="3732055" y="3471836"/>
            <a:ext cx="1252783" cy="1252548"/>
          </a:xfrm>
          <a:custGeom>
            <a:avLst/>
            <a:gdLst>
              <a:gd name="connsiteX0" fmla="*/ 1409990 w 2818925"/>
              <a:gd name="connsiteY0" fmla="*/ 0 h 2818396"/>
              <a:gd name="connsiteX1" fmla="*/ 3 w 2818925"/>
              <a:gd name="connsiteY1" fmla="*/ 1408410 h 2818396"/>
              <a:gd name="connsiteX2" fmla="*/ 1409464 w 2818925"/>
              <a:gd name="connsiteY2" fmla="*/ 2818397 h 2818396"/>
              <a:gd name="connsiteX3" fmla="*/ 2818925 w 2818925"/>
              <a:gd name="connsiteY3" fmla="*/ 1409461 h 2818396"/>
              <a:gd name="connsiteX4" fmla="*/ 1409990 w 2818925"/>
              <a:gd name="connsiteY4" fmla="*/ 0 h 2818396"/>
              <a:gd name="connsiteX5" fmla="*/ 2044247 w 2818925"/>
              <a:gd name="connsiteY5" fmla="*/ 2619600 h 2818396"/>
              <a:gd name="connsiteX6" fmla="*/ 1677682 w 2818925"/>
              <a:gd name="connsiteY6" fmla="*/ 2750027 h 2818396"/>
              <a:gd name="connsiteX7" fmla="*/ 1520959 w 2818925"/>
              <a:gd name="connsiteY7" fmla="*/ 2771064 h 2818396"/>
              <a:gd name="connsiteX8" fmla="*/ 1345828 w 2818925"/>
              <a:gd name="connsiteY8" fmla="*/ 2775797 h 2818396"/>
              <a:gd name="connsiteX9" fmla="*/ 1324791 w 2818925"/>
              <a:gd name="connsiteY9" fmla="*/ 2773694 h 2818396"/>
              <a:gd name="connsiteX10" fmla="*/ 1324791 w 2818925"/>
              <a:gd name="connsiteY10" fmla="*/ 2762649 h 2818396"/>
              <a:gd name="connsiteX11" fmla="*/ 1324791 w 2818925"/>
              <a:gd name="connsiteY11" fmla="*/ 2204650 h 2818396"/>
              <a:gd name="connsiteX12" fmla="*/ 1340043 w 2818925"/>
              <a:gd name="connsiteY12" fmla="*/ 2188347 h 2818396"/>
              <a:gd name="connsiteX13" fmla="*/ 1520433 w 2818925"/>
              <a:gd name="connsiteY13" fmla="*/ 2175724 h 2818396"/>
              <a:gd name="connsiteX14" fmla="*/ 1624565 w 2818925"/>
              <a:gd name="connsiteY14" fmla="*/ 2168362 h 2818396"/>
              <a:gd name="connsiteX15" fmla="*/ 1789177 w 2818925"/>
              <a:gd name="connsiteY15" fmla="*/ 2155740 h 2818396"/>
              <a:gd name="connsiteX16" fmla="*/ 1891205 w 2818925"/>
              <a:gd name="connsiteY16" fmla="*/ 2148903 h 2818396"/>
              <a:gd name="connsiteX17" fmla="*/ 2046351 w 2818925"/>
              <a:gd name="connsiteY17" fmla="*/ 2141540 h 2818396"/>
              <a:gd name="connsiteX18" fmla="*/ 2055292 w 2818925"/>
              <a:gd name="connsiteY18" fmla="*/ 2141540 h 2818396"/>
              <a:gd name="connsiteX19" fmla="*/ 2055818 w 2818925"/>
              <a:gd name="connsiteY19" fmla="*/ 2153636 h 2818396"/>
              <a:gd name="connsiteX20" fmla="*/ 2055818 w 2818925"/>
              <a:gd name="connsiteY20" fmla="*/ 2601718 h 2818396"/>
              <a:gd name="connsiteX21" fmla="*/ 2044247 w 2818925"/>
              <a:gd name="connsiteY21" fmla="*/ 2619600 h 2818396"/>
              <a:gd name="connsiteX22" fmla="*/ 2064758 w 2818925"/>
              <a:gd name="connsiteY22" fmla="*/ 1953787 h 2818396"/>
              <a:gd name="connsiteX23" fmla="*/ 1918553 w 2818925"/>
              <a:gd name="connsiteY23" fmla="*/ 1962202 h 2818396"/>
              <a:gd name="connsiteX24" fmla="*/ 1741318 w 2818925"/>
              <a:gd name="connsiteY24" fmla="*/ 1972720 h 2818396"/>
              <a:gd name="connsiteX25" fmla="*/ 1611417 w 2818925"/>
              <a:gd name="connsiteY25" fmla="*/ 1979557 h 2818396"/>
              <a:gd name="connsiteX26" fmla="*/ 1426293 w 2818925"/>
              <a:gd name="connsiteY26" fmla="*/ 1990601 h 2818396"/>
              <a:gd name="connsiteX27" fmla="*/ 1297969 w 2818925"/>
              <a:gd name="connsiteY27" fmla="*/ 1997438 h 2818396"/>
              <a:gd name="connsiteX28" fmla="*/ 1152816 w 2818925"/>
              <a:gd name="connsiteY28" fmla="*/ 2005327 h 2818396"/>
              <a:gd name="connsiteX29" fmla="*/ 1144927 w 2818925"/>
              <a:gd name="connsiteY29" fmla="*/ 2004801 h 2818396"/>
              <a:gd name="connsiteX30" fmla="*/ 1144927 w 2818925"/>
              <a:gd name="connsiteY30" fmla="*/ 1992179 h 2818396"/>
              <a:gd name="connsiteX31" fmla="*/ 1144927 w 2818925"/>
              <a:gd name="connsiteY31" fmla="*/ 1606681 h 2818396"/>
              <a:gd name="connsiteX32" fmla="*/ 1153342 w 2818925"/>
              <a:gd name="connsiteY32" fmla="*/ 1587748 h 2818396"/>
              <a:gd name="connsiteX33" fmla="*/ 1505707 w 2818925"/>
              <a:gd name="connsiteY33" fmla="*/ 1276930 h 2818396"/>
              <a:gd name="connsiteX34" fmla="*/ 1561454 w 2818925"/>
              <a:gd name="connsiteY34" fmla="*/ 1228020 h 2818396"/>
              <a:gd name="connsiteX35" fmla="*/ 1566714 w 2818925"/>
              <a:gd name="connsiteY35" fmla="*/ 1211716 h 2818396"/>
              <a:gd name="connsiteX36" fmla="*/ 1595639 w 2818925"/>
              <a:gd name="connsiteY36" fmla="*/ 1057622 h 2818396"/>
              <a:gd name="connsiteX37" fmla="*/ 1747104 w 2818925"/>
              <a:gd name="connsiteY37" fmla="*/ 979260 h 2818396"/>
              <a:gd name="connsiteX38" fmla="*/ 1886998 w 2818925"/>
              <a:gd name="connsiteY38" fmla="*/ 1043422 h 2818396"/>
              <a:gd name="connsiteX39" fmla="*/ 1932753 w 2818925"/>
              <a:gd name="connsiteY39" fmla="*/ 1139665 h 2818396"/>
              <a:gd name="connsiteX40" fmla="*/ 1910664 w 2818925"/>
              <a:gd name="connsiteY40" fmla="*/ 1277982 h 2818396"/>
              <a:gd name="connsiteX41" fmla="*/ 1883842 w 2818925"/>
              <a:gd name="connsiteY41" fmla="*/ 1325315 h 2818396"/>
              <a:gd name="connsiteX42" fmla="*/ 1852287 w 2818925"/>
              <a:gd name="connsiteY42" fmla="*/ 1455216 h 2818396"/>
              <a:gd name="connsiteX43" fmla="*/ 1848080 w 2818925"/>
              <a:gd name="connsiteY43" fmla="*/ 1497290 h 2818396"/>
              <a:gd name="connsiteX44" fmla="*/ 1808636 w 2818925"/>
              <a:gd name="connsiteY44" fmla="*/ 1547252 h 2818396"/>
              <a:gd name="connsiteX45" fmla="*/ 1767614 w 2818925"/>
              <a:gd name="connsiteY45" fmla="*/ 1559348 h 2818396"/>
              <a:gd name="connsiteX46" fmla="*/ 1707134 w 2818925"/>
              <a:gd name="connsiteY46" fmla="*/ 1525163 h 2818396"/>
              <a:gd name="connsiteX47" fmla="*/ 1691882 w 2818925"/>
              <a:gd name="connsiteY47" fmla="*/ 1483090 h 2818396"/>
              <a:gd name="connsiteX48" fmla="*/ 1680838 w 2818925"/>
              <a:gd name="connsiteY48" fmla="*/ 1473623 h 2818396"/>
              <a:gd name="connsiteX49" fmla="*/ 1651912 w 2818925"/>
              <a:gd name="connsiteY49" fmla="*/ 1475201 h 2818396"/>
              <a:gd name="connsiteX50" fmla="*/ 1696089 w 2818925"/>
              <a:gd name="connsiteY50" fmla="*/ 1577229 h 2818396"/>
              <a:gd name="connsiteX51" fmla="*/ 1819154 w 2818925"/>
              <a:gd name="connsiteY51" fmla="*/ 1584066 h 2818396"/>
              <a:gd name="connsiteX52" fmla="*/ 1867539 w 2818925"/>
              <a:gd name="connsiteY52" fmla="*/ 1553563 h 2818396"/>
              <a:gd name="connsiteX53" fmla="*/ 1886472 w 2818925"/>
              <a:gd name="connsiteY53" fmla="*/ 1516223 h 2818396"/>
              <a:gd name="connsiteX54" fmla="*/ 1897516 w 2818925"/>
              <a:gd name="connsiteY54" fmla="*/ 1429446 h 2818396"/>
              <a:gd name="connsiteX55" fmla="*/ 1932227 w 2818925"/>
              <a:gd name="connsiteY55" fmla="*/ 1319003 h 2818396"/>
              <a:gd name="connsiteX56" fmla="*/ 1974826 w 2818925"/>
              <a:gd name="connsiteY56" fmla="*/ 1212768 h 2818396"/>
              <a:gd name="connsiteX57" fmla="*/ 1971145 w 2818925"/>
              <a:gd name="connsiteY57" fmla="*/ 1118103 h 2818396"/>
              <a:gd name="connsiteX58" fmla="*/ 1921708 w 2818925"/>
              <a:gd name="connsiteY58" fmla="*/ 1028171 h 2818396"/>
              <a:gd name="connsiteX59" fmla="*/ 1885946 w 2818925"/>
              <a:gd name="connsiteY59" fmla="*/ 985571 h 2818396"/>
              <a:gd name="connsiteX60" fmla="*/ 2251459 w 2818925"/>
              <a:gd name="connsiteY60" fmla="*/ 678961 h 2818396"/>
              <a:gd name="connsiteX61" fmla="*/ 2309310 w 2818925"/>
              <a:gd name="connsiteY61" fmla="*/ 792033 h 2818396"/>
              <a:gd name="connsiteX62" fmla="*/ 2358221 w 2818925"/>
              <a:gd name="connsiteY62" fmla="*/ 980312 h 2818396"/>
              <a:gd name="connsiteX63" fmla="*/ 2371895 w 2818925"/>
              <a:gd name="connsiteY63" fmla="*/ 1204879 h 2818396"/>
              <a:gd name="connsiteX64" fmla="*/ 2322458 w 2818925"/>
              <a:gd name="connsiteY64" fmla="*/ 1545148 h 2818396"/>
              <a:gd name="connsiteX65" fmla="*/ 2256193 w 2818925"/>
              <a:gd name="connsiteY65" fmla="*/ 1720279 h 2818396"/>
              <a:gd name="connsiteX66" fmla="*/ 2247252 w 2818925"/>
              <a:gd name="connsiteY66" fmla="*/ 1729220 h 2818396"/>
              <a:gd name="connsiteX67" fmla="*/ 2092106 w 2818925"/>
              <a:gd name="connsiteY67" fmla="*/ 1927491 h 2818396"/>
              <a:gd name="connsiteX68" fmla="*/ 2064758 w 2818925"/>
              <a:gd name="connsiteY68" fmla="*/ 1953787 h 2818396"/>
              <a:gd name="connsiteX69" fmla="*/ 1184897 w 2818925"/>
              <a:gd name="connsiteY69" fmla="*/ 900373 h 2818396"/>
              <a:gd name="connsiteX70" fmla="*/ 1183319 w 2818925"/>
              <a:gd name="connsiteY70" fmla="*/ 875128 h 2818396"/>
              <a:gd name="connsiteX71" fmla="*/ 1171749 w 2818925"/>
              <a:gd name="connsiteY71" fmla="*/ 864610 h 2818396"/>
              <a:gd name="connsiteX72" fmla="*/ 1063936 w 2818925"/>
              <a:gd name="connsiteY72" fmla="*/ 869343 h 2818396"/>
              <a:gd name="connsiteX73" fmla="*/ 946130 w 2818925"/>
              <a:gd name="connsiteY73" fmla="*/ 871973 h 2818396"/>
              <a:gd name="connsiteX74" fmla="*/ 801502 w 2818925"/>
              <a:gd name="connsiteY74" fmla="*/ 870921 h 2818396"/>
              <a:gd name="connsiteX75" fmla="*/ 605861 w 2818925"/>
              <a:gd name="connsiteY75" fmla="*/ 848832 h 2818396"/>
              <a:gd name="connsiteX76" fmla="*/ 555899 w 2818925"/>
              <a:gd name="connsiteY76" fmla="*/ 828322 h 2818396"/>
              <a:gd name="connsiteX77" fmla="*/ 546432 w 2818925"/>
              <a:gd name="connsiteY77" fmla="*/ 810966 h 2818396"/>
              <a:gd name="connsiteX78" fmla="*/ 547484 w 2818925"/>
              <a:gd name="connsiteY78" fmla="*/ 697894 h 2818396"/>
              <a:gd name="connsiteX79" fmla="*/ 613224 w 2818925"/>
              <a:gd name="connsiteY79" fmla="*/ 541696 h 2818396"/>
              <a:gd name="connsiteX80" fmla="*/ 729452 w 2818925"/>
              <a:gd name="connsiteY80" fmla="*/ 462283 h 2818396"/>
              <a:gd name="connsiteX81" fmla="*/ 1027647 w 2818925"/>
              <a:gd name="connsiteY81" fmla="*/ 352892 h 2818396"/>
              <a:gd name="connsiteX82" fmla="*/ 1275355 w 2818925"/>
              <a:gd name="connsiteY82" fmla="*/ 309240 h 2818396"/>
              <a:gd name="connsiteX83" fmla="*/ 1375805 w 2818925"/>
              <a:gd name="connsiteY83" fmla="*/ 301877 h 2818396"/>
              <a:gd name="connsiteX84" fmla="*/ 1472574 w 2818925"/>
              <a:gd name="connsiteY84" fmla="*/ 300300 h 2818396"/>
              <a:gd name="connsiteX85" fmla="*/ 1656646 w 2818925"/>
              <a:gd name="connsiteY85" fmla="*/ 317129 h 2818396"/>
              <a:gd name="connsiteX86" fmla="*/ 1889628 w 2818925"/>
              <a:gd name="connsiteY86" fmla="*/ 370773 h 2818396"/>
              <a:gd name="connsiteX87" fmla="*/ 2112091 w 2818925"/>
              <a:gd name="connsiteY87" fmla="*/ 483319 h 2818396"/>
              <a:gd name="connsiteX88" fmla="*/ 2149957 w 2818925"/>
              <a:gd name="connsiteY88" fmla="*/ 517504 h 2818396"/>
              <a:gd name="connsiteX89" fmla="*/ 2075277 w 2818925"/>
              <a:gd name="connsiteY89" fmla="*/ 576407 h 2818396"/>
              <a:gd name="connsiteX90" fmla="*/ 1705030 w 2818925"/>
              <a:gd name="connsiteY90" fmla="*/ 878284 h 2818396"/>
              <a:gd name="connsiteX91" fmla="*/ 1132305 w 2818925"/>
              <a:gd name="connsiteY91" fmla="*/ 1337411 h 2818396"/>
              <a:gd name="connsiteX92" fmla="*/ 1081817 w 2818925"/>
              <a:gd name="connsiteY92" fmla="*/ 1375803 h 2818396"/>
              <a:gd name="connsiteX93" fmla="*/ 1065513 w 2818925"/>
              <a:gd name="connsiteY93" fmla="*/ 1377906 h 2818396"/>
              <a:gd name="connsiteX94" fmla="*/ 688430 w 2818925"/>
              <a:gd name="connsiteY94" fmla="*/ 1204879 h 2818396"/>
              <a:gd name="connsiteX95" fmla="*/ 680541 w 2818925"/>
              <a:gd name="connsiteY95" fmla="*/ 1191205 h 2818396"/>
              <a:gd name="connsiteX96" fmla="*/ 694215 w 2818925"/>
              <a:gd name="connsiteY96" fmla="*/ 989779 h 2818396"/>
              <a:gd name="connsiteX97" fmla="*/ 706311 w 2818925"/>
              <a:gd name="connsiteY97" fmla="*/ 913520 h 2818396"/>
              <a:gd name="connsiteX98" fmla="*/ 719459 w 2818925"/>
              <a:gd name="connsiteY98" fmla="*/ 904054 h 2818396"/>
              <a:gd name="connsiteX99" fmla="*/ 826747 w 2818925"/>
              <a:gd name="connsiteY99" fmla="*/ 910891 h 2818396"/>
              <a:gd name="connsiteX100" fmla="*/ 960856 w 2818925"/>
              <a:gd name="connsiteY100" fmla="*/ 915098 h 2818396"/>
              <a:gd name="connsiteX101" fmla="*/ 1075506 w 2818925"/>
              <a:gd name="connsiteY101" fmla="*/ 915098 h 2818396"/>
              <a:gd name="connsiteX102" fmla="*/ 1175430 w 2818925"/>
              <a:gd name="connsiteY102" fmla="*/ 911417 h 2818396"/>
              <a:gd name="connsiteX103" fmla="*/ 1184897 w 2818925"/>
              <a:gd name="connsiteY103" fmla="*/ 900373 h 2818396"/>
              <a:gd name="connsiteX104" fmla="*/ 2116824 w 2818925"/>
              <a:gd name="connsiteY104" fmla="*/ 2577000 h 2818396"/>
              <a:gd name="connsiteX105" fmla="*/ 2116824 w 2818925"/>
              <a:gd name="connsiteY105" fmla="*/ 2564378 h 2818396"/>
              <a:gd name="connsiteX106" fmla="*/ 2116824 w 2818925"/>
              <a:gd name="connsiteY106" fmla="*/ 2148903 h 2818396"/>
              <a:gd name="connsiteX107" fmla="*/ 2131550 w 2818925"/>
              <a:gd name="connsiteY107" fmla="*/ 2134177 h 2818396"/>
              <a:gd name="connsiteX108" fmla="*/ 2143646 w 2818925"/>
              <a:gd name="connsiteY108" fmla="*/ 2134177 h 2818396"/>
              <a:gd name="connsiteX109" fmla="*/ 2165735 w 2818925"/>
              <a:gd name="connsiteY109" fmla="*/ 2114718 h 2818396"/>
              <a:gd name="connsiteX110" fmla="*/ 2186771 w 2818925"/>
              <a:gd name="connsiteY110" fmla="*/ 1972194 h 2818396"/>
              <a:gd name="connsiteX111" fmla="*/ 2189927 w 2818925"/>
              <a:gd name="connsiteY111" fmla="*/ 1948528 h 2818396"/>
              <a:gd name="connsiteX112" fmla="*/ 2148379 w 2818925"/>
              <a:gd name="connsiteY112" fmla="*/ 1948528 h 2818396"/>
              <a:gd name="connsiteX113" fmla="*/ 2136809 w 2818925"/>
              <a:gd name="connsiteY113" fmla="*/ 1937483 h 2818396"/>
              <a:gd name="connsiteX114" fmla="*/ 2172572 w 2818925"/>
              <a:gd name="connsiteY114" fmla="*/ 1842818 h 2818396"/>
              <a:gd name="connsiteX115" fmla="*/ 2268815 w 2818925"/>
              <a:gd name="connsiteY115" fmla="*/ 1770767 h 2818396"/>
              <a:gd name="connsiteX116" fmla="*/ 2277229 w 2818925"/>
              <a:gd name="connsiteY116" fmla="*/ 1763404 h 2818396"/>
              <a:gd name="connsiteX117" fmla="*/ 2386094 w 2818925"/>
              <a:gd name="connsiteY117" fmla="*/ 1484142 h 2818396"/>
              <a:gd name="connsiteX118" fmla="*/ 2410812 w 2818925"/>
              <a:gd name="connsiteY118" fmla="*/ 1330048 h 2818396"/>
              <a:gd name="connsiteX119" fmla="*/ 2417124 w 2818925"/>
              <a:gd name="connsiteY119" fmla="*/ 1134932 h 2818396"/>
              <a:gd name="connsiteX120" fmla="*/ 2398716 w 2818925"/>
              <a:gd name="connsiteY120" fmla="*/ 965586 h 2818396"/>
              <a:gd name="connsiteX121" fmla="*/ 2300896 w 2818925"/>
              <a:gd name="connsiteY121" fmla="*/ 663709 h 2818396"/>
              <a:gd name="connsiteX122" fmla="*/ 2306155 w 2818925"/>
              <a:gd name="connsiteY122" fmla="*/ 639517 h 2818396"/>
              <a:gd name="connsiteX123" fmla="*/ 2318251 w 2818925"/>
              <a:gd name="connsiteY123" fmla="*/ 595340 h 2818396"/>
              <a:gd name="connsiteX124" fmla="*/ 2223060 w 2818925"/>
              <a:gd name="connsiteY124" fmla="*/ 472275 h 2818396"/>
              <a:gd name="connsiteX125" fmla="*/ 2210438 w 2818925"/>
              <a:gd name="connsiteY125" fmla="*/ 471749 h 2818396"/>
              <a:gd name="connsiteX126" fmla="*/ 2157320 w 2818925"/>
              <a:gd name="connsiteY126" fmla="*/ 467542 h 2818396"/>
              <a:gd name="connsiteX127" fmla="*/ 1837561 w 2818925"/>
              <a:gd name="connsiteY127" fmla="*/ 310818 h 2818396"/>
              <a:gd name="connsiteX128" fmla="*/ 1617202 w 2818925"/>
              <a:gd name="connsiteY128" fmla="*/ 267167 h 2818396"/>
              <a:gd name="connsiteX129" fmla="*/ 1421560 w 2818925"/>
              <a:gd name="connsiteY129" fmla="*/ 253493 h 2818396"/>
              <a:gd name="connsiteX130" fmla="*/ 1282192 w 2818925"/>
              <a:gd name="connsiteY130" fmla="*/ 262959 h 2818396"/>
              <a:gd name="connsiteX131" fmla="*/ 1063936 w 2818925"/>
              <a:gd name="connsiteY131" fmla="*/ 301877 h 2818396"/>
              <a:gd name="connsiteX132" fmla="*/ 728926 w 2818925"/>
              <a:gd name="connsiteY132" fmla="*/ 426520 h 2818396"/>
              <a:gd name="connsiteX133" fmla="*/ 600602 w 2818925"/>
              <a:gd name="connsiteY133" fmla="*/ 501200 h 2818396"/>
              <a:gd name="connsiteX134" fmla="*/ 534336 w 2818925"/>
              <a:gd name="connsiteY134" fmla="*/ 590081 h 2818396"/>
              <a:gd name="connsiteX135" fmla="*/ 507514 w 2818925"/>
              <a:gd name="connsiteY135" fmla="*/ 789404 h 2818396"/>
              <a:gd name="connsiteX136" fmla="*/ 514877 w 2818925"/>
              <a:gd name="connsiteY136" fmla="*/ 854618 h 2818396"/>
              <a:gd name="connsiteX137" fmla="*/ 525395 w 2818925"/>
              <a:gd name="connsiteY137" fmla="*/ 866714 h 2818396"/>
              <a:gd name="connsiteX138" fmla="*/ 658979 w 2818925"/>
              <a:gd name="connsiteY138" fmla="*/ 897743 h 2818396"/>
              <a:gd name="connsiteX139" fmla="*/ 666341 w 2818925"/>
              <a:gd name="connsiteY139" fmla="*/ 908787 h 2818396"/>
              <a:gd name="connsiteX140" fmla="*/ 658979 w 2818925"/>
              <a:gd name="connsiteY140" fmla="*/ 989253 h 2818396"/>
              <a:gd name="connsiteX141" fmla="*/ 648986 w 2818925"/>
              <a:gd name="connsiteY141" fmla="*/ 1099696 h 2818396"/>
              <a:gd name="connsiteX142" fmla="*/ 614276 w 2818925"/>
              <a:gd name="connsiteY142" fmla="*/ 1220131 h 2818396"/>
              <a:gd name="connsiteX143" fmla="*/ 547484 w 2818925"/>
              <a:gd name="connsiteY143" fmla="*/ 1360551 h 2818396"/>
              <a:gd name="connsiteX144" fmla="*/ 472278 w 2818925"/>
              <a:gd name="connsiteY144" fmla="*/ 1519904 h 2818396"/>
              <a:gd name="connsiteX145" fmla="*/ 437041 w 2818925"/>
              <a:gd name="connsiteY145" fmla="*/ 1632451 h 2818396"/>
              <a:gd name="connsiteX146" fmla="*/ 460707 w 2818925"/>
              <a:gd name="connsiteY146" fmla="*/ 1822307 h 2818396"/>
              <a:gd name="connsiteX147" fmla="*/ 609542 w 2818925"/>
              <a:gd name="connsiteY147" fmla="*/ 2026364 h 2818396"/>
              <a:gd name="connsiteX148" fmla="*/ 928249 w 2818925"/>
              <a:gd name="connsiteY148" fmla="*/ 2224109 h 2818396"/>
              <a:gd name="connsiteX149" fmla="*/ 1155971 w 2818925"/>
              <a:gd name="connsiteY149" fmla="*/ 2265656 h 2818396"/>
              <a:gd name="connsiteX150" fmla="*/ 1173853 w 2818925"/>
              <a:gd name="connsiteY150" fmla="*/ 2246723 h 2818396"/>
              <a:gd name="connsiteX151" fmla="*/ 1173853 w 2818925"/>
              <a:gd name="connsiteY151" fmla="*/ 2206754 h 2818396"/>
              <a:gd name="connsiteX152" fmla="*/ 1182793 w 2818925"/>
              <a:gd name="connsiteY152" fmla="*/ 2196235 h 2818396"/>
              <a:gd name="connsiteX153" fmla="*/ 1262733 w 2818925"/>
              <a:gd name="connsiteY153" fmla="*/ 2189398 h 2818396"/>
              <a:gd name="connsiteX154" fmla="*/ 1262733 w 2818925"/>
              <a:gd name="connsiteY154" fmla="*/ 2767909 h 2818396"/>
              <a:gd name="connsiteX155" fmla="*/ 67846 w 2818925"/>
              <a:gd name="connsiteY155" fmla="*/ 1672947 h 2818396"/>
              <a:gd name="connsiteX156" fmla="*/ 277688 w 2818925"/>
              <a:gd name="connsiteY156" fmla="*/ 645302 h 2818396"/>
              <a:gd name="connsiteX157" fmla="*/ 1086024 w 2818925"/>
              <a:gd name="connsiteY157" fmla="*/ 82044 h 2818396"/>
              <a:gd name="connsiteX158" fmla="*/ 2714267 w 2818925"/>
              <a:gd name="connsiteY158" fmla="*/ 1004504 h 2818396"/>
              <a:gd name="connsiteX159" fmla="*/ 2116824 w 2818925"/>
              <a:gd name="connsiteY159" fmla="*/ 2577000 h 281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818925" h="2818396">
                <a:moveTo>
                  <a:pt x="1409990" y="0"/>
                </a:moveTo>
                <a:cubicBezTo>
                  <a:pt x="633735" y="-526"/>
                  <a:pt x="1055" y="631102"/>
                  <a:pt x="3" y="1408410"/>
                </a:cubicBezTo>
                <a:cubicBezTo>
                  <a:pt x="-1575" y="2184139"/>
                  <a:pt x="632683" y="2818397"/>
                  <a:pt x="1409464" y="2818397"/>
                </a:cubicBezTo>
                <a:cubicBezTo>
                  <a:pt x="2185720" y="2818397"/>
                  <a:pt x="2818399" y="2186243"/>
                  <a:pt x="2818925" y="1409461"/>
                </a:cubicBezTo>
                <a:cubicBezTo>
                  <a:pt x="2818925" y="633732"/>
                  <a:pt x="2186771" y="1052"/>
                  <a:pt x="1409990" y="0"/>
                </a:cubicBezTo>
                <a:close/>
                <a:moveTo>
                  <a:pt x="2044247" y="2619600"/>
                </a:moveTo>
                <a:cubicBezTo>
                  <a:pt x="1928545" y="2680606"/>
                  <a:pt x="1806006" y="2724783"/>
                  <a:pt x="1677682" y="2750027"/>
                </a:cubicBezTo>
                <a:cubicBezTo>
                  <a:pt x="1626142" y="2760020"/>
                  <a:pt x="1573551" y="2767382"/>
                  <a:pt x="1520959" y="2771064"/>
                </a:cubicBezTo>
                <a:cubicBezTo>
                  <a:pt x="1462582" y="2775271"/>
                  <a:pt x="1404205" y="2774219"/>
                  <a:pt x="1345828" y="2775797"/>
                </a:cubicBezTo>
                <a:cubicBezTo>
                  <a:pt x="1338991" y="2775797"/>
                  <a:pt x="1332680" y="2774745"/>
                  <a:pt x="1324791" y="2773694"/>
                </a:cubicBezTo>
                <a:cubicBezTo>
                  <a:pt x="1324791" y="2768960"/>
                  <a:pt x="1324791" y="2765805"/>
                  <a:pt x="1324791" y="2762649"/>
                </a:cubicBezTo>
                <a:cubicBezTo>
                  <a:pt x="1324791" y="2576474"/>
                  <a:pt x="1324791" y="2390825"/>
                  <a:pt x="1324791" y="2204650"/>
                </a:cubicBezTo>
                <a:cubicBezTo>
                  <a:pt x="1324791" y="2188872"/>
                  <a:pt x="1324791" y="2189398"/>
                  <a:pt x="1340043" y="2188347"/>
                </a:cubicBezTo>
                <a:cubicBezTo>
                  <a:pt x="1399998" y="2184139"/>
                  <a:pt x="1460478" y="2179932"/>
                  <a:pt x="1520433" y="2175724"/>
                </a:cubicBezTo>
                <a:cubicBezTo>
                  <a:pt x="1555143" y="2173095"/>
                  <a:pt x="1589854" y="2170991"/>
                  <a:pt x="1624565" y="2168362"/>
                </a:cubicBezTo>
                <a:cubicBezTo>
                  <a:pt x="1679260" y="2164154"/>
                  <a:pt x="1734482" y="2159947"/>
                  <a:pt x="1789177" y="2155740"/>
                </a:cubicBezTo>
                <a:cubicBezTo>
                  <a:pt x="1823362" y="2153110"/>
                  <a:pt x="1857021" y="2150480"/>
                  <a:pt x="1891205" y="2148903"/>
                </a:cubicBezTo>
                <a:cubicBezTo>
                  <a:pt x="1942745" y="2146273"/>
                  <a:pt x="1994811" y="2143644"/>
                  <a:pt x="2046351" y="2141540"/>
                </a:cubicBezTo>
                <a:cubicBezTo>
                  <a:pt x="2048981" y="2141540"/>
                  <a:pt x="2051610" y="2141540"/>
                  <a:pt x="2055292" y="2141540"/>
                </a:cubicBezTo>
                <a:cubicBezTo>
                  <a:pt x="2055292" y="2145747"/>
                  <a:pt x="2055818" y="2149954"/>
                  <a:pt x="2055818" y="2153636"/>
                </a:cubicBezTo>
                <a:cubicBezTo>
                  <a:pt x="2055818" y="2302997"/>
                  <a:pt x="2055818" y="2452357"/>
                  <a:pt x="2055818" y="2601718"/>
                </a:cubicBezTo>
                <a:cubicBezTo>
                  <a:pt x="2055818" y="2610659"/>
                  <a:pt x="2052662" y="2615392"/>
                  <a:pt x="2044247" y="2619600"/>
                </a:cubicBezTo>
                <a:close/>
                <a:moveTo>
                  <a:pt x="2064758" y="1953787"/>
                </a:moveTo>
                <a:cubicBezTo>
                  <a:pt x="2015848" y="1956942"/>
                  <a:pt x="1967463" y="1959572"/>
                  <a:pt x="1918553" y="1962202"/>
                </a:cubicBezTo>
                <a:cubicBezTo>
                  <a:pt x="1859650" y="1965883"/>
                  <a:pt x="1800221" y="1969564"/>
                  <a:pt x="1741318" y="1972720"/>
                </a:cubicBezTo>
                <a:cubicBezTo>
                  <a:pt x="1698193" y="1975350"/>
                  <a:pt x="1655068" y="1977453"/>
                  <a:pt x="1611417" y="1979557"/>
                </a:cubicBezTo>
                <a:cubicBezTo>
                  <a:pt x="1549884" y="1983238"/>
                  <a:pt x="1487826" y="1986920"/>
                  <a:pt x="1426293" y="1990601"/>
                </a:cubicBezTo>
                <a:cubicBezTo>
                  <a:pt x="1383694" y="1993231"/>
                  <a:pt x="1340569" y="1995334"/>
                  <a:pt x="1297969" y="1997438"/>
                </a:cubicBezTo>
                <a:cubicBezTo>
                  <a:pt x="1249585" y="2000068"/>
                  <a:pt x="1201200" y="2002697"/>
                  <a:pt x="1152816" y="2005327"/>
                </a:cubicBezTo>
                <a:cubicBezTo>
                  <a:pt x="1150712" y="2005327"/>
                  <a:pt x="1148609" y="2005327"/>
                  <a:pt x="1144927" y="2004801"/>
                </a:cubicBezTo>
                <a:cubicBezTo>
                  <a:pt x="1144927" y="2000594"/>
                  <a:pt x="1144927" y="1996386"/>
                  <a:pt x="1144927" y="1992179"/>
                </a:cubicBezTo>
                <a:cubicBezTo>
                  <a:pt x="1144927" y="1863855"/>
                  <a:pt x="1144927" y="1735005"/>
                  <a:pt x="1144927" y="1606681"/>
                </a:cubicBezTo>
                <a:cubicBezTo>
                  <a:pt x="1144927" y="1598792"/>
                  <a:pt x="1147031" y="1593007"/>
                  <a:pt x="1153342" y="1587748"/>
                </a:cubicBezTo>
                <a:cubicBezTo>
                  <a:pt x="1271148" y="1484142"/>
                  <a:pt x="1388427" y="1380536"/>
                  <a:pt x="1505707" y="1276930"/>
                </a:cubicBezTo>
                <a:cubicBezTo>
                  <a:pt x="1524114" y="1260627"/>
                  <a:pt x="1542521" y="1243797"/>
                  <a:pt x="1561454" y="1228020"/>
                </a:cubicBezTo>
                <a:cubicBezTo>
                  <a:pt x="1566714" y="1223286"/>
                  <a:pt x="1568291" y="1218553"/>
                  <a:pt x="1566714" y="1211716"/>
                </a:cubicBezTo>
                <a:cubicBezTo>
                  <a:pt x="1551988" y="1155969"/>
                  <a:pt x="1557773" y="1101273"/>
                  <a:pt x="1595639" y="1057622"/>
                </a:cubicBezTo>
                <a:cubicBezTo>
                  <a:pt x="1634557" y="1012919"/>
                  <a:pt x="1681364" y="976105"/>
                  <a:pt x="1747104" y="979260"/>
                </a:cubicBezTo>
                <a:cubicBezTo>
                  <a:pt x="1802325" y="981890"/>
                  <a:pt x="1847554" y="1006608"/>
                  <a:pt x="1886998" y="1043422"/>
                </a:cubicBezTo>
                <a:cubicBezTo>
                  <a:pt x="1915397" y="1069718"/>
                  <a:pt x="1922760" y="1104955"/>
                  <a:pt x="1932753" y="1139665"/>
                </a:cubicBezTo>
                <a:cubicBezTo>
                  <a:pt x="1946953" y="1189628"/>
                  <a:pt x="1935908" y="1234857"/>
                  <a:pt x="1910664" y="1277982"/>
                </a:cubicBezTo>
                <a:cubicBezTo>
                  <a:pt x="1901724" y="1293759"/>
                  <a:pt x="1893309" y="1309537"/>
                  <a:pt x="1883842" y="1325315"/>
                </a:cubicBezTo>
                <a:cubicBezTo>
                  <a:pt x="1860176" y="1365284"/>
                  <a:pt x="1853865" y="1409987"/>
                  <a:pt x="1852287" y="1455216"/>
                </a:cubicBezTo>
                <a:cubicBezTo>
                  <a:pt x="1851761" y="1469416"/>
                  <a:pt x="1850184" y="1483090"/>
                  <a:pt x="1848080" y="1497290"/>
                </a:cubicBezTo>
                <a:cubicBezTo>
                  <a:pt x="1843873" y="1520956"/>
                  <a:pt x="1831251" y="1538311"/>
                  <a:pt x="1808636" y="1547252"/>
                </a:cubicBezTo>
                <a:cubicBezTo>
                  <a:pt x="1795488" y="1552511"/>
                  <a:pt x="1781288" y="1558296"/>
                  <a:pt x="1767614" y="1559348"/>
                </a:cubicBezTo>
                <a:cubicBezTo>
                  <a:pt x="1740793" y="1561452"/>
                  <a:pt x="1720282" y="1547252"/>
                  <a:pt x="1707134" y="1525163"/>
                </a:cubicBezTo>
                <a:cubicBezTo>
                  <a:pt x="1699771" y="1512541"/>
                  <a:pt x="1696089" y="1497290"/>
                  <a:pt x="1691882" y="1483090"/>
                </a:cubicBezTo>
                <a:cubicBezTo>
                  <a:pt x="1690304" y="1476253"/>
                  <a:pt x="1687675" y="1473623"/>
                  <a:pt x="1680838" y="1473623"/>
                </a:cubicBezTo>
                <a:cubicBezTo>
                  <a:pt x="1671897" y="1474149"/>
                  <a:pt x="1662431" y="1474675"/>
                  <a:pt x="1651912" y="1475201"/>
                </a:cubicBezTo>
                <a:cubicBezTo>
                  <a:pt x="1655594" y="1515171"/>
                  <a:pt x="1660327" y="1553037"/>
                  <a:pt x="1696089" y="1577229"/>
                </a:cubicBezTo>
                <a:cubicBezTo>
                  <a:pt x="1735533" y="1604051"/>
                  <a:pt x="1777607" y="1603525"/>
                  <a:pt x="1819154" y="1584066"/>
                </a:cubicBezTo>
                <a:cubicBezTo>
                  <a:pt x="1836510" y="1576177"/>
                  <a:pt x="1853865" y="1566185"/>
                  <a:pt x="1867539" y="1553563"/>
                </a:cubicBezTo>
                <a:cubicBezTo>
                  <a:pt x="1877005" y="1544622"/>
                  <a:pt x="1883842" y="1529371"/>
                  <a:pt x="1886472" y="1516223"/>
                </a:cubicBezTo>
                <a:cubicBezTo>
                  <a:pt x="1892257" y="1487823"/>
                  <a:pt x="1895938" y="1458372"/>
                  <a:pt x="1897516" y="1429446"/>
                </a:cubicBezTo>
                <a:cubicBezTo>
                  <a:pt x="1899094" y="1388951"/>
                  <a:pt x="1910664" y="1352662"/>
                  <a:pt x="1932227" y="1319003"/>
                </a:cubicBezTo>
                <a:cubicBezTo>
                  <a:pt x="1953789" y="1286397"/>
                  <a:pt x="1968515" y="1251160"/>
                  <a:pt x="1974826" y="1212768"/>
                </a:cubicBezTo>
                <a:cubicBezTo>
                  <a:pt x="1979559" y="1181213"/>
                  <a:pt x="1979034" y="1150184"/>
                  <a:pt x="1971145" y="1118103"/>
                </a:cubicBezTo>
                <a:cubicBezTo>
                  <a:pt x="1962204" y="1083392"/>
                  <a:pt x="1945901" y="1053941"/>
                  <a:pt x="1921708" y="1028171"/>
                </a:cubicBezTo>
                <a:cubicBezTo>
                  <a:pt x="1909086" y="1015023"/>
                  <a:pt x="1898568" y="1000297"/>
                  <a:pt x="1885946" y="985571"/>
                </a:cubicBezTo>
                <a:cubicBezTo>
                  <a:pt x="2007959" y="883017"/>
                  <a:pt x="2129446" y="781515"/>
                  <a:pt x="2251459" y="678961"/>
                </a:cubicBezTo>
                <a:cubicBezTo>
                  <a:pt x="2276178" y="714723"/>
                  <a:pt x="2294059" y="752589"/>
                  <a:pt x="2309310" y="792033"/>
                </a:cubicBezTo>
                <a:cubicBezTo>
                  <a:pt x="2333503" y="853040"/>
                  <a:pt x="2348754" y="916150"/>
                  <a:pt x="2358221" y="980312"/>
                </a:cubicBezTo>
                <a:cubicBezTo>
                  <a:pt x="2369265" y="1054467"/>
                  <a:pt x="2374524" y="1129673"/>
                  <a:pt x="2371895" y="1204879"/>
                </a:cubicBezTo>
                <a:cubicBezTo>
                  <a:pt x="2368213" y="1320055"/>
                  <a:pt x="2353487" y="1434180"/>
                  <a:pt x="2322458" y="1545148"/>
                </a:cubicBezTo>
                <a:cubicBezTo>
                  <a:pt x="2305629" y="1605629"/>
                  <a:pt x="2284592" y="1664006"/>
                  <a:pt x="2256193" y="1720279"/>
                </a:cubicBezTo>
                <a:cubicBezTo>
                  <a:pt x="2254089" y="1723961"/>
                  <a:pt x="2250933" y="1727642"/>
                  <a:pt x="2247252" y="1729220"/>
                </a:cubicBezTo>
                <a:cubicBezTo>
                  <a:pt x="2161527" y="1768664"/>
                  <a:pt x="2115246" y="1839137"/>
                  <a:pt x="2092106" y="1927491"/>
                </a:cubicBezTo>
                <a:cubicBezTo>
                  <a:pt x="2087373" y="1951683"/>
                  <a:pt x="2087899" y="1952209"/>
                  <a:pt x="2064758" y="1953787"/>
                </a:cubicBezTo>
                <a:close/>
                <a:moveTo>
                  <a:pt x="1184897" y="900373"/>
                </a:moveTo>
                <a:cubicBezTo>
                  <a:pt x="1183845" y="891958"/>
                  <a:pt x="1183319" y="883543"/>
                  <a:pt x="1183319" y="875128"/>
                </a:cubicBezTo>
                <a:cubicBezTo>
                  <a:pt x="1183319" y="866714"/>
                  <a:pt x="1180164" y="864084"/>
                  <a:pt x="1171749" y="864610"/>
                </a:cubicBezTo>
                <a:cubicBezTo>
                  <a:pt x="1135986" y="866714"/>
                  <a:pt x="1100224" y="868291"/>
                  <a:pt x="1063936" y="869343"/>
                </a:cubicBezTo>
                <a:cubicBezTo>
                  <a:pt x="1024492" y="870395"/>
                  <a:pt x="985574" y="871973"/>
                  <a:pt x="946130" y="871973"/>
                </a:cubicBezTo>
                <a:cubicBezTo>
                  <a:pt x="897746" y="871973"/>
                  <a:pt x="849887" y="873025"/>
                  <a:pt x="801502" y="870921"/>
                </a:cubicBezTo>
                <a:cubicBezTo>
                  <a:pt x="735763" y="868291"/>
                  <a:pt x="670023" y="865662"/>
                  <a:pt x="605861" y="848832"/>
                </a:cubicBezTo>
                <a:cubicBezTo>
                  <a:pt x="588506" y="844099"/>
                  <a:pt x="572202" y="835685"/>
                  <a:pt x="555899" y="828322"/>
                </a:cubicBezTo>
                <a:cubicBezTo>
                  <a:pt x="549062" y="825166"/>
                  <a:pt x="546432" y="818855"/>
                  <a:pt x="546432" y="810966"/>
                </a:cubicBezTo>
                <a:cubicBezTo>
                  <a:pt x="546958" y="773100"/>
                  <a:pt x="545380" y="735234"/>
                  <a:pt x="547484" y="697894"/>
                </a:cubicBezTo>
                <a:cubicBezTo>
                  <a:pt x="550639" y="638465"/>
                  <a:pt x="567469" y="583244"/>
                  <a:pt x="613224" y="541696"/>
                </a:cubicBezTo>
                <a:cubicBezTo>
                  <a:pt x="648460" y="509615"/>
                  <a:pt x="687904" y="484897"/>
                  <a:pt x="729452" y="462283"/>
                </a:cubicBezTo>
                <a:cubicBezTo>
                  <a:pt x="823591" y="411794"/>
                  <a:pt x="924041" y="378662"/>
                  <a:pt x="1027647" y="352892"/>
                </a:cubicBezTo>
                <a:cubicBezTo>
                  <a:pt x="1109165" y="332381"/>
                  <a:pt x="1191734" y="318707"/>
                  <a:pt x="1275355" y="309240"/>
                </a:cubicBezTo>
                <a:cubicBezTo>
                  <a:pt x="1309014" y="305559"/>
                  <a:pt x="1342672" y="303455"/>
                  <a:pt x="1375805" y="301877"/>
                </a:cubicBezTo>
                <a:cubicBezTo>
                  <a:pt x="1407886" y="300300"/>
                  <a:pt x="1440493" y="298196"/>
                  <a:pt x="1472574" y="300300"/>
                </a:cubicBezTo>
                <a:cubicBezTo>
                  <a:pt x="1534107" y="304507"/>
                  <a:pt x="1595639" y="309766"/>
                  <a:pt x="1656646" y="317129"/>
                </a:cubicBezTo>
                <a:cubicBezTo>
                  <a:pt x="1736059" y="327122"/>
                  <a:pt x="1813369" y="346055"/>
                  <a:pt x="1889628" y="370773"/>
                </a:cubicBezTo>
                <a:cubicBezTo>
                  <a:pt x="1969567" y="397069"/>
                  <a:pt x="2045825" y="430202"/>
                  <a:pt x="2112091" y="483319"/>
                </a:cubicBezTo>
                <a:cubicBezTo>
                  <a:pt x="2124713" y="493838"/>
                  <a:pt x="2136809" y="505408"/>
                  <a:pt x="2149957" y="517504"/>
                </a:cubicBezTo>
                <a:cubicBezTo>
                  <a:pt x="2123661" y="538015"/>
                  <a:pt x="2099469" y="556948"/>
                  <a:pt x="2075277" y="576407"/>
                </a:cubicBezTo>
                <a:cubicBezTo>
                  <a:pt x="1951686" y="676857"/>
                  <a:pt x="1828095" y="777308"/>
                  <a:pt x="1705030" y="878284"/>
                </a:cubicBezTo>
                <a:cubicBezTo>
                  <a:pt x="1515700" y="1033430"/>
                  <a:pt x="1326895" y="1189102"/>
                  <a:pt x="1132305" y="1337411"/>
                </a:cubicBezTo>
                <a:cubicBezTo>
                  <a:pt x="1115476" y="1350033"/>
                  <a:pt x="1098646" y="1362655"/>
                  <a:pt x="1081817" y="1375803"/>
                </a:cubicBezTo>
                <a:cubicBezTo>
                  <a:pt x="1076558" y="1380010"/>
                  <a:pt x="1072350" y="1381062"/>
                  <a:pt x="1065513" y="1377906"/>
                </a:cubicBezTo>
                <a:cubicBezTo>
                  <a:pt x="939819" y="1320055"/>
                  <a:pt x="814124" y="1262204"/>
                  <a:pt x="688430" y="1204879"/>
                </a:cubicBezTo>
                <a:cubicBezTo>
                  <a:pt x="681593" y="1201724"/>
                  <a:pt x="680015" y="1198042"/>
                  <a:pt x="680541" y="1191205"/>
                </a:cubicBezTo>
                <a:cubicBezTo>
                  <a:pt x="685274" y="1123888"/>
                  <a:pt x="688956" y="1056570"/>
                  <a:pt x="694215" y="989779"/>
                </a:cubicBezTo>
                <a:cubicBezTo>
                  <a:pt x="696319" y="964009"/>
                  <a:pt x="702104" y="938765"/>
                  <a:pt x="706311" y="913520"/>
                </a:cubicBezTo>
                <a:cubicBezTo>
                  <a:pt x="707363" y="906158"/>
                  <a:pt x="711570" y="903528"/>
                  <a:pt x="719459" y="904054"/>
                </a:cubicBezTo>
                <a:cubicBezTo>
                  <a:pt x="755222" y="906684"/>
                  <a:pt x="790984" y="909313"/>
                  <a:pt x="826747" y="910891"/>
                </a:cubicBezTo>
                <a:cubicBezTo>
                  <a:pt x="871450" y="912995"/>
                  <a:pt x="916153" y="914572"/>
                  <a:pt x="960856" y="915098"/>
                </a:cubicBezTo>
                <a:cubicBezTo>
                  <a:pt x="999248" y="915624"/>
                  <a:pt x="1037114" y="915624"/>
                  <a:pt x="1075506" y="915098"/>
                </a:cubicBezTo>
                <a:cubicBezTo>
                  <a:pt x="1108639" y="914572"/>
                  <a:pt x="1142298" y="912469"/>
                  <a:pt x="1175430" y="911417"/>
                </a:cubicBezTo>
                <a:cubicBezTo>
                  <a:pt x="1183319" y="909839"/>
                  <a:pt x="1185423" y="907735"/>
                  <a:pt x="1184897" y="900373"/>
                </a:cubicBezTo>
                <a:close/>
                <a:moveTo>
                  <a:pt x="2116824" y="2577000"/>
                </a:moveTo>
                <a:cubicBezTo>
                  <a:pt x="2116824" y="2572267"/>
                  <a:pt x="2116824" y="2568585"/>
                  <a:pt x="2116824" y="2564378"/>
                </a:cubicBezTo>
                <a:cubicBezTo>
                  <a:pt x="2116824" y="2426062"/>
                  <a:pt x="2116824" y="2287219"/>
                  <a:pt x="2116824" y="2148903"/>
                </a:cubicBezTo>
                <a:cubicBezTo>
                  <a:pt x="2116824" y="2134703"/>
                  <a:pt x="2116824" y="2134703"/>
                  <a:pt x="2131550" y="2134177"/>
                </a:cubicBezTo>
                <a:cubicBezTo>
                  <a:pt x="2135757" y="2134177"/>
                  <a:pt x="2139439" y="2134177"/>
                  <a:pt x="2143646" y="2134177"/>
                </a:cubicBezTo>
                <a:cubicBezTo>
                  <a:pt x="2163631" y="2134177"/>
                  <a:pt x="2163105" y="2134177"/>
                  <a:pt x="2165735" y="2114718"/>
                </a:cubicBezTo>
                <a:cubicBezTo>
                  <a:pt x="2172572" y="2067385"/>
                  <a:pt x="2179934" y="2019527"/>
                  <a:pt x="2186771" y="1972194"/>
                </a:cubicBezTo>
                <a:cubicBezTo>
                  <a:pt x="2187823" y="1964831"/>
                  <a:pt x="2188875" y="1957468"/>
                  <a:pt x="2189927" y="1948528"/>
                </a:cubicBezTo>
                <a:cubicBezTo>
                  <a:pt x="2175201" y="1948528"/>
                  <a:pt x="2161527" y="1948002"/>
                  <a:pt x="2148379" y="1948528"/>
                </a:cubicBezTo>
                <a:cubicBezTo>
                  <a:pt x="2139439" y="1949054"/>
                  <a:pt x="2136809" y="1945898"/>
                  <a:pt x="2136809" y="1937483"/>
                </a:cubicBezTo>
                <a:cubicBezTo>
                  <a:pt x="2136283" y="1901195"/>
                  <a:pt x="2151535" y="1870692"/>
                  <a:pt x="2172572" y="1842818"/>
                </a:cubicBezTo>
                <a:cubicBezTo>
                  <a:pt x="2197290" y="1809685"/>
                  <a:pt x="2227793" y="1783389"/>
                  <a:pt x="2268815" y="1770767"/>
                </a:cubicBezTo>
                <a:cubicBezTo>
                  <a:pt x="2271970" y="1769716"/>
                  <a:pt x="2275652" y="1766560"/>
                  <a:pt x="2277229" y="1763404"/>
                </a:cubicBezTo>
                <a:cubicBezTo>
                  <a:pt x="2324562" y="1674524"/>
                  <a:pt x="2365058" y="1583015"/>
                  <a:pt x="2386094" y="1484142"/>
                </a:cubicBezTo>
                <a:cubicBezTo>
                  <a:pt x="2396613" y="1433128"/>
                  <a:pt x="2403976" y="1381588"/>
                  <a:pt x="2410812" y="1330048"/>
                </a:cubicBezTo>
                <a:cubicBezTo>
                  <a:pt x="2419753" y="1265360"/>
                  <a:pt x="2421331" y="1200146"/>
                  <a:pt x="2417124" y="1134932"/>
                </a:cubicBezTo>
                <a:cubicBezTo>
                  <a:pt x="2413442" y="1078133"/>
                  <a:pt x="2406605" y="1021334"/>
                  <a:pt x="2398716" y="965586"/>
                </a:cubicBezTo>
                <a:cubicBezTo>
                  <a:pt x="2383465" y="859877"/>
                  <a:pt x="2344547" y="761004"/>
                  <a:pt x="2300896" y="663709"/>
                </a:cubicBezTo>
                <a:cubicBezTo>
                  <a:pt x="2296162" y="653191"/>
                  <a:pt x="2296688" y="645828"/>
                  <a:pt x="2306155" y="639517"/>
                </a:cubicBezTo>
                <a:cubicBezTo>
                  <a:pt x="2323510" y="628473"/>
                  <a:pt x="2324562" y="614273"/>
                  <a:pt x="2318251" y="595340"/>
                </a:cubicBezTo>
                <a:cubicBezTo>
                  <a:pt x="2301422" y="542222"/>
                  <a:pt x="2269340" y="502252"/>
                  <a:pt x="2223060" y="472275"/>
                </a:cubicBezTo>
                <a:cubicBezTo>
                  <a:pt x="2219904" y="470171"/>
                  <a:pt x="2213067" y="470171"/>
                  <a:pt x="2210438" y="471749"/>
                </a:cubicBezTo>
                <a:cubicBezTo>
                  <a:pt x="2190979" y="487001"/>
                  <a:pt x="2176779" y="482793"/>
                  <a:pt x="2157320" y="467542"/>
                </a:cubicBezTo>
                <a:cubicBezTo>
                  <a:pt x="2062655" y="391809"/>
                  <a:pt x="1953263" y="344477"/>
                  <a:pt x="1837561" y="310818"/>
                </a:cubicBezTo>
                <a:cubicBezTo>
                  <a:pt x="1765511" y="290307"/>
                  <a:pt x="1691882" y="275056"/>
                  <a:pt x="1617202" y="267167"/>
                </a:cubicBezTo>
                <a:cubicBezTo>
                  <a:pt x="1551988" y="260330"/>
                  <a:pt x="1486774" y="254545"/>
                  <a:pt x="1421560" y="253493"/>
                </a:cubicBezTo>
                <a:cubicBezTo>
                  <a:pt x="1375279" y="252441"/>
                  <a:pt x="1328473" y="258226"/>
                  <a:pt x="1282192" y="262959"/>
                </a:cubicBezTo>
                <a:cubicBezTo>
                  <a:pt x="1208563" y="270322"/>
                  <a:pt x="1135986" y="283996"/>
                  <a:pt x="1063936" y="301877"/>
                </a:cubicBezTo>
                <a:cubicBezTo>
                  <a:pt x="947708" y="330803"/>
                  <a:pt x="835161" y="370773"/>
                  <a:pt x="728926" y="426520"/>
                </a:cubicBezTo>
                <a:cubicBezTo>
                  <a:pt x="685274" y="449660"/>
                  <a:pt x="642149" y="474379"/>
                  <a:pt x="600602" y="501200"/>
                </a:cubicBezTo>
                <a:cubicBezTo>
                  <a:pt x="567995" y="522237"/>
                  <a:pt x="549588" y="555370"/>
                  <a:pt x="534336" y="590081"/>
                </a:cubicBezTo>
                <a:cubicBezTo>
                  <a:pt x="506988" y="654243"/>
                  <a:pt x="502781" y="721034"/>
                  <a:pt x="507514" y="789404"/>
                </a:cubicBezTo>
                <a:cubicBezTo>
                  <a:pt x="509092" y="810966"/>
                  <a:pt x="512773" y="832529"/>
                  <a:pt x="514877" y="854618"/>
                </a:cubicBezTo>
                <a:cubicBezTo>
                  <a:pt x="515403" y="861455"/>
                  <a:pt x="518558" y="865136"/>
                  <a:pt x="525395" y="866714"/>
                </a:cubicBezTo>
                <a:cubicBezTo>
                  <a:pt x="570098" y="876706"/>
                  <a:pt x="614276" y="887750"/>
                  <a:pt x="658979" y="897743"/>
                </a:cubicBezTo>
                <a:cubicBezTo>
                  <a:pt x="665816" y="899321"/>
                  <a:pt x="666867" y="903002"/>
                  <a:pt x="666341" y="908787"/>
                </a:cubicBezTo>
                <a:cubicBezTo>
                  <a:pt x="663712" y="935609"/>
                  <a:pt x="661082" y="962431"/>
                  <a:pt x="658979" y="989253"/>
                </a:cubicBezTo>
                <a:cubicBezTo>
                  <a:pt x="655297" y="1026067"/>
                  <a:pt x="651090" y="1062881"/>
                  <a:pt x="648986" y="1099696"/>
                </a:cubicBezTo>
                <a:cubicBezTo>
                  <a:pt x="646882" y="1142821"/>
                  <a:pt x="632157" y="1182265"/>
                  <a:pt x="614276" y="1220131"/>
                </a:cubicBezTo>
                <a:cubicBezTo>
                  <a:pt x="592187" y="1266938"/>
                  <a:pt x="569572" y="1313744"/>
                  <a:pt x="547484" y="1360551"/>
                </a:cubicBezTo>
                <a:cubicBezTo>
                  <a:pt x="522240" y="1413669"/>
                  <a:pt x="496996" y="1466787"/>
                  <a:pt x="472278" y="1519904"/>
                </a:cubicBezTo>
                <a:cubicBezTo>
                  <a:pt x="455448" y="1555667"/>
                  <a:pt x="442300" y="1593007"/>
                  <a:pt x="437041" y="1632451"/>
                </a:cubicBezTo>
                <a:cubicBezTo>
                  <a:pt x="427575" y="1698191"/>
                  <a:pt x="434937" y="1761301"/>
                  <a:pt x="460707" y="1822307"/>
                </a:cubicBezTo>
                <a:cubicBezTo>
                  <a:pt x="494366" y="1901721"/>
                  <a:pt x="546958" y="1967987"/>
                  <a:pt x="609542" y="2026364"/>
                </a:cubicBezTo>
                <a:cubicBezTo>
                  <a:pt x="702630" y="2113666"/>
                  <a:pt x="808339" y="2179932"/>
                  <a:pt x="928249" y="2224109"/>
                </a:cubicBezTo>
                <a:cubicBezTo>
                  <a:pt x="1001351" y="2251457"/>
                  <a:pt x="1077084" y="2268286"/>
                  <a:pt x="1155971" y="2265656"/>
                </a:cubicBezTo>
                <a:cubicBezTo>
                  <a:pt x="1173853" y="2265131"/>
                  <a:pt x="1173853" y="2265131"/>
                  <a:pt x="1173853" y="2246723"/>
                </a:cubicBezTo>
                <a:cubicBezTo>
                  <a:pt x="1173853" y="2233575"/>
                  <a:pt x="1174379" y="2219902"/>
                  <a:pt x="1173853" y="2206754"/>
                </a:cubicBezTo>
                <a:cubicBezTo>
                  <a:pt x="1173853" y="2200443"/>
                  <a:pt x="1174904" y="2196761"/>
                  <a:pt x="1182793" y="2196235"/>
                </a:cubicBezTo>
                <a:cubicBezTo>
                  <a:pt x="1209089" y="2194132"/>
                  <a:pt x="1235911" y="2191502"/>
                  <a:pt x="1262733" y="2189398"/>
                </a:cubicBezTo>
                <a:cubicBezTo>
                  <a:pt x="1262733" y="2382936"/>
                  <a:pt x="1262733" y="2575422"/>
                  <a:pt x="1262733" y="2767909"/>
                </a:cubicBezTo>
                <a:cubicBezTo>
                  <a:pt x="736289" y="2720576"/>
                  <a:pt x="191963" y="2311411"/>
                  <a:pt x="67846" y="1672947"/>
                </a:cubicBezTo>
                <a:cubicBezTo>
                  <a:pt x="-3678" y="1302700"/>
                  <a:pt x="66269" y="957172"/>
                  <a:pt x="277688" y="645302"/>
                </a:cubicBezTo>
                <a:cubicBezTo>
                  <a:pt x="473855" y="354995"/>
                  <a:pt x="744703" y="164613"/>
                  <a:pt x="1086024" y="82044"/>
                </a:cubicBezTo>
                <a:cubicBezTo>
                  <a:pt x="1812317" y="-94139"/>
                  <a:pt x="2508107" y="336588"/>
                  <a:pt x="2714267" y="1004504"/>
                </a:cubicBezTo>
                <a:cubicBezTo>
                  <a:pt x="2921479" y="1675576"/>
                  <a:pt x="2586995" y="2301945"/>
                  <a:pt x="2116824" y="2577000"/>
                </a:cubicBezTo>
                <a:close/>
              </a:path>
            </a:pathLst>
          </a:custGeom>
          <a:solidFill>
            <a:schemeClr val="accent2"/>
          </a:solidFill>
          <a:ln w="52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F7FE8D70-601B-4084-A976-49A0F482D73A}"/>
              </a:ext>
            </a:extLst>
          </p:cNvPr>
          <p:cNvSpPr/>
          <p:nvPr/>
        </p:nvSpPr>
        <p:spPr>
          <a:xfrm>
            <a:off x="5547057" y="1376453"/>
            <a:ext cx="1151814" cy="1749214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329191" h="2018589">
                <a:moveTo>
                  <a:pt x="1320224" y="970177"/>
                </a:moveTo>
                <a:cubicBezTo>
                  <a:pt x="1317366" y="964462"/>
                  <a:pt x="1313556" y="961129"/>
                  <a:pt x="1311175" y="956842"/>
                </a:cubicBezTo>
                <a:cubicBezTo>
                  <a:pt x="1300697" y="935411"/>
                  <a:pt x="1301650" y="910646"/>
                  <a:pt x="1293554" y="888262"/>
                </a:cubicBezTo>
                <a:cubicBezTo>
                  <a:pt x="1284981" y="864450"/>
                  <a:pt x="1271170" y="843019"/>
                  <a:pt x="1259740" y="820159"/>
                </a:cubicBezTo>
                <a:cubicBezTo>
                  <a:pt x="1254978" y="809681"/>
                  <a:pt x="1251644" y="799204"/>
                  <a:pt x="1253072" y="787774"/>
                </a:cubicBezTo>
                <a:cubicBezTo>
                  <a:pt x="1249739" y="763961"/>
                  <a:pt x="1249739" y="739672"/>
                  <a:pt x="1251644" y="715384"/>
                </a:cubicBezTo>
                <a:cubicBezTo>
                  <a:pt x="1253072" y="696334"/>
                  <a:pt x="1260216" y="679189"/>
                  <a:pt x="1257835" y="659662"/>
                </a:cubicBezTo>
                <a:cubicBezTo>
                  <a:pt x="1255930" y="643470"/>
                  <a:pt x="1248310" y="628706"/>
                  <a:pt x="1246405" y="612990"/>
                </a:cubicBezTo>
                <a:cubicBezTo>
                  <a:pt x="1244024" y="596797"/>
                  <a:pt x="1245453" y="580129"/>
                  <a:pt x="1243547" y="563936"/>
                </a:cubicBezTo>
                <a:cubicBezTo>
                  <a:pt x="1238785" y="517264"/>
                  <a:pt x="1249262" y="471544"/>
                  <a:pt x="1259264" y="424871"/>
                </a:cubicBezTo>
                <a:cubicBezTo>
                  <a:pt x="1265455" y="395344"/>
                  <a:pt x="1247358" y="370579"/>
                  <a:pt x="1246881" y="342956"/>
                </a:cubicBezTo>
                <a:cubicBezTo>
                  <a:pt x="1246405" y="313429"/>
                  <a:pt x="1244500" y="284377"/>
                  <a:pt x="1242595" y="255326"/>
                </a:cubicBezTo>
                <a:cubicBezTo>
                  <a:pt x="1240690" y="224846"/>
                  <a:pt x="1201637" y="204367"/>
                  <a:pt x="1174968" y="191508"/>
                </a:cubicBezTo>
                <a:cubicBezTo>
                  <a:pt x="1163537" y="185793"/>
                  <a:pt x="1151631" y="181031"/>
                  <a:pt x="1139725" y="176268"/>
                </a:cubicBezTo>
                <a:cubicBezTo>
                  <a:pt x="1130676" y="172458"/>
                  <a:pt x="1122580" y="168172"/>
                  <a:pt x="1115436" y="161505"/>
                </a:cubicBezTo>
                <a:cubicBezTo>
                  <a:pt x="1102101" y="149122"/>
                  <a:pt x="1087814" y="137692"/>
                  <a:pt x="1073050" y="127215"/>
                </a:cubicBezTo>
                <a:cubicBezTo>
                  <a:pt x="1073526" y="118642"/>
                  <a:pt x="1064954" y="116737"/>
                  <a:pt x="1061620" y="111022"/>
                </a:cubicBezTo>
                <a:cubicBezTo>
                  <a:pt x="1045427" y="101973"/>
                  <a:pt x="1028283" y="93877"/>
                  <a:pt x="1009709" y="91020"/>
                </a:cubicBezTo>
                <a:cubicBezTo>
                  <a:pt x="973990" y="85305"/>
                  <a:pt x="934461" y="64826"/>
                  <a:pt x="898742" y="52920"/>
                </a:cubicBezTo>
                <a:cubicBezTo>
                  <a:pt x="878264" y="46252"/>
                  <a:pt x="856833" y="35775"/>
                  <a:pt x="835877" y="31965"/>
                </a:cubicBezTo>
                <a:cubicBezTo>
                  <a:pt x="816351" y="28155"/>
                  <a:pt x="794920" y="29107"/>
                  <a:pt x="774917" y="26726"/>
                </a:cubicBezTo>
                <a:cubicBezTo>
                  <a:pt x="750152" y="23392"/>
                  <a:pt x="725864" y="13867"/>
                  <a:pt x="700622" y="17677"/>
                </a:cubicBezTo>
                <a:cubicBezTo>
                  <a:pt x="665856" y="10533"/>
                  <a:pt x="632519" y="-897"/>
                  <a:pt x="595847" y="56"/>
                </a:cubicBezTo>
                <a:cubicBezTo>
                  <a:pt x="564415" y="1008"/>
                  <a:pt x="532982" y="2913"/>
                  <a:pt x="502502" y="11010"/>
                </a:cubicBezTo>
                <a:cubicBezTo>
                  <a:pt x="429160" y="30536"/>
                  <a:pt x="354389" y="34346"/>
                  <a:pt x="292476" y="83876"/>
                </a:cubicBezTo>
                <a:cubicBezTo>
                  <a:pt x="260567" y="109117"/>
                  <a:pt x="222943" y="129120"/>
                  <a:pt x="194368" y="158171"/>
                </a:cubicBezTo>
                <a:cubicBezTo>
                  <a:pt x="172461" y="180555"/>
                  <a:pt x="151506" y="203891"/>
                  <a:pt x="131980" y="228180"/>
                </a:cubicBezTo>
                <a:cubicBezTo>
                  <a:pt x="114359" y="250087"/>
                  <a:pt x="92927" y="267232"/>
                  <a:pt x="79116" y="292474"/>
                </a:cubicBezTo>
                <a:cubicBezTo>
                  <a:pt x="63876" y="320096"/>
                  <a:pt x="47207" y="350576"/>
                  <a:pt x="36730" y="380580"/>
                </a:cubicBezTo>
                <a:cubicBezTo>
                  <a:pt x="15299" y="443921"/>
                  <a:pt x="1011" y="510120"/>
                  <a:pt x="58" y="577271"/>
                </a:cubicBezTo>
                <a:cubicBezTo>
                  <a:pt x="-418" y="612037"/>
                  <a:pt x="1963" y="646327"/>
                  <a:pt x="9107" y="680617"/>
                </a:cubicBezTo>
                <a:cubicBezTo>
                  <a:pt x="20061" y="731576"/>
                  <a:pt x="40063" y="780630"/>
                  <a:pt x="65781" y="825874"/>
                </a:cubicBezTo>
                <a:cubicBezTo>
                  <a:pt x="78640" y="848734"/>
                  <a:pt x="92927" y="870641"/>
                  <a:pt x="108643" y="892072"/>
                </a:cubicBezTo>
                <a:cubicBezTo>
                  <a:pt x="115787" y="902074"/>
                  <a:pt x="123884" y="911599"/>
                  <a:pt x="131504" y="921600"/>
                </a:cubicBezTo>
                <a:cubicBezTo>
                  <a:pt x="155316" y="951604"/>
                  <a:pt x="174842" y="978750"/>
                  <a:pt x="182938" y="1016374"/>
                </a:cubicBezTo>
                <a:cubicBezTo>
                  <a:pt x="192940" y="1061617"/>
                  <a:pt x="202465" y="1106861"/>
                  <a:pt x="207227" y="1153058"/>
                </a:cubicBezTo>
                <a:cubicBezTo>
                  <a:pt x="212942" y="1209255"/>
                  <a:pt x="214371" y="1267358"/>
                  <a:pt x="199131" y="1322603"/>
                </a:cubicBezTo>
                <a:cubicBezTo>
                  <a:pt x="191987" y="1349273"/>
                  <a:pt x="180557" y="1374990"/>
                  <a:pt x="164841" y="1397850"/>
                </a:cubicBezTo>
                <a:cubicBezTo>
                  <a:pt x="156268" y="1410233"/>
                  <a:pt x="146267" y="1421186"/>
                  <a:pt x="135790" y="1431664"/>
                </a:cubicBezTo>
                <a:cubicBezTo>
                  <a:pt x="126741" y="1440236"/>
                  <a:pt x="112930" y="1448809"/>
                  <a:pt x="131504" y="1453571"/>
                </a:cubicBezTo>
                <a:cubicBezTo>
                  <a:pt x="146743" y="1457381"/>
                  <a:pt x="162936" y="1458810"/>
                  <a:pt x="177700" y="1465001"/>
                </a:cubicBezTo>
                <a:cubicBezTo>
                  <a:pt x="191511" y="1476431"/>
                  <a:pt x="193892" y="1476431"/>
                  <a:pt x="209132" y="1465954"/>
                </a:cubicBezTo>
                <a:cubicBezTo>
                  <a:pt x="210561" y="1465001"/>
                  <a:pt x="212942" y="1464049"/>
                  <a:pt x="213895" y="1462620"/>
                </a:cubicBezTo>
                <a:cubicBezTo>
                  <a:pt x="240565" y="1418805"/>
                  <a:pt x="263425" y="1380229"/>
                  <a:pt x="278189" y="1330699"/>
                </a:cubicBezTo>
                <a:cubicBezTo>
                  <a:pt x="287714" y="1299266"/>
                  <a:pt x="295810" y="1266881"/>
                  <a:pt x="301049" y="1234020"/>
                </a:cubicBezTo>
                <a:cubicBezTo>
                  <a:pt x="305811" y="1206874"/>
                  <a:pt x="301525" y="1174489"/>
                  <a:pt x="324385" y="1156391"/>
                </a:cubicBezTo>
                <a:cubicBezTo>
                  <a:pt x="354865" y="1132103"/>
                  <a:pt x="361056" y="1088764"/>
                  <a:pt x="368200" y="1052569"/>
                </a:cubicBezTo>
                <a:cubicBezTo>
                  <a:pt x="374391" y="1022565"/>
                  <a:pt x="363914" y="993990"/>
                  <a:pt x="360104" y="962081"/>
                </a:cubicBezTo>
                <a:cubicBezTo>
                  <a:pt x="353436" y="901121"/>
                  <a:pt x="349150" y="830160"/>
                  <a:pt x="362961" y="770152"/>
                </a:cubicBezTo>
                <a:cubicBezTo>
                  <a:pt x="365342" y="759199"/>
                  <a:pt x="368200" y="748245"/>
                  <a:pt x="373439" y="738720"/>
                </a:cubicBezTo>
                <a:cubicBezTo>
                  <a:pt x="383916" y="721099"/>
                  <a:pt x="414396" y="707764"/>
                  <a:pt x="432494" y="699191"/>
                </a:cubicBezTo>
                <a:cubicBezTo>
                  <a:pt x="455830" y="688237"/>
                  <a:pt x="481071" y="682046"/>
                  <a:pt x="506312" y="681570"/>
                </a:cubicBezTo>
                <a:cubicBezTo>
                  <a:pt x="558700" y="680141"/>
                  <a:pt x="609182" y="702525"/>
                  <a:pt x="643949" y="742054"/>
                </a:cubicBezTo>
                <a:cubicBezTo>
                  <a:pt x="686335" y="790155"/>
                  <a:pt x="709671" y="848257"/>
                  <a:pt x="729674" y="908265"/>
                </a:cubicBezTo>
                <a:cubicBezTo>
                  <a:pt x="732055" y="915409"/>
                  <a:pt x="729674" y="918266"/>
                  <a:pt x="722530" y="918742"/>
                </a:cubicBezTo>
                <a:cubicBezTo>
                  <a:pt x="690145" y="920647"/>
                  <a:pt x="657284" y="921124"/>
                  <a:pt x="624899" y="921600"/>
                </a:cubicBezTo>
                <a:cubicBezTo>
                  <a:pt x="609659" y="922076"/>
                  <a:pt x="556319" y="915885"/>
                  <a:pt x="545841" y="932554"/>
                </a:cubicBezTo>
                <a:cubicBezTo>
                  <a:pt x="535840" y="948270"/>
                  <a:pt x="566320" y="946841"/>
                  <a:pt x="575369" y="946841"/>
                </a:cubicBezTo>
                <a:cubicBezTo>
                  <a:pt x="695860" y="946365"/>
                  <a:pt x="816351" y="946841"/>
                  <a:pt x="936842" y="946841"/>
                </a:cubicBezTo>
                <a:cubicBezTo>
                  <a:pt x="943986" y="946841"/>
                  <a:pt x="951606" y="945412"/>
                  <a:pt x="958750" y="949222"/>
                </a:cubicBezTo>
                <a:cubicBezTo>
                  <a:pt x="943986" y="957795"/>
                  <a:pt x="945415" y="1000657"/>
                  <a:pt x="943510" y="1015421"/>
                </a:cubicBezTo>
                <a:cubicBezTo>
                  <a:pt x="936366" y="1064475"/>
                  <a:pt x="934937" y="1108766"/>
                  <a:pt x="930175" y="1156867"/>
                </a:cubicBezTo>
                <a:cubicBezTo>
                  <a:pt x="929222" y="1167345"/>
                  <a:pt x="923508" y="1170679"/>
                  <a:pt x="913983" y="1170679"/>
                </a:cubicBezTo>
                <a:cubicBezTo>
                  <a:pt x="900171" y="1170679"/>
                  <a:pt x="883979" y="1170203"/>
                  <a:pt x="869691" y="1173536"/>
                </a:cubicBezTo>
                <a:cubicBezTo>
                  <a:pt x="854927" y="1176870"/>
                  <a:pt x="838735" y="1191158"/>
                  <a:pt x="823971" y="1188776"/>
                </a:cubicBezTo>
                <a:cubicBezTo>
                  <a:pt x="776346" y="1180680"/>
                  <a:pt x="728721" y="1172108"/>
                  <a:pt x="680620" y="1164011"/>
                </a:cubicBezTo>
                <a:cubicBezTo>
                  <a:pt x="657284" y="1160201"/>
                  <a:pt x="633947" y="1155915"/>
                  <a:pt x="610611" y="1152105"/>
                </a:cubicBezTo>
                <a:cubicBezTo>
                  <a:pt x="600134" y="1150200"/>
                  <a:pt x="560129" y="1133055"/>
                  <a:pt x="552032" y="1140675"/>
                </a:cubicBezTo>
                <a:cubicBezTo>
                  <a:pt x="535364" y="1155915"/>
                  <a:pt x="625375" y="1180204"/>
                  <a:pt x="633947" y="1182109"/>
                </a:cubicBezTo>
                <a:cubicBezTo>
                  <a:pt x="697289" y="1197349"/>
                  <a:pt x="756344" y="1221161"/>
                  <a:pt x="818256" y="1240211"/>
                </a:cubicBezTo>
                <a:cubicBezTo>
                  <a:pt x="826352" y="1242593"/>
                  <a:pt x="833020" y="1246879"/>
                  <a:pt x="839211" y="1253070"/>
                </a:cubicBezTo>
                <a:cubicBezTo>
                  <a:pt x="853499" y="1257833"/>
                  <a:pt x="865881" y="1276406"/>
                  <a:pt x="876359" y="1286408"/>
                </a:cubicBezTo>
                <a:cubicBezTo>
                  <a:pt x="912077" y="1321174"/>
                  <a:pt x="947796" y="1346891"/>
                  <a:pt x="988754" y="1374990"/>
                </a:cubicBezTo>
                <a:cubicBezTo>
                  <a:pt x="949225" y="1379753"/>
                  <a:pt x="909696" y="1378324"/>
                  <a:pt x="870644" y="1376895"/>
                </a:cubicBezTo>
                <a:cubicBezTo>
                  <a:pt x="838735" y="1375466"/>
                  <a:pt x="804921" y="1375466"/>
                  <a:pt x="781585" y="1400708"/>
                </a:cubicBezTo>
                <a:cubicBezTo>
                  <a:pt x="761106" y="1423091"/>
                  <a:pt x="760154" y="1453571"/>
                  <a:pt x="753486" y="1481194"/>
                </a:cubicBezTo>
                <a:cubicBezTo>
                  <a:pt x="744914" y="1515960"/>
                  <a:pt x="736341" y="1550250"/>
                  <a:pt x="731102" y="1585969"/>
                </a:cubicBezTo>
                <a:cubicBezTo>
                  <a:pt x="725864" y="1626450"/>
                  <a:pt x="723482" y="1666931"/>
                  <a:pt x="724911" y="1707889"/>
                </a:cubicBezTo>
                <a:cubicBezTo>
                  <a:pt x="728245" y="1801710"/>
                  <a:pt x="769679" y="1884101"/>
                  <a:pt x="819209" y="1961730"/>
                </a:cubicBezTo>
                <a:cubicBezTo>
                  <a:pt x="829210" y="1977447"/>
                  <a:pt x="839687" y="1992686"/>
                  <a:pt x="850165" y="2007927"/>
                </a:cubicBezTo>
                <a:cubicBezTo>
                  <a:pt x="857785" y="2018880"/>
                  <a:pt x="863976" y="2026024"/>
                  <a:pt x="867786" y="2005545"/>
                </a:cubicBezTo>
                <a:cubicBezTo>
                  <a:pt x="876359" y="1961254"/>
                  <a:pt x="849212" y="1906485"/>
                  <a:pt x="837306" y="1863623"/>
                </a:cubicBezTo>
                <a:cubicBezTo>
                  <a:pt x="825876" y="1822189"/>
                  <a:pt x="813970" y="1780755"/>
                  <a:pt x="802540" y="1739321"/>
                </a:cubicBezTo>
                <a:cubicBezTo>
                  <a:pt x="792539" y="1703603"/>
                  <a:pt x="799682" y="1662645"/>
                  <a:pt x="805397" y="1626450"/>
                </a:cubicBezTo>
                <a:cubicBezTo>
                  <a:pt x="809684" y="1600256"/>
                  <a:pt x="814922" y="1574063"/>
                  <a:pt x="820161" y="1547869"/>
                </a:cubicBezTo>
                <a:cubicBezTo>
                  <a:pt x="822542" y="1535010"/>
                  <a:pt x="823971" y="1521675"/>
                  <a:pt x="827305" y="1509293"/>
                </a:cubicBezTo>
                <a:cubicBezTo>
                  <a:pt x="829686" y="1501196"/>
                  <a:pt x="834925" y="1494053"/>
                  <a:pt x="836354" y="1485956"/>
                </a:cubicBezTo>
                <a:cubicBezTo>
                  <a:pt x="839211" y="1472621"/>
                  <a:pt x="847784" y="1465478"/>
                  <a:pt x="860166" y="1463096"/>
                </a:cubicBezTo>
                <a:cubicBezTo>
                  <a:pt x="906362" y="1454524"/>
                  <a:pt x="953035" y="1450238"/>
                  <a:pt x="1000184" y="1449761"/>
                </a:cubicBezTo>
                <a:cubicBezTo>
                  <a:pt x="1042570" y="1449285"/>
                  <a:pt x="1091147" y="1446428"/>
                  <a:pt x="1131152" y="1462144"/>
                </a:cubicBezTo>
                <a:cubicBezTo>
                  <a:pt x="1156394" y="1472145"/>
                  <a:pt x="1174015" y="1470240"/>
                  <a:pt x="1189255" y="1442141"/>
                </a:cubicBezTo>
                <a:cubicBezTo>
                  <a:pt x="1196875" y="1430235"/>
                  <a:pt x="1203066" y="1417376"/>
                  <a:pt x="1208781" y="1404994"/>
                </a:cubicBezTo>
                <a:cubicBezTo>
                  <a:pt x="1238785" y="1342129"/>
                  <a:pt x="1279266" y="1282121"/>
                  <a:pt x="1301650" y="1216399"/>
                </a:cubicBezTo>
                <a:cubicBezTo>
                  <a:pt x="1323081" y="1152581"/>
                  <a:pt x="1335464" y="1083049"/>
                  <a:pt x="1325939" y="1015897"/>
                </a:cubicBezTo>
                <a:cubicBezTo>
                  <a:pt x="1324034" y="1002562"/>
                  <a:pt x="1322129" y="988275"/>
                  <a:pt x="1317843" y="975416"/>
                </a:cubicBezTo>
                <a:cubicBezTo>
                  <a:pt x="1321176" y="972559"/>
                  <a:pt x="1320700" y="971130"/>
                  <a:pt x="1320224" y="970177"/>
                </a:cubicBezTo>
                <a:close/>
                <a:moveTo>
                  <a:pt x="398680" y="447255"/>
                </a:moveTo>
                <a:cubicBezTo>
                  <a:pt x="411062" y="447255"/>
                  <a:pt x="423445" y="447255"/>
                  <a:pt x="435827" y="449160"/>
                </a:cubicBezTo>
                <a:cubicBezTo>
                  <a:pt x="403919" y="475354"/>
                  <a:pt x="370581" y="498214"/>
                  <a:pt x="330100" y="509167"/>
                </a:cubicBezTo>
                <a:cubicBezTo>
                  <a:pt x="305811" y="516787"/>
                  <a:pt x="281046" y="516311"/>
                  <a:pt x="254376" y="512025"/>
                </a:cubicBezTo>
                <a:cubicBezTo>
                  <a:pt x="290571" y="492022"/>
                  <a:pt x="292000" y="458685"/>
                  <a:pt x="290571" y="423442"/>
                </a:cubicBezTo>
                <a:cubicBezTo>
                  <a:pt x="281046" y="423442"/>
                  <a:pt x="273902" y="431062"/>
                  <a:pt x="266759" y="436777"/>
                </a:cubicBezTo>
                <a:cubicBezTo>
                  <a:pt x="245804" y="454399"/>
                  <a:pt x="225325" y="472496"/>
                  <a:pt x="204846" y="490594"/>
                </a:cubicBezTo>
                <a:cubicBezTo>
                  <a:pt x="192940" y="500595"/>
                  <a:pt x="181510" y="511549"/>
                  <a:pt x="166270" y="516787"/>
                </a:cubicBezTo>
                <a:cubicBezTo>
                  <a:pt x="229611" y="432491"/>
                  <a:pt x="301049" y="358672"/>
                  <a:pt x="399632" y="316762"/>
                </a:cubicBezTo>
                <a:cubicBezTo>
                  <a:pt x="400585" y="317715"/>
                  <a:pt x="401537" y="318667"/>
                  <a:pt x="402490" y="319620"/>
                </a:cubicBezTo>
                <a:cubicBezTo>
                  <a:pt x="392012" y="334384"/>
                  <a:pt x="382011" y="349147"/>
                  <a:pt x="371534" y="363911"/>
                </a:cubicBezTo>
                <a:cubicBezTo>
                  <a:pt x="369629" y="366292"/>
                  <a:pt x="366295" y="369150"/>
                  <a:pt x="368200" y="372484"/>
                </a:cubicBezTo>
                <a:cubicBezTo>
                  <a:pt x="370105" y="375817"/>
                  <a:pt x="374391" y="374389"/>
                  <a:pt x="377249" y="373912"/>
                </a:cubicBezTo>
                <a:cubicBezTo>
                  <a:pt x="399632" y="370102"/>
                  <a:pt x="422016" y="366292"/>
                  <a:pt x="444400" y="362482"/>
                </a:cubicBezTo>
                <a:cubicBezTo>
                  <a:pt x="448210" y="362006"/>
                  <a:pt x="452496" y="361530"/>
                  <a:pt x="457259" y="362006"/>
                </a:cubicBezTo>
                <a:cubicBezTo>
                  <a:pt x="432970" y="375817"/>
                  <a:pt x="414872" y="395344"/>
                  <a:pt x="397727" y="416775"/>
                </a:cubicBezTo>
                <a:cubicBezTo>
                  <a:pt x="397727" y="416775"/>
                  <a:pt x="397727" y="416775"/>
                  <a:pt x="397727" y="416775"/>
                </a:cubicBezTo>
                <a:cubicBezTo>
                  <a:pt x="394870" y="422014"/>
                  <a:pt x="392489" y="426776"/>
                  <a:pt x="389631" y="432015"/>
                </a:cubicBezTo>
                <a:cubicBezTo>
                  <a:pt x="382487" y="445826"/>
                  <a:pt x="383440" y="447255"/>
                  <a:pt x="398680" y="447255"/>
                </a:cubicBezTo>
                <a:close/>
                <a:moveTo>
                  <a:pt x="960655" y="859211"/>
                </a:moveTo>
                <a:cubicBezTo>
                  <a:pt x="955416" y="859211"/>
                  <a:pt x="949701" y="858735"/>
                  <a:pt x="944939" y="861116"/>
                </a:cubicBezTo>
                <a:cubicBezTo>
                  <a:pt x="949701" y="866355"/>
                  <a:pt x="951130" y="873022"/>
                  <a:pt x="952083" y="879214"/>
                </a:cubicBezTo>
                <a:cubicBezTo>
                  <a:pt x="954940" y="895882"/>
                  <a:pt x="948749" y="905407"/>
                  <a:pt x="931604" y="906360"/>
                </a:cubicBezTo>
                <a:cubicBezTo>
                  <a:pt x="879216" y="909694"/>
                  <a:pt x="826352" y="909217"/>
                  <a:pt x="773965" y="907789"/>
                </a:cubicBezTo>
                <a:cubicBezTo>
                  <a:pt x="764916" y="907789"/>
                  <a:pt x="765392" y="901597"/>
                  <a:pt x="765869" y="895882"/>
                </a:cubicBezTo>
                <a:cubicBezTo>
                  <a:pt x="768250" y="875880"/>
                  <a:pt x="771107" y="855877"/>
                  <a:pt x="773489" y="835399"/>
                </a:cubicBezTo>
                <a:cubicBezTo>
                  <a:pt x="773489" y="835399"/>
                  <a:pt x="773489" y="835399"/>
                  <a:pt x="773489" y="835399"/>
                </a:cubicBezTo>
                <a:cubicBezTo>
                  <a:pt x="773965" y="832541"/>
                  <a:pt x="774441" y="830160"/>
                  <a:pt x="774917" y="827302"/>
                </a:cubicBezTo>
                <a:cubicBezTo>
                  <a:pt x="775870" y="794917"/>
                  <a:pt x="781585" y="762532"/>
                  <a:pt x="785871" y="730624"/>
                </a:cubicBezTo>
                <a:cubicBezTo>
                  <a:pt x="789681" y="708716"/>
                  <a:pt x="786824" y="684904"/>
                  <a:pt x="803016" y="665854"/>
                </a:cubicBezTo>
                <a:cubicBezTo>
                  <a:pt x="810160" y="654900"/>
                  <a:pt x="821590" y="651090"/>
                  <a:pt x="832544" y="645375"/>
                </a:cubicBezTo>
                <a:cubicBezTo>
                  <a:pt x="894933" y="610609"/>
                  <a:pt x="959702" y="579176"/>
                  <a:pt x="1023044" y="546315"/>
                </a:cubicBezTo>
                <a:cubicBezTo>
                  <a:pt x="1026377" y="544410"/>
                  <a:pt x="1030664" y="541076"/>
                  <a:pt x="1033997" y="545839"/>
                </a:cubicBezTo>
                <a:cubicBezTo>
                  <a:pt x="1037331" y="550125"/>
                  <a:pt x="1033045" y="553459"/>
                  <a:pt x="1030664" y="556792"/>
                </a:cubicBezTo>
                <a:cubicBezTo>
                  <a:pt x="987801" y="610609"/>
                  <a:pt x="945415" y="664425"/>
                  <a:pt x="902552" y="718241"/>
                </a:cubicBezTo>
                <a:cubicBezTo>
                  <a:pt x="900647" y="723956"/>
                  <a:pt x="905410" y="726814"/>
                  <a:pt x="907315" y="731100"/>
                </a:cubicBezTo>
                <a:cubicBezTo>
                  <a:pt x="907315" y="731100"/>
                  <a:pt x="907315" y="731100"/>
                  <a:pt x="907315" y="731100"/>
                </a:cubicBezTo>
                <a:cubicBezTo>
                  <a:pt x="933985" y="718717"/>
                  <a:pt x="957797" y="701096"/>
                  <a:pt x="983039" y="686809"/>
                </a:cubicBezTo>
                <a:cubicBezTo>
                  <a:pt x="994469" y="680141"/>
                  <a:pt x="1005899" y="673474"/>
                  <a:pt x="1016852" y="666330"/>
                </a:cubicBezTo>
                <a:cubicBezTo>
                  <a:pt x="1018758" y="666330"/>
                  <a:pt x="1020662" y="665377"/>
                  <a:pt x="1022567" y="664425"/>
                </a:cubicBezTo>
                <a:cubicBezTo>
                  <a:pt x="1020662" y="664901"/>
                  <a:pt x="1018758" y="665377"/>
                  <a:pt x="1016852" y="666330"/>
                </a:cubicBezTo>
                <a:cubicBezTo>
                  <a:pt x="1028283" y="659662"/>
                  <a:pt x="1039712" y="652519"/>
                  <a:pt x="1051143" y="645851"/>
                </a:cubicBezTo>
                <a:cubicBezTo>
                  <a:pt x="1082099" y="626801"/>
                  <a:pt x="1112579" y="608227"/>
                  <a:pt x="1143535" y="589177"/>
                </a:cubicBezTo>
                <a:cubicBezTo>
                  <a:pt x="1148297" y="586320"/>
                  <a:pt x="1153060" y="582986"/>
                  <a:pt x="1158299" y="580129"/>
                </a:cubicBezTo>
                <a:cubicBezTo>
                  <a:pt x="1179254" y="567746"/>
                  <a:pt x="1176872" y="565841"/>
                  <a:pt x="1186397" y="590130"/>
                </a:cubicBezTo>
                <a:cubicBezTo>
                  <a:pt x="1204019" y="634897"/>
                  <a:pt x="1207829" y="680617"/>
                  <a:pt x="1197827" y="727766"/>
                </a:cubicBezTo>
                <a:cubicBezTo>
                  <a:pt x="1195922" y="741577"/>
                  <a:pt x="1193541" y="755389"/>
                  <a:pt x="1188779" y="768247"/>
                </a:cubicBezTo>
                <a:cubicBezTo>
                  <a:pt x="1188779" y="768247"/>
                  <a:pt x="1188779" y="768247"/>
                  <a:pt x="1188779" y="768247"/>
                </a:cubicBezTo>
                <a:cubicBezTo>
                  <a:pt x="1184493" y="795394"/>
                  <a:pt x="1177349" y="822540"/>
                  <a:pt x="1176872" y="850162"/>
                </a:cubicBezTo>
                <a:cubicBezTo>
                  <a:pt x="1176872" y="859211"/>
                  <a:pt x="1169729" y="858735"/>
                  <a:pt x="1163537" y="858735"/>
                </a:cubicBezTo>
                <a:cubicBezTo>
                  <a:pt x="1134010" y="858735"/>
                  <a:pt x="1104006" y="858735"/>
                  <a:pt x="1074479" y="858735"/>
                </a:cubicBezTo>
                <a:cubicBezTo>
                  <a:pt x="1036855" y="859211"/>
                  <a:pt x="998755" y="859211"/>
                  <a:pt x="960655" y="859211"/>
                </a:cubicBezTo>
                <a:close/>
                <a:moveTo>
                  <a:pt x="1281171" y="1123054"/>
                </a:moveTo>
                <a:cubicBezTo>
                  <a:pt x="1280695" y="1129245"/>
                  <a:pt x="1279266" y="1135436"/>
                  <a:pt x="1278314" y="1141151"/>
                </a:cubicBezTo>
                <a:cubicBezTo>
                  <a:pt x="1278314" y="1141151"/>
                  <a:pt x="1278314" y="1141151"/>
                  <a:pt x="1278314" y="1141151"/>
                </a:cubicBezTo>
                <a:cubicBezTo>
                  <a:pt x="1278314" y="1144485"/>
                  <a:pt x="1278314" y="1147819"/>
                  <a:pt x="1277837" y="1151153"/>
                </a:cubicBezTo>
                <a:cubicBezTo>
                  <a:pt x="1273075" y="1180680"/>
                  <a:pt x="1257835" y="1191634"/>
                  <a:pt x="1230212" y="1181633"/>
                </a:cubicBezTo>
                <a:cubicBezTo>
                  <a:pt x="1201161" y="1171155"/>
                  <a:pt x="1171158" y="1165916"/>
                  <a:pt x="1142106" y="1157820"/>
                </a:cubicBezTo>
                <a:cubicBezTo>
                  <a:pt x="1122104" y="1154486"/>
                  <a:pt x="1102101" y="1150676"/>
                  <a:pt x="1082099" y="1147342"/>
                </a:cubicBezTo>
                <a:cubicBezTo>
                  <a:pt x="1076860" y="1146390"/>
                  <a:pt x="1071621" y="1145438"/>
                  <a:pt x="1067811" y="1150676"/>
                </a:cubicBezTo>
                <a:cubicBezTo>
                  <a:pt x="1068764" y="1161154"/>
                  <a:pt x="1078765" y="1159249"/>
                  <a:pt x="1084480" y="1163535"/>
                </a:cubicBezTo>
                <a:lnTo>
                  <a:pt x="1084480" y="1163535"/>
                </a:lnTo>
                <a:cubicBezTo>
                  <a:pt x="1108769" y="1172108"/>
                  <a:pt x="1133058" y="1180204"/>
                  <a:pt x="1156870" y="1190205"/>
                </a:cubicBezTo>
                <a:lnTo>
                  <a:pt x="1156870" y="1190205"/>
                </a:lnTo>
                <a:cubicBezTo>
                  <a:pt x="1164014" y="1191634"/>
                  <a:pt x="1170681" y="1194015"/>
                  <a:pt x="1176872" y="1197349"/>
                </a:cubicBezTo>
                <a:lnTo>
                  <a:pt x="1176872" y="1197349"/>
                </a:lnTo>
                <a:cubicBezTo>
                  <a:pt x="1201161" y="1205921"/>
                  <a:pt x="1225926" y="1214970"/>
                  <a:pt x="1250215" y="1223543"/>
                </a:cubicBezTo>
                <a:cubicBezTo>
                  <a:pt x="1257835" y="1226400"/>
                  <a:pt x="1259740" y="1229734"/>
                  <a:pt x="1255930" y="1237354"/>
                </a:cubicBezTo>
                <a:cubicBezTo>
                  <a:pt x="1247834" y="1251165"/>
                  <a:pt x="1240214" y="1265453"/>
                  <a:pt x="1232594" y="1279740"/>
                </a:cubicBezTo>
                <a:cubicBezTo>
                  <a:pt x="1232594" y="1279740"/>
                  <a:pt x="1232594" y="1279740"/>
                  <a:pt x="1232594" y="1279740"/>
                </a:cubicBezTo>
                <a:cubicBezTo>
                  <a:pt x="1229736" y="1286884"/>
                  <a:pt x="1226403" y="1294028"/>
                  <a:pt x="1221640" y="1300219"/>
                </a:cubicBezTo>
                <a:cubicBezTo>
                  <a:pt x="1221640" y="1300219"/>
                  <a:pt x="1221640" y="1300219"/>
                  <a:pt x="1221640" y="1300219"/>
                </a:cubicBezTo>
                <a:cubicBezTo>
                  <a:pt x="1209258" y="1328318"/>
                  <a:pt x="1194018" y="1354988"/>
                  <a:pt x="1178777" y="1381181"/>
                </a:cubicBezTo>
                <a:cubicBezTo>
                  <a:pt x="1166395" y="1402613"/>
                  <a:pt x="1146869" y="1406899"/>
                  <a:pt x="1124485" y="1392611"/>
                </a:cubicBezTo>
                <a:cubicBezTo>
                  <a:pt x="1090671" y="1371656"/>
                  <a:pt x="1057810" y="1349273"/>
                  <a:pt x="1024472" y="1327841"/>
                </a:cubicBezTo>
                <a:cubicBezTo>
                  <a:pt x="1024472" y="1327841"/>
                  <a:pt x="1024472" y="1327841"/>
                  <a:pt x="1024472" y="1327841"/>
                </a:cubicBezTo>
                <a:cubicBezTo>
                  <a:pt x="988277" y="1304029"/>
                  <a:pt x="951606" y="1280693"/>
                  <a:pt x="915411" y="1256404"/>
                </a:cubicBezTo>
                <a:cubicBezTo>
                  <a:pt x="904458" y="1249260"/>
                  <a:pt x="902552" y="1236401"/>
                  <a:pt x="899219" y="1224971"/>
                </a:cubicBezTo>
                <a:cubicBezTo>
                  <a:pt x="897314" y="1219256"/>
                  <a:pt x="903029" y="1219733"/>
                  <a:pt x="906362" y="1219733"/>
                </a:cubicBezTo>
                <a:cubicBezTo>
                  <a:pt x="920650" y="1220209"/>
                  <a:pt x="935414" y="1221638"/>
                  <a:pt x="949701" y="1222590"/>
                </a:cubicBezTo>
                <a:cubicBezTo>
                  <a:pt x="968275" y="1221638"/>
                  <a:pt x="968275" y="1221638"/>
                  <a:pt x="971609" y="1202588"/>
                </a:cubicBezTo>
                <a:cubicBezTo>
                  <a:pt x="972561" y="1197349"/>
                  <a:pt x="973514" y="1192110"/>
                  <a:pt x="974466" y="1186871"/>
                </a:cubicBezTo>
                <a:cubicBezTo>
                  <a:pt x="974466" y="1186871"/>
                  <a:pt x="974466" y="1186871"/>
                  <a:pt x="974466" y="1186871"/>
                </a:cubicBezTo>
                <a:cubicBezTo>
                  <a:pt x="974942" y="1182109"/>
                  <a:pt x="974942" y="1177346"/>
                  <a:pt x="975419" y="1173060"/>
                </a:cubicBezTo>
                <a:cubicBezTo>
                  <a:pt x="975895" y="1170203"/>
                  <a:pt x="976371" y="1167821"/>
                  <a:pt x="976847" y="1164964"/>
                </a:cubicBezTo>
                <a:cubicBezTo>
                  <a:pt x="976847" y="1164964"/>
                  <a:pt x="976847" y="1164964"/>
                  <a:pt x="976847" y="1164964"/>
                </a:cubicBezTo>
                <a:cubicBezTo>
                  <a:pt x="977800" y="1154486"/>
                  <a:pt x="979229" y="1144009"/>
                  <a:pt x="980181" y="1133531"/>
                </a:cubicBezTo>
                <a:lnTo>
                  <a:pt x="980181" y="1133531"/>
                </a:lnTo>
                <a:cubicBezTo>
                  <a:pt x="986849" y="1074476"/>
                  <a:pt x="993516" y="1014945"/>
                  <a:pt x="1000184" y="955890"/>
                </a:cubicBezTo>
                <a:cubicBezTo>
                  <a:pt x="1000660" y="949699"/>
                  <a:pt x="1002089" y="943507"/>
                  <a:pt x="1003517" y="937792"/>
                </a:cubicBezTo>
                <a:cubicBezTo>
                  <a:pt x="1007804" y="921600"/>
                  <a:pt x="1017805" y="913504"/>
                  <a:pt x="1034474" y="912075"/>
                </a:cubicBezTo>
                <a:cubicBezTo>
                  <a:pt x="1088766" y="907789"/>
                  <a:pt x="1143535" y="903979"/>
                  <a:pt x="1197827" y="902550"/>
                </a:cubicBezTo>
                <a:cubicBezTo>
                  <a:pt x="1209258" y="902074"/>
                  <a:pt x="1220211" y="903026"/>
                  <a:pt x="1230689" y="907789"/>
                </a:cubicBezTo>
                <a:cubicBezTo>
                  <a:pt x="1244500" y="913980"/>
                  <a:pt x="1253072" y="923981"/>
                  <a:pt x="1256883" y="938745"/>
                </a:cubicBezTo>
                <a:cubicBezTo>
                  <a:pt x="1265931" y="973987"/>
                  <a:pt x="1271170" y="1010182"/>
                  <a:pt x="1277837" y="1045901"/>
                </a:cubicBezTo>
                <a:cubicBezTo>
                  <a:pt x="1279743" y="1055902"/>
                  <a:pt x="1276409" y="1059236"/>
                  <a:pt x="1266408" y="1059236"/>
                </a:cubicBezTo>
                <a:cubicBezTo>
                  <a:pt x="1242595" y="1058760"/>
                  <a:pt x="1219259" y="1058760"/>
                  <a:pt x="1195446" y="1058760"/>
                </a:cubicBezTo>
                <a:lnTo>
                  <a:pt x="1195446" y="1058760"/>
                </a:lnTo>
                <a:cubicBezTo>
                  <a:pt x="1188779" y="1058760"/>
                  <a:pt x="1182587" y="1058760"/>
                  <a:pt x="1175920" y="1058760"/>
                </a:cubicBezTo>
                <a:cubicBezTo>
                  <a:pt x="1175920" y="1058760"/>
                  <a:pt x="1175920" y="1058760"/>
                  <a:pt x="1175920" y="1058760"/>
                </a:cubicBezTo>
                <a:cubicBezTo>
                  <a:pt x="1146869" y="1058760"/>
                  <a:pt x="1117341" y="1059236"/>
                  <a:pt x="1088290" y="1059236"/>
                </a:cubicBezTo>
                <a:cubicBezTo>
                  <a:pt x="1083051" y="1059236"/>
                  <a:pt x="1075908" y="1057331"/>
                  <a:pt x="1075431" y="1066380"/>
                </a:cubicBezTo>
                <a:cubicBezTo>
                  <a:pt x="1075431" y="1074476"/>
                  <a:pt x="1081622" y="1073524"/>
                  <a:pt x="1086861" y="1074476"/>
                </a:cubicBezTo>
                <a:cubicBezTo>
                  <a:pt x="1096862" y="1076381"/>
                  <a:pt x="1107340" y="1075429"/>
                  <a:pt x="1117341" y="1077810"/>
                </a:cubicBezTo>
                <a:cubicBezTo>
                  <a:pt x="1118294" y="1077810"/>
                  <a:pt x="1119722" y="1078286"/>
                  <a:pt x="1121151" y="1078763"/>
                </a:cubicBezTo>
                <a:cubicBezTo>
                  <a:pt x="1144964" y="1080667"/>
                  <a:pt x="1168776" y="1082096"/>
                  <a:pt x="1193065" y="1084001"/>
                </a:cubicBezTo>
                <a:cubicBezTo>
                  <a:pt x="1211639" y="1084954"/>
                  <a:pt x="1230212" y="1085430"/>
                  <a:pt x="1248786" y="1086383"/>
                </a:cubicBezTo>
                <a:cubicBezTo>
                  <a:pt x="1273551" y="1087811"/>
                  <a:pt x="1282600" y="1098289"/>
                  <a:pt x="1281171" y="1123054"/>
                </a:cubicBezTo>
                <a:close/>
              </a:path>
            </a:pathLst>
          </a:custGeom>
          <a:solidFill>
            <a:schemeClr val="accent1"/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0" name="Graphic 110">
            <a:extLst>
              <a:ext uri="{FF2B5EF4-FFF2-40B4-BE49-F238E27FC236}">
                <a16:creationId xmlns:a16="http://schemas.microsoft.com/office/drawing/2014/main" id="{CF1D8303-C673-4DC1-8E9E-565C8F034191}"/>
              </a:ext>
            </a:extLst>
          </p:cNvPr>
          <p:cNvGrpSpPr/>
          <p:nvPr/>
        </p:nvGrpSpPr>
        <p:grpSpPr>
          <a:xfrm>
            <a:off x="3876780" y="1307190"/>
            <a:ext cx="1303542" cy="1733189"/>
            <a:chOff x="180930" y="4389723"/>
            <a:chExt cx="1595880" cy="2121881"/>
          </a:xfrm>
          <a:solidFill>
            <a:schemeClr val="accent2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CA4C58-45D9-4BA5-B2AD-7ABF3E395112}"/>
                </a:ext>
              </a:extLst>
            </p:cNvPr>
            <p:cNvSpPr/>
            <p:nvPr/>
          </p:nvSpPr>
          <p:spPr>
            <a:xfrm>
              <a:off x="353700" y="5451345"/>
              <a:ext cx="1428" cy="952"/>
            </a:xfrm>
            <a:custGeom>
              <a:avLst/>
              <a:gdLst>
                <a:gd name="connsiteX0" fmla="*/ 1429 w 1428"/>
                <a:gd name="connsiteY0" fmla="*/ 953 h 952"/>
                <a:gd name="connsiteX1" fmla="*/ 0 w 1428"/>
                <a:gd name="connsiteY1" fmla="*/ 0 h 952"/>
                <a:gd name="connsiteX2" fmla="*/ 1429 w 1428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" h="952">
                  <a:moveTo>
                    <a:pt x="1429" y="953"/>
                  </a:moveTo>
                  <a:cubicBezTo>
                    <a:pt x="953" y="476"/>
                    <a:pt x="476" y="476"/>
                    <a:pt x="0" y="0"/>
                  </a:cubicBezTo>
                  <a:cubicBezTo>
                    <a:pt x="476" y="476"/>
                    <a:pt x="953" y="953"/>
                    <a:pt x="1429" y="953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B7286BF-E9B8-428B-8C8E-36B568B7EAB9}"/>
                </a:ext>
              </a:extLst>
            </p:cNvPr>
            <p:cNvSpPr/>
            <p:nvPr/>
          </p:nvSpPr>
          <p:spPr>
            <a:xfrm>
              <a:off x="180930" y="4389723"/>
              <a:ext cx="1595880" cy="2121881"/>
            </a:xfrm>
            <a:custGeom>
              <a:avLst/>
              <a:gdLst>
                <a:gd name="connsiteX0" fmla="*/ 1589614 w 1595880"/>
                <a:gd name="connsiteY0" fmla="*/ 380585 h 2121881"/>
                <a:gd name="connsiteX1" fmla="*/ 1561039 w 1595880"/>
                <a:gd name="connsiteY1" fmla="*/ 236757 h 2121881"/>
                <a:gd name="connsiteX2" fmla="*/ 1552467 w 1595880"/>
                <a:gd name="connsiteY2" fmla="*/ 217707 h 2121881"/>
                <a:gd name="connsiteX3" fmla="*/ 1373873 w 1595880"/>
                <a:gd name="connsiteY3" fmla="*/ 171511 h 2121881"/>
                <a:gd name="connsiteX4" fmla="*/ 1366253 w 1595880"/>
                <a:gd name="connsiteY4" fmla="*/ 169130 h 2121881"/>
                <a:gd name="connsiteX5" fmla="*/ 1362919 w 1595880"/>
                <a:gd name="connsiteY5" fmla="*/ 165796 h 2121881"/>
                <a:gd name="connsiteX6" fmla="*/ 1295768 w 1595880"/>
                <a:gd name="connsiteY6" fmla="*/ 131982 h 2121881"/>
                <a:gd name="connsiteX7" fmla="*/ 1219091 w 1595880"/>
                <a:gd name="connsiteY7" fmla="*/ 157700 h 2121881"/>
                <a:gd name="connsiteX8" fmla="*/ 1139082 w 1595880"/>
                <a:gd name="connsiteY8" fmla="*/ 97216 h 2121881"/>
                <a:gd name="connsiteX9" fmla="*/ 994301 w 1595880"/>
                <a:gd name="connsiteY9" fmla="*/ 30541 h 2121881"/>
                <a:gd name="connsiteX10" fmla="*/ 837139 w 1595880"/>
                <a:gd name="connsiteY10" fmla="*/ 2442 h 2121881"/>
                <a:gd name="connsiteX11" fmla="*/ 733793 w 1595880"/>
                <a:gd name="connsiteY11" fmla="*/ 1013 h 2121881"/>
                <a:gd name="connsiteX12" fmla="*/ 617111 w 1595880"/>
                <a:gd name="connsiteY12" fmla="*/ 14825 h 2121881"/>
                <a:gd name="connsiteX13" fmla="*/ 518051 w 1595880"/>
                <a:gd name="connsiteY13" fmla="*/ 47686 h 2121881"/>
                <a:gd name="connsiteX14" fmla="*/ 400894 w 1595880"/>
                <a:gd name="connsiteY14" fmla="*/ 89120 h 2121881"/>
                <a:gd name="connsiteX15" fmla="*/ 262781 w 1595880"/>
                <a:gd name="connsiteY15" fmla="*/ 206277 h 2121881"/>
                <a:gd name="connsiteX16" fmla="*/ 253733 w 1595880"/>
                <a:gd name="connsiteY16" fmla="*/ 247711 h 2121881"/>
                <a:gd name="connsiteX17" fmla="*/ 232301 w 1595880"/>
                <a:gd name="connsiteY17" fmla="*/ 278191 h 2121881"/>
                <a:gd name="connsiteX18" fmla="*/ 154196 w 1595880"/>
                <a:gd name="connsiteY18" fmla="*/ 439164 h 2121881"/>
                <a:gd name="connsiteX19" fmla="*/ 144195 w 1595880"/>
                <a:gd name="connsiteY19" fmla="*/ 605851 h 2121881"/>
                <a:gd name="connsiteX20" fmla="*/ 98951 w 1595880"/>
                <a:gd name="connsiteY20" fmla="*/ 714912 h 2121881"/>
                <a:gd name="connsiteX21" fmla="*/ 26085 w 1595880"/>
                <a:gd name="connsiteY21" fmla="*/ 828736 h 2121881"/>
                <a:gd name="connsiteX22" fmla="*/ 1320 w 1595880"/>
                <a:gd name="connsiteY22" fmla="*/ 959705 h 2121881"/>
                <a:gd name="connsiteX23" fmla="*/ 31800 w 1595880"/>
                <a:gd name="connsiteY23" fmla="*/ 1140204 h 2121881"/>
                <a:gd name="connsiteX24" fmla="*/ 117049 w 1595880"/>
                <a:gd name="connsiteY24" fmla="*/ 1303081 h 2121881"/>
                <a:gd name="connsiteX25" fmla="*/ 192773 w 1595880"/>
                <a:gd name="connsiteY25" fmla="*/ 1374043 h 2121881"/>
                <a:gd name="connsiteX26" fmla="*/ 507574 w 1595880"/>
                <a:gd name="connsiteY26" fmla="*/ 1359755 h 2121881"/>
                <a:gd name="connsiteX27" fmla="*/ 632351 w 1595880"/>
                <a:gd name="connsiteY27" fmla="*/ 1416905 h 2121881"/>
                <a:gd name="connsiteX28" fmla="*/ 682834 w 1595880"/>
                <a:gd name="connsiteY28" fmla="*/ 1519299 h 2121881"/>
                <a:gd name="connsiteX29" fmla="*/ 689978 w 1595880"/>
                <a:gd name="connsiteY29" fmla="*/ 1637885 h 2121881"/>
                <a:gd name="connsiteX30" fmla="*/ 660450 w 1595880"/>
                <a:gd name="connsiteY30" fmla="*/ 1786475 h 2121881"/>
                <a:gd name="connsiteX31" fmla="*/ 584250 w 1595880"/>
                <a:gd name="connsiteY31" fmla="*/ 1988405 h 2121881"/>
                <a:gd name="connsiteX32" fmla="*/ 564248 w 1595880"/>
                <a:gd name="connsiteY32" fmla="*/ 2060319 h 2121881"/>
                <a:gd name="connsiteX33" fmla="*/ 612825 w 1595880"/>
                <a:gd name="connsiteY33" fmla="*/ 2113183 h 2121881"/>
                <a:gd name="connsiteX34" fmla="*/ 645686 w 1595880"/>
                <a:gd name="connsiteY34" fmla="*/ 2042698 h 2121881"/>
                <a:gd name="connsiteX35" fmla="*/ 718076 w 1595880"/>
                <a:gd name="connsiteY35" fmla="*/ 1856960 h 2121881"/>
                <a:gd name="connsiteX36" fmla="*/ 729506 w 1595880"/>
                <a:gd name="connsiteY36" fmla="*/ 1826004 h 2121881"/>
                <a:gd name="connsiteX37" fmla="*/ 752366 w 1595880"/>
                <a:gd name="connsiteY37" fmla="*/ 1728849 h 2121881"/>
                <a:gd name="connsiteX38" fmla="*/ 767130 w 1595880"/>
                <a:gd name="connsiteY38" fmla="*/ 1650744 h 2121881"/>
                <a:gd name="connsiteX39" fmla="*/ 749033 w 1595880"/>
                <a:gd name="connsiteY39" fmla="*/ 1481675 h 2121881"/>
                <a:gd name="connsiteX40" fmla="*/ 642829 w 1595880"/>
                <a:gd name="connsiteY40" fmla="*/ 1327370 h 2121881"/>
                <a:gd name="connsiteX41" fmla="*/ 515194 w 1595880"/>
                <a:gd name="connsiteY41" fmla="*/ 1293080 h 2121881"/>
                <a:gd name="connsiteX42" fmla="*/ 398989 w 1595880"/>
                <a:gd name="connsiteY42" fmla="*/ 1307844 h 2121881"/>
                <a:gd name="connsiteX43" fmla="*/ 273259 w 1595880"/>
                <a:gd name="connsiteY43" fmla="*/ 1322131 h 2121881"/>
                <a:gd name="connsiteX44" fmla="*/ 342315 w 1595880"/>
                <a:gd name="connsiteY44" fmla="*/ 1273077 h 2121881"/>
                <a:gd name="connsiteX45" fmla="*/ 423278 w 1595880"/>
                <a:gd name="connsiteY45" fmla="*/ 1214975 h 2121881"/>
                <a:gd name="connsiteX46" fmla="*/ 460901 w 1595880"/>
                <a:gd name="connsiteY46" fmla="*/ 1182114 h 2121881"/>
                <a:gd name="connsiteX47" fmla="*/ 490429 w 1595880"/>
                <a:gd name="connsiteY47" fmla="*/ 1148776 h 2121881"/>
                <a:gd name="connsiteX48" fmla="*/ 628065 w 1595880"/>
                <a:gd name="connsiteY48" fmla="*/ 1102580 h 2121881"/>
                <a:gd name="connsiteX49" fmla="*/ 695693 w 1595880"/>
                <a:gd name="connsiteY49" fmla="*/ 1081625 h 2121881"/>
                <a:gd name="connsiteX50" fmla="*/ 767130 w 1595880"/>
                <a:gd name="connsiteY50" fmla="*/ 1059241 h 2121881"/>
                <a:gd name="connsiteX51" fmla="*/ 771416 w 1595880"/>
                <a:gd name="connsiteY51" fmla="*/ 1034952 h 2121881"/>
                <a:gd name="connsiteX52" fmla="*/ 735221 w 1595880"/>
                <a:gd name="connsiteY52" fmla="*/ 1040191 h 2121881"/>
                <a:gd name="connsiteX53" fmla="*/ 627113 w 1595880"/>
                <a:gd name="connsiteY53" fmla="*/ 1067338 h 2121881"/>
                <a:gd name="connsiteX54" fmla="*/ 505669 w 1595880"/>
                <a:gd name="connsiteY54" fmla="*/ 1086864 h 2121881"/>
                <a:gd name="connsiteX55" fmla="*/ 483761 w 1595880"/>
                <a:gd name="connsiteY55" fmla="*/ 1081625 h 2121881"/>
                <a:gd name="connsiteX56" fmla="*/ 419468 w 1595880"/>
                <a:gd name="connsiteY56" fmla="*/ 1070195 h 2121881"/>
                <a:gd name="connsiteX57" fmla="*/ 394226 w 1595880"/>
                <a:gd name="connsiteY57" fmla="*/ 1004472 h 2121881"/>
                <a:gd name="connsiteX58" fmla="*/ 385178 w 1595880"/>
                <a:gd name="connsiteY58" fmla="*/ 904936 h 2121881"/>
                <a:gd name="connsiteX59" fmla="*/ 385654 w 1595880"/>
                <a:gd name="connsiteY59" fmla="*/ 863026 h 2121881"/>
                <a:gd name="connsiteX60" fmla="*/ 425183 w 1595880"/>
                <a:gd name="connsiteY60" fmla="*/ 853977 h 2121881"/>
                <a:gd name="connsiteX61" fmla="*/ 511384 w 1595880"/>
                <a:gd name="connsiteY61" fmla="*/ 850644 h 2121881"/>
                <a:gd name="connsiteX62" fmla="*/ 588536 w 1595880"/>
                <a:gd name="connsiteY62" fmla="*/ 853025 h 2121881"/>
                <a:gd name="connsiteX63" fmla="*/ 661403 w 1595880"/>
                <a:gd name="connsiteY63" fmla="*/ 855882 h 2121881"/>
                <a:gd name="connsiteX64" fmla="*/ 780941 w 1595880"/>
                <a:gd name="connsiteY64" fmla="*/ 835880 h 2121881"/>
                <a:gd name="connsiteX65" fmla="*/ 703789 w 1595880"/>
                <a:gd name="connsiteY65" fmla="*/ 825402 h 2121881"/>
                <a:gd name="connsiteX66" fmla="*/ 700455 w 1595880"/>
                <a:gd name="connsiteY66" fmla="*/ 803971 h 2121881"/>
                <a:gd name="connsiteX67" fmla="*/ 841901 w 1595880"/>
                <a:gd name="connsiteY67" fmla="*/ 636807 h 2121881"/>
                <a:gd name="connsiteX68" fmla="*/ 976680 w 1595880"/>
                <a:gd name="connsiteY68" fmla="*/ 633950 h 2121881"/>
                <a:gd name="connsiteX69" fmla="*/ 1040498 w 1595880"/>
                <a:gd name="connsiteY69" fmla="*/ 843024 h 2121881"/>
                <a:gd name="connsiteX70" fmla="*/ 1012399 w 1595880"/>
                <a:gd name="connsiteY70" fmla="*/ 951609 h 2121881"/>
                <a:gd name="connsiteX71" fmla="*/ 1032878 w 1595880"/>
                <a:gd name="connsiteY71" fmla="*/ 1064480 h 2121881"/>
                <a:gd name="connsiteX72" fmla="*/ 1133843 w 1595880"/>
                <a:gd name="connsiteY72" fmla="*/ 1199735 h 2121881"/>
                <a:gd name="connsiteX73" fmla="*/ 1172419 w 1595880"/>
                <a:gd name="connsiteY73" fmla="*/ 1281650 h 2121881"/>
                <a:gd name="connsiteX74" fmla="*/ 1232903 w 1595880"/>
                <a:gd name="connsiteY74" fmla="*/ 1395950 h 2121881"/>
                <a:gd name="connsiteX75" fmla="*/ 1310532 w 1595880"/>
                <a:gd name="connsiteY75" fmla="*/ 1495963 h 2121881"/>
                <a:gd name="connsiteX76" fmla="*/ 1371015 w 1595880"/>
                <a:gd name="connsiteY76" fmla="*/ 1532634 h 2121881"/>
                <a:gd name="connsiteX77" fmla="*/ 1405782 w 1595880"/>
                <a:gd name="connsiteY77" fmla="*/ 1510726 h 2121881"/>
                <a:gd name="connsiteX78" fmla="*/ 1283862 w 1595880"/>
                <a:gd name="connsiteY78" fmla="*/ 1356898 h 2121881"/>
                <a:gd name="connsiteX79" fmla="*/ 1232903 w 1595880"/>
                <a:gd name="connsiteY79" fmla="*/ 1190686 h 2121881"/>
                <a:gd name="connsiteX80" fmla="*/ 1268621 w 1595880"/>
                <a:gd name="connsiteY80" fmla="*/ 1092579 h 2121881"/>
                <a:gd name="connsiteX81" fmla="*/ 1340535 w 1595880"/>
                <a:gd name="connsiteY81" fmla="*/ 1019236 h 2121881"/>
                <a:gd name="connsiteX82" fmla="*/ 1407687 w 1595880"/>
                <a:gd name="connsiteY82" fmla="*/ 829212 h 2121881"/>
                <a:gd name="connsiteX83" fmla="*/ 1407687 w 1595880"/>
                <a:gd name="connsiteY83" fmla="*/ 724914 h 2121881"/>
                <a:gd name="connsiteX84" fmla="*/ 1461979 w 1595880"/>
                <a:gd name="connsiteY84" fmla="*/ 696339 h 2121881"/>
                <a:gd name="connsiteX85" fmla="*/ 1566278 w 1595880"/>
                <a:gd name="connsiteY85" fmla="*/ 611090 h 2121881"/>
                <a:gd name="connsiteX86" fmla="*/ 1584852 w 1595880"/>
                <a:gd name="connsiteY86" fmla="*/ 557274 h 2121881"/>
                <a:gd name="connsiteX87" fmla="*/ 1580089 w 1595880"/>
                <a:gd name="connsiteY87" fmla="*/ 465834 h 2121881"/>
                <a:gd name="connsiteX88" fmla="*/ 1589614 w 1595880"/>
                <a:gd name="connsiteY88" fmla="*/ 380585 h 2121881"/>
                <a:gd name="connsiteX89" fmla="*/ 380891 w 1595880"/>
                <a:gd name="connsiteY89" fmla="*/ 1122582 h 2121881"/>
                <a:gd name="connsiteX90" fmla="*/ 428993 w 1595880"/>
                <a:gd name="connsiteY90" fmla="*/ 1119725 h 2121881"/>
                <a:gd name="connsiteX91" fmla="*/ 434231 w 1595880"/>
                <a:gd name="connsiteY91" fmla="*/ 1128774 h 2121881"/>
                <a:gd name="connsiteX92" fmla="*/ 344220 w 1595880"/>
                <a:gd name="connsiteY92" fmla="*/ 1204497 h 2121881"/>
                <a:gd name="connsiteX93" fmla="*/ 275164 w 1595880"/>
                <a:gd name="connsiteY93" fmla="*/ 1250218 h 2121881"/>
                <a:gd name="connsiteX94" fmla="*/ 208965 w 1595880"/>
                <a:gd name="connsiteY94" fmla="*/ 1293080 h 2121881"/>
                <a:gd name="connsiteX95" fmla="*/ 164674 w 1595880"/>
                <a:gd name="connsiteY95" fmla="*/ 1293556 h 2121881"/>
                <a:gd name="connsiteX96" fmla="*/ 148005 w 1595880"/>
                <a:gd name="connsiteY96" fmla="*/ 1269744 h 2121881"/>
                <a:gd name="connsiteX97" fmla="*/ 77996 w 1595880"/>
                <a:gd name="connsiteY97" fmla="*/ 1137822 h 2121881"/>
                <a:gd name="connsiteX98" fmla="*/ 83711 w 1595880"/>
                <a:gd name="connsiteY98" fmla="*/ 1123059 h 2121881"/>
                <a:gd name="connsiteX99" fmla="*/ 159435 w 1595880"/>
                <a:gd name="connsiteY99" fmla="*/ 1095436 h 2121881"/>
                <a:gd name="connsiteX100" fmla="*/ 176580 w 1595880"/>
                <a:gd name="connsiteY100" fmla="*/ 1089721 h 2121881"/>
                <a:gd name="connsiteX101" fmla="*/ 241826 w 1595880"/>
                <a:gd name="connsiteY101" fmla="*/ 1065432 h 2121881"/>
                <a:gd name="connsiteX102" fmla="*/ 258971 w 1595880"/>
                <a:gd name="connsiteY102" fmla="*/ 1058765 h 2121881"/>
                <a:gd name="connsiteX103" fmla="*/ 264210 w 1595880"/>
                <a:gd name="connsiteY103" fmla="*/ 1050192 h 2121881"/>
                <a:gd name="connsiteX104" fmla="*/ 94189 w 1595880"/>
                <a:gd name="connsiteY104" fmla="*/ 1078767 h 2121881"/>
                <a:gd name="connsiteX105" fmla="*/ 56089 w 1595880"/>
                <a:gd name="connsiteY105" fmla="*/ 1046382 h 2121881"/>
                <a:gd name="connsiteX106" fmla="*/ 64661 w 1595880"/>
                <a:gd name="connsiteY106" fmla="*/ 985899 h 2121881"/>
                <a:gd name="connsiteX107" fmla="*/ 160864 w 1595880"/>
                <a:gd name="connsiteY107" fmla="*/ 977802 h 2121881"/>
                <a:gd name="connsiteX108" fmla="*/ 256590 w 1595880"/>
                <a:gd name="connsiteY108" fmla="*/ 973040 h 2121881"/>
                <a:gd name="connsiteX109" fmla="*/ 242303 w 1595880"/>
                <a:gd name="connsiteY109" fmla="*/ 957800 h 2121881"/>
                <a:gd name="connsiteX110" fmla="*/ 58470 w 1595880"/>
                <a:gd name="connsiteY110" fmla="*/ 957324 h 2121881"/>
                <a:gd name="connsiteX111" fmla="*/ 53707 w 1595880"/>
                <a:gd name="connsiteY111" fmla="*/ 948275 h 2121881"/>
                <a:gd name="connsiteX112" fmla="*/ 73710 w 1595880"/>
                <a:gd name="connsiteY112" fmla="*/ 850644 h 2121881"/>
                <a:gd name="connsiteX113" fmla="*/ 118477 w 1595880"/>
                <a:gd name="connsiteY113" fmla="*/ 802066 h 2121881"/>
                <a:gd name="connsiteX114" fmla="*/ 301358 w 1595880"/>
                <a:gd name="connsiteY114" fmla="*/ 800637 h 2121881"/>
                <a:gd name="connsiteX115" fmla="*/ 338029 w 1595880"/>
                <a:gd name="connsiteY115" fmla="*/ 831117 h 2121881"/>
                <a:gd name="connsiteX116" fmla="*/ 351364 w 1595880"/>
                <a:gd name="connsiteY116" fmla="*/ 998281 h 2121881"/>
                <a:gd name="connsiteX117" fmla="*/ 380891 w 1595880"/>
                <a:gd name="connsiteY117" fmla="*/ 1122582 h 2121881"/>
                <a:gd name="connsiteX118" fmla="*/ 602348 w 1595880"/>
                <a:gd name="connsiteY118" fmla="*/ 816830 h 2121881"/>
                <a:gd name="connsiteX119" fmla="*/ 451376 w 1595880"/>
                <a:gd name="connsiteY119" fmla="*/ 816830 h 2121881"/>
                <a:gd name="connsiteX120" fmla="*/ 400894 w 1595880"/>
                <a:gd name="connsiteY120" fmla="*/ 800637 h 2121881"/>
                <a:gd name="connsiteX121" fmla="*/ 334695 w 1595880"/>
                <a:gd name="connsiteY121" fmla="*/ 760156 h 2121881"/>
                <a:gd name="connsiteX122" fmla="*/ 208013 w 1595880"/>
                <a:gd name="connsiteY122" fmla="*/ 759680 h 2121881"/>
                <a:gd name="connsiteX123" fmla="*/ 160388 w 1595880"/>
                <a:gd name="connsiteY123" fmla="*/ 757299 h 2121881"/>
                <a:gd name="connsiteX124" fmla="*/ 160388 w 1595880"/>
                <a:gd name="connsiteY124" fmla="*/ 743487 h 2121881"/>
                <a:gd name="connsiteX125" fmla="*/ 169436 w 1595880"/>
                <a:gd name="connsiteY125" fmla="*/ 732057 h 2121881"/>
                <a:gd name="connsiteX126" fmla="*/ 216109 w 1595880"/>
                <a:gd name="connsiteY126" fmla="*/ 595850 h 2121881"/>
                <a:gd name="connsiteX127" fmla="*/ 318026 w 1595880"/>
                <a:gd name="connsiteY127" fmla="*/ 282477 h 2121881"/>
                <a:gd name="connsiteX128" fmla="*/ 386130 w 1595880"/>
                <a:gd name="connsiteY128" fmla="*/ 282477 h 2121881"/>
                <a:gd name="connsiteX129" fmla="*/ 435660 w 1595880"/>
                <a:gd name="connsiteY129" fmla="*/ 361535 h 2121881"/>
                <a:gd name="connsiteX130" fmla="*/ 472808 w 1595880"/>
                <a:gd name="connsiteY130" fmla="*/ 458214 h 2121881"/>
                <a:gd name="connsiteX131" fmla="*/ 556151 w 1595880"/>
                <a:gd name="connsiteY131" fmla="*/ 553464 h 2121881"/>
                <a:gd name="connsiteX132" fmla="*/ 593775 w 1595880"/>
                <a:gd name="connsiteY132" fmla="*/ 663001 h 2121881"/>
                <a:gd name="connsiteX133" fmla="*/ 607586 w 1595880"/>
                <a:gd name="connsiteY133" fmla="*/ 759204 h 2121881"/>
                <a:gd name="connsiteX134" fmla="*/ 602348 w 1595880"/>
                <a:gd name="connsiteY134" fmla="*/ 816830 h 21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95880" h="2121881">
                  <a:moveTo>
                    <a:pt x="1589614" y="380585"/>
                  </a:moveTo>
                  <a:cubicBezTo>
                    <a:pt x="1608188" y="330102"/>
                    <a:pt x="1581518" y="280572"/>
                    <a:pt x="1561039" y="236757"/>
                  </a:cubicBezTo>
                  <a:cubicBezTo>
                    <a:pt x="1558658" y="230090"/>
                    <a:pt x="1560087" y="221993"/>
                    <a:pt x="1552467" y="217707"/>
                  </a:cubicBezTo>
                  <a:cubicBezTo>
                    <a:pt x="1515795" y="156271"/>
                    <a:pt x="1434833" y="151508"/>
                    <a:pt x="1373873" y="171511"/>
                  </a:cubicBezTo>
                  <a:cubicBezTo>
                    <a:pt x="1371015" y="172463"/>
                    <a:pt x="1368158" y="171987"/>
                    <a:pt x="1366253" y="169130"/>
                  </a:cubicBezTo>
                  <a:cubicBezTo>
                    <a:pt x="1365300" y="167701"/>
                    <a:pt x="1364348" y="166748"/>
                    <a:pt x="1362919" y="165796"/>
                  </a:cubicBezTo>
                  <a:cubicBezTo>
                    <a:pt x="1345774" y="144841"/>
                    <a:pt x="1325295" y="130077"/>
                    <a:pt x="1295768" y="131982"/>
                  </a:cubicBezTo>
                  <a:cubicBezTo>
                    <a:pt x="1270050" y="133887"/>
                    <a:pt x="1242904" y="161510"/>
                    <a:pt x="1219091" y="157700"/>
                  </a:cubicBezTo>
                  <a:cubicBezTo>
                    <a:pt x="1180991" y="151985"/>
                    <a:pt x="1169561" y="111980"/>
                    <a:pt x="1139082" y="97216"/>
                  </a:cubicBezTo>
                  <a:cubicBezTo>
                    <a:pt x="1091457" y="74356"/>
                    <a:pt x="1044308" y="49115"/>
                    <a:pt x="994301" y="30541"/>
                  </a:cubicBezTo>
                  <a:cubicBezTo>
                    <a:pt x="943819" y="11491"/>
                    <a:pt x="890955" y="7205"/>
                    <a:pt x="837139" y="2442"/>
                  </a:cubicBezTo>
                  <a:cubicBezTo>
                    <a:pt x="802849" y="61"/>
                    <a:pt x="768083" y="-892"/>
                    <a:pt x="733793" y="1013"/>
                  </a:cubicBezTo>
                  <a:cubicBezTo>
                    <a:pt x="694740" y="2918"/>
                    <a:pt x="655688" y="7205"/>
                    <a:pt x="617111" y="14825"/>
                  </a:cubicBezTo>
                  <a:cubicBezTo>
                    <a:pt x="602348" y="17682"/>
                    <a:pt x="517099" y="28636"/>
                    <a:pt x="518051" y="47686"/>
                  </a:cubicBezTo>
                  <a:cubicBezTo>
                    <a:pt x="518528" y="55306"/>
                    <a:pt x="412800" y="83881"/>
                    <a:pt x="400894" y="89120"/>
                  </a:cubicBezTo>
                  <a:cubicBezTo>
                    <a:pt x="348506" y="112456"/>
                    <a:pt x="281831" y="148651"/>
                    <a:pt x="262781" y="206277"/>
                  </a:cubicBezTo>
                  <a:cubicBezTo>
                    <a:pt x="258495" y="219612"/>
                    <a:pt x="258495" y="235328"/>
                    <a:pt x="253733" y="247711"/>
                  </a:cubicBezTo>
                  <a:cubicBezTo>
                    <a:pt x="249446" y="258665"/>
                    <a:pt x="238969" y="268666"/>
                    <a:pt x="232301" y="278191"/>
                  </a:cubicBezTo>
                  <a:cubicBezTo>
                    <a:pt x="198488" y="323911"/>
                    <a:pt x="172770" y="368679"/>
                    <a:pt x="154196" y="439164"/>
                  </a:cubicBezTo>
                  <a:cubicBezTo>
                    <a:pt x="141338" y="494409"/>
                    <a:pt x="136575" y="549654"/>
                    <a:pt x="144195" y="605851"/>
                  </a:cubicBezTo>
                  <a:cubicBezTo>
                    <a:pt x="149910" y="647761"/>
                    <a:pt x="123240" y="685385"/>
                    <a:pt x="98951" y="714912"/>
                  </a:cubicBezTo>
                  <a:cubicBezTo>
                    <a:pt x="68471" y="752060"/>
                    <a:pt x="41801" y="783492"/>
                    <a:pt x="26085" y="828736"/>
                  </a:cubicBezTo>
                  <a:cubicBezTo>
                    <a:pt x="11321" y="872551"/>
                    <a:pt x="5606" y="913985"/>
                    <a:pt x="1320" y="959705"/>
                  </a:cubicBezTo>
                  <a:cubicBezTo>
                    <a:pt x="-4395" y="1021141"/>
                    <a:pt x="8940" y="1083530"/>
                    <a:pt x="31800" y="1140204"/>
                  </a:cubicBezTo>
                  <a:cubicBezTo>
                    <a:pt x="54660" y="1197830"/>
                    <a:pt x="92284" y="1246884"/>
                    <a:pt x="117049" y="1303081"/>
                  </a:cubicBezTo>
                  <a:cubicBezTo>
                    <a:pt x="132289" y="1336895"/>
                    <a:pt x="158006" y="1360231"/>
                    <a:pt x="192773" y="1374043"/>
                  </a:cubicBezTo>
                  <a:cubicBezTo>
                    <a:pt x="288975" y="1412619"/>
                    <a:pt x="408514" y="1372138"/>
                    <a:pt x="507574" y="1359755"/>
                  </a:cubicBezTo>
                  <a:cubicBezTo>
                    <a:pt x="557104" y="1353564"/>
                    <a:pt x="601395" y="1374995"/>
                    <a:pt x="632351" y="1416905"/>
                  </a:cubicBezTo>
                  <a:cubicBezTo>
                    <a:pt x="655211" y="1447861"/>
                    <a:pt x="671880" y="1482628"/>
                    <a:pt x="682834" y="1519299"/>
                  </a:cubicBezTo>
                  <a:cubicBezTo>
                    <a:pt x="694264" y="1558828"/>
                    <a:pt x="693311" y="1596928"/>
                    <a:pt x="689978" y="1637885"/>
                  </a:cubicBezTo>
                  <a:cubicBezTo>
                    <a:pt x="685691" y="1688368"/>
                    <a:pt x="675690" y="1737898"/>
                    <a:pt x="660450" y="1786475"/>
                  </a:cubicBezTo>
                  <a:cubicBezTo>
                    <a:pt x="639019" y="1855055"/>
                    <a:pt x="604253" y="1919349"/>
                    <a:pt x="584250" y="1988405"/>
                  </a:cubicBezTo>
                  <a:cubicBezTo>
                    <a:pt x="578059" y="2009836"/>
                    <a:pt x="564248" y="2037935"/>
                    <a:pt x="564248" y="2060319"/>
                  </a:cubicBezTo>
                  <a:cubicBezTo>
                    <a:pt x="563771" y="2078416"/>
                    <a:pt x="589013" y="2145568"/>
                    <a:pt x="612825" y="2113183"/>
                  </a:cubicBezTo>
                  <a:cubicBezTo>
                    <a:pt x="627589" y="2093180"/>
                    <a:pt x="636161" y="2065081"/>
                    <a:pt x="645686" y="2042698"/>
                  </a:cubicBezTo>
                  <a:cubicBezTo>
                    <a:pt x="671404" y="1981261"/>
                    <a:pt x="694740" y="1919349"/>
                    <a:pt x="718076" y="1856960"/>
                  </a:cubicBezTo>
                  <a:cubicBezTo>
                    <a:pt x="721886" y="1846483"/>
                    <a:pt x="725696" y="1836481"/>
                    <a:pt x="729506" y="1826004"/>
                  </a:cubicBezTo>
                  <a:cubicBezTo>
                    <a:pt x="740936" y="1794571"/>
                    <a:pt x="742841" y="1761234"/>
                    <a:pt x="752366" y="1728849"/>
                  </a:cubicBezTo>
                  <a:cubicBezTo>
                    <a:pt x="759986" y="1703608"/>
                    <a:pt x="764749" y="1677414"/>
                    <a:pt x="767130" y="1650744"/>
                  </a:cubicBezTo>
                  <a:cubicBezTo>
                    <a:pt x="772845" y="1594070"/>
                    <a:pt x="768559" y="1535015"/>
                    <a:pt x="749033" y="1481675"/>
                  </a:cubicBezTo>
                  <a:cubicBezTo>
                    <a:pt x="728554" y="1425001"/>
                    <a:pt x="693788" y="1361660"/>
                    <a:pt x="642829" y="1327370"/>
                  </a:cubicBezTo>
                  <a:cubicBezTo>
                    <a:pt x="605681" y="1302129"/>
                    <a:pt x="559961" y="1292604"/>
                    <a:pt x="515194" y="1293080"/>
                  </a:cubicBezTo>
                  <a:cubicBezTo>
                    <a:pt x="475665" y="1293080"/>
                    <a:pt x="438041" y="1302129"/>
                    <a:pt x="398989" y="1307844"/>
                  </a:cubicBezTo>
                  <a:cubicBezTo>
                    <a:pt x="378034" y="1311177"/>
                    <a:pt x="292309" y="1333085"/>
                    <a:pt x="273259" y="1322131"/>
                  </a:cubicBezTo>
                  <a:cubicBezTo>
                    <a:pt x="248494" y="1307368"/>
                    <a:pt x="332790" y="1279745"/>
                    <a:pt x="342315" y="1273077"/>
                  </a:cubicBezTo>
                  <a:cubicBezTo>
                    <a:pt x="369938" y="1254504"/>
                    <a:pt x="397560" y="1235930"/>
                    <a:pt x="423278" y="1214975"/>
                  </a:cubicBezTo>
                  <a:cubicBezTo>
                    <a:pt x="436136" y="1204497"/>
                    <a:pt x="448995" y="1193544"/>
                    <a:pt x="460901" y="1182114"/>
                  </a:cubicBezTo>
                  <a:cubicBezTo>
                    <a:pt x="470903" y="1172589"/>
                    <a:pt x="478999" y="1156396"/>
                    <a:pt x="490429" y="1148776"/>
                  </a:cubicBezTo>
                  <a:cubicBezTo>
                    <a:pt x="530910" y="1125440"/>
                    <a:pt x="583298" y="1116391"/>
                    <a:pt x="628065" y="1102580"/>
                  </a:cubicBezTo>
                  <a:cubicBezTo>
                    <a:pt x="650925" y="1096865"/>
                    <a:pt x="673309" y="1088292"/>
                    <a:pt x="695693" y="1081625"/>
                  </a:cubicBezTo>
                  <a:cubicBezTo>
                    <a:pt x="718553" y="1074481"/>
                    <a:pt x="746175" y="1070195"/>
                    <a:pt x="767130" y="1059241"/>
                  </a:cubicBezTo>
                  <a:cubicBezTo>
                    <a:pt x="779036" y="1053050"/>
                    <a:pt x="788561" y="1042096"/>
                    <a:pt x="771416" y="1034952"/>
                  </a:cubicBezTo>
                  <a:cubicBezTo>
                    <a:pt x="761415" y="1030666"/>
                    <a:pt x="744746" y="1037810"/>
                    <a:pt x="735221" y="1040191"/>
                  </a:cubicBezTo>
                  <a:cubicBezTo>
                    <a:pt x="699503" y="1048764"/>
                    <a:pt x="663308" y="1063051"/>
                    <a:pt x="627113" y="1067338"/>
                  </a:cubicBezTo>
                  <a:cubicBezTo>
                    <a:pt x="585203" y="1071624"/>
                    <a:pt x="546626" y="1076863"/>
                    <a:pt x="505669" y="1086864"/>
                  </a:cubicBezTo>
                  <a:cubicBezTo>
                    <a:pt x="497573" y="1088769"/>
                    <a:pt x="489953" y="1087340"/>
                    <a:pt x="483761" y="1081625"/>
                  </a:cubicBezTo>
                  <a:cubicBezTo>
                    <a:pt x="462330" y="1063051"/>
                    <a:pt x="445661" y="1075910"/>
                    <a:pt x="419468" y="1070195"/>
                  </a:cubicBezTo>
                  <a:cubicBezTo>
                    <a:pt x="388988" y="1063527"/>
                    <a:pt x="396131" y="1028761"/>
                    <a:pt x="394226" y="1004472"/>
                  </a:cubicBezTo>
                  <a:cubicBezTo>
                    <a:pt x="391845" y="971135"/>
                    <a:pt x="389940" y="937797"/>
                    <a:pt x="385178" y="904936"/>
                  </a:cubicBezTo>
                  <a:cubicBezTo>
                    <a:pt x="383273" y="892077"/>
                    <a:pt x="375176" y="873027"/>
                    <a:pt x="385654" y="863026"/>
                  </a:cubicBezTo>
                  <a:cubicBezTo>
                    <a:pt x="394226" y="854454"/>
                    <a:pt x="413753" y="855882"/>
                    <a:pt x="425183" y="853977"/>
                  </a:cubicBezTo>
                  <a:cubicBezTo>
                    <a:pt x="451853" y="848739"/>
                    <a:pt x="483761" y="848262"/>
                    <a:pt x="511384" y="850644"/>
                  </a:cubicBezTo>
                  <a:cubicBezTo>
                    <a:pt x="539959" y="853025"/>
                    <a:pt x="559961" y="851120"/>
                    <a:pt x="588536" y="853025"/>
                  </a:cubicBezTo>
                  <a:cubicBezTo>
                    <a:pt x="612825" y="854930"/>
                    <a:pt x="637114" y="856359"/>
                    <a:pt x="661403" y="855882"/>
                  </a:cubicBezTo>
                  <a:cubicBezTo>
                    <a:pt x="697121" y="855406"/>
                    <a:pt x="749509" y="853025"/>
                    <a:pt x="780941" y="835880"/>
                  </a:cubicBezTo>
                  <a:cubicBezTo>
                    <a:pt x="811421" y="818259"/>
                    <a:pt x="724268" y="827307"/>
                    <a:pt x="703789" y="825402"/>
                  </a:cubicBezTo>
                  <a:cubicBezTo>
                    <a:pt x="697121" y="824450"/>
                    <a:pt x="697598" y="812067"/>
                    <a:pt x="700455" y="803971"/>
                  </a:cubicBezTo>
                  <a:cubicBezTo>
                    <a:pt x="724744" y="736344"/>
                    <a:pt x="781418" y="674431"/>
                    <a:pt x="841901" y="636807"/>
                  </a:cubicBezTo>
                  <a:cubicBezTo>
                    <a:pt x="880954" y="612519"/>
                    <a:pt x="940961" y="601089"/>
                    <a:pt x="976680" y="633950"/>
                  </a:cubicBezTo>
                  <a:cubicBezTo>
                    <a:pt x="1025734" y="679670"/>
                    <a:pt x="1062882" y="774444"/>
                    <a:pt x="1040498" y="843024"/>
                  </a:cubicBezTo>
                  <a:cubicBezTo>
                    <a:pt x="1028591" y="878742"/>
                    <a:pt x="1013351" y="913509"/>
                    <a:pt x="1012399" y="951609"/>
                  </a:cubicBezTo>
                  <a:cubicBezTo>
                    <a:pt x="1010970" y="989232"/>
                    <a:pt x="1021924" y="1028761"/>
                    <a:pt x="1032878" y="1064480"/>
                  </a:cubicBezTo>
                  <a:cubicBezTo>
                    <a:pt x="1051928" y="1124011"/>
                    <a:pt x="1092409" y="1156396"/>
                    <a:pt x="1133843" y="1199735"/>
                  </a:cubicBezTo>
                  <a:cubicBezTo>
                    <a:pt x="1154322" y="1221166"/>
                    <a:pt x="1162894" y="1253551"/>
                    <a:pt x="1172419" y="1281650"/>
                  </a:cubicBezTo>
                  <a:cubicBezTo>
                    <a:pt x="1185754" y="1320702"/>
                    <a:pt x="1208138" y="1363565"/>
                    <a:pt x="1232903" y="1395950"/>
                  </a:cubicBezTo>
                  <a:cubicBezTo>
                    <a:pt x="1261002" y="1432621"/>
                    <a:pt x="1286719" y="1466911"/>
                    <a:pt x="1310532" y="1495963"/>
                  </a:cubicBezTo>
                  <a:cubicBezTo>
                    <a:pt x="1336725" y="1527871"/>
                    <a:pt x="1327677" y="1538349"/>
                    <a:pt x="1371015" y="1532634"/>
                  </a:cubicBezTo>
                  <a:cubicBezTo>
                    <a:pt x="1384350" y="1530729"/>
                    <a:pt x="1381969" y="1531681"/>
                    <a:pt x="1405782" y="1510726"/>
                  </a:cubicBezTo>
                  <a:cubicBezTo>
                    <a:pt x="1420545" y="1497868"/>
                    <a:pt x="1315770" y="1414524"/>
                    <a:pt x="1283862" y="1356898"/>
                  </a:cubicBezTo>
                  <a:cubicBezTo>
                    <a:pt x="1256239" y="1306891"/>
                    <a:pt x="1228616" y="1248789"/>
                    <a:pt x="1232903" y="1190686"/>
                  </a:cubicBezTo>
                  <a:cubicBezTo>
                    <a:pt x="1235284" y="1155444"/>
                    <a:pt x="1248619" y="1121630"/>
                    <a:pt x="1268621" y="1092579"/>
                  </a:cubicBezTo>
                  <a:cubicBezTo>
                    <a:pt x="1288624" y="1064004"/>
                    <a:pt x="1318152" y="1045430"/>
                    <a:pt x="1340535" y="1019236"/>
                  </a:cubicBezTo>
                  <a:cubicBezTo>
                    <a:pt x="1385779" y="965896"/>
                    <a:pt x="1407687" y="898745"/>
                    <a:pt x="1407687" y="829212"/>
                  </a:cubicBezTo>
                  <a:cubicBezTo>
                    <a:pt x="1407687" y="794446"/>
                    <a:pt x="1407687" y="759680"/>
                    <a:pt x="1407687" y="724914"/>
                  </a:cubicBezTo>
                  <a:cubicBezTo>
                    <a:pt x="1407687" y="695862"/>
                    <a:pt x="1440071" y="703006"/>
                    <a:pt x="1461979" y="696339"/>
                  </a:cubicBezTo>
                  <a:cubicBezTo>
                    <a:pt x="1505794" y="683480"/>
                    <a:pt x="1546275" y="652524"/>
                    <a:pt x="1566278" y="611090"/>
                  </a:cubicBezTo>
                  <a:cubicBezTo>
                    <a:pt x="1581042" y="595850"/>
                    <a:pt x="1583423" y="576800"/>
                    <a:pt x="1584852" y="557274"/>
                  </a:cubicBezTo>
                  <a:cubicBezTo>
                    <a:pt x="1587233" y="527746"/>
                    <a:pt x="1584375" y="494885"/>
                    <a:pt x="1580089" y="465834"/>
                  </a:cubicBezTo>
                  <a:cubicBezTo>
                    <a:pt x="1574850" y="432020"/>
                    <a:pt x="1578184" y="411541"/>
                    <a:pt x="1589614" y="380585"/>
                  </a:cubicBezTo>
                  <a:close/>
                  <a:moveTo>
                    <a:pt x="380891" y="1122582"/>
                  </a:moveTo>
                  <a:cubicBezTo>
                    <a:pt x="397084" y="1120201"/>
                    <a:pt x="413276" y="1120201"/>
                    <a:pt x="428993" y="1119725"/>
                  </a:cubicBezTo>
                  <a:cubicBezTo>
                    <a:pt x="436136" y="1119249"/>
                    <a:pt x="437565" y="1122106"/>
                    <a:pt x="434231" y="1128774"/>
                  </a:cubicBezTo>
                  <a:cubicBezTo>
                    <a:pt x="417563" y="1165445"/>
                    <a:pt x="376605" y="1183066"/>
                    <a:pt x="344220" y="1204497"/>
                  </a:cubicBezTo>
                  <a:cubicBezTo>
                    <a:pt x="326123" y="1222595"/>
                    <a:pt x="296595" y="1235930"/>
                    <a:pt x="275164" y="1250218"/>
                  </a:cubicBezTo>
                  <a:cubicBezTo>
                    <a:pt x="253256" y="1264505"/>
                    <a:pt x="231349" y="1279745"/>
                    <a:pt x="208965" y="1293080"/>
                  </a:cubicBezTo>
                  <a:cubicBezTo>
                    <a:pt x="195154" y="1301176"/>
                    <a:pt x="178009" y="1305463"/>
                    <a:pt x="164674" y="1293556"/>
                  </a:cubicBezTo>
                  <a:cubicBezTo>
                    <a:pt x="157530" y="1287365"/>
                    <a:pt x="152768" y="1278316"/>
                    <a:pt x="148005" y="1269744"/>
                  </a:cubicBezTo>
                  <a:cubicBezTo>
                    <a:pt x="124669" y="1225929"/>
                    <a:pt x="103238" y="1180685"/>
                    <a:pt x="77996" y="1137822"/>
                  </a:cubicBezTo>
                  <a:cubicBezTo>
                    <a:pt x="73234" y="1129726"/>
                    <a:pt x="75615" y="1125916"/>
                    <a:pt x="83711" y="1123059"/>
                  </a:cubicBezTo>
                  <a:cubicBezTo>
                    <a:pt x="108952" y="1114010"/>
                    <a:pt x="134194" y="1104961"/>
                    <a:pt x="159435" y="1095436"/>
                  </a:cubicBezTo>
                  <a:cubicBezTo>
                    <a:pt x="165150" y="1093531"/>
                    <a:pt x="170865" y="1091626"/>
                    <a:pt x="176580" y="1089721"/>
                  </a:cubicBezTo>
                  <a:cubicBezTo>
                    <a:pt x="198488" y="1081625"/>
                    <a:pt x="219919" y="1073529"/>
                    <a:pt x="241826" y="1065432"/>
                  </a:cubicBezTo>
                  <a:cubicBezTo>
                    <a:pt x="247541" y="1063051"/>
                    <a:pt x="253256" y="1060670"/>
                    <a:pt x="258971" y="1058765"/>
                  </a:cubicBezTo>
                  <a:cubicBezTo>
                    <a:pt x="262781" y="1057336"/>
                    <a:pt x="265163" y="1054955"/>
                    <a:pt x="264210" y="1050192"/>
                  </a:cubicBezTo>
                  <a:cubicBezTo>
                    <a:pt x="260400" y="1034476"/>
                    <a:pt x="113715" y="1076386"/>
                    <a:pt x="94189" y="1078767"/>
                  </a:cubicBezTo>
                  <a:cubicBezTo>
                    <a:pt x="69900" y="1081625"/>
                    <a:pt x="59899" y="1068290"/>
                    <a:pt x="56089" y="1046382"/>
                  </a:cubicBezTo>
                  <a:cubicBezTo>
                    <a:pt x="53231" y="1029237"/>
                    <a:pt x="45135" y="993042"/>
                    <a:pt x="64661" y="985899"/>
                  </a:cubicBezTo>
                  <a:cubicBezTo>
                    <a:pt x="95141" y="973992"/>
                    <a:pt x="120383" y="977802"/>
                    <a:pt x="160864" y="977802"/>
                  </a:cubicBezTo>
                  <a:cubicBezTo>
                    <a:pt x="168960" y="977802"/>
                    <a:pt x="255161" y="978755"/>
                    <a:pt x="256590" y="973040"/>
                  </a:cubicBezTo>
                  <a:cubicBezTo>
                    <a:pt x="258971" y="961134"/>
                    <a:pt x="252780" y="957800"/>
                    <a:pt x="242303" y="957800"/>
                  </a:cubicBezTo>
                  <a:cubicBezTo>
                    <a:pt x="180866" y="957800"/>
                    <a:pt x="119906" y="957800"/>
                    <a:pt x="58470" y="957324"/>
                  </a:cubicBezTo>
                  <a:cubicBezTo>
                    <a:pt x="51802" y="956847"/>
                    <a:pt x="53231" y="952085"/>
                    <a:pt x="53707" y="948275"/>
                  </a:cubicBezTo>
                  <a:cubicBezTo>
                    <a:pt x="59899" y="915414"/>
                    <a:pt x="66566" y="883029"/>
                    <a:pt x="73710" y="850644"/>
                  </a:cubicBezTo>
                  <a:cubicBezTo>
                    <a:pt x="79425" y="824926"/>
                    <a:pt x="88950" y="803971"/>
                    <a:pt x="118477" y="802066"/>
                  </a:cubicBezTo>
                  <a:cubicBezTo>
                    <a:pt x="178009" y="797780"/>
                    <a:pt x="241826" y="793494"/>
                    <a:pt x="301358" y="800637"/>
                  </a:cubicBezTo>
                  <a:cubicBezTo>
                    <a:pt x="317550" y="802542"/>
                    <a:pt x="334695" y="815401"/>
                    <a:pt x="338029" y="831117"/>
                  </a:cubicBezTo>
                  <a:cubicBezTo>
                    <a:pt x="348983" y="883505"/>
                    <a:pt x="346601" y="944941"/>
                    <a:pt x="351364" y="998281"/>
                  </a:cubicBezTo>
                  <a:cubicBezTo>
                    <a:pt x="352316" y="1022570"/>
                    <a:pt x="346601" y="1128297"/>
                    <a:pt x="380891" y="1122582"/>
                  </a:cubicBezTo>
                  <a:close/>
                  <a:moveTo>
                    <a:pt x="602348" y="816830"/>
                  </a:moveTo>
                  <a:cubicBezTo>
                    <a:pt x="576154" y="815401"/>
                    <a:pt x="477570" y="814449"/>
                    <a:pt x="451376" y="816830"/>
                  </a:cubicBezTo>
                  <a:cubicBezTo>
                    <a:pt x="433755" y="818735"/>
                    <a:pt x="416610" y="813972"/>
                    <a:pt x="400894" y="800637"/>
                  </a:cubicBezTo>
                  <a:cubicBezTo>
                    <a:pt x="374700" y="778730"/>
                    <a:pt x="372319" y="762061"/>
                    <a:pt x="334695" y="760156"/>
                  </a:cubicBezTo>
                  <a:cubicBezTo>
                    <a:pt x="292309" y="757775"/>
                    <a:pt x="250399" y="759680"/>
                    <a:pt x="208013" y="759680"/>
                  </a:cubicBezTo>
                  <a:cubicBezTo>
                    <a:pt x="198964" y="759680"/>
                    <a:pt x="165626" y="765395"/>
                    <a:pt x="160388" y="757299"/>
                  </a:cubicBezTo>
                  <a:cubicBezTo>
                    <a:pt x="157530" y="753012"/>
                    <a:pt x="158483" y="747774"/>
                    <a:pt x="160388" y="743487"/>
                  </a:cubicBezTo>
                  <a:cubicBezTo>
                    <a:pt x="162769" y="739201"/>
                    <a:pt x="166103" y="735867"/>
                    <a:pt x="169436" y="732057"/>
                  </a:cubicBezTo>
                  <a:cubicBezTo>
                    <a:pt x="207060" y="693481"/>
                    <a:pt x="216109" y="647285"/>
                    <a:pt x="216109" y="595850"/>
                  </a:cubicBezTo>
                  <a:cubicBezTo>
                    <a:pt x="191344" y="481074"/>
                    <a:pt x="240874" y="365821"/>
                    <a:pt x="318026" y="282477"/>
                  </a:cubicBezTo>
                  <a:cubicBezTo>
                    <a:pt x="339934" y="258665"/>
                    <a:pt x="365175" y="258188"/>
                    <a:pt x="386130" y="282477"/>
                  </a:cubicBezTo>
                  <a:cubicBezTo>
                    <a:pt x="406609" y="306290"/>
                    <a:pt x="424230" y="332007"/>
                    <a:pt x="435660" y="361535"/>
                  </a:cubicBezTo>
                  <a:cubicBezTo>
                    <a:pt x="447566" y="393920"/>
                    <a:pt x="458520" y="426781"/>
                    <a:pt x="472808" y="458214"/>
                  </a:cubicBezTo>
                  <a:cubicBezTo>
                    <a:pt x="494239" y="494885"/>
                    <a:pt x="526148" y="523936"/>
                    <a:pt x="556151" y="553464"/>
                  </a:cubicBezTo>
                  <a:cubicBezTo>
                    <a:pt x="587584" y="584420"/>
                    <a:pt x="588060" y="621567"/>
                    <a:pt x="593775" y="663001"/>
                  </a:cubicBezTo>
                  <a:cubicBezTo>
                    <a:pt x="598538" y="694910"/>
                    <a:pt x="602824" y="726819"/>
                    <a:pt x="607586" y="759204"/>
                  </a:cubicBezTo>
                  <a:cubicBezTo>
                    <a:pt x="609491" y="773015"/>
                    <a:pt x="626636" y="818259"/>
                    <a:pt x="602348" y="816830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44E2B03-19B9-4CDB-A7C1-283AF49224F1}"/>
              </a:ext>
            </a:extLst>
          </p:cNvPr>
          <p:cNvGrpSpPr/>
          <p:nvPr/>
        </p:nvGrpSpPr>
        <p:grpSpPr>
          <a:xfrm>
            <a:off x="8506674" y="3495273"/>
            <a:ext cx="3390052" cy="3955899"/>
            <a:chOff x="8581231" y="3309091"/>
            <a:chExt cx="3604825" cy="4206520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9B5804C-B38B-4553-AC45-405F93E38337}"/>
                </a:ext>
              </a:extLst>
            </p:cNvPr>
            <p:cNvSpPr/>
            <p:nvPr/>
          </p:nvSpPr>
          <p:spPr>
            <a:xfrm>
              <a:off x="9083202" y="3314380"/>
              <a:ext cx="3102854" cy="3543620"/>
            </a:xfrm>
            <a:custGeom>
              <a:avLst/>
              <a:gdLst>
                <a:gd name="connsiteX0" fmla="*/ 1546449 w 3102854"/>
                <a:gd name="connsiteY0" fmla="*/ 213 h 3543620"/>
                <a:gd name="connsiteX1" fmla="*/ 1673008 w 3102854"/>
                <a:gd name="connsiteY1" fmla="*/ 6932 h 3543620"/>
                <a:gd name="connsiteX2" fmla="*/ 1977873 w 3102854"/>
                <a:gd name="connsiteY2" fmla="*/ 95984 h 3543620"/>
                <a:gd name="connsiteX3" fmla="*/ 2127898 w 3102854"/>
                <a:gd name="connsiteY3" fmla="*/ 291740 h 3543620"/>
                <a:gd name="connsiteX4" fmla="*/ 2232997 w 3102854"/>
                <a:gd name="connsiteY4" fmla="*/ 619069 h 3543620"/>
                <a:gd name="connsiteX5" fmla="*/ 2276320 w 3102854"/>
                <a:gd name="connsiteY5" fmla="*/ 849322 h 3543620"/>
                <a:gd name="connsiteX6" fmla="*/ 2268297 w 3102854"/>
                <a:gd name="connsiteY6" fmla="*/ 1067541 h 3543620"/>
                <a:gd name="connsiteX7" fmla="*/ 2203312 w 3102854"/>
                <a:gd name="connsiteY7" fmla="*/ 1230403 h 3543620"/>
                <a:gd name="connsiteX8" fmla="*/ 2036439 w 3102854"/>
                <a:gd name="connsiteY8" fmla="*/ 1508793 h 3543620"/>
                <a:gd name="connsiteX9" fmla="*/ 2027614 w 3102854"/>
                <a:gd name="connsiteY9" fmla="*/ 1781567 h 3543620"/>
                <a:gd name="connsiteX10" fmla="*/ 2642158 w 3102854"/>
                <a:gd name="connsiteY10" fmla="*/ 1972509 h 3543620"/>
                <a:gd name="connsiteX11" fmla="*/ 2761696 w 3102854"/>
                <a:gd name="connsiteY11" fmla="*/ 2104884 h 3543620"/>
                <a:gd name="connsiteX12" fmla="*/ 2904502 w 3102854"/>
                <a:gd name="connsiteY12" fmla="*/ 2571006 h 3543620"/>
                <a:gd name="connsiteX13" fmla="*/ 2983125 w 3102854"/>
                <a:gd name="connsiteY13" fmla="*/ 2826130 h 3543620"/>
                <a:gd name="connsiteX14" fmla="*/ 3039284 w 3102854"/>
                <a:gd name="connsiteY14" fmla="*/ 3044350 h 3543620"/>
                <a:gd name="connsiteX15" fmla="*/ 3076189 w 3102854"/>
                <a:gd name="connsiteY15" fmla="*/ 3310706 h 3543620"/>
                <a:gd name="connsiteX16" fmla="*/ 3094579 w 3102854"/>
                <a:gd name="connsiteY16" fmla="*/ 3499566 h 3543620"/>
                <a:gd name="connsiteX17" fmla="*/ 3102854 w 3102854"/>
                <a:gd name="connsiteY17" fmla="*/ 3543620 h 3543620"/>
                <a:gd name="connsiteX18" fmla="*/ 2579907 w 3102854"/>
                <a:gd name="connsiteY18" fmla="*/ 3543620 h 3543620"/>
                <a:gd name="connsiteX19" fmla="*/ 2576965 w 3102854"/>
                <a:gd name="connsiteY19" fmla="*/ 3527949 h 3543620"/>
                <a:gd name="connsiteX20" fmla="*/ 2549896 w 3102854"/>
                <a:gd name="connsiteY20" fmla="*/ 3437465 h 3543620"/>
                <a:gd name="connsiteX21" fmla="*/ 2534327 w 3102854"/>
                <a:gd name="connsiteY21" fmla="*/ 3510986 h 3543620"/>
                <a:gd name="connsiteX22" fmla="*/ 2527687 w 3102854"/>
                <a:gd name="connsiteY22" fmla="*/ 3543620 h 3543620"/>
                <a:gd name="connsiteX23" fmla="*/ 571448 w 3102854"/>
                <a:gd name="connsiteY23" fmla="*/ 3543620 h 3543620"/>
                <a:gd name="connsiteX24" fmla="*/ 556240 w 3102854"/>
                <a:gd name="connsiteY24" fmla="*/ 3467149 h 3543620"/>
                <a:gd name="connsiteX25" fmla="*/ 531841 w 3102854"/>
                <a:gd name="connsiteY25" fmla="*/ 3543620 h 3543620"/>
                <a:gd name="connsiteX26" fmla="*/ 0 w 3102854"/>
                <a:gd name="connsiteY26" fmla="*/ 3543620 h 3543620"/>
                <a:gd name="connsiteX27" fmla="*/ 5878 w 3102854"/>
                <a:gd name="connsiteY27" fmla="*/ 3519297 h 3543620"/>
                <a:gd name="connsiteX28" fmla="*/ 19517 w 3102854"/>
                <a:gd name="connsiteY28" fmla="*/ 3418210 h 3543620"/>
                <a:gd name="connsiteX29" fmla="*/ 75676 w 3102854"/>
                <a:gd name="connsiteY29" fmla="*/ 3051570 h 3543620"/>
                <a:gd name="connsiteX30" fmla="*/ 170345 w 3102854"/>
                <a:gd name="connsiteY30" fmla="*/ 2590261 h 3543620"/>
                <a:gd name="connsiteX31" fmla="*/ 312348 w 3102854"/>
                <a:gd name="connsiteY31" fmla="*/ 2205971 h 3543620"/>
                <a:gd name="connsiteX32" fmla="*/ 476814 w 3102854"/>
                <a:gd name="connsiteY32" fmla="*/ 1994170 h 3543620"/>
                <a:gd name="connsiteX33" fmla="*/ 619620 w 3102854"/>
                <a:gd name="connsiteY33" fmla="*/ 1905117 h 3543620"/>
                <a:gd name="connsiteX34" fmla="*/ 1043221 w 3102854"/>
                <a:gd name="connsiteY34" fmla="*/ 1791194 h 3543620"/>
                <a:gd name="connsiteX35" fmla="*/ 1117833 w 3102854"/>
                <a:gd name="connsiteY35" fmla="*/ 1729419 h 3543620"/>
                <a:gd name="connsiteX36" fmla="*/ 1068894 w 3102854"/>
                <a:gd name="connsiteY36" fmla="*/ 1544895 h 3543620"/>
                <a:gd name="connsiteX37" fmla="*/ 918869 w 3102854"/>
                <a:gd name="connsiteY37" fmla="*/ 1279342 h 3543620"/>
                <a:gd name="connsiteX38" fmla="*/ 841048 w 3102854"/>
                <a:gd name="connsiteY38" fmla="*/ 1088400 h 3543620"/>
                <a:gd name="connsiteX39" fmla="*/ 853884 w 3102854"/>
                <a:gd name="connsiteY39" fmla="*/ 719353 h 3543620"/>
                <a:gd name="connsiteX40" fmla="*/ 991876 w 3102854"/>
                <a:gd name="connsiteY40" fmla="*/ 229965 h 3543620"/>
                <a:gd name="connsiteX41" fmla="*/ 1176399 w 3102854"/>
                <a:gd name="connsiteY41" fmla="*/ 72718 h 3543620"/>
                <a:gd name="connsiteX42" fmla="*/ 1433127 w 3102854"/>
                <a:gd name="connsiteY42" fmla="*/ 3723 h 3543620"/>
                <a:gd name="connsiteX43" fmla="*/ 1546449 w 3102854"/>
                <a:gd name="connsiteY43" fmla="*/ 213 h 35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02854" h="3543620">
                  <a:moveTo>
                    <a:pt x="1546449" y="213"/>
                  </a:moveTo>
                  <a:cubicBezTo>
                    <a:pt x="1592580" y="915"/>
                    <a:pt x="1640917" y="3321"/>
                    <a:pt x="1673008" y="6932"/>
                  </a:cubicBezTo>
                  <a:cubicBezTo>
                    <a:pt x="1785326" y="18966"/>
                    <a:pt x="1875182" y="48650"/>
                    <a:pt x="1977873" y="95984"/>
                  </a:cubicBezTo>
                  <a:cubicBezTo>
                    <a:pt x="2058903" y="132889"/>
                    <a:pt x="2104632" y="211512"/>
                    <a:pt x="2127898" y="291740"/>
                  </a:cubicBezTo>
                  <a:cubicBezTo>
                    <a:pt x="2161594" y="408872"/>
                    <a:pt x="2205719" y="500331"/>
                    <a:pt x="2232997" y="619069"/>
                  </a:cubicBezTo>
                  <a:cubicBezTo>
                    <a:pt x="2249844" y="690471"/>
                    <a:pt x="2257065" y="746631"/>
                    <a:pt x="2276320" y="849322"/>
                  </a:cubicBezTo>
                  <a:cubicBezTo>
                    <a:pt x="2293167" y="909493"/>
                    <a:pt x="2285947" y="984907"/>
                    <a:pt x="2268297" y="1067541"/>
                  </a:cubicBezTo>
                  <a:cubicBezTo>
                    <a:pt x="2261076" y="1102039"/>
                    <a:pt x="2241822" y="1166221"/>
                    <a:pt x="2203312" y="1230403"/>
                  </a:cubicBezTo>
                  <a:cubicBezTo>
                    <a:pt x="2155176" y="1320258"/>
                    <a:pt x="2082971" y="1414124"/>
                    <a:pt x="2036439" y="1508793"/>
                  </a:cubicBezTo>
                  <a:cubicBezTo>
                    <a:pt x="1998732" y="1585812"/>
                    <a:pt x="1963432" y="1747069"/>
                    <a:pt x="2027614" y="1781567"/>
                  </a:cubicBezTo>
                  <a:cubicBezTo>
                    <a:pt x="2063716" y="1796008"/>
                    <a:pt x="2511387" y="1863399"/>
                    <a:pt x="2642158" y="1972509"/>
                  </a:cubicBezTo>
                  <a:cubicBezTo>
                    <a:pt x="2682272" y="2006204"/>
                    <a:pt x="2742442" y="2055945"/>
                    <a:pt x="2761696" y="2104884"/>
                  </a:cubicBezTo>
                  <a:cubicBezTo>
                    <a:pt x="2823472" y="2262130"/>
                    <a:pt x="2854761" y="2408947"/>
                    <a:pt x="2904502" y="2571006"/>
                  </a:cubicBezTo>
                  <a:cubicBezTo>
                    <a:pt x="2930175" y="2656048"/>
                    <a:pt x="2955848" y="2741891"/>
                    <a:pt x="2983125" y="2826130"/>
                  </a:cubicBezTo>
                  <a:cubicBezTo>
                    <a:pt x="3006391" y="2898335"/>
                    <a:pt x="3016821" y="2972145"/>
                    <a:pt x="3039284" y="3044350"/>
                  </a:cubicBezTo>
                  <a:cubicBezTo>
                    <a:pt x="3066562" y="3130996"/>
                    <a:pt x="3058539" y="3223257"/>
                    <a:pt x="3076189" y="3310706"/>
                  </a:cubicBezTo>
                  <a:cubicBezTo>
                    <a:pt x="3091232" y="3386521"/>
                    <a:pt x="3086869" y="3436613"/>
                    <a:pt x="3094579" y="3499566"/>
                  </a:cubicBezTo>
                  <a:lnTo>
                    <a:pt x="3102854" y="3543620"/>
                  </a:lnTo>
                  <a:lnTo>
                    <a:pt x="2579907" y="3543620"/>
                  </a:lnTo>
                  <a:lnTo>
                    <a:pt x="2576965" y="3527949"/>
                  </a:lnTo>
                  <a:cubicBezTo>
                    <a:pt x="2569188" y="3494678"/>
                    <a:pt x="2560225" y="3464041"/>
                    <a:pt x="2549896" y="3437465"/>
                  </a:cubicBezTo>
                  <a:cubicBezTo>
                    <a:pt x="2545083" y="3459929"/>
                    <a:pt x="2539768" y="3484900"/>
                    <a:pt x="2534327" y="3510986"/>
                  </a:cubicBezTo>
                  <a:lnTo>
                    <a:pt x="2527687" y="3543620"/>
                  </a:lnTo>
                  <a:lnTo>
                    <a:pt x="571448" y="3543620"/>
                  </a:lnTo>
                  <a:lnTo>
                    <a:pt x="556240" y="3467149"/>
                  </a:lnTo>
                  <a:lnTo>
                    <a:pt x="531841" y="3543620"/>
                  </a:lnTo>
                  <a:lnTo>
                    <a:pt x="0" y="3543620"/>
                  </a:lnTo>
                  <a:lnTo>
                    <a:pt x="5878" y="3519297"/>
                  </a:lnTo>
                  <a:cubicBezTo>
                    <a:pt x="11695" y="3485802"/>
                    <a:pt x="15907" y="3451505"/>
                    <a:pt x="19517" y="3418210"/>
                  </a:cubicBezTo>
                  <a:cubicBezTo>
                    <a:pt x="32353" y="3295462"/>
                    <a:pt x="50004" y="3172714"/>
                    <a:pt x="75676" y="3051570"/>
                  </a:cubicBezTo>
                  <a:cubicBezTo>
                    <a:pt x="108570" y="2895126"/>
                    <a:pt x="115790" y="2740287"/>
                    <a:pt x="170345" y="2590261"/>
                  </a:cubicBezTo>
                  <a:cubicBezTo>
                    <a:pt x="220888" y="2451467"/>
                    <a:pt x="255386" y="2342358"/>
                    <a:pt x="312348" y="2205971"/>
                  </a:cubicBezTo>
                  <a:cubicBezTo>
                    <a:pt x="346845" y="2124139"/>
                    <a:pt x="415841" y="2056747"/>
                    <a:pt x="476814" y="1994170"/>
                  </a:cubicBezTo>
                  <a:cubicBezTo>
                    <a:pt x="518533" y="1951649"/>
                    <a:pt x="569076" y="1930790"/>
                    <a:pt x="619620" y="1905117"/>
                  </a:cubicBezTo>
                  <a:cubicBezTo>
                    <a:pt x="707870" y="1860190"/>
                    <a:pt x="1013537" y="1804031"/>
                    <a:pt x="1043221" y="1791194"/>
                  </a:cubicBezTo>
                  <a:cubicBezTo>
                    <a:pt x="1069696" y="1779962"/>
                    <a:pt x="1100182" y="1764719"/>
                    <a:pt x="1117833" y="1729419"/>
                  </a:cubicBezTo>
                  <a:cubicBezTo>
                    <a:pt x="1142703" y="1678875"/>
                    <a:pt x="1091358" y="1589823"/>
                    <a:pt x="1068894" y="1544895"/>
                  </a:cubicBezTo>
                  <a:cubicBezTo>
                    <a:pt x="1023967" y="1455041"/>
                    <a:pt x="965401" y="1367592"/>
                    <a:pt x="918869" y="1279342"/>
                  </a:cubicBezTo>
                  <a:cubicBezTo>
                    <a:pt x="910044" y="1262494"/>
                    <a:pt x="866720" y="1151780"/>
                    <a:pt x="841048" y="1088400"/>
                  </a:cubicBezTo>
                  <a:cubicBezTo>
                    <a:pt x="817782" y="1030636"/>
                    <a:pt x="822595" y="840497"/>
                    <a:pt x="853884" y="719353"/>
                  </a:cubicBezTo>
                  <a:cubicBezTo>
                    <a:pt x="895603" y="554084"/>
                    <a:pt x="927694" y="388815"/>
                    <a:pt x="991876" y="229965"/>
                  </a:cubicBezTo>
                  <a:cubicBezTo>
                    <a:pt x="1029583" y="137703"/>
                    <a:pt x="1095369" y="104809"/>
                    <a:pt x="1176399" y="72718"/>
                  </a:cubicBezTo>
                  <a:cubicBezTo>
                    <a:pt x="1258231" y="40627"/>
                    <a:pt x="1346482" y="15757"/>
                    <a:pt x="1433127" y="3723"/>
                  </a:cubicBezTo>
                  <a:cubicBezTo>
                    <a:pt x="1456394" y="514"/>
                    <a:pt x="1500318" y="-489"/>
                    <a:pt x="1546449" y="2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170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9D0884E-9BBF-4EE0-A48E-9CDF85FA6B2B}"/>
                </a:ext>
              </a:extLst>
            </p:cNvPr>
            <p:cNvSpPr/>
            <p:nvPr/>
          </p:nvSpPr>
          <p:spPr>
            <a:xfrm>
              <a:off x="11596193" y="7469881"/>
              <a:ext cx="23265" cy="802"/>
            </a:xfrm>
            <a:custGeom>
              <a:avLst/>
              <a:gdLst>
                <a:gd name="connsiteX0" fmla="*/ 16400 w 33971"/>
                <a:gd name="connsiteY0" fmla="*/ 1172 h 1171"/>
                <a:gd name="connsiteX1" fmla="*/ 33972 w 33971"/>
                <a:gd name="connsiteY1" fmla="*/ 0 h 1171"/>
                <a:gd name="connsiteX2" fmla="*/ 0 w 33971"/>
                <a:gd name="connsiteY2" fmla="*/ 0 h 1171"/>
                <a:gd name="connsiteX3" fmla="*/ 16400 w 33971"/>
                <a:gd name="connsiteY3" fmla="*/ 1172 h 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71" h="1171">
                  <a:moveTo>
                    <a:pt x="16400" y="1172"/>
                  </a:moveTo>
                  <a:cubicBezTo>
                    <a:pt x="22257" y="1172"/>
                    <a:pt x="28115" y="1172"/>
                    <a:pt x="33972" y="0"/>
                  </a:cubicBezTo>
                  <a:cubicBezTo>
                    <a:pt x="22257" y="0"/>
                    <a:pt x="11715" y="0"/>
                    <a:pt x="0" y="0"/>
                  </a:cubicBezTo>
                  <a:cubicBezTo>
                    <a:pt x="4686" y="1172"/>
                    <a:pt x="10543" y="1172"/>
                    <a:pt x="16400" y="1172"/>
                  </a:cubicBezTo>
                  <a:close/>
                </a:path>
              </a:pathLst>
            </a:custGeom>
            <a:solidFill>
              <a:srgbClr val="CCCCCC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8896365-CD6E-4472-BFF5-1FCB2BD272CA}"/>
                </a:ext>
              </a:extLst>
            </p:cNvPr>
            <p:cNvSpPr/>
            <p:nvPr/>
          </p:nvSpPr>
          <p:spPr>
            <a:xfrm>
              <a:off x="10155947" y="4142843"/>
              <a:ext cx="987398" cy="1018893"/>
            </a:xfrm>
            <a:custGeom>
              <a:avLst/>
              <a:gdLst>
                <a:gd name="connsiteX0" fmla="*/ 23662 w 1441758"/>
                <a:gd name="connsiteY0" fmla="*/ 603297 h 1487746"/>
                <a:gd name="connsiteX1" fmla="*/ 330583 w 1441758"/>
                <a:gd name="connsiteY1" fmla="*/ 52715 h 1487746"/>
                <a:gd name="connsiteX2" fmla="*/ 671475 w 1441758"/>
                <a:gd name="connsiteY2" fmla="*/ 0 h 1487746"/>
                <a:gd name="connsiteX3" fmla="*/ 1087340 w 1441758"/>
                <a:gd name="connsiteY3" fmla="*/ 49201 h 1487746"/>
                <a:gd name="connsiteX4" fmla="*/ 1423546 w 1441758"/>
                <a:gd name="connsiteY4" fmla="*/ 586897 h 1487746"/>
                <a:gd name="connsiteX5" fmla="*/ 1268914 w 1441758"/>
                <a:gd name="connsiteY5" fmla="*/ 1054305 h 1487746"/>
                <a:gd name="connsiteX6" fmla="*/ 717161 w 1441758"/>
                <a:gd name="connsiteY6" fmla="*/ 1487742 h 1487746"/>
                <a:gd name="connsiteX7" fmla="*/ 214609 w 1441758"/>
                <a:gd name="connsiteY7" fmla="*/ 1109364 h 1487746"/>
                <a:gd name="connsiteX8" fmla="*/ 23662 w 1441758"/>
                <a:gd name="connsiteY8" fmla="*/ 603297 h 148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758" h="1487746">
                  <a:moveTo>
                    <a:pt x="23662" y="603297"/>
                  </a:moveTo>
                  <a:cubicBezTo>
                    <a:pt x="-59510" y="365493"/>
                    <a:pt x="84578" y="107773"/>
                    <a:pt x="330583" y="52715"/>
                  </a:cubicBezTo>
                  <a:cubicBezTo>
                    <a:pt x="461785" y="23429"/>
                    <a:pt x="591816" y="0"/>
                    <a:pt x="671475" y="0"/>
                  </a:cubicBezTo>
                  <a:cubicBezTo>
                    <a:pt x="759333" y="0"/>
                    <a:pt x="923337" y="22258"/>
                    <a:pt x="1087340" y="49201"/>
                  </a:cubicBezTo>
                  <a:cubicBezTo>
                    <a:pt x="1339202" y="90202"/>
                    <a:pt x="1497347" y="343235"/>
                    <a:pt x="1423546" y="586897"/>
                  </a:cubicBezTo>
                  <a:cubicBezTo>
                    <a:pt x="1366145" y="777843"/>
                    <a:pt x="1304058" y="973475"/>
                    <a:pt x="1268914" y="1054305"/>
                  </a:cubicBezTo>
                  <a:cubicBezTo>
                    <a:pt x="1181056" y="1258138"/>
                    <a:pt x="899908" y="1488914"/>
                    <a:pt x="717161" y="1487742"/>
                  </a:cubicBezTo>
                  <a:cubicBezTo>
                    <a:pt x="534415" y="1486571"/>
                    <a:pt x="308325" y="1317882"/>
                    <a:pt x="214609" y="1109364"/>
                  </a:cubicBezTo>
                  <a:cubicBezTo>
                    <a:pt x="166580" y="1005104"/>
                    <a:pt x="91607" y="797758"/>
                    <a:pt x="23662" y="603297"/>
                  </a:cubicBezTo>
                  <a:close/>
                </a:path>
              </a:pathLst>
            </a:custGeom>
            <a:solidFill>
              <a:srgbClr val="EBDEC1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CD355CD-E5E1-449B-BA98-B90DB77654C7}"/>
                </a:ext>
              </a:extLst>
            </p:cNvPr>
            <p:cNvSpPr/>
            <p:nvPr/>
          </p:nvSpPr>
          <p:spPr>
            <a:xfrm>
              <a:off x="10017312" y="5093539"/>
              <a:ext cx="1240320" cy="1764461"/>
            </a:xfrm>
            <a:custGeom>
              <a:avLst/>
              <a:gdLst>
                <a:gd name="connsiteX0" fmla="*/ 1136825 w 1240320"/>
                <a:gd name="connsiteY0" fmla="*/ 0 h 1764461"/>
                <a:gd name="connsiteX1" fmla="*/ 1240320 w 1240320"/>
                <a:gd name="connsiteY1" fmla="*/ 51346 h 1764461"/>
                <a:gd name="connsiteX2" fmla="*/ 748524 w 1240320"/>
                <a:gd name="connsiteY2" fmla="*/ 357013 h 1764461"/>
                <a:gd name="connsiteX3" fmla="*/ 675517 w 1240320"/>
                <a:gd name="connsiteY3" fmla="*/ 436438 h 1764461"/>
                <a:gd name="connsiteX4" fmla="*/ 675517 w 1240320"/>
                <a:gd name="connsiteY4" fmla="*/ 1764461 h 1764461"/>
                <a:gd name="connsiteX5" fmla="*/ 570656 w 1240320"/>
                <a:gd name="connsiteY5" fmla="*/ 1764461 h 1764461"/>
                <a:gd name="connsiteX6" fmla="*/ 571221 w 1240320"/>
                <a:gd name="connsiteY6" fmla="*/ 429218 h 1764461"/>
                <a:gd name="connsiteX7" fmla="*/ 516666 w 1240320"/>
                <a:gd name="connsiteY7" fmla="*/ 360222 h 1764461"/>
                <a:gd name="connsiteX8" fmla="*/ 38510 w 1240320"/>
                <a:gd name="connsiteY8" fmla="*/ 95471 h 1764461"/>
                <a:gd name="connsiteX9" fmla="*/ 0 w 1240320"/>
                <a:gd name="connsiteY9" fmla="*/ 52951 h 1764461"/>
                <a:gd name="connsiteX10" fmla="*/ 86646 w 1240320"/>
                <a:gd name="connsiteY10" fmla="*/ 8825 h 1764461"/>
                <a:gd name="connsiteX11" fmla="*/ 137189 w 1240320"/>
                <a:gd name="connsiteY11" fmla="*/ 43323 h 1764461"/>
                <a:gd name="connsiteX12" fmla="*/ 507841 w 1240320"/>
                <a:gd name="connsiteY12" fmla="*/ 252717 h 1764461"/>
                <a:gd name="connsiteX13" fmla="*/ 572023 w 1240320"/>
                <a:gd name="connsiteY13" fmla="*/ 209395 h 1764461"/>
                <a:gd name="connsiteX14" fmla="*/ 572023 w 1240320"/>
                <a:gd name="connsiteY14" fmla="*/ 146816 h 1764461"/>
                <a:gd name="connsiteX15" fmla="*/ 624171 w 1240320"/>
                <a:gd name="connsiteY15" fmla="*/ 93064 h 1764461"/>
                <a:gd name="connsiteX16" fmla="*/ 671505 w 1240320"/>
                <a:gd name="connsiteY16" fmla="*/ 141201 h 1764461"/>
                <a:gd name="connsiteX17" fmla="*/ 670703 w 1240320"/>
                <a:gd name="connsiteY17" fmla="*/ 214208 h 1764461"/>
                <a:gd name="connsiteX18" fmla="*/ 734885 w 1240320"/>
                <a:gd name="connsiteY18" fmla="*/ 252717 h 1764461"/>
                <a:gd name="connsiteX19" fmla="*/ 1136825 w 1240320"/>
                <a:gd name="connsiteY19" fmla="*/ 0 h 176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0320" h="1764461">
                  <a:moveTo>
                    <a:pt x="1136825" y="0"/>
                  </a:moveTo>
                  <a:cubicBezTo>
                    <a:pt x="1172126" y="14441"/>
                    <a:pt x="1210635" y="22464"/>
                    <a:pt x="1240320" y="51346"/>
                  </a:cubicBezTo>
                  <a:cubicBezTo>
                    <a:pt x="1116769" y="215812"/>
                    <a:pt x="957115" y="326527"/>
                    <a:pt x="748524" y="357013"/>
                  </a:cubicBezTo>
                  <a:cubicBezTo>
                    <a:pt x="695574" y="365036"/>
                    <a:pt x="675517" y="379477"/>
                    <a:pt x="675517" y="436438"/>
                  </a:cubicBezTo>
                  <a:lnTo>
                    <a:pt x="675517" y="1764461"/>
                  </a:lnTo>
                  <a:lnTo>
                    <a:pt x="570656" y="1764461"/>
                  </a:lnTo>
                  <a:lnTo>
                    <a:pt x="571221" y="429218"/>
                  </a:lnTo>
                  <a:cubicBezTo>
                    <a:pt x="572023" y="386697"/>
                    <a:pt x="563198" y="365036"/>
                    <a:pt x="516666" y="360222"/>
                  </a:cubicBezTo>
                  <a:cubicBezTo>
                    <a:pt x="319306" y="339363"/>
                    <a:pt x="166874" y="238276"/>
                    <a:pt x="38510" y="95471"/>
                  </a:cubicBezTo>
                  <a:cubicBezTo>
                    <a:pt x="25673" y="81030"/>
                    <a:pt x="12836" y="67392"/>
                    <a:pt x="0" y="52951"/>
                  </a:cubicBezTo>
                  <a:cubicBezTo>
                    <a:pt x="20859" y="23266"/>
                    <a:pt x="56962" y="21662"/>
                    <a:pt x="86646" y="8825"/>
                  </a:cubicBezTo>
                  <a:cubicBezTo>
                    <a:pt x="113121" y="-2407"/>
                    <a:pt x="116330" y="36102"/>
                    <a:pt x="137189" y="43323"/>
                  </a:cubicBezTo>
                  <a:cubicBezTo>
                    <a:pt x="235869" y="154840"/>
                    <a:pt x="357013" y="230253"/>
                    <a:pt x="507841" y="252717"/>
                  </a:cubicBezTo>
                  <a:cubicBezTo>
                    <a:pt x="567210" y="271972"/>
                    <a:pt x="571221" y="268763"/>
                    <a:pt x="572023" y="209395"/>
                  </a:cubicBezTo>
                  <a:cubicBezTo>
                    <a:pt x="572826" y="188535"/>
                    <a:pt x="574430" y="167676"/>
                    <a:pt x="572023" y="146816"/>
                  </a:cubicBezTo>
                  <a:cubicBezTo>
                    <a:pt x="568012" y="106703"/>
                    <a:pt x="579243" y="90658"/>
                    <a:pt x="624171" y="93064"/>
                  </a:cubicBezTo>
                  <a:cubicBezTo>
                    <a:pt x="661076" y="94669"/>
                    <a:pt x="674715" y="105098"/>
                    <a:pt x="671505" y="141201"/>
                  </a:cubicBezTo>
                  <a:cubicBezTo>
                    <a:pt x="669099" y="165269"/>
                    <a:pt x="670703" y="190140"/>
                    <a:pt x="670703" y="214208"/>
                  </a:cubicBezTo>
                  <a:cubicBezTo>
                    <a:pt x="671505" y="267961"/>
                    <a:pt x="677924" y="271169"/>
                    <a:pt x="734885" y="252717"/>
                  </a:cubicBezTo>
                  <a:cubicBezTo>
                    <a:pt x="903363" y="222231"/>
                    <a:pt x="1040552" y="142805"/>
                    <a:pt x="1136825" y="0"/>
                  </a:cubicBezTo>
                  <a:close/>
                </a:path>
              </a:pathLst>
            </a:custGeom>
            <a:solidFill>
              <a:schemeClr val="accent3"/>
            </a:solidFill>
            <a:ln w="11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DFCDBAC-6EB9-4480-AF90-743496F08225}"/>
                </a:ext>
              </a:extLst>
            </p:cNvPr>
            <p:cNvSpPr/>
            <p:nvPr/>
          </p:nvSpPr>
          <p:spPr>
            <a:xfrm>
              <a:off x="10618218" y="7475498"/>
              <a:ext cx="40916" cy="8927"/>
            </a:xfrm>
            <a:custGeom>
              <a:avLst/>
              <a:gdLst>
                <a:gd name="connsiteX0" fmla="*/ 31629 w 59744"/>
                <a:gd name="connsiteY0" fmla="*/ 12886 h 13035"/>
                <a:gd name="connsiteX1" fmla="*/ 59744 w 59744"/>
                <a:gd name="connsiteY1" fmla="*/ 0 h 13035"/>
                <a:gd name="connsiteX2" fmla="*/ 0 w 59744"/>
                <a:gd name="connsiteY2" fmla="*/ 0 h 13035"/>
                <a:gd name="connsiteX3" fmla="*/ 31629 w 59744"/>
                <a:gd name="connsiteY3" fmla="*/ 12886 h 1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4" h="13035">
                  <a:moveTo>
                    <a:pt x="31629" y="12886"/>
                  </a:moveTo>
                  <a:cubicBezTo>
                    <a:pt x="44515" y="12886"/>
                    <a:pt x="53887" y="7029"/>
                    <a:pt x="59744" y="0"/>
                  </a:cubicBezTo>
                  <a:lnTo>
                    <a:pt x="0" y="0"/>
                  </a:lnTo>
                  <a:cubicBezTo>
                    <a:pt x="5857" y="8200"/>
                    <a:pt x="15229" y="14058"/>
                    <a:pt x="31629" y="12886"/>
                  </a:cubicBezTo>
                  <a:close/>
                </a:path>
              </a:pathLst>
            </a:custGeom>
            <a:solidFill>
              <a:srgbClr val="CCCCCC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A67A8DA-97D0-48C8-98C5-8CDE8FE35874}"/>
                </a:ext>
              </a:extLst>
            </p:cNvPr>
            <p:cNvSpPr/>
            <p:nvPr/>
          </p:nvSpPr>
          <p:spPr>
            <a:xfrm>
              <a:off x="9663509" y="7507589"/>
              <a:ext cx="6418" cy="8022"/>
            </a:xfrm>
            <a:custGeom>
              <a:avLst/>
              <a:gdLst>
                <a:gd name="connsiteX0" fmla="*/ 9372 w 9371"/>
                <a:gd name="connsiteY0" fmla="*/ 0 h 11714"/>
                <a:gd name="connsiteX1" fmla="*/ 0 w 9371"/>
                <a:gd name="connsiteY1" fmla="*/ 0 h 11714"/>
                <a:gd name="connsiteX2" fmla="*/ 9372 w 9371"/>
                <a:gd name="connsiteY2" fmla="*/ 0 h 1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1" h="11714">
                  <a:moveTo>
                    <a:pt x="9372" y="0"/>
                  </a:moveTo>
                  <a:cubicBezTo>
                    <a:pt x="5857" y="0"/>
                    <a:pt x="2343" y="0"/>
                    <a:pt x="0" y="0"/>
                  </a:cubicBezTo>
                  <a:cubicBezTo>
                    <a:pt x="3514" y="0"/>
                    <a:pt x="5857" y="0"/>
                    <a:pt x="9372" y="0"/>
                  </a:cubicBezTo>
                  <a:close/>
                </a:path>
              </a:pathLst>
            </a:custGeom>
            <a:solidFill>
              <a:srgbClr val="CCCCCC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4EFEEB-14E3-411E-B8F0-3A97C4C092B6}"/>
                </a:ext>
              </a:extLst>
            </p:cNvPr>
            <p:cNvSpPr/>
            <p:nvPr/>
          </p:nvSpPr>
          <p:spPr>
            <a:xfrm>
              <a:off x="11605820" y="7507589"/>
              <a:ext cx="23265" cy="802"/>
            </a:xfrm>
            <a:custGeom>
              <a:avLst/>
              <a:gdLst>
                <a:gd name="connsiteX0" fmla="*/ 16400 w 33971"/>
                <a:gd name="connsiteY0" fmla="*/ 1172 h 1171"/>
                <a:gd name="connsiteX1" fmla="*/ 33972 w 33971"/>
                <a:gd name="connsiteY1" fmla="*/ 0 h 1171"/>
                <a:gd name="connsiteX2" fmla="*/ 0 w 33971"/>
                <a:gd name="connsiteY2" fmla="*/ 0 h 1171"/>
                <a:gd name="connsiteX3" fmla="*/ 16400 w 33971"/>
                <a:gd name="connsiteY3" fmla="*/ 1172 h 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71" h="1171">
                  <a:moveTo>
                    <a:pt x="16400" y="1172"/>
                  </a:moveTo>
                  <a:cubicBezTo>
                    <a:pt x="22257" y="1172"/>
                    <a:pt x="28115" y="1172"/>
                    <a:pt x="33972" y="0"/>
                  </a:cubicBezTo>
                  <a:cubicBezTo>
                    <a:pt x="22257" y="0"/>
                    <a:pt x="11715" y="0"/>
                    <a:pt x="0" y="0"/>
                  </a:cubicBezTo>
                  <a:cubicBezTo>
                    <a:pt x="4686" y="1172"/>
                    <a:pt x="10543" y="1172"/>
                    <a:pt x="16400" y="1172"/>
                  </a:cubicBezTo>
                  <a:close/>
                </a:path>
              </a:pathLst>
            </a:custGeom>
            <a:solidFill>
              <a:srgbClr val="CCCCCC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95F0505-C4B8-46AD-AD29-F99CA0ECAEA6}"/>
                </a:ext>
              </a:extLst>
            </p:cNvPr>
            <p:cNvSpPr/>
            <p:nvPr/>
          </p:nvSpPr>
          <p:spPr>
            <a:xfrm>
              <a:off x="10216277" y="4549579"/>
              <a:ext cx="872876" cy="620979"/>
            </a:xfrm>
            <a:custGeom>
              <a:avLst/>
              <a:gdLst>
                <a:gd name="connsiteX0" fmla="*/ 337378 w 1274538"/>
                <a:gd name="connsiteY0" fmla="*/ 173401 h 906728"/>
                <a:gd name="connsiteX1" fmla="*/ 39829 w 1274538"/>
                <a:gd name="connsiteY1" fmla="*/ 199173 h 906728"/>
                <a:gd name="connsiteX2" fmla="*/ 0 w 1274538"/>
                <a:gd name="connsiteY2" fmla="*/ 189801 h 906728"/>
                <a:gd name="connsiteX3" fmla="*/ 44515 w 1274538"/>
                <a:gd name="connsiteY3" fmla="*/ 347947 h 906728"/>
                <a:gd name="connsiteX4" fmla="*/ 282320 w 1274538"/>
                <a:gd name="connsiteY4" fmla="*/ 731011 h 906728"/>
                <a:gd name="connsiteX5" fmla="*/ 625555 w 1274538"/>
                <a:gd name="connsiteY5" fmla="*/ 906729 h 906728"/>
                <a:gd name="connsiteX6" fmla="*/ 909046 w 1274538"/>
                <a:gd name="connsiteY6" fmla="*/ 786069 h 906728"/>
                <a:gd name="connsiteX7" fmla="*/ 1221823 w 1274538"/>
                <a:gd name="connsiteY7" fmla="*/ 353804 h 906728"/>
                <a:gd name="connsiteX8" fmla="*/ 1274538 w 1274538"/>
                <a:gd name="connsiteY8" fmla="*/ 192144 h 906728"/>
                <a:gd name="connsiteX9" fmla="*/ 1219480 w 1274538"/>
                <a:gd name="connsiteY9" fmla="*/ 219087 h 906728"/>
                <a:gd name="connsiteX10" fmla="*/ 926617 w 1274538"/>
                <a:gd name="connsiteY10" fmla="*/ 178087 h 906728"/>
                <a:gd name="connsiteX11" fmla="*/ 629069 w 1274538"/>
                <a:gd name="connsiteY11" fmla="*/ 26 h 906728"/>
                <a:gd name="connsiteX12" fmla="*/ 337378 w 1274538"/>
                <a:gd name="connsiteY12" fmla="*/ 173401 h 9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4538" h="906728">
                  <a:moveTo>
                    <a:pt x="337378" y="173401"/>
                  </a:moveTo>
                  <a:cubicBezTo>
                    <a:pt x="242490" y="251888"/>
                    <a:pt x="147603" y="275317"/>
                    <a:pt x="39829" y="199173"/>
                  </a:cubicBezTo>
                  <a:cubicBezTo>
                    <a:pt x="38658" y="198001"/>
                    <a:pt x="0" y="189801"/>
                    <a:pt x="0" y="189801"/>
                  </a:cubicBezTo>
                  <a:cubicBezTo>
                    <a:pt x="9372" y="249545"/>
                    <a:pt x="21086" y="291717"/>
                    <a:pt x="44515" y="347947"/>
                  </a:cubicBezTo>
                  <a:cubicBezTo>
                    <a:pt x="112459" y="514293"/>
                    <a:pt x="167517" y="618552"/>
                    <a:pt x="282320" y="731011"/>
                  </a:cubicBezTo>
                  <a:cubicBezTo>
                    <a:pt x="336206" y="783726"/>
                    <a:pt x="516610" y="906729"/>
                    <a:pt x="625555" y="906729"/>
                  </a:cubicBezTo>
                  <a:cubicBezTo>
                    <a:pt x="727471" y="906729"/>
                    <a:pt x="843444" y="835270"/>
                    <a:pt x="909046" y="786069"/>
                  </a:cubicBezTo>
                  <a:cubicBezTo>
                    <a:pt x="1119907" y="627924"/>
                    <a:pt x="1194880" y="449863"/>
                    <a:pt x="1221823" y="353804"/>
                  </a:cubicBezTo>
                  <a:cubicBezTo>
                    <a:pt x="1238223" y="291717"/>
                    <a:pt x="1258138" y="250716"/>
                    <a:pt x="1274538" y="192144"/>
                  </a:cubicBezTo>
                  <a:cubicBezTo>
                    <a:pt x="1274538" y="192144"/>
                    <a:pt x="1219480" y="217916"/>
                    <a:pt x="1219480" y="219087"/>
                  </a:cubicBezTo>
                  <a:cubicBezTo>
                    <a:pt x="1110535" y="271803"/>
                    <a:pt x="1020333" y="261259"/>
                    <a:pt x="926617" y="178087"/>
                  </a:cubicBezTo>
                  <a:cubicBezTo>
                    <a:pt x="877417" y="133571"/>
                    <a:pt x="767300" y="26"/>
                    <a:pt x="629069" y="26"/>
                  </a:cubicBezTo>
                  <a:cubicBezTo>
                    <a:pt x="468580" y="-2317"/>
                    <a:pt x="361978" y="153486"/>
                    <a:pt x="337378" y="173401"/>
                  </a:cubicBezTo>
                  <a:close/>
                </a:path>
              </a:pathLst>
            </a:custGeom>
            <a:solidFill>
              <a:schemeClr val="accent4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652B36F-1898-459D-937A-DFC72A82B02B}"/>
                </a:ext>
              </a:extLst>
            </p:cNvPr>
            <p:cNvSpPr/>
            <p:nvPr/>
          </p:nvSpPr>
          <p:spPr>
            <a:xfrm>
              <a:off x="10333403" y="3309438"/>
              <a:ext cx="143782" cy="853461"/>
            </a:xfrm>
            <a:custGeom>
              <a:avLst/>
              <a:gdLst>
                <a:gd name="connsiteX0" fmla="*/ 123013 w 209945"/>
                <a:gd name="connsiteY0" fmla="*/ 1246189 h 1246189"/>
                <a:gd name="connsiteX1" fmla="*/ 101927 w 209945"/>
                <a:gd name="connsiteY1" fmla="*/ 1227446 h 1246189"/>
                <a:gd name="connsiteX2" fmla="*/ 10 w 209945"/>
                <a:gd name="connsiteY2" fmla="*/ 674521 h 1246189"/>
                <a:gd name="connsiteX3" fmla="*/ 167528 w 209945"/>
                <a:gd name="connsiteY3" fmla="*/ 12652 h 1246189"/>
                <a:gd name="connsiteX4" fmla="*/ 200328 w 209945"/>
                <a:gd name="connsiteY4" fmla="*/ 5623 h 1246189"/>
                <a:gd name="connsiteX5" fmla="*/ 205014 w 209945"/>
                <a:gd name="connsiteY5" fmla="*/ 48967 h 1246189"/>
                <a:gd name="connsiteX6" fmla="*/ 46868 w 209945"/>
                <a:gd name="connsiteY6" fmla="*/ 674521 h 1246189"/>
                <a:gd name="connsiteX7" fmla="*/ 145270 w 209945"/>
                <a:gd name="connsiteY7" fmla="*/ 1202845 h 1246189"/>
                <a:gd name="connsiteX8" fmla="*/ 132384 w 209945"/>
                <a:gd name="connsiteY8" fmla="*/ 1243846 h 1246189"/>
                <a:gd name="connsiteX9" fmla="*/ 123013 w 209945"/>
                <a:gd name="connsiteY9" fmla="*/ 1246189 h 124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945" h="1246189">
                  <a:moveTo>
                    <a:pt x="123013" y="1246189"/>
                  </a:moveTo>
                  <a:cubicBezTo>
                    <a:pt x="113641" y="1246189"/>
                    <a:pt x="105441" y="1239160"/>
                    <a:pt x="101927" y="1227446"/>
                  </a:cubicBezTo>
                  <a:cubicBezTo>
                    <a:pt x="97241" y="1214560"/>
                    <a:pt x="-1161" y="905297"/>
                    <a:pt x="10" y="674521"/>
                  </a:cubicBezTo>
                  <a:cubicBezTo>
                    <a:pt x="1182" y="317229"/>
                    <a:pt x="160499" y="24366"/>
                    <a:pt x="167528" y="12652"/>
                  </a:cubicBezTo>
                  <a:cubicBezTo>
                    <a:pt x="175728" y="-1406"/>
                    <a:pt x="189785" y="-3749"/>
                    <a:pt x="200328" y="5623"/>
                  </a:cubicBezTo>
                  <a:cubicBezTo>
                    <a:pt x="210871" y="16166"/>
                    <a:pt x="213214" y="34909"/>
                    <a:pt x="205014" y="48967"/>
                  </a:cubicBezTo>
                  <a:cubicBezTo>
                    <a:pt x="203843" y="51310"/>
                    <a:pt x="48040" y="338315"/>
                    <a:pt x="46868" y="674521"/>
                  </a:cubicBezTo>
                  <a:cubicBezTo>
                    <a:pt x="45697" y="892411"/>
                    <a:pt x="144099" y="1199331"/>
                    <a:pt x="145270" y="1202845"/>
                  </a:cubicBezTo>
                  <a:cubicBezTo>
                    <a:pt x="149956" y="1218074"/>
                    <a:pt x="145270" y="1236817"/>
                    <a:pt x="132384" y="1243846"/>
                  </a:cubicBezTo>
                  <a:cubicBezTo>
                    <a:pt x="128870" y="1245018"/>
                    <a:pt x="126527" y="1246189"/>
                    <a:pt x="123013" y="1246189"/>
                  </a:cubicBezTo>
                  <a:close/>
                </a:path>
              </a:pathLst>
            </a:custGeom>
            <a:solidFill>
              <a:schemeClr val="accent3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99582BA-67C8-48C3-A8D1-1573CB05C6ED}"/>
                </a:ext>
              </a:extLst>
            </p:cNvPr>
            <p:cNvSpPr/>
            <p:nvPr/>
          </p:nvSpPr>
          <p:spPr>
            <a:xfrm>
              <a:off x="10763262" y="3309091"/>
              <a:ext cx="143782" cy="853809"/>
            </a:xfrm>
            <a:custGeom>
              <a:avLst/>
              <a:gdLst>
                <a:gd name="connsiteX0" fmla="*/ 85761 w 209945"/>
                <a:gd name="connsiteY0" fmla="*/ 1246696 h 1246696"/>
                <a:gd name="connsiteX1" fmla="*/ 76390 w 209945"/>
                <a:gd name="connsiteY1" fmla="*/ 1244353 h 1246696"/>
                <a:gd name="connsiteX2" fmla="*/ 63504 w 209945"/>
                <a:gd name="connsiteY2" fmla="*/ 1203353 h 1246696"/>
                <a:gd name="connsiteX3" fmla="*/ 161905 w 209945"/>
                <a:gd name="connsiteY3" fmla="*/ 675028 h 1246696"/>
                <a:gd name="connsiteX4" fmla="*/ 4931 w 209945"/>
                <a:gd name="connsiteY4" fmla="*/ 49474 h 1246696"/>
                <a:gd name="connsiteX5" fmla="*/ 9617 w 209945"/>
                <a:gd name="connsiteY5" fmla="*/ 6130 h 1246696"/>
                <a:gd name="connsiteX6" fmla="*/ 42417 w 209945"/>
                <a:gd name="connsiteY6" fmla="*/ 13159 h 1246696"/>
                <a:gd name="connsiteX7" fmla="*/ 209935 w 209945"/>
                <a:gd name="connsiteY7" fmla="*/ 675028 h 1246696"/>
                <a:gd name="connsiteX8" fmla="*/ 108019 w 209945"/>
                <a:gd name="connsiteY8" fmla="*/ 1227953 h 1246696"/>
                <a:gd name="connsiteX9" fmla="*/ 85761 w 209945"/>
                <a:gd name="connsiteY9" fmla="*/ 1246696 h 124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945" h="1246696">
                  <a:moveTo>
                    <a:pt x="85761" y="1246696"/>
                  </a:moveTo>
                  <a:cubicBezTo>
                    <a:pt x="82247" y="1246696"/>
                    <a:pt x="79904" y="1245525"/>
                    <a:pt x="76390" y="1244353"/>
                  </a:cubicBezTo>
                  <a:cubicBezTo>
                    <a:pt x="64675" y="1237325"/>
                    <a:pt x="58818" y="1219753"/>
                    <a:pt x="63504" y="1203353"/>
                  </a:cubicBezTo>
                  <a:cubicBezTo>
                    <a:pt x="64675" y="1199838"/>
                    <a:pt x="163077" y="892918"/>
                    <a:pt x="161905" y="675028"/>
                  </a:cubicBezTo>
                  <a:cubicBezTo>
                    <a:pt x="161905" y="338822"/>
                    <a:pt x="7274" y="52988"/>
                    <a:pt x="4931" y="49474"/>
                  </a:cubicBezTo>
                  <a:cubicBezTo>
                    <a:pt x="-3269" y="35416"/>
                    <a:pt x="-926" y="16673"/>
                    <a:pt x="9617" y="6130"/>
                  </a:cubicBezTo>
                  <a:cubicBezTo>
                    <a:pt x="20160" y="-4413"/>
                    <a:pt x="34217" y="-899"/>
                    <a:pt x="42417" y="13159"/>
                  </a:cubicBezTo>
                  <a:cubicBezTo>
                    <a:pt x="49446" y="24873"/>
                    <a:pt x="208763" y="317736"/>
                    <a:pt x="209935" y="675028"/>
                  </a:cubicBezTo>
                  <a:cubicBezTo>
                    <a:pt x="211106" y="905804"/>
                    <a:pt x="111533" y="1215067"/>
                    <a:pt x="108019" y="1227953"/>
                  </a:cubicBezTo>
                  <a:cubicBezTo>
                    <a:pt x="104504" y="1239668"/>
                    <a:pt x="95133" y="1246696"/>
                    <a:pt x="85761" y="1246696"/>
                  </a:cubicBezTo>
                  <a:close/>
                </a:path>
              </a:pathLst>
            </a:custGeom>
            <a:solidFill>
              <a:schemeClr val="accent3"/>
            </a:solidFill>
            <a:ln w="11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8E6A565-71BF-4FEA-B08B-2CC8195E4F8C}"/>
                </a:ext>
              </a:extLst>
            </p:cNvPr>
            <p:cNvSpPr/>
            <p:nvPr/>
          </p:nvSpPr>
          <p:spPr>
            <a:xfrm rot="20463219" flipH="1">
              <a:off x="8581231" y="4516473"/>
              <a:ext cx="1371217" cy="2383494"/>
            </a:xfrm>
            <a:custGeom>
              <a:avLst/>
              <a:gdLst>
                <a:gd name="connsiteX0" fmla="*/ 539445 w 1371217"/>
                <a:gd name="connsiteY0" fmla="*/ 73491 h 2383494"/>
                <a:gd name="connsiteX1" fmla="*/ 503499 w 1371217"/>
                <a:gd name="connsiteY1" fmla="*/ 141911 h 2383494"/>
                <a:gd name="connsiteX2" fmla="*/ 505333 w 1371217"/>
                <a:gd name="connsiteY2" fmla="*/ 629758 h 2383494"/>
                <a:gd name="connsiteX3" fmla="*/ 485159 w 1371217"/>
                <a:gd name="connsiteY3" fmla="*/ 780147 h 2383494"/>
                <a:gd name="connsiteX4" fmla="*/ 347608 w 1371217"/>
                <a:gd name="connsiteY4" fmla="*/ 886520 h 2383494"/>
                <a:gd name="connsiteX5" fmla="*/ 79844 w 1371217"/>
                <a:gd name="connsiteY5" fmla="*/ 688447 h 2383494"/>
                <a:gd name="connsiteX6" fmla="*/ 67005 w 1371217"/>
                <a:gd name="connsiteY6" fmla="*/ 805823 h 2383494"/>
                <a:gd name="connsiteX7" fmla="*/ 287086 w 1371217"/>
                <a:gd name="connsiteY7" fmla="*/ 1080925 h 2383494"/>
                <a:gd name="connsiteX8" fmla="*/ 554852 w 1371217"/>
                <a:gd name="connsiteY8" fmla="*/ 1379869 h 2383494"/>
                <a:gd name="connsiteX9" fmla="*/ 622710 w 1371217"/>
                <a:gd name="connsiteY9" fmla="*/ 1581611 h 2383494"/>
                <a:gd name="connsiteX10" fmla="*/ 746477 w 1371217"/>
                <a:gd name="connsiteY10" fmla="*/ 2383494 h 2383494"/>
                <a:gd name="connsiteX11" fmla="*/ 755257 w 1371217"/>
                <a:gd name="connsiteY11" fmla="*/ 2383478 h 2383494"/>
                <a:gd name="connsiteX12" fmla="*/ 1272994 w 1371217"/>
                <a:gd name="connsiteY12" fmla="*/ 2205749 h 2383494"/>
                <a:gd name="connsiteX13" fmla="*/ 1247055 w 1371217"/>
                <a:gd name="connsiteY13" fmla="*/ 2140348 h 2383494"/>
                <a:gd name="connsiteX14" fmla="*/ 1017022 w 1371217"/>
                <a:gd name="connsiteY14" fmla="*/ 1493578 h 2383494"/>
                <a:gd name="connsiteX15" fmla="*/ 977964 w 1371217"/>
                <a:gd name="connsiteY15" fmla="*/ 1298951 h 2383494"/>
                <a:gd name="connsiteX16" fmla="*/ 1061038 w 1371217"/>
                <a:gd name="connsiteY16" fmla="*/ 1082759 h 2383494"/>
                <a:gd name="connsiteX17" fmla="*/ 1103221 w 1371217"/>
                <a:gd name="connsiteY17" fmla="*/ 844338 h 2383494"/>
                <a:gd name="connsiteX18" fmla="*/ 1352647 w 1371217"/>
                <a:gd name="connsiteY18" fmla="*/ 501377 h 2383494"/>
                <a:gd name="connsiteX19" fmla="*/ 1270116 w 1371217"/>
                <a:gd name="connsiteY19" fmla="*/ 453693 h 2383494"/>
                <a:gd name="connsiteX20" fmla="*/ 1004184 w 1371217"/>
                <a:gd name="connsiteY20" fmla="*/ 723292 h 2383494"/>
                <a:gd name="connsiteX21" fmla="*/ 974840 w 1371217"/>
                <a:gd name="connsiteY21" fmla="*/ 701285 h 2383494"/>
                <a:gd name="connsiteX22" fmla="*/ 1106889 w 1371217"/>
                <a:gd name="connsiteY22" fmla="*/ 217105 h 2383494"/>
                <a:gd name="connsiteX23" fmla="*/ 1000517 w 1371217"/>
                <a:gd name="connsiteY23" fmla="*/ 152915 h 2383494"/>
                <a:gd name="connsiteX24" fmla="*/ 850127 w 1371217"/>
                <a:gd name="connsiteY24" fmla="*/ 638928 h 2383494"/>
                <a:gd name="connsiteX25" fmla="*/ 820784 w 1371217"/>
                <a:gd name="connsiteY25" fmla="*/ 615086 h 2383494"/>
                <a:gd name="connsiteX26" fmla="*/ 844626 w 1371217"/>
                <a:gd name="connsiteY26" fmla="*/ 59380 h 2383494"/>
                <a:gd name="connsiteX27" fmla="*/ 723580 w 1371217"/>
                <a:gd name="connsiteY27" fmla="*/ 63049 h 2383494"/>
                <a:gd name="connsiteX28" fmla="*/ 692403 w 1371217"/>
                <a:gd name="connsiteY28" fmla="*/ 598580 h 2383494"/>
                <a:gd name="connsiteX29" fmla="*/ 644718 w 1371217"/>
                <a:gd name="connsiteY29" fmla="*/ 600414 h 2383494"/>
                <a:gd name="connsiteX30" fmla="*/ 613540 w 1371217"/>
                <a:gd name="connsiteY30" fmla="*/ 145579 h 2383494"/>
                <a:gd name="connsiteX31" fmla="*/ 539445 w 1371217"/>
                <a:gd name="connsiteY31" fmla="*/ 73491 h 238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1217" h="2383494">
                  <a:moveTo>
                    <a:pt x="539445" y="73491"/>
                  </a:moveTo>
                  <a:cubicBezTo>
                    <a:pt x="521725" y="84111"/>
                    <a:pt x="506938" y="107982"/>
                    <a:pt x="503499" y="141911"/>
                  </a:cubicBezTo>
                  <a:cubicBezTo>
                    <a:pt x="480269" y="325312"/>
                    <a:pt x="495552" y="455527"/>
                    <a:pt x="505333" y="629758"/>
                  </a:cubicBezTo>
                  <a:cubicBezTo>
                    <a:pt x="502888" y="693643"/>
                    <a:pt x="496775" y="731852"/>
                    <a:pt x="485159" y="780147"/>
                  </a:cubicBezTo>
                  <a:cubicBezTo>
                    <a:pt x="447868" y="898135"/>
                    <a:pt x="416690" y="900275"/>
                    <a:pt x="347608" y="886520"/>
                  </a:cubicBezTo>
                  <a:cubicBezTo>
                    <a:pt x="274248" y="809492"/>
                    <a:pt x="230232" y="719625"/>
                    <a:pt x="79844" y="688447"/>
                  </a:cubicBezTo>
                  <a:cubicBezTo>
                    <a:pt x="-13691" y="678054"/>
                    <a:pt x="-33866" y="750192"/>
                    <a:pt x="67005" y="805823"/>
                  </a:cubicBezTo>
                  <a:cubicBezTo>
                    <a:pt x="138532" y="896301"/>
                    <a:pt x="246640" y="984496"/>
                    <a:pt x="287086" y="1080925"/>
                  </a:cubicBezTo>
                  <a:cubicBezTo>
                    <a:pt x="352194" y="1182407"/>
                    <a:pt x="488522" y="1310177"/>
                    <a:pt x="554852" y="1379869"/>
                  </a:cubicBezTo>
                  <a:lnTo>
                    <a:pt x="622710" y="1581611"/>
                  </a:lnTo>
                  <a:cubicBezTo>
                    <a:pt x="704629" y="1885445"/>
                    <a:pt x="701238" y="2031975"/>
                    <a:pt x="746477" y="2383494"/>
                  </a:cubicBezTo>
                  <a:lnTo>
                    <a:pt x="755257" y="2383478"/>
                  </a:lnTo>
                  <a:lnTo>
                    <a:pt x="1272994" y="2205749"/>
                  </a:lnTo>
                  <a:lnTo>
                    <a:pt x="1247055" y="2140348"/>
                  </a:lnTo>
                  <a:cubicBezTo>
                    <a:pt x="1162125" y="1931979"/>
                    <a:pt x="1096344" y="1797565"/>
                    <a:pt x="1017022" y="1493578"/>
                  </a:cubicBezTo>
                  <a:cubicBezTo>
                    <a:pt x="1004003" y="1428702"/>
                    <a:pt x="988828" y="1376766"/>
                    <a:pt x="977964" y="1298951"/>
                  </a:cubicBezTo>
                  <a:cubicBezTo>
                    <a:pt x="1011555" y="1213229"/>
                    <a:pt x="1037808" y="1183630"/>
                    <a:pt x="1061038" y="1082759"/>
                  </a:cubicBezTo>
                  <a:cubicBezTo>
                    <a:pt x="1086103" y="992893"/>
                    <a:pt x="1081213" y="977609"/>
                    <a:pt x="1103221" y="844338"/>
                  </a:cubicBezTo>
                  <a:cubicBezTo>
                    <a:pt x="1174136" y="719625"/>
                    <a:pt x="1276230" y="627924"/>
                    <a:pt x="1352647" y="501377"/>
                  </a:cubicBezTo>
                  <a:cubicBezTo>
                    <a:pt x="1403999" y="448803"/>
                    <a:pt x="1339808" y="357713"/>
                    <a:pt x="1270116" y="453693"/>
                  </a:cubicBezTo>
                  <a:cubicBezTo>
                    <a:pt x="1192476" y="558231"/>
                    <a:pt x="1092829" y="633426"/>
                    <a:pt x="1004184" y="723292"/>
                  </a:cubicBezTo>
                  <a:cubicBezTo>
                    <a:pt x="972395" y="721459"/>
                    <a:pt x="984622" y="708621"/>
                    <a:pt x="974840" y="701285"/>
                  </a:cubicBezTo>
                  <a:cubicBezTo>
                    <a:pt x="1023747" y="539891"/>
                    <a:pt x="1068986" y="382166"/>
                    <a:pt x="1106889" y="217105"/>
                  </a:cubicBezTo>
                  <a:cubicBezTo>
                    <a:pt x="1125840" y="121125"/>
                    <a:pt x="1042088" y="80165"/>
                    <a:pt x="1000517" y="152915"/>
                  </a:cubicBezTo>
                  <a:cubicBezTo>
                    <a:pt x="949165" y="321032"/>
                    <a:pt x="901480" y="445135"/>
                    <a:pt x="850127" y="638928"/>
                  </a:cubicBezTo>
                  <a:cubicBezTo>
                    <a:pt x="840346" y="630981"/>
                    <a:pt x="815892" y="639540"/>
                    <a:pt x="820784" y="615086"/>
                  </a:cubicBezTo>
                  <a:cubicBezTo>
                    <a:pt x="842791" y="441466"/>
                    <a:pt x="842792" y="242171"/>
                    <a:pt x="844626" y="59380"/>
                  </a:cubicBezTo>
                  <a:cubicBezTo>
                    <a:pt x="844626" y="14753"/>
                    <a:pt x="749257" y="-50049"/>
                    <a:pt x="723580" y="63049"/>
                  </a:cubicBezTo>
                  <a:cubicBezTo>
                    <a:pt x="701573" y="247061"/>
                    <a:pt x="694237" y="363215"/>
                    <a:pt x="692403" y="598580"/>
                  </a:cubicBezTo>
                  <a:cubicBezTo>
                    <a:pt x="694237" y="618755"/>
                    <a:pt x="646552" y="633426"/>
                    <a:pt x="644718" y="600414"/>
                  </a:cubicBezTo>
                  <a:cubicBezTo>
                    <a:pt x="634325" y="437798"/>
                    <a:pt x="622099" y="295357"/>
                    <a:pt x="613540" y="145579"/>
                  </a:cubicBezTo>
                  <a:cubicBezTo>
                    <a:pt x="606663" y="74893"/>
                    <a:pt x="568980" y="55789"/>
                    <a:pt x="539445" y="734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186" name="Freeform 9">
            <a:extLst>
              <a:ext uri="{FF2B5EF4-FFF2-40B4-BE49-F238E27FC236}">
                <a16:creationId xmlns:a16="http://schemas.microsoft.com/office/drawing/2014/main" id="{226E5A0F-7129-4F92-9A7C-5B6D1549AC30}"/>
              </a:ext>
            </a:extLst>
          </p:cNvPr>
          <p:cNvSpPr>
            <a:spLocks/>
          </p:cNvSpPr>
          <p:nvPr/>
        </p:nvSpPr>
        <p:spPr bwMode="auto">
          <a:xfrm>
            <a:off x="8346095" y="1167138"/>
            <a:ext cx="886677" cy="3163406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87" name="Freeform 18">
            <a:extLst>
              <a:ext uri="{FF2B5EF4-FFF2-40B4-BE49-F238E27FC236}">
                <a16:creationId xmlns:a16="http://schemas.microsoft.com/office/drawing/2014/main" id="{40EF29C6-49A1-40D5-8C0D-A2E3D02D65F1}"/>
              </a:ext>
            </a:extLst>
          </p:cNvPr>
          <p:cNvSpPr>
            <a:spLocks/>
          </p:cNvSpPr>
          <p:nvPr/>
        </p:nvSpPr>
        <p:spPr bwMode="auto">
          <a:xfrm>
            <a:off x="7325032" y="1095149"/>
            <a:ext cx="942811" cy="3279055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EB20C7F-3FC8-45F7-A4C0-A2622766A8E2}"/>
              </a:ext>
            </a:extLst>
          </p:cNvPr>
          <p:cNvGrpSpPr/>
          <p:nvPr/>
        </p:nvGrpSpPr>
        <p:grpSpPr>
          <a:xfrm>
            <a:off x="9354396" y="373274"/>
            <a:ext cx="2414790" cy="2953815"/>
            <a:chOff x="6446339" y="1280897"/>
            <a:chExt cx="4320717" cy="5285178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D81BEFD-3D30-490D-82A5-F5880B23CF17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884784D5-97FF-4A5F-86C6-4EB7A9B14581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CB58D4F-6EE6-449E-8F1B-B07E3F669900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6A39795-C859-4A6D-930D-82C058F3445F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774B95D-5E5E-4241-B71D-0AED070E4F9A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01FD930-175A-4D5B-A3D6-70D68BE20360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300FCC2-CAFC-452C-8F50-D6C3E4C39DA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37879" y="3745912"/>
            <a:ext cx="1460935" cy="483778"/>
            <a:chOff x="2851759" y="3834561"/>
            <a:chExt cx="1800000" cy="483778"/>
          </a:xfrm>
        </p:grpSpPr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25" name="Text Placeholder 5"/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23641" y="3745912"/>
            <a:ext cx="1460935" cy="483778"/>
            <a:chOff x="4795420" y="3844865"/>
            <a:chExt cx="1800000" cy="483778"/>
          </a:xfrm>
        </p:grpSpPr>
        <p:sp>
          <p:nvSpPr>
            <p:cNvPr id="26" name="Text Placeholder 8"/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27" name="Text Placeholder 9"/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90995" y="3745912"/>
            <a:ext cx="1460935" cy="483778"/>
            <a:chOff x="6739082" y="3855169"/>
            <a:chExt cx="1800000" cy="483778"/>
          </a:xfrm>
        </p:grpSpPr>
        <p:sp>
          <p:nvSpPr>
            <p:cNvPr id="28" name="Text Placeholder 12"/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29" name="Text Placeholder 13"/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68245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4007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361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40928" y="5582354"/>
            <a:ext cx="1254837" cy="361074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7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26690" y="5582354"/>
            <a:ext cx="1254837" cy="361074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2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394044" y="5582354"/>
            <a:ext cx="1254837" cy="361074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6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35BBDE-1A46-4006-90E7-D9F150E5A033}"/>
              </a:ext>
            </a:extLst>
          </p:cNvPr>
          <p:cNvSpPr/>
          <p:nvPr/>
        </p:nvSpPr>
        <p:spPr>
          <a:xfrm>
            <a:off x="790962" y="507832"/>
            <a:ext cx="2066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rgbClr val="00B0F0"/>
                </a:solidFill>
                <a:latin typeface="+mj-lt"/>
              </a:rPr>
              <a:t>Team</a:t>
            </a:r>
            <a:endParaRPr lang="ko-KR" altLang="en-US" sz="5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96EB3E-F896-494C-A3BE-99B98348FF1F}"/>
              </a:ext>
            </a:extLst>
          </p:cNvPr>
          <p:cNvSpPr/>
          <p:nvPr/>
        </p:nvSpPr>
        <p:spPr>
          <a:xfrm>
            <a:off x="822412" y="3159536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AB1334-C4D8-4106-8FDC-4AF3D4859B3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F689A6-2FEF-437C-81C9-A9BE97E1A5B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A797D8-215E-4F62-881A-A2127FEAB75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grpSp>
        <p:nvGrpSpPr>
          <p:cNvPr id="33" name="Grupo 32"/>
          <p:cNvGrpSpPr/>
          <p:nvPr/>
        </p:nvGrpSpPr>
        <p:grpSpPr>
          <a:xfrm>
            <a:off x="836254" y="4136134"/>
            <a:ext cx="1719188" cy="2124808"/>
            <a:chOff x="7564438" y="4606925"/>
            <a:chExt cx="1016000" cy="1255712"/>
          </a:xfrm>
        </p:grpSpPr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7564438" y="4606925"/>
              <a:ext cx="1016000" cy="1255712"/>
            </a:xfrm>
            <a:custGeom>
              <a:avLst/>
              <a:gdLst>
                <a:gd name="T0" fmla="*/ 77 w 107"/>
                <a:gd name="T1" fmla="*/ 78 h 132"/>
                <a:gd name="T2" fmla="*/ 104 w 107"/>
                <a:gd name="T3" fmla="*/ 117 h 132"/>
                <a:gd name="T4" fmla="*/ 73 w 107"/>
                <a:gd name="T5" fmla="*/ 129 h 132"/>
                <a:gd name="T6" fmla="*/ 15 w 107"/>
                <a:gd name="T7" fmla="*/ 44 h 132"/>
                <a:gd name="T8" fmla="*/ 14 w 107"/>
                <a:gd name="T9" fmla="*/ 38 h 132"/>
                <a:gd name="T10" fmla="*/ 16 w 107"/>
                <a:gd name="T11" fmla="*/ 13 h 132"/>
                <a:gd name="T12" fmla="*/ 24 w 107"/>
                <a:gd name="T13" fmla="*/ 21 h 132"/>
                <a:gd name="T14" fmla="*/ 34 w 107"/>
                <a:gd name="T15" fmla="*/ 20 h 132"/>
                <a:gd name="T16" fmla="*/ 41 w 107"/>
                <a:gd name="T17" fmla="*/ 0 h 132"/>
                <a:gd name="T18" fmla="*/ 45 w 107"/>
                <a:gd name="T19" fmla="*/ 15 h 132"/>
                <a:gd name="T20" fmla="*/ 63 w 107"/>
                <a:gd name="T21" fmla="*/ 2 h 132"/>
                <a:gd name="T22" fmla="*/ 64 w 107"/>
                <a:gd name="T23" fmla="*/ 20 h 132"/>
                <a:gd name="T24" fmla="*/ 83 w 107"/>
                <a:gd name="T25" fmla="*/ 13 h 132"/>
                <a:gd name="T26" fmla="*/ 69 w 107"/>
                <a:gd name="T27" fmla="*/ 38 h 132"/>
                <a:gd name="T28" fmla="*/ 84 w 107"/>
                <a:gd name="T29" fmla="*/ 39 h 132"/>
                <a:gd name="T30" fmla="*/ 62 w 107"/>
                <a:gd name="T31" fmla="*/ 49 h 132"/>
                <a:gd name="T32" fmla="*/ 32 w 107"/>
                <a:gd name="T33" fmla="*/ 26 h 132"/>
                <a:gd name="T34" fmla="*/ 45 w 107"/>
                <a:gd name="T35" fmla="*/ 73 h 132"/>
                <a:gd name="T36" fmla="*/ 64 w 107"/>
                <a:gd name="T37" fmla="*/ 104 h 132"/>
                <a:gd name="T38" fmla="*/ 59 w 107"/>
                <a:gd name="T39" fmla="*/ 111 h 132"/>
                <a:gd name="T40" fmla="*/ 68 w 107"/>
                <a:gd name="T41" fmla="*/ 111 h 132"/>
                <a:gd name="T42" fmla="*/ 97 w 107"/>
                <a:gd name="T43" fmla="*/ 120 h 132"/>
                <a:gd name="T44" fmla="*/ 86 w 107"/>
                <a:gd name="T45" fmla="*/ 119 h 132"/>
                <a:gd name="T46" fmla="*/ 97 w 107"/>
                <a:gd name="T47" fmla="*/ 120 h 132"/>
                <a:gd name="T48" fmla="*/ 63 w 107"/>
                <a:gd name="T49" fmla="*/ 69 h 132"/>
                <a:gd name="T50" fmla="*/ 63 w 107"/>
                <a:gd name="T51" fmla="*/ 80 h 132"/>
                <a:gd name="T52" fmla="*/ 31 w 107"/>
                <a:gd name="T53" fmla="*/ 88 h 132"/>
                <a:gd name="T54" fmla="*/ 31 w 107"/>
                <a:gd name="T55" fmla="*/ 78 h 132"/>
                <a:gd name="T56" fmla="*/ 31 w 107"/>
                <a:gd name="T57" fmla="*/ 88 h 132"/>
                <a:gd name="T58" fmla="*/ 46 w 107"/>
                <a:gd name="T59" fmla="*/ 91 h 132"/>
                <a:gd name="T60" fmla="*/ 52 w 107"/>
                <a:gd name="T61" fmla="*/ 92 h 132"/>
                <a:gd name="T62" fmla="*/ 82 w 107"/>
                <a:gd name="T63" fmla="*/ 98 h 132"/>
                <a:gd name="T64" fmla="*/ 79 w 107"/>
                <a:gd name="T65" fmla="*/ 94 h 132"/>
                <a:gd name="T66" fmla="*/ 78 w 107"/>
                <a:gd name="T67" fmla="*/ 10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32">
                  <a:moveTo>
                    <a:pt x="69" y="45"/>
                  </a:moveTo>
                  <a:cubicBezTo>
                    <a:pt x="67" y="57"/>
                    <a:pt x="70" y="68"/>
                    <a:pt x="77" y="78"/>
                  </a:cubicBezTo>
                  <a:cubicBezTo>
                    <a:pt x="83" y="86"/>
                    <a:pt x="89" y="93"/>
                    <a:pt x="95" y="101"/>
                  </a:cubicBezTo>
                  <a:cubicBezTo>
                    <a:pt x="99" y="106"/>
                    <a:pt x="102" y="112"/>
                    <a:pt x="104" y="117"/>
                  </a:cubicBezTo>
                  <a:cubicBezTo>
                    <a:pt x="107" y="125"/>
                    <a:pt x="103" y="131"/>
                    <a:pt x="95" y="132"/>
                  </a:cubicBezTo>
                  <a:cubicBezTo>
                    <a:pt x="88" y="132"/>
                    <a:pt x="80" y="132"/>
                    <a:pt x="73" y="129"/>
                  </a:cubicBezTo>
                  <a:cubicBezTo>
                    <a:pt x="44" y="119"/>
                    <a:pt x="23" y="100"/>
                    <a:pt x="15" y="69"/>
                  </a:cubicBezTo>
                  <a:cubicBezTo>
                    <a:pt x="13" y="61"/>
                    <a:pt x="15" y="52"/>
                    <a:pt x="15" y="44"/>
                  </a:cubicBezTo>
                  <a:cubicBezTo>
                    <a:pt x="8" y="42"/>
                    <a:pt x="2" y="39"/>
                    <a:pt x="0" y="32"/>
                  </a:cubicBezTo>
                  <a:cubicBezTo>
                    <a:pt x="4" y="36"/>
                    <a:pt x="8" y="38"/>
                    <a:pt x="14" y="38"/>
                  </a:cubicBezTo>
                  <a:cubicBezTo>
                    <a:pt x="21" y="38"/>
                    <a:pt x="19" y="30"/>
                    <a:pt x="23" y="29"/>
                  </a:cubicBezTo>
                  <a:cubicBezTo>
                    <a:pt x="21" y="23"/>
                    <a:pt x="18" y="18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9" y="16"/>
                    <a:pt x="21" y="19"/>
                    <a:pt x="24" y="21"/>
                  </a:cubicBezTo>
                  <a:cubicBezTo>
                    <a:pt x="26" y="23"/>
                    <a:pt x="28" y="24"/>
                    <a:pt x="31" y="22"/>
                  </a:cubicBezTo>
                  <a:cubicBezTo>
                    <a:pt x="31" y="21"/>
                    <a:pt x="33" y="20"/>
                    <a:pt x="34" y="20"/>
                  </a:cubicBezTo>
                  <a:cubicBezTo>
                    <a:pt x="38" y="18"/>
                    <a:pt x="39" y="16"/>
                    <a:pt x="38" y="12"/>
                  </a:cubicBezTo>
                  <a:cubicBezTo>
                    <a:pt x="38" y="8"/>
                    <a:pt x="39" y="4"/>
                    <a:pt x="41" y="0"/>
                  </a:cubicBezTo>
                  <a:cubicBezTo>
                    <a:pt x="41" y="3"/>
                    <a:pt x="41" y="6"/>
                    <a:pt x="42" y="9"/>
                  </a:cubicBezTo>
                  <a:cubicBezTo>
                    <a:pt x="42" y="11"/>
                    <a:pt x="43" y="15"/>
                    <a:pt x="45" y="15"/>
                  </a:cubicBezTo>
                  <a:cubicBezTo>
                    <a:pt x="48" y="16"/>
                    <a:pt x="52" y="16"/>
                    <a:pt x="54" y="12"/>
                  </a:cubicBezTo>
                  <a:cubicBezTo>
                    <a:pt x="56" y="9"/>
                    <a:pt x="60" y="6"/>
                    <a:pt x="63" y="2"/>
                  </a:cubicBezTo>
                  <a:cubicBezTo>
                    <a:pt x="61" y="7"/>
                    <a:pt x="59" y="11"/>
                    <a:pt x="57" y="16"/>
                  </a:cubicBezTo>
                  <a:cubicBezTo>
                    <a:pt x="60" y="18"/>
                    <a:pt x="62" y="19"/>
                    <a:pt x="64" y="20"/>
                  </a:cubicBezTo>
                  <a:cubicBezTo>
                    <a:pt x="67" y="19"/>
                    <a:pt x="70" y="17"/>
                    <a:pt x="73" y="16"/>
                  </a:cubicBezTo>
                  <a:cubicBezTo>
                    <a:pt x="76" y="14"/>
                    <a:pt x="79" y="13"/>
                    <a:pt x="83" y="13"/>
                  </a:cubicBezTo>
                  <a:cubicBezTo>
                    <a:pt x="80" y="15"/>
                    <a:pt x="77" y="17"/>
                    <a:pt x="74" y="19"/>
                  </a:cubicBezTo>
                  <a:cubicBezTo>
                    <a:pt x="68" y="23"/>
                    <a:pt x="65" y="32"/>
                    <a:pt x="69" y="38"/>
                  </a:cubicBezTo>
                  <a:cubicBezTo>
                    <a:pt x="70" y="39"/>
                    <a:pt x="71" y="39"/>
                    <a:pt x="73" y="39"/>
                  </a:cubicBezTo>
                  <a:cubicBezTo>
                    <a:pt x="76" y="39"/>
                    <a:pt x="80" y="39"/>
                    <a:pt x="84" y="39"/>
                  </a:cubicBezTo>
                  <a:cubicBezTo>
                    <a:pt x="79" y="41"/>
                    <a:pt x="74" y="43"/>
                    <a:pt x="69" y="45"/>
                  </a:cubicBezTo>
                  <a:close/>
                  <a:moveTo>
                    <a:pt x="62" y="49"/>
                  </a:moveTo>
                  <a:cubicBezTo>
                    <a:pt x="60" y="42"/>
                    <a:pt x="59" y="35"/>
                    <a:pt x="56" y="29"/>
                  </a:cubicBezTo>
                  <a:cubicBezTo>
                    <a:pt x="51" y="19"/>
                    <a:pt x="40" y="18"/>
                    <a:pt x="32" y="26"/>
                  </a:cubicBezTo>
                  <a:cubicBezTo>
                    <a:pt x="22" y="36"/>
                    <a:pt x="21" y="54"/>
                    <a:pt x="29" y="66"/>
                  </a:cubicBezTo>
                  <a:cubicBezTo>
                    <a:pt x="33" y="72"/>
                    <a:pt x="39" y="74"/>
                    <a:pt x="45" y="73"/>
                  </a:cubicBezTo>
                  <a:cubicBezTo>
                    <a:pt x="55" y="71"/>
                    <a:pt x="61" y="62"/>
                    <a:pt x="62" y="49"/>
                  </a:cubicBezTo>
                  <a:close/>
                  <a:moveTo>
                    <a:pt x="64" y="104"/>
                  </a:moveTo>
                  <a:cubicBezTo>
                    <a:pt x="63" y="104"/>
                    <a:pt x="63" y="104"/>
                    <a:pt x="62" y="104"/>
                  </a:cubicBezTo>
                  <a:cubicBezTo>
                    <a:pt x="61" y="107"/>
                    <a:pt x="59" y="109"/>
                    <a:pt x="59" y="111"/>
                  </a:cubicBezTo>
                  <a:cubicBezTo>
                    <a:pt x="60" y="113"/>
                    <a:pt x="62" y="114"/>
                    <a:pt x="64" y="116"/>
                  </a:cubicBezTo>
                  <a:cubicBezTo>
                    <a:pt x="65" y="114"/>
                    <a:pt x="68" y="113"/>
                    <a:pt x="68" y="111"/>
                  </a:cubicBezTo>
                  <a:cubicBezTo>
                    <a:pt x="68" y="109"/>
                    <a:pt x="66" y="106"/>
                    <a:pt x="64" y="104"/>
                  </a:cubicBezTo>
                  <a:close/>
                  <a:moveTo>
                    <a:pt x="97" y="120"/>
                  </a:moveTo>
                  <a:cubicBezTo>
                    <a:pt x="93" y="117"/>
                    <a:pt x="91" y="116"/>
                    <a:pt x="89" y="114"/>
                  </a:cubicBezTo>
                  <a:cubicBezTo>
                    <a:pt x="88" y="116"/>
                    <a:pt x="85" y="118"/>
                    <a:pt x="86" y="119"/>
                  </a:cubicBezTo>
                  <a:cubicBezTo>
                    <a:pt x="86" y="121"/>
                    <a:pt x="88" y="123"/>
                    <a:pt x="90" y="125"/>
                  </a:cubicBezTo>
                  <a:cubicBezTo>
                    <a:pt x="91" y="124"/>
                    <a:pt x="93" y="122"/>
                    <a:pt x="97" y="120"/>
                  </a:cubicBezTo>
                  <a:close/>
                  <a:moveTo>
                    <a:pt x="69" y="75"/>
                  </a:moveTo>
                  <a:cubicBezTo>
                    <a:pt x="66" y="72"/>
                    <a:pt x="64" y="71"/>
                    <a:pt x="63" y="69"/>
                  </a:cubicBezTo>
                  <a:cubicBezTo>
                    <a:pt x="61" y="71"/>
                    <a:pt x="59" y="73"/>
                    <a:pt x="59" y="74"/>
                  </a:cubicBezTo>
                  <a:cubicBezTo>
                    <a:pt x="59" y="76"/>
                    <a:pt x="62" y="78"/>
                    <a:pt x="63" y="80"/>
                  </a:cubicBezTo>
                  <a:cubicBezTo>
                    <a:pt x="65" y="79"/>
                    <a:pt x="66" y="77"/>
                    <a:pt x="69" y="75"/>
                  </a:cubicBezTo>
                  <a:close/>
                  <a:moveTo>
                    <a:pt x="31" y="88"/>
                  </a:moveTo>
                  <a:cubicBezTo>
                    <a:pt x="33" y="86"/>
                    <a:pt x="36" y="84"/>
                    <a:pt x="36" y="83"/>
                  </a:cubicBezTo>
                  <a:cubicBezTo>
                    <a:pt x="35" y="81"/>
                    <a:pt x="33" y="79"/>
                    <a:pt x="31" y="78"/>
                  </a:cubicBezTo>
                  <a:cubicBezTo>
                    <a:pt x="30" y="78"/>
                    <a:pt x="26" y="81"/>
                    <a:pt x="27" y="82"/>
                  </a:cubicBezTo>
                  <a:cubicBezTo>
                    <a:pt x="27" y="84"/>
                    <a:pt x="29" y="86"/>
                    <a:pt x="31" y="88"/>
                  </a:cubicBezTo>
                  <a:close/>
                  <a:moveTo>
                    <a:pt x="49" y="87"/>
                  </a:moveTo>
                  <a:cubicBezTo>
                    <a:pt x="47" y="89"/>
                    <a:pt x="46" y="90"/>
                    <a:pt x="46" y="91"/>
                  </a:cubicBezTo>
                  <a:cubicBezTo>
                    <a:pt x="47" y="93"/>
                    <a:pt x="48" y="94"/>
                    <a:pt x="50" y="95"/>
                  </a:cubicBezTo>
                  <a:cubicBezTo>
                    <a:pt x="50" y="94"/>
                    <a:pt x="52" y="93"/>
                    <a:pt x="52" y="92"/>
                  </a:cubicBezTo>
                  <a:cubicBezTo>
                    <a:pt x="52" y="90"/>
                    <a:pt x="50" y="89"/>
                    <a:pt x="49" y="87"/>
                  </a:cubicBezTo>
                  <a:close/>
                  <a:moveTo>
                    <a:pt x="82" y="98"/>
                  </a:moveTo>
                  <a:cubicBezTo>
                    <a:pt x="83" y="97"/>
                    <a:pt x="83" y="96"/>
                    <a:pt x="84" y="96"/>
                  </a:cubicBezTo>
                  <a:cubicBezTo>
                    <a:pt x="82" y="95"/>
                    <a:pt x="81" y="94"/>
                    <a:pt x="79" y="94"/>
                  </a:cubicBezTo>
                  <a:cubicBezTo>
                    <a:pt x="78" y="94"/>
                    <a:pt x="76" y="96"/>
                    <a:pt x="76" y="97"/>
                  </a:cubicBezTo>
                  <a:cubicBezTo>
                    <a:pt x="76" y="98"/>
                    <a:pt x="77" y="100"/>
                    <a:pt x="78" y="100"/>
                  </a:cubicBezTo>
                  <a:cubicBezTo>
                    <a:pt x="80" y="100"/>
                    <a:pt x="81" y="99"/>
                    <a:pt x="82" y="98"/>
                  </a:cubicBezTo>
                  <a:close/>
                </a:path>
              </a:pathLst>
            </a:custGeom>
            <a:solidFill>
              <a:srgbClr val="53B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7"/>
            <p:cNvSpPr>
              <a:spLocks/>
            </p:cNvSpPr>
            <p:nvPr/>
          </p:nvSpPr>
          <p:spPr bwMode="auto">
            <a:xfrm>
              <a:off x="8001001" y="4949825"/>
              <a:ext cx="114300" cy="255587"/>
            </a:xfrm>
            <a:custGeom>
              <a:avLst/>
              <a:gdLst>
                <a:gd name="T0" fmla="*/ 12 w 12"/>
                <a:gd name="T1" fmla="*/ 13 h 27"/>
                <a:gd name="T2" fmla="*/ 8 w 12"/>
                <a:gd name="T3" fmla="*/ 24 h 27"/>
                <a:gd name="T4" fmla="*/ 2 w 12"/>
                <a:gd name="T5" fmla="*/ 27 h 27"/>
                <a:gd name="T6" fmla="*/ 1 w 12"/>
                <a:gd name="T7" fmla="*/ 20 h 27"/>
                <a:gd name="T8" fmla="*/ 2 w 12"/>
                <a:gd name="T9" fmla="*/ 5 h 27"/>
                <a:gd name="T10" fmla="*/ 4 w 12"/>
                <a:gd name="T11" fmla="*/ 0 h 27"/>
                <a:gd name="T12" fmla="*/ 9 w 12"/>
                <a:gd name="T13" fmla="*/ 3 h 27"/>
                <a:gd name="T14" fmla="*/ 12 w 12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12" y="13"/>
                  </a:moveTo>
                  <a:cubicBezTo>
                    <a:pt x="10" y="16"/>
                    <a:pt x="10" y="20"/>
                    <a:pt x="8" y="24"/>
                  </a:cubicBezTo>
                  <a:cubicBezTo>
                    <a:pt x="7" y="25"/>
                    <a:pt x="4" y="26"/>
                    <a:pt x="2" y="27"/>
                  </a:cubicBezTo>
                  <a:cubicBezTo>
                    <a:pt x="2" y="25"/>
                    <a:pt x="0" y="22"/>
                    <a:pt x="1" y="20"/>
                  </a:cubicBezTo>
                  <a:cubicBezTo>
                    <a:pt x="3" y="15"/>
                    <a:pt x="4" y="11"/>
                    <a:pt x="2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11" y="6"/>
                    <a:pt x="11" y="9"/>
                    <a:pt x="12" y="13"/>
                  </a:cubicBezTo>
                  <a:close/>
                </a:path>
              </a:pathLst>
            </a:custGeom>
            <a:solidFill>
              <a:srgbClr val="53B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95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CBC5B27D-F725-4D03-B0AE-A1A0ACCB2335}"/>
              </a:ext>
            </a:extLst>
          </p:cNvPr>
          <p:cNvSpPr txBox="1"/>
          <p:nvPr/>
        </p:nvSpPr>
        <p:spPr>
          <a:xfrm>
            <a:off x="5506278" y="1301979"/>
            <a:ext cx="590584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Free Template </a:t>
            </a:r>
            <a:r>
              <a:rPr lang="en-US" altLang="ko-KR" sz="48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Test</a:t>
            </a:r>
            <a:endParaRPr lang="ko-KR" altLang="en-US" sz="48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7D063D-8B13-47CC-A556-78850BE47931}"/>
              </a:ext>
            </a:extLst>
          </p:cNvPr>
          <p:cNvSpPr txBox="1"/>
          <p:nvPr/>
        </p:nvSpPr>
        <p:spPr>
          <a:xfrm>
            <a:off x="6093118" y="2205442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Interpretation Of Result</a:t>
            </a:r>
            <a:endParaRPr lang="ko-KR" altLang="en-US" sz="36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8A927F-F30B-4E56-83B5-698B2D6A5DE7}"/>
              </a:ext>
            </a:extLst>
          </p:cNvPr>
          <p:cNvSpPr txBox="1"/>
          <p:nvPr/>
        </p:nvSpPr>
        <p:spPr>
          <a:xfrm>
            <a:off x="401703" y="4812871"/>
            <a:ext cx="474876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6ED441-0A0D-479F-8823-C8E4FE926268}"/>
              </a:ext>
            </a:extLst>
          </p:cNvPr>
          <p:cNvSpPr/>
          <p:nvPr/>
        </p:nvSpPr>
        <p:spPr>
          <a:xfrm>
            <a:off x="941263" y="149816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Positive Result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DFC5CF-685D-402D-BB6B-E1BCCC90E4E7}"/>
              </a:ext>
            </a:extLst>
          </p:cNvPr>
          <p:cNvSpPr/>
          <p:nvPr/>
        </p:nvSpPr>
        <p:spPr>
          <a:xfrm>
            <a:off x="941263" y="260306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Negative </a:t>
            </a:r>
            <a:r>
              <a:rPr lang="en-US" dirty="0" err="1">
                <a:solidFill>
                  <a:schemeClr val="bg1"/>
                </a:solidFill>
              </a:rPr>
              <a:t>Resuit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E84985-16AA-448B-9E9A-273A4FD260F4}"/>
              </a:ext>
            </a:extLst>
          </p:cNvPr>
          <p:cNvSpPr/>
          <p:nvPr/>
        </p:nvSpPr>
        <p:spPr>
          <a:xfrm>
            <a:off x="941263" y="370797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Inconclusive Result</a:t>
            </a:r>
          </a:p>
        </p:txBody>
      </p:sp>
      <p:sp>
        <p:nvSpPr>
          <p:cNvPr id="81" name="직사각형 22">
            <a:extLst>
              <a:ext uri="{FF2B5EF4-FFF2-40B4-BE49-F238E27FC236}">
                <a16:creationId xmlns:a16="http://schemas.microsoft.com/office/drawing/2014/main" id="{83624358-AB2E-46FE-A2C1-AC10A0670F9D}"/>
              </a:ext>
            </a:extLst>
          </p:cNvPr>
          <p:cNvSpPr/>
          <p:nvPr/>
        </p:nvSpPr>
        <p:spPr>
          <a:xfrm>
            <a:off x="1299774" y="1910903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2" name="직사각형 22">
            <a:extLst>
              <a:ext uri="{FF2B5EF4-FFF2-40B4-BE49-F238E27FC236}">
                <a16:creationId xmlns:a16="http://schemas.microsoft.com/office/drawing/2014/main" id="{9D50D0BF-7A9E-4927-85BE-98AFE77DEC7A}"/>
              </a:ext>
            </a:extLst>
          </p:cNvPr>
          <p:cNvSpPr/>
          <p:nvPr/>
        </p:nvSpPr>
        <p:spPr>
          <a:xfrm>
            <a:off x="1299774" y="3027153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3" name="직사각형 22">
            <a:extLst>
              <a:ext uri="{FF2B5EF4-FFF2-40B4-BE49-F238E27FC236}">
                <a16:creationId xmlns:a16="http://schemas.microsoft.com/office/drawing/2014/main" id="{5F6082D3-8446-4653-8FBB-A7B1DED2CDF4}"/>
              </a:ext>
            </a:extLst>
          </p:cNvPr>
          <p:cNvSpPr/>
          <p:nvPr/>
        </p:nvSpPr>
        <p:spPr>
          <a:xfrm>
            <a:off x="1299774" y="4143404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41DA1F4C-0831-45B8-877B-3E1CD252ADC2}"/>
              </a:ext>
            </a:extLst>
          </p:cNvPr>
          <p:cNvSpPr txBox="1">
            <a:spLocks/>
          </p:cNvSpPr>
          <p:nvPr/>
        </p:nvSpPr>
        <p:spPr>
          <a:xfrm>
            <a:off x="527494" y="5554997"/>
            <a:ext cx="4622976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78" y="3503622"/>
            <a:ext cx="3135191" cy="31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6DB736-5935-4F17-8D2B-18219CCCDDF8}"/>
              </a:ext>
            </a:extLst>
          </p:cNvPr>
          <p:cNvGrpSpPr/>
          <p:nvPr/>
        </p:nvGrpSpPr>
        <p:grpSpPr>
          <a:xfrm>
            <a:off x="8130688" y="1556890"/>
            <a:ext cx="3328826" cy="4846161"/>
            <a:chOff x="8130688" y="1556890"/>
            <a:chExt cx="3328826" cy="4846161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B7525CB0-C6D9-4258-86F2-F633B07B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688" y="1841330"/>
              <a:ext cx="3328826" cy="4561721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B922C6-C315-4148-95EB-EE9CFE40C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945" y="2191312"/>
              <a:ext cx="2724311" cy="3770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65FFC501-4F09-4F7C-AC3B-8882CDFCA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040" y="2171424"/>
              <a:ext cx="2760098" cy="3810049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78A2EBE-8314-4244-8EAB-6B415D69E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98" y="3324975"/>
              <a:ext cx="1764666" cy="2410122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DE234C-D3A7-4AAC-A1F2-F746549ED40B}"/>
                </a:ext>
              </a:extLst>
            </p:cNvPr>
            <p:cNvSpPr/>
            <p:nvPr/>
          </p:nvSpPr>
          <p:spPr>
            <a:xfrm>
              <a:off x="9037467" y="1556890"/>
              <a:ext cx="1515276" cy="84123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hevron 2">
              <a:extLst>
                <a:ext uri="{FF2B5EF4-FFF2-40B4-BE49-F238E27FC236}">
                  <a16:creationId xmlns:a16="http://schemas.microsoft.com/office/drawing/2014/main" id="{A5FCB368-9CD1-48C8-9F6E-9031B75DF192}"/>
                </a:ext>
              </a:extLst>
            </p:cNvPr>
            <p:cNvSpPr/>
            <p:nvPr/>
          </p:nvSpPr>
          <p:spPr>
            <a:xfrm rot="5400000">
              <a:off x="8610212" y="3263796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2">
              <a:extLst>
                <a:ext uri="{FF2B5EF4-FFF2-40B4-BE49-F238E27FC236}">
                  <a16:creationId xmlns:a16="http://schemas.microsoft.com/office/drawing/2014/main" id="{BECAEC80-B885-492D-A453-ECFA8EB52C3B}"/>
                </a:ext>
              </a:extLst>
            </p:cNvPr>
            <p:cNvSpPr/>
            <p:nvPr/>
          </p:nvSpPr>
          <p:spPr>
            <a:xfrm rot="5400000">
              <a:off x="8616757" y="3920700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2">
              <a:extLst>
                <a:ext uri="{FF2B5EF4-FFF2-40B4-BE49-F238E27FC236}">
                  <a16:creationId xmlns:a16="http://schemas.microsoft.com/office/drawing/2014/main" id="{07A57DC6-DE7B-41BE-A279-A25C4448E706}"/>
                </a:ext>
              </a:extLst>
            </p:cNvPr>
            <p:cNvSpPr/>
            <p:nvPr/>
          </p:nvSpPr>
          <p:spPr>
            <a:xfrm rot="5400000">
              <a:off x="8623301" y="4577602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2">
              <a:extLst>
                <a:ext uri="{FF2B5EF4-FFF2-40B4-BE49-F238E27FC236}">
                  <a16:creationId xmlns:a16="http://schemas.microsoft.com/office/drawing/2014/main" id="{69BE7565-6C56-46A4-9EEB-C78DA869AE8E}"/>
                </a:ext>
              </a:extLst>
            </p:cNvPr>
            <p:cNvSpPr/>
            <p:nvPr/>
          </p:nvSpPr>
          <p:spPr>
            <a:xfrm rot="5400000">
              <a:off x="8629845" y="5234505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B5967B2-8431-4FD9-9C46-A69027F18B92}"/>
              </a:ext>
            </a:extLst>
          </p:cNvPr>
          <p:cNvGrpSpPr/>
          <p:nvPr/>
        </p:nvGrpSpPr>
        <p:grpSpPr>
          <a:xfrm>
            <a:off x="5565548" y="1729572"/>
            <a:ext cx="1687379" cy="1633073"/>
            <a:chOff x="8155430" y="3750289"/>
            <a:chExt cx="2089556" cy="2022306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4CC0A745-D702-4D7A-B64E-C361C576EFA2}"/>
                </a:ext>
              </a:extLst>
            </p:cNvPr>
            <p:cNvSpPr/>
            <p:nvPr/>
          </p:nvSpPr>
          <p:spPr>
            <a:xfrm>
              <a:off x="8181798" y="3750289"/>
              <a:ext cx="1661861" cy="1810126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1A62BFD2-F597-403B-82A6-867D3A0EE4C5}"/>
                </a:ext>
              </a:extLst>
            </p:cNvPr>
            <p:cNvSpPr/>
            <p:nvPr/>
          </p:nvSpPr>
          <p:spPr>
            <a:xfrm>
              <a:off x="8155430" y="5180594"/>
              <a:ext cx="2089556" cy="592001"/>
            </a:xfrm>
            <a:custGeom>
              <a:avLst/>
              <a:gdLst>
                <a:gd name="connsiteX0" fmla="*/ 635355 w 2142989"/>
                <a:gd name="connsiteY0" fmla="*/ 0 h 607139"/>
                <a:gd name="connsiteX1" fmla="*/ 622207 w 2142989"/>
                <a:gd name="connsiteY1" fmla="*/ 57115 h 607139"/>
                <a:gd name="connsiteX2" fmla="*/ 809166 w 2142989"/>
                <a:gd name="connsiteY2" fmla="*/ 130666 h 607139"/>
                <a:gd name="connsiteX3" fmla="*/ 976812 w 2142989"/>
                <a:gd name="connsiteY3" fmla="*/ 147513 h 607139"/>
                <a:gd name="connsiteX4" fmla="*/ 1126791 w 2142989"/>
                <a:gd name="connsiteY4" fmla="*/ 149979 h 607139"/>
                <a:gd name="connsiteX5" fmla="*/ 1364291 w 2142989"/>
                <a:gd name="connsiteY5" fmla="*/ 113819 h 607139"/>
                <a:gd name="connsiteX6" fmla="*/ 1453046 w 2142989"/>
                <a:gd name="connsiteY6" fmla="*/ 72319 h 607139"/>
                <a:gd name="connsiteX7" fmla="*/ 1408668 w 2142989"/>
                <a:gd name="connsiteY7" fmla="*/ 36159 h 607139"/>
                <a:gd name="connsiteX8" fmla="*/ 1400861 w 2142989"/>
                <a:gd name="connsiteY8" fmla="*/ 19312 h 607139"/>
                <a:gd name="connsiteX9" fmla="*/ 1551661 w 2142989"/>
                <a:gd name="connsiteY9" fmla="*/ 43555 h 607139"/>
                <a:gd name="connsiteX10" fmla="*/ 1809706 w 2142989"/>
                <a:gd name="connsiteY10" fmla="*/ 115874 h 607139"/>
                <a:gd name="connsiteX11" fmla="*/ 2023785 w 2142989"/>
                <a:gd name="connsiteY11" fmla="*/ 251471 h 607139"/>
                <a:gd name="connsiteX12" fmla="*/ 2111717 w 2142989"/>
                <a:gd name="connsiteY12" fmla="*/ 429390 h 607139"/>
                <a:gd name="connsiteX13" fmla="*/ 2142535 w 2142989"/>
                <a:gd name="connsiteY13" fmla="*/ 602841 h 607139"/>
                <a:gd name="connsiteX14" fmla="*/ 2142989 w 2142989"/>
                <a:gd name="connsiteY14" fmla="*/ 607139 h 607139"/>
                <a:gd name="connsiteX15" fmla="*/ 0 w 2142989"/>
                <a:gd name="connsiteY15" fmla="*/ 607139 h 607139"/>
                <a:gd name="connsiteX16" fmla="*/ 8733 w 2142989"/>
                <a:gd name="connsiteY16" fmla="*/ 569917 h 607139"/>
                <a:gd name="connsiteX17" fmla="*/ 88859 w 2142989"/>
                <a:gd name="connsiteY17" fmla="*/ 375562 h 607139"/>
                <a:gd name="connsiteX18" fmla="*/ 105706 w 2142989"/>
                <a:gd name="connsiteY18" fmla="*/ 354196 h 607139"/>
                <a:gd name="connsiteX19" fmla="*/ 271298 w 2142989"/>
                <a:gd name="connsiteY19" fmla="*/ 192301 h 607139"/>
                <a:gd name="connsiteX20" fmla="*/ 303759 w 2142989"/>
                <a:gd name="connsiteY20" fmla="*/ 158197 h 607139"/>
                <a:gd name="connsiteX21" fmla="*/ 364572 w 2142989"/>
                <a:gd name="connsiteY21" fmla="*/ 103957 h 607139"/>
                <a:gd name="connsiteX22" fmla="*/ 635355 w 2142989"/>
                <a:gd name="connsiteY22" fmla="*/ 0 h 60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2989" h="607139">
                  <a:moveTo>
                    <a:pt x="635355" y="0"/>
                  </a:moveTo>
                  <a:cubicBezTo>
                    <a:pt x="557285" y="36159"/>
                    <a:pt x="603716" y="44377"/>
                    <a:pt x="622207" y="57115"/>
                  </a:cubicBezTo>
                  <a:cubicBezTo>
                    <a:pt x="697811" y="108067"/>
                    <a:pt x="800127" y="127379"/>
                    <a:pt x="809166" y="130666"/>
                  </a:cubicBezTo>
                  <a:cubicBezTo>
                    <a:pt x="856419" y="147513"/>
                    <a:pt x="927505" y="141761"/>
                    <a:pt x="976812" y="147513"/>
                  </a:cubicBezTo>
                  <a:cubicBezTo>
                    <a:pt x="1026531" y="153266"/>
                    <a:pt x="1077072" y="152855"/>
                    <a:pt x="1126791" y="149979"/>
                  </a:cubicBezTo>
                  <a:cubicBezTo>
                    <a:pt x="1206917" y="145458"/>
                    <a:pt x="1287453" y="140117"/>
                    <a:pt x="1364291" y="113819"/>
                  </a:cubicBezTo>
                  <a:cubicBezTo>
                    <a:pt x="1394698" y="103547"/>
                    <a:pt x="1424283" y="90809"/>
                    <a:pt x="1453046" y="72319"/>
                  </a:cubicBezTo>
                  <a:cubicBezTo>
                    <a:pt x="1437432" y="59581"/>
                    <a:pt x="1421407" y="50130"/>
                    <a:pt x="1408668" y="36159"/>
                  </a:cubicBezTo>
                  <a:cubicBezTo>
                    <a:pt x="1404560" y="31640"/>
                    <a:pt x="1396342" y="27941"/>
                    <a:pt x="1400861" y="19312"/>
                  </a:cubicBezTo>
                  <a:cubicBezTo>
                    <a:pt x="1438664" y="26298"/>
                    <a:pt x="1514270" y="34926"/>
                    <a:pt x="1551661" y="43555"/>
                  </a:cubicBezTo>
                  <a:cubicBezTo>
                    <a:pt x="1639593" y="60813"/>
                    <a:pt x="1726294" y="82180"/>
                    <a:pt x="1809706" y="115874"/>
                  </a:cubicBezTo>
                  <a:cubicBezTo>
                    <a:pt x="1889421" y="147923"/>
                    <a:pt x="1962973" y="189424"/>
                    <a:pt x="2023785" y="251471"/>
                  </a:cubicBezTo>
                  <a:cubicBezTo>
                    <a:pt x="2072681" y="301601"/>
                    <a:pt x="2098159" y="361181"/>
                    <a:pt x="2111717" y="429390"/>
                  </a:cubicBezTo>
                  <a:cubicBezTo>
                    <a:pt x="2123223" y="487122"/>
                    <a:pt x="2133906" y="544853"/>
                    <a:pt x="2142535" y="602841"/>
                  </a:cubicBezTo>
                  <a:lnTo>
                    <a:pt x="2142989" y="607139"/>
                  </a:lnTo>
                  <a:lnTo>
                    <a:pt x="0" y="607139"/>
                  </a:lnTo>
                  <a:lnTo>
                    <a:pt x="8733" y="569917"/>
                  </a:lnTo>
                  <a:cubicBezTo>
                    <a:pt x="27634" y="502119"/>
                    <a:pt x="53110" y="436786"/>
                    <a:pt x="88859" y="375562"/>
                  </a:cubicBezTo>
                  <a:cubicBezTo>
                    <a:pt x="93379" y="367755"/>
                    <a:pt x="99132" y="360360"/>
                    <a:pt x="105706" y="354196"/>
                  </a:cubicBezTo>
                  <a:cubicBezTo>
                    <a:pt x="160766" y="300367"/>
                    <a:pt x="216238" y="246540"/>
                    <a:pt x="271298" y="192301"/>
                  </a:cubicBezTo>
                  <a:cubicBezTo>
                    <a:pt x="279105" y="178330"/>
                    <a:pt x="292255" y="168469"/>
                    <a:pt x="303759" y="158197"/>
                  </a:cubicBezTo>
                  <a:cubicBezTo>
                    <a:pt x="323893" y="139705"/>
                    <a:pt x="344849" y="122448"/>
                    <a:pt x="364572" y="103957"/>
                  </a:cubicBezTo>
                  <a:cubicBezTo>
                    <a:pt x="371969" y="98206"/>
                    <a:pt x="522769" y="27119"/>
                    <a:pt x="635355" y="0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89A72AD2-87BA-4721-BB8B-705A757C1311}"/>
                </a:ext>
              </a:extLst>
            </p:cNvPr>
            <p:cNvSpPr/>
            <p:nvPr/>
          </p:nvSpPr>
          <p:spPr>
            <a:xfrm>
              <a:off x="8497851" y="4083513"/>
              <a:ext cx="1081607" cy="160111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6ADF1F4-243C-48F3-9249-1904ACFE94AB}"/>
                </a:ext>
              </a:extLst>
            </p:cNvPr>
            <p:cNvSpPr/>
            <p:nvPr/>
          </p:nvSpPr>
          <p:spPr>
            <a:xfrm>
              <a:off x="8899589" y="4812675"/>
              <a:ext cx="285667" cy="210511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AAF78F2C-8417-4BBA-9BBF-2DD27CC1CBF4}"/>
                </a:ext>
              </a:extLst>
            </p:cNvPr>
            <p:cNvGrpSpPr/>
            <p:nvPr/>
          </p:nvGrpSpPr>
          <p:grpSpPr>
            <a:xfrm>
              <a:off x="8531045" y="4944749"/>
              <a:ext cx="372272" cy="595973"/>
              <a:chOff x="8173311" y="5031951"/>
              <a:chExt cx="372272" cy="595973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BE6DF98-8E3A-4918-B8F3-9A2032270888}"/>
                  </a:ext>
                </a:extLst>
              </p:cNvPr>
              <p:cNvSpPr/>
              <p:nvPr/>
            </p:nvSpPr>
            <p:spPr>
              <a:xfrm>
                <a:off x="8173311" y="526204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88C2E53-A2DF-4420-84B5-3638199067CB}"/>
                  </a:ext>
                </a:extLst>
              </p:cNvPr>
              <p:cNvSpPr/>
              <p:nvPr/>
            </p:nvSpPr>
            <p:spPr>
              <a:xfrm>
                <a:off x="8193193" y="5031951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DA48A13D-2B4E-4BEB-A4BA-8AF19944A003}"/>
                  </a:ext>
                </a:extLst>
              </p:cNvPr>
              <p:cNvSpPr/>
              <p:nvPr/>
            </p:nvSpPr>
            <p:spPr>
              <a:xfrm>
                <a:off x="8331192" y="537389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CDF8815D-43E5-406D-A40A-D72E513E2497}"/>
                </a:ext>
              </a:extLst>
            </p:cNvPr>
            <p:cNvSpPr/>
            <p:nvPr/>
          </p:nvSpPr>
          <p:spPr>
            <a:xfrm>
              <a:off x="8957242" y="4942606"/>
              <a:ext cx="334660" cy="363324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C6F1BAF-D498-4C59-98FC-8D180E8FDE46}"/>
                </a:ext>
              </a:extLst>
            </p:cNvPr>
            <p:cNvSpPr/>
            <p:nvPr/>
          </p:nvSpPr>
          <p:spPr>
            <a:xfrm>
              <a:off x="8952834" y="4932180"/>
              <a:ext cx="227171" cy="9137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B0FDD03-505A-467E-9CB1-A46890D52BD8}"/>
                </a:ext>
              </a:extLst>
            </p:cNvPr>
            <p:cNvSpPr/>
            <p:nvPr/>
          </p:nvSpPr>
          <p:spPr>
            <a:xfrm>
              <a:off x="8923987" y="4812345"/>
              <a:ext cx="202731" cy="48641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7C273F7A-AAE8-45EF-9405-7F8ABB8555D9}"/>
                </a:ext>
              </a:extLst>
            </p:cNvPr>
            <p:cNvSpPr/>
            <p:nvPr/>
          </p:nvSpPr>
          <p:spPr>
            <a:xfrm>
              <a:off x="8668771" y="4544237"/>
              <a:ext cx="155854" cy="41786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E971686-F602-4E05-A0F1-9C1B1CA91086}"/>
                </a:ext>
              </a:extLst>
            </p:cNvPr>
            <p:cNvSpPr/>
            <p:nvPr/>
          </p:nvSpPr>
          <p:spPr>
            <a:xfrm>
              <a:off x="8659957" y="4417033"/>
              <a:ext cx="127408" cy="41981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93FAB0C-3AC2-4B6E-8C4A-A0CEC027CDF4}"/>
                </a:ext>
              </a:extLst>
            </p:cNvPr>
            <p:cNvSpPr/>
            <p:nvPr/>
          </p:nvSpPr>
          <p:spPr>
            <a:xfrm>
              <a:off x="8998909" y="4930275"/>
              <a:ext cx="145838" cy="58177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6C0E5F3-C26C-445A-9A96-781D59D8F3DA}"/>
                </a:ext>
              </a:extLst>
            </p:cNvPr>
            <p:cNvSpPr/>
            <p:nvPr/>
          </p:nvSpPr>
          <p:spPr>
            <a:xfrm>
              <a:off x="9141653" y="4429769"/>
              <a:ext cx="142122" cy="58457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492B2471-10FA-4D74-B3A8-7E6788BE664C}"/>
                </a:ext>
              </a:extLst>
            </p:cNvPr>
            <p:cNvSpPr/>
            <p:nvPr/>
          </p:nvSpPr>
          <p:spPr>
            <a:xfrm>
              <a:off x="9133642" y="4329605"/>
              <a:ext cx="107262" cy="49257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100AEDB5-2F6A-4E98-A042-92215713BE4B}"/>
                </a:ext>
              </a:extLst>
            </p:cNvPr>
            <p:cNvGrpSpPr/>
            <p:nvPr/>
          </p:nvGrpSpPr>
          <p:grpSpPr>
            <a:xfrm flipH="1">
              <a:off x="9387820" y="4896755"/>
              <a:ext cx="372272" cy="595973"/>
              <a:chOff x="8173311" y="5031951"/>
              <a:chExt cx="372272" cy="595973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744020A-BC99-4EEE-B574-BD26904B3766}"/>
                  </a:ext>
                </a:extLst>
              </p:cNvPr>
              <p:cNvSpPr/>
              <p:nvPr/>
            </p:nvSpPr>
            <p:spPr>
              <a:xfrm>
                <a:off x="8173311" y="526204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818F9E2A-0AE4-4309-BF3A-54C6C12BC580}"/>
                  </a:ext>
                </a:extLst>
              </p:cNvPr>
              <p:cNvSpPr/>
              <p:nvPr/>
            </p:nvSpPr>
            <p:spPr>
              <a:xfrm>
                <a:off x="8193193" y="5031951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576B1F9-C4EB-47EC-86C2-98E46A66A8AD}"/>
                  </a:ext>
                </a:extLst>
              </p:cNvPr>
              <p:cNvSpPr/>
              <p:nvPr/>
            </p:nvSpPr>
            <p:spPr>
              <a:xfrm>
                <a:off x="8331192" y="537389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946062E5-CD7A-4FFC-8952-6966C868C4ED}"/>
              </a:ext>
            </a:extLst>
          </p:cNvPr>
          <p:cNvGrpSpPr/>
          <p:nvPr/>
        </p:nvGrpSpPr>
        <p:grpSpPr>
          <a:xfrm>
            <a:off x="963083" y="1729572"/>
            <a:ext cx="1687379" cy="1633073"/>
            <a:chOff x="5646206" y="1747909"/>
            <a:chExt cx="1687379" cy="1633073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D730158A-BF4A-4F72-95E8-7049C2F5A77A}"/>
                </a:ext>
              </a:extLst>
            </p:cNvPr>
            <p:cNvGrpSpPr/>
            <p:nvPr/>
          </p:nvGrpSpPr>
          <p:grpSpPr>
            <a:xfrm>
              <a:off x="5646206" y="1747909"/>
              <a:ext cx="1687379" cy="1633073"/>
              <a:chOff x="5646206" y="1747909"/>
              <a:chExt cx="1687379" cy="1633073"/>
            </a:xfrm>
          </p:grpSpPr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8EEF98E2-2D9F-4A31-804A-F60A67B1BB24}"/>
                  </a:ext>
                </a:extLst>
              </p:cNvPr>
              <p:cNvSpPr/>
              <p:nvPr/>
            </p:nvSpPr>
            <p:spPr>
              <a:xfrm>
                <a:off x="5667499" y="1747909"/>
                <a:ext cx="1342002" cy="1461732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DD0F564-BDAE-4992-A3D8-79835A1108AE}"/>
                  </a:ext>
                </a:extLst>
              </p:cNvPr>
              <p:cNvSpPr/>
              <p:nvPr/>
            </p:nvSpPr>
            <p:spPr>
              <a:xfrm>
                <a:off x="5646206" y="2902924"/>
                <a:ext cx="1687379" cy="478058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7812B5D7-DDD1-41EB-BF1B-33DDBA6BD5B2}"/>
                  </a:ext>
                </a:extLst>
              </p:cNvPr>
              <p:cNvSpPr/>
              <p:nvPr/>
            </p:nvSpPr>
            <p:spPr>
              <a:xfrm>
                <a:off x="5922723" y="2016998"/>
                <a:ext cx="873430" cy="1292946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0F2BA7F-ADA5-4004-83DC-DD18C41DCED0}"/>
                  </a:ext>
                </a:extLst>
              </p:cNvPr>
              <p:cNvSpPr/>
              <p:nvPr/>
            </p:nvSpPr>
            <p:spPr>
              <a:xfrm>
                <a:off x="6293691" y="2710741"/>
                <a:ext cx="270248" cy="29339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813A54AB-C700-4EC7-A78A-7DAE7EC14BD2}"/>
                  </a:ext>
                </a:extLst>
              </p:cNvPr>
              <p:cNvSpPr/>
              <p:nvPr/>
            </p:nvSpPr>
            <p:spPr>
              <a:xfrm>
                <a:off x="6060742" y="2389045"/>
                <a:ext cx="125856" cy="33744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710EDA09-5E76-496A-BB7A-FDAFFD8DAF38}"/>
                  </a:ext>
                </a:extLst>
              </p:cNvPr>
              <p:cNvSpPr/>
              <p:nvPr/>
            </p:nvSpPr>
            <p:spPr>
              <a:xfrm>
                <a:off x="6053620" y="2286324"/>
                <a:ext cx="102886" cy="33901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5D9FE2E-48E3-4C32-8733-04E2B68912E1}"/>
                  </a:ext>
                </a:extLst>
              </p:cNvPr>
              <p:cNvSpPr/>
              <p:nvPr/>
            </p:nvSpPr>
            <p:spPr>
              <a:xfrm>
                <a:off x="6442599" y="2296605"/>
                <a:ext cx="114768" cy="47206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6F7ED41D-6611-4E7A-9321-5ABE51D5066E}"/>
                  </a:ext>
                </a:extLst>
              </p:cNvPr>
              <p:cNvSpPr/>
              <p:nvPr/>
            </p:nvSpPr>
            <p:spPr>
              <a:xfrm>
                <a:off x="6436162" y="2215726"/>
                <a:ext cx="86617" cy="3977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FF69B4C-9314-425A-A2D3-AA8791BF8F58}"/>
                  </a:ext>
                </a:extLst>
              </p:cNvPr>
              <p:cNvSpPr/>
              <p:nvPr/>
            </p:nvSpPr>
            <p:spPr>
              <a:xfrm>
                <a:off x="6263737" y="2641537"/>
                <a:ext cx="205161" cy="93728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  <a:gd name="connsiteX0" fmla="*/ 182999 w 245308"/>
                  <a:gd name="connsiteY0" fmla="*/ 4988 h 185310"/>
                  <a:gd name="connsiteX1" fmla="*/ 169237 w 245308"/>
                  <a:gd name="connsiteY1" fmla="*/ 7397 h 185310"/>
                  <a:gd name="connsiteX2" fmla="*/ 68035 w 245308"/>
                  <a:gd name="connsiteY2" fmla="*/ 89079 h 185310"/>
                  <a:gd name="connsiteX3" fmla="*/ 21640 w 245308"/>
                  <a:gd name="connsiteY3" fmla="*/ 38361 h 185310"/>
                  <a:gd name="connsiteX4" fmla="*/ 21640 w 245308"/>
                  <a:gd name="connsiteY4" fmla="*/ 38361 h 185310"/>
                  <a:gd name="connsiteX5" fmla="*/ 4437 w 245308"/>
                  <a:gd name="connsiteY5" fmla="*/ 114740 h 185310"/>
                  <a:gd name="connsiteX6" fmla="*/ 56045 w 245308"/>
                  <a:gd name="connsiteY6" fmla="*/ 170476 h 185310"/>
                  <a:gd name="connsiteX7" fmla="*/ 147562 w 245308"/>
                  <a:gd name="connsiteY7" fmla="*/ 182861 h 185310"/>
                  <a:gd name="connsiteX8" fmla="*/ 241143 w 245308"/>
                  <a:gd name="connsiteY8" fmla="*/ 111299 h 185310"/>
                  <a:gd name="connsiteX9" fmla="*/ 241143 w 245308"/>
                  <a:gd name="connsiteY9" fmla="*/ 111299 h 185310"/>
                  <a:gd name="connsiteX10" fmla="*/ 243207 w 245308"/>
                  <a:gd name="connsiteY10" fmla="*/ 106827 h 185310"/>
                  <a:gd name="connsiteX11" fmla="*/ 182999 w 245308"/>
                  <a:gd name="connsiteY11" fmla="*/ 4988 h 185310"/>
                  <a:gd name="connsiteX0" fmla="*/ 178561 w 240870"/>
                  <a:gd name="connsiteY0" fmla="*/ 4988 h 185310"/>
                  <a:gd name="connsiteX1" fmla="*/ 164799 w 240870"/>
                  <a:gd name="connsiteY1" fmla="*/ 7397 h 185310"/>
                  <a:gd name="connsiteX2" fmla="*/ 63597 w 240870"/>
                  <a:gd name="connsiteY2" fmla="*/ 89079 h 185310"/>
                  <a:gd name="connsiteX3" fmla="*/ 17202 w 240870"/>
                  <a:gd name="connsiteY3" fmla="*/ 38361 h 185310"/>
                  <a:gd name="connsiteX4" fmla="*/ -1 w 240870"/>
                  <a:gd name="connsiteY4" fmla="*/ 114740 h 185310"/>
                  <a:gd name="connsiteX5" fmla="*/ 51607 w 240870"/>
                  <a:gd name="connsiteY5" fmla="*/ 170476 h 185310"/>
                  <a:gd name="connsiteX6" fmla="*/ 143124 w 240870"/>
                  <a:gd name="connsiteY6" fmla="*/ 182861 h 185310"/>
                  <a:gd name="connsiteX7" fmla="*/ 236705 w 240870"/>
                  <a:gd name="connsiteY7" fmla="*/ 111299 h 185310"/>
                  <a:gd name="connsiteX8" fmla="*/ 236705 w 240870"/>
                  <a:gd name="connsiteY8" fmla="*/ 111299 h 185310"/>
                  <a:gd name="connsiteX9" fmla="*/ 238769 w 240870"/>
                  <a:gd name="connsiteY9" fmla="*/ 106827 h 185310"/>
                  <a:gd name="connsiteX10" fmla="*/ 178561 w 240870"/>
                  <a:gd name="connsiteY10" fmla="*/ 4988 h 185310"/>
                  <a:gd name="connsiteX0" fmla="*/ 178562 w 240871"/>
                  <a:gd name="connsiteY0" fmla="*/ 4988 h 185310"/>
                  <a:gd name="connsiteX1" fmla="*/ 164800 w 240871"/>
                  <a:gd name="connsiteY1" fmla="*/ 7397 h 185310"/>
                  <a:gd name="connsiteX2" fmla="*/ 63598 w 240871"/>
                  <a:gd name="connsiteY2" fmla="*/ 89079 h 185310"/>
                  <a:gd name="connsiteX3" fmla="*/ 0 w 240871"/>
                  <a:gd name="connsiteY3" fmla="*/ 114740 h 185310"/>
                  <a:gd name="connsiteX4" fmla="*/ 51608 w 240871"/>
                  <a:gd name="connsiteY4" fmla="*/ 170476 h 185310"/>
                  <a:gd name="connsiteX5" fmla="*/ 143125 w 240871"/>
                  <a:gd name="connsiteY5" fmla="*/ 182861 h 185310"/>
                  <a:gd name="connsiteX6" fmla="*/ 236706 w 240871"/>
                  <a:gd name="connsiteY6" fmla="*/ 111299 h 185310"/>
                  <a:gd name="connsiteX7" fmla="*/ 236706 w 240871"/>
                  <a:gd name="connsiteY7" fmla="*/ 111299 h 185310"/>
                  <a:gd name="connsiteX8" fmla="*/ 238770 w 240871"/>
                  <a:gd name="connsiteY8" fmla="*/ 106827 h 185310"/>
                  <a:gd name="connsiteX9" fmla="*/ 178562 w 240871"/>
                  <a:gd name="connsiteY9" fmla="*/ 4988 h 185310"/>
                  <a:gd name="connsiteX0" fmla="*/ 178562 w 240871"/>
                  <a:gd name="connsiteY0" fmla="*/ 93 h 180415"/>
                  <a:gd name="connsiteX1" fmla="*/ 63598 w 240871"/>
                  <a:gd name="connsiteY1" fmla="*/ 84184 h 180415"/>
                  <a:gd name="connsiteX2" fmla="*/ 0 w 240871"/>
                  <a:gd name="connsiteY2" fmla="*/ 109845 h 180415"/>
                  <a:gd name="connsiteX3" fmla="*/ 51608 w 240871"/>
                  <a:gd name="connsiteY3" fmla="*/ 165581 h 180415"/>
                  <a:gd name="connsiteX4" fmla="*/ 143125 w 240871"/>
                  <a:gd name="connsiteY4" fmla="*/ 177966 h 180415"/>
                  <a:gd name="connsiteX5" fmla="*/ 236706 w 240871"/>
                  <a:gd name="connsiteY5" fmla="*/ 106404 h 180415"/>
                  <a:gd name="connsiteX6" fmla="*/ 236706 w 240871"/>
                  <a:gd name="connsiteY6" fmla="*/ 106404 h 180415"/>
                  <a:gd name="connsiteX7" fmla="*/ 238770 w 240871"/>
                  <a:gd name="connsiteY7" fmla="*/ 101932 h 180415"/>
                  <a:gd name="connsiteX8" fmla="*/ 178562 w 240871"/>
                  <a:gd name="connsiteY8" fmla="*/ 93 h 180415"/>
                  <a:gd name="connsiteX0" fmla="*/ 202871 w 243032"/>
                  <a:gd name="connsiteY0" fmla="*/ 636 h 108032"/>
                  <a:gd name="connsiteX1" fmla="*/ 63598 w 243032"/>
                  <a:gd name="connsiteY1" fmla="*/ 11801 h 108032"/>
                  <a:gd name="connsiteX2" fmla="*/ 0 w 243032"/>
                  <a:gd name="connsiteY2" fmla="*/ 37462 h 108032"/>
                  <a:gd name="connsiteX3" fmla="*/ 51608 w 243032"/>
                  <a:gd name="connsiteY3" fmla="*/ 93198 h 108032"/>
                  <a:gd name="connsiteX4" fmla="*/ 143125 w 243032"/>
                  <a:gd name="connsiteY4" fmla="*/ 105583 h 108032"/>
                  <a:gd name="connsiteX5" fmla="*/ 236706 w 243032"/>
                  <a:gd name="connsiteY5" fmla="*/ 34021 h 108032"/>
                  <a:gd name="connsiteX6" fmla="*/ 236706 w 243032"/>
                  <a:gd name="connsiteY6" fmla="*/ 34021 h 108032"/>
                  <a:gd name="connsiteX7" fmla="*/ 238770 w 243032"/>
                  <a:gd name="connsiteY7" fmla="*/ 29549 h 108032"/>
                  <a:gd name="connsiteX8" fmla="*/ 202871 w 243032"/>
                  <a:gd name="connsiteY8" fmla="*/ 636 h 108032"/>
                  <a:gd name="connsiteX0" fmla="*/ 186665 w 226826"/>
                  <a:gd name="connsiteY0" fmla="*/ 720 h 107618"/>
                  <a:gd name="connsiteX1" fmla="*/ 47392 w 226826"/>
                  <a:gd name="connsiteY1" fmla="*/ 11885 h 107618"/>
                  <a:gd name="connsiteX2" fmla="*/ 0 w 226826"/>
                  <a:gd name="connsiteY2" fmla="*/ 45649 h 107618"/>
                  <a:gd name="connsiteX3" fmla="*/ 35402 w 226826"/>
                  <a:gd name="connsiteY3" fmla="*/ 93282 h 107618"/>
                  <a:gd name="connsiteX4" fmla="*/ 126919 w 226826"/>
                  <a:gd name="connsiteY4" fmla="*/ 105667 h 107618"/>
                  <a:gd name="connsiteX5" fmla="*/ 220500 w 226826"/>
                  <a:gd name="connsiteY5" fmla="*/ 34105 h 107618"/>
                  <a:gd name="connsiteX6" fmla="*/ 220500 w 226826"/>
                  <a:gd name="connsiteY6" fmla="*/ 34105 h 107618"/>
                  <a:gd name="connsiteX7" fmla="*/ 222564 w 226826"/>
                  <a:gd name="connsiteY7" fmla="*/ 29633 h 107618"/>
                  <a:gd name="connsiteX8" fmla="*/ 186665 w 226826"/>
                  <a:gd name="connsiteY8" fmla="*/ 720 h 107618"/>
                  <a:gd name="connsiteX0" fmla="*/ 194807 w 234968"/>
                  <a:gd name="connsiteY0" fmla="*/ 0 h 106898"/>
                  <a:gd name="connsiteX1" fmla="*/ 8142 w 234968"/>
                  <a:gd name="connsiteY1" fmla="*/ 44929 h 106898"/>
                  <a:gd name="connsiteX2" fmla="*/ 43544 w 234968"/>
                  <a:gd name="connsiteY2" fmla="*/ 92562 h 106898"/>
                  <a:gd name="connsiteX3" fmla="*/ 135061 w 234968"/>
                  <a:gd name="connsiteY3" fmla="*/ 104947 h 106898"/>
                  <a:gd name="connsiteX4" fmla="*/ 228642 w 234968"/>
                  <a:gd name="connsiteY4" fmla="*/ 33385 h 106898"/>
                  <a:gd name="connsiteX5" fmla="*/ 228642 w 234968"/>
                  <a:gd name="connsiteY5" fmla="*/ 33385 h 106898"/>
                  <a:gd name="connsiteX6" fmla="*/ 230706 w 234968"/>
                  <a:gd name="connsiteY6" fmla="*/ 28913 h 106898"/>
                  <a:gd name="connsiteX7" fmla="*/ 194807 w 234968"/>
                  <a:gd name="connsiteY7" fmla="*/ 0 h 106898"/>
                  <a:gd name="connsiteX0" fmla="*/ 183152 w 223313"/>
                  <a:gd name="connsiteY0" fmla="*/ 0 h 107075"/>
                  <a:gd name="connsiteX1" fmla="*/ 9992 w 223313"/>
                  <a:gd name="connsiteY1" fmla="*/ 36826 h 107075"/>
                  <a:gd name="connsiteX2" fmla="*/ 31889 w 223313"/>
                  <a:gd name="connsiteY2" fmla="*/ 92562 h 107075"/>
                  <a:gd name="connsiteX3" fmla="*/ 123406 w 223313"/>
                  <a:gd name="connsiteY3" fmla="*/ 104947 h 107075"/>
                  <a:gd name="connsiteX4" fmla="*/ 216987 w 223313"/>
                  <a:gd name="connsiteY4" fmla="*/ 33385 h 107075"/>
                  <a:gd name="connsiteX5" fmla="*/ 216987 w 223313"/>
                  <a:gd name="connsiteY5" fmla="*/ 33385 h 107075"/>
                  <a:gd name="connsiteX6" fmla="*/ 219051 w 223313"/>
                  <a:gd name="connsiteY6" fmla="*/ 28913 h 107075"/>
                  <a:gd name="connsiteX7" fmla="*/ 183152 w 223313"/>
                  <a:gd name="connsiteY7" fmla="*/ 0 h 107075"/>
                  <a:gd name="connsiteX0" fmla="*/ 221669 w 221669"/>
                  <a:gd name="connsiteY0" fmla="*/ 52 h 78214"/>
                  <a:gd name="connsiteX1" fmla="*/ 12610 w 221669"/>
                  <a:gd name="connsiteY1" fmla="*/ 7965 h 78214"/>
                  <a:gd name="connsiteX2" fmla="*/ 34507 w 221669"/>
                  <a:gd name="connsiteY2" fmla="*/ 63701 h 78214"/>
                  <a:gd name="connsiteX3" fmla="*/ 126024 w 221669"/>
                  <a:gd name="connsiteY3" fmla="*/ 76086 h 78214"/>
                  <a:gd name="connsiteX4" fmla="*/ 219605 w 221669"/>
                  <a:gd name="connsiteY4" fmla="*/ 4524 h 78214"/>
                  <a:gd name="connsiteX5" fmla="*/ 219605 w 221669"/>
                  <a:gd name="connsiteY5" fmla="*/ 4524 h 78214"/>
                  <a:gd name="connsiteX6" fmla="*/ 221669 w 221669"/>
                  <a:gd name="connsiteY6" fmla="*/ 52 h 78214"/>
                  <a:gd name="connsiteX0" fmla="*/ 221669 w 221669"/>
                  <a:gd name="connsiteY0" fmla="*/ 20458 h 98620"/>
                  <a:gd name="connsiteX1" fmla="*/ 12610 w 221669"/>
                  <a:gd name="connsiteY1" fmla="*/ 28371 h 98620"/>
                  <a:gd name="connsiteX2" fmla="*/ 34507 w 221669"/>
                  <a:gd name="connsiteY2" fmla="*/ 84107 h 98620"/>
                  <a:gd name="connsiteX3" fmla="*/ 126024 w 221669"/>
                  <a:gd name="connsiteY3" fmla="*/ 96492 h 98620"/>
                  <a:gd name="connsiteX4" fmla="*/ 219605 w 221669"/>
                  <a:gd name="connsiteY4" fmla="*/ 24930 h 98620"/>
                  <a:gd name="connsiteX5" fmla="*/ 219605 w 221669"/>
                  <a:gd name="connsiteY5" fmla="*/ 24930 h 98620"/>
                  <a:gd name="connsiteX6" fmla="*/ 221669 w 221669"/>
                  <a:gd name="connsiteY6" fmla="*/ 20458 h 98620"/>
                  <a:gd name="connsiteX0" fmla="*/ 218164 w 218164"/>
                  <a:gd name="connsiteY0" fmla="*/ 21506 h 99668"/>
                  <a:gd name="connsiteX1" fmla="*/ 170059 w 218164"/>
                  <a:gd name="connsiteY1" fmla="*/ 67 h 99668"/>
                  <a:gd name="connsiteX2" fmla="*/ 9105 w 218164"/>
                  <a:gd name="connsiteY2" fmla="*/ 29419 h 99668"/>
                  <a:gd name="connsiteX3" fmla="*/ 31002 w 218164"/>
                  <a:gd name="connsiteY3" fmla="*/ 85155 h 99668"/>
                  <a:gd name="connsiteX4" fmla="*/ 122519 w 218164"/>
                  <a:gd name="connsiteY4" fmla="*/ 97540 h 99668"/>
                  <a:gd name="connsiteX5" fmla="*/ 216100 w 218164"/>
                  <a:gd name="connsiteY5" fmla="*/ 25978 h 99668"/>
                  <a:gd name="connsiteX6" fmla="*/ 216100 w 218164"/>
                  <a:gd name="connsiteY6" fmla="*/ 25978 h 99668"/>
                  <a:gd name="connsiteX7" fmla="*/ 218164 w 218164"/>
                  <a:gd name="connsiteY7" fmla="*/ 21506 h 99668"/>
                  <a:gd name="connsiteX0" fmla="*/ 218164 w 218164"/>
                  <a:gd name="connsiteY0" fmla="*/ 21506 h 99668"/>
                  <a:gd name="connsiteX1" fmla="*/ 170059 w 218164"/>
                  <a:gd name="connsiteY1" fmla="*/ 67 h 99668"/>
                  <a:gd name="connsiteX2" fmla="*/ 9105 w 218164"/>
                  <a:gd name="connsiteY2" fmla="*/ 29419 h 99668"/>
                  <a:gd name="connsiteX3" fmla="*/ 31002 w 218164"/>
                  <a:gd name="connsiteY3" fmla="*/ 85155 h 99668"/>
                  <a:gd name="connsiteX4" fmla="*/ 122519 w 218164"/>
                  <a:gd name="connsiteY4" fmla="*/ 97540 h 99668"/>
                  <a:gd name="connsiteX5" fmla="*/ 216100 w 218164"/>
                  <a:gd name="connsiteY5" fmla="*/ 25978 h 99668"/>
                  <a:gd name="connsiteX6" fmla="*/ 216100 w 218164"/>
                  <a:gd name="connsiteY6" fmla="*/ 25978 h 99668"/>
                  <a:gd name="connsiteX7" fmla="*/ 218164 w 218164"/>
                  <a:gd name="connsiteY7" fmla="*/ 21506 h 9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8164" h="99668">
                    <a:moveTo>
                      <a:pt x="218164" y="21506"/>
                    </a:moveTo>
                    <a:cubicBezTo>
                      <a:pt x="210491" y="17188"/>
                      <a:pt x="204902" y="-1252"/>
                      <a:pt x="170059" y="67"/>
                    </a:cubicBezTo>
                    <a:cubicBezTo>
                      <a:pt x="127113" y="14890"/>
                      <a:pt x="32281" y="15238"/>
                      <a:pt x="9105" y="29419"/>
                    </a:cubicBezTo>
                    <a:cubicBezTo>
                      <a:pt x="-14071" y="43600"/>
                      <a:pt x="12100" y="73802"/>
                      <a:pt x="31002" y="85155"/>
                    </a:cubicBezTo>
                    <a:cubicBezTo>
                      <a:pt x="49904" y="96508"/>
                      <a:pt x="84673" y="103389"/>
                      <a:pt x="122519" y="97540"/>
                    </a:cubicBezTo>
                    <a:cubicBezTo>
                      <a:pt x="165869" y="90659"/>
                      <a:pt x="199929" y="69328"/>
                      <a:pt x="216100" y="25978"/>
                    </a:cubicBezTo>
                    <a:lnTo>
                      <a:pt x="216100" y="25978"/>
                    </a:lnTo>
                    <a:cubicBezTo>
                      <a:pt x="216788" y="24602"/>
                      <a:pt x="217476" y="22882"/>
                      <a:pt x="218164" y="2150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EEE9CAB-580C-49F8-A7E3-AC6DDB20D0D6}"/>
                  </a:ext>
                </a:extLst>
              </p:cNvPr>
              <p:cNvSpPr/>
              <p:nvPr/>
            </p:nvSpPr>
            <p:spPr>
              <a:xfrm>
                <a:off x="6283183" y="2662076"/>
                <a:ext cx="183447" cy="73790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361CD2D-83CB-461D-A469-D671107B5FF7}"/>
                  </a:ext>
                </a:extLst>
              </p:cNvPr>
              <p:cNvSpPr/>
              <p:nvPr/>
            </p:nvSpPr>
            <p:spPr>
              <a:xfrm>
                <a:off x="6320397" y="2660539"/>
                <a:ext cx="117768" cy="46980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9" name="Graphic 123">
                <a:extLst>
                  <a:ext uri="{FF2B5EF4-FFF2-40B4-BE49-F238E27FC236}">
                    <a16:creationId xmlns:a16="http://schemas.microsoft.com/office/drawing/2014/main" id="{E58D4BB6-E4C7-4ED0-BD70-F1FB67978BFF}"/>
                  </a:ext>
                </a:extLst>
              </p:cNvPr>
              <p:cNvGrpSpPr/>
              <p:nvPr/>
            </p:nvGrpSpPr>
            <p:grpSpPr>
              <a:xfrm>
                <a:off x="6055219" y="2653625"/>
                <a:ext cx="349636" cy="146041"/>
                <a:chOff x="5914123" y="5988271"/>
                <a:chExt cx="802104" cy="335035"/>
              </a:xfrm>
              <a:solidFill>
                <a:schemeClr val="accent1"/>
              </a:solidFill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8A4347BB-4173-4023-AD8E-5A28535B18BA}"/>
                    </a:ext>
                  </a:extLst>
                </p:cNvPr>
                <p:cNvSpPr/>
                <p:nvPr/>
              </p:nvSpPr>
              <p:spPr>
                <a:xfrm>
                  <a:off x="5914123" y="5988271"/>
                  <a:ext cx="802104" cy="335035"/>
                </a:xfrm>
                <a:custGeom>
                  <a:avLst/>
                  <a:gdLst>
                    <a:gd name="connsiteX0" fmla="*/ 768054 w 802104"/>
                    <a:gd name="connsiteY0" fmla="*/ 98036 h 335035"/>
                    <a:gd name="connsiteX1" fmla="*/ 65873 w 802104"/>
                    <a:gd name="connsiteY1" fmla="*/ 332506 h 335035"/>
                    <a:gd name="connsiteX2" fmla="*/ 2775 w 802104"/>
                    <a:gd name="connsiteY2" fmla="*/ 301079 h 335035"/>
                    <a:gd name="connsiteX3" fmla="*/ 2530 w 802104"/>
                    <a:gd name="connsiteY3" fmla="*/ 300097 h 335035"/>
                    <a:gd name="connsiteX4" fmla="*/ 33956 w 802104"/>
                    <a:gd name="connsiteY4" fmla="*/ 236999 h 335035"/>
                    <a:gd name="connsiteX5" fmla="*/ 736136 w 802104"/>
                    <a:gd name="connsiteY5" fmla="*/ 2530 h 335035"/>
                    <a:gd name="connsiteX6" fmla="*/ 799234 w 802104"/>
                    <a:gd name="connsiteY6" fmla="*/ 33956 h 335035"/>
                    <a:gd name="connsiteX7" fmla="*/ 799480 w 802104"/>
                    <a:gd name="connsiteY7" fmla="*/ 34938 h 335035"/>
                    <a:gd name="connsiteX8" fmla="*/ 768054 w 802104"/>
                    <a:gd name="connsiteY8" fmla="*/ 98036 h 33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104" h="335035">
                      <a:moveTo>
                        <a:pt x="768054" y="98036"/>
                      </a:moveTo>
                      <a:lnTo>
                        <a:pt x="65873" y="332506"/>
                      </a:lnTo>
                      <a:cubicBezTo>
                        <a:pt x="39848" y="341099"/>
                        <a:pt x="11368" y="327104"/>
                        <a:pt x="2775" y="301079"/>
                      </a:cubicBezTo>
                      <a:lnTo>
                        <a:pt x="2530" y="300097"/>
                      </a:lnTo>
                      <a:cubicBezTo>
                        <a:pt x="-6063" y="274072"/>
                        <a:pt x="7931" y="245592"/>
                        <a:pt x="33956" y="236999"/>
                      </a:cubicBezTo>
                      <a:lnTo>
                        <a:pt x="736136" y="2530"/>
                      </a:lnTo>
                      <a:cubicBezTo>
                        <a:pt x="762161" y="-6063"/>
                        <a:pt x="790641" y="7931"/>
                        <a:pt x="799234" y="33956"/>
                      </a:cubicBezTo>
                      <a:lnTo>
                        <a:pt x="799480" y="34938"/>
                      </a:lnTo>
                      <a:cubicBezTo>
                        <a:pt x="808319" y="60718"/>
                        <a:pt x="794079" y="89198"/>
                        <a:pt x="768054" y="98036"/>
                      </a:cubicBezTo>
                      <a:close/>
                    </a:path>
                  </a:pathLst>
                </a:custGeom>
                <a:solidFill>
                  <a:srgbClr val="87E1E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F7CA178D-1766-49B6-8994-78A26BF1F9DB}"/>
                    </a:ext>
                  </a:extLst>
                </p:cNvPr>
                <p:cNvSpPr/>
                <p:nvPr/>
              </p:nvSpPr>
              <p:spPr>
                <a:xfrm>
                  <a:off x="5962113" y="6021039"/>
                  <a:ext cx="718646" cy="264834"/>
                </a:xfrm>
                <a:custGeom>
                  <a:avLst/>
                  <a:gdLst>
                    <a:gd name="connsiteX0" fmla="*/ 705824 w 718646"/>
                    <a:gd name="connsiteY0" fmla="*/ 36543 h 264834"/>
                    <a:gd name="connsiteX1" fmla="*/ 24758 w 718646"/>
                    <a:gd name="connsiteY1" fmla="*/ 263892 h 264834"/>
                    <a:gd name="connsiteX2" fmla="*/ 943 w 718646"/>
                    <a:gd name="connsiteY2" fmla="*/ 252107 h 264834"/>
                    <a:gd name="connsiteX3" fmla="*/ 943 w 718646"/>
                    <a:gd name="connsiteY3" fmla="*/ 252107 h 264834"/>
                    <a:gd name="connsiteX4" fmla="*/ 12728 w 718646"/>
                    <a:gd name="connsiteY4" fmla="*/ 228292 h 264834"/>
                    <a:gd name="connsiteX5" fmla="*/ 693793 w 718646"/>
                    <a:gd name="connsiteY5" fmla="*/ 943 h 264834"/>
                    <a:gd name="connsiteX6" fmla="*/ 717609 w 718646"/>
                    <a:gd name="connsiteY6" fmla="*/ 12728 h 264834"/>
                    <a:gd name="connsiteX7" fmla="*/ 717609 w 718646"/>
                    <a:gd name="connsiteY7" fmla="*/ 12728 h 264834"/>
                    <a:gd name="connsiteX8" fmla="*/ 705824 w 718646"/>
                    <a:gd name="connsiteY8" fmla="*/ 36543 h 26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646" h="264834">
                      <a:moveTo>
                        <a:pt x="705824" y="36543"/>
                      </a:moveTo>
                      <a:lnTo>
                        <a:pt x="24758" y="263892"/>
                      </a:lnTo>
                      <a:cubicBezTo>
                        <a:pt x="14937" y="267084"/>
                        <a:pt x="4380" y="261928"/>
                        <a:pt x="943" y="252107"/>
                      </a:cubicBezTo>
                      <a:lnTo>
                        <a:pt x="943" y="252107"/>
                      </a:lnTo>
                      <a:cubicBezTo>
                        <a:pt x="-2249" y="242287"/>
                        <a:pt x="2907" y="231729"/>
                        <a:pt x="12728" y="228292"/>
                      </a:cubicBezTo>
                      <a:lnTo>
                        <a:pt x="693793" y="943"/>
                      </a:lnTo>
                      <a:cubicBezTo>
                        <a:pt x="703614" y="-2249"/>
                        <a:pt x="714172" y="2907"/>
                        <a:pt x="717609" y="12728"/>
                      </a:cubicBezTo>
                      <a:lnTo>
                        <a:pt x="717609" y="12728"/>
                      </a:lnTo>
                      <a:cubicBezTo>
                        <a:pt x="721046" y="22548"/>
                        <a:pt x="715645" y="33106"/>
                        <a:pt x="705824" y="36543"/>
                      </a:cubicBezTo>
                      <a:close/>
                    </a:path>
                  </a:pathLst>
                </a:custGeom>
                <a:solidFill>
                  <a:srgbClr val="9ED7DB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59E9A448-D84E-4ECF-931E-D27C91FD21C0}"/>
                    </a:ext>
                  </a:extLst>
                </p:cNvPr>
                <p:cNvSpPr/>
                <p:nvPr/>
              </p:nvSpPr>
              <p:spPr>
                <a:xfrm>
                  <a:off x="6091501" y="6021039"/>
                  <a:ext cx="588767" cy="221623"/>
                </a:xfrm>
                <a:custGeom>
                  <a:avLst/>
                  <a:gdLst>
                    <a:gd name="connsiteX0" fmla="*/ 575945 w 588767"/>
                    <a:gd name="connsiteY0" fmla="*/ 36543 h 221623"/>
                    <a:gd name="connsiteX1" fmla="*/ 24758 w 588767"/>
                    <a:gd name="connsiteY1" fmla="*/ 220681 h 221623"/>
                    <a:gd name="connsiteX2" fmla="*/ 943 w 588767"/>
                    <a:gd name="connsiteY2" fmla="*/ 208896 h 221623"/>
                    <a:gd name="connsiteX3" fmla="*/ 943 w 588767"/>
                    <a:gd name="connsiteY3" fmla="*/ 208896 h 221623"/>
                    <a:gd name="connsiteX4" fmla="*/ 12728 w 588767"/>
                    <a:gd name="connsiteY4" fmla="*/ 185081 h 221623"/>
                    <a:gd name="connsiteX5" fmla="*/ 563915 w 588767"/>
                    <a:gd name="connsiteY5" fmla="*/ 943 h 221623"/>
                    <a:gd name="connsiteX6" fmla="*/ 587730 w 588767"/>
                    <a:gd name="connsiteY6" fmla="*/ 12728 h 221623"/>
                    <a:gd name="connsiteX7" fmla="*/ 587730 w 588767"/>
                    <a:gd name="connsiteY7" fmla="*/ 12728 h 221623"/>
                    <a:gd name="connsiteX8" fmla="*/ 575945 w 588767"/>
                    <a:gd name="connsiteY8" fmla="*/ 36543 h 22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8767" h="221623">
                      <a:moveTo>
                        <a:pt x="575945" y="36543"/>
                      </a:moveTo>
                      <a:lnTo>
                        <a:pt x="24758" y="220681"/>
                      </a:lnTo>
                      <a:cubicBezTo>
                        <a:pt x="14937" y="223873"/>
                        <a:pt x="4380" y="218717"/>
                        <a:pt x="943" y="208896"/>
                      </a:cubicBezTo>
                      <a:lnTo>
                        <a:pt x="943" y="208896"/>
                      </a:lnTo>
                      <a:cubicBezTo>
                        <a:pt x="-2249" y="199076"/>
                        <a:pt x="2907" y="188518"/>
                        <a:pt x="12728" y="185081"/>
                      </a:cubicBezTo>
                      <a:lnTo>
                        <a:pt x="563915" y="943"/>
                      </a:lnTo>
                      <a:cubicBezTo>
                        <a:pt x="573735" y="-2249"/>
                        <a:pt x="584293" y="2907"/>
                        <a:pt x="587730" y="12728"/>
                      </a:cubicBezTo>
                      <a:lnTo>
                        <a:pt x="587730" y="12728"/>
                      </a:lnTo>
                      <a:cubicBezTo>
                        <a:pt x="591167" y="22794"/>
                        <a:pt x="585766" y="33351"/>
                        <a:pt x="575945" y="36543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98601A5B-0273-4EB5-B170-802CB296FEB2}"/>
                    </a:ext>
                  </a:extLst>
                </p:cNvPr>
                <p:cNvSpPr/>
                <p:nvPr/>
              </p:nvSpPr>
              <p:spPr>
                <a:xfrm>
                  <a:off x="6017315" y="619949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931A0A8-879E-48CC-B533-07A6271301B6}"/>
                    </a:ext>
                  </a:extLst>
                </p:cNvPr>
                <p:cNvSpPr/>
                <p:nvPr/>
              </p:nvSpPr>
              <p:spPr>
                <a:xfrm>
                  <a:off x="6051688" y="618795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AB015633-917E-4643-84EB-4A66824D2C3E}"/>
                    </a:ext>
                  </a:extLst>
                </p:cNvPr>
                <p:cNvSpPr/>
                <p:nvPr/>
              </p:nvSpPr>
              <p:spPr>
                <a:xfrm>
                  <a:off x="6085815" y="617665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2B2870DA-16C6-44B8-9C55-DA63D2A8C6CE}"/>
                    </a:ext>
                  </a:extLst>
                </p:cNvPr>
                <p:cNvSpPr/>
                <p:nvPr/>
              </p:nvSpPr>
              <p:spPr>
                <a:xfrm>
                  <a:off x="6120187" y="616511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A1E3615F-44C9-4282-8574-9D06EEDD89E7}"/>
                    </a:ext>
                  </a:extLst>
                </p:cNvPr>
                <p:cNvSpPr/>
                <p:nvPr/>
              </p:nvSpPr>
              <p:spPr>
                <a:xfrm>
                  <a:off x="6154314" y="6153825"/>
                  <a:ext cx="22803" cy="51285"/>
                </a:xfrm>
                <a:custGeom>
                  <a:avLst/>
                  <a:gdLst>
                    <a:gd name="connsiteX0" fmla="*/ 15468 w 22803"/>
                    <a:gd name="connsiteY0" fmla="*/ 48858 h 51285"/>
                    <a:gd name="connsiteX1" fmla="*/ 0 w 22803"/>
                    <a:gd name="connsiteY1" fmla="*/ 2455 h 51285"/>
                    <a:gd name="connsiteX2" fmla="*/ 7120 w 22803"/>
                    <a:gd name="connsiteY2" fmla="*/ 0 h 51285"/>
                    <a:gd name="connsiteX3" fmla="*/ 22588 w 22803"/>
                    <a:gd name="connsiteY3" fmla="*/ 46403 h 51285"/>
                    <a:gd name="connsiteX4" fmla="*/ 20132 w 22803"/>
                    <a:gd name="connsiteY4" fmla="*/ 51068 h 51285"/>
                    <a:gd name="connsiteX5" fmla="*/ 20132 w 22803"/>
                    <a:gd name="connsiteY5" fmla="*/ 51068 h 51285"/>
                    <a:gd name="connsiteX6" fmla="*/ 15468 w 22803"/>
                    <a:gd name="connsiteY6" fmla="*/ 48858 h 5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285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577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C067DA60-0425-45C8-9F2D-CCF7BC6CC24A}"/>
                    </a:ext>
                  </a:extLst>
                </p:cNvPr>
                <p:cNvSpPr/>
                <p:nvPr/>
              </p:nvSpPr>
              <p:spPr>
                <a:xfrm>
                  <a:off x="6188687" y="6142285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732F5E50-1BA8-4C90-A2E4-5515E8A10F58}"/>
                    </a:ext>
                  </a:extLst>
                </p:cNvPr>
                <p:cNvSpPr/>
                <p:nvPr/>
              </p:nvSpPr>
              <p:spPr>
                <a:xfrm>
                  <a:off x="6222814" y="6130746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BF2B6A9F-23CF-4446-970C-01E2AE1339D9}"/>
                    </a:ext>
                  </a:extLst>
                </p:cNvPr>
                <p:cNvSpPr/>
                <p:nvPr/>
              </p:nvSpPr>
              <p:spPr>
                <a:xfrm>
                  <a:off x="6257186" y="6119452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75EC1805-0705-4CFF-93B2-CE5C4E879147}"/>
                    </a:ext>
                  </a:extLst>
                </p:cNvPr>
                <p:cNvSpPr/>
                <p:nvPr/>
              </p:nvSpPr>
              <p:spPr>
                <a:xfrm>
                  <a:off x="6291313" y="61079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1599D667-6B76-4CD0-9975-7100E5A7DF40}"/>
                    </a:ext>
                  </a:extLst>
                </p:cNvPr>
                <p:cNvSpPr/>
                <p:nvPr/>
              </p:nvSpPr>
              <p:spPr>
                <a:xfrm>
                  <a:off x="6325686" y="6096619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BC7F9950-B9A6-468C-8CE2-7DDD3D704BC1}"/>
                    </a:ext>
                  </a:extLst>
                </p:cNvPr>
                <p:cNvSpPr/>
                <p:nvPr/>
              </p:nvSpPr>
              <p:spPr>
                <a:xfrm>
                  <a:off x="6359812" y="6085080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EFFC9F0A-CFD2-4179-AA50-9C9B5FD4160E}"/>
                    </a:ext>
                  </a:extLst>
                </p:cNvPr>
                <p:cNvSpPr/>
                <p:nvPr/>
              </p:nvSpPr>
              <p:spPr>
                <a:xfrm>
                  <a:off x="6394185" y="6073540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3AEF4D4D-0E48-43E0-BA90-E4197A7D9EF8}"/>
                    </a:ext>
                  </a:extLst>
                </p:cNvPr>
                <p:cNvSpPr/>
                <p:nvPr/>
              </p:nvSpPr>
              <p:spPr>
                <a:xfrm>
                  <a:off x="6428557" y="6062246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F113D08C-B07F-4BC4-A6EF-BEEA91E90648}"/>
                    </a:ext>
                  </a:extLst>
                </p:cNvPr>
                <p:cNvSpPr/>
                <p:nvPr/>
              </p:nvSpPr>
              <p:spPr>
                <a:xfrm>
                  <a:off x="6462684" y="6050707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EF6F4995-0BEA-424E-8DE0-2BBB0136A093}"/>
                    </a:ext>
                  </a:extLst>
                </p:cNvPr>
                <p:cNvSpPr/>
                <p:nvPr/>
              </p:nvSpPr>
              <p:spPr>
                <a:xfrm>
                  <a:off x="6497057" y="60394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8CA2B3F8-6817-4542-BCF8-992DFEC7BAE4}"/>
                    </a:ext>
                  </a:extLst>
                </p:cNvPr>
                <p:cNvSpPr/>
                <p:nvPr/>
              </p:nvSpPr>
              <p:spPr>
                <a:xfrm>
                  <a:off x="6531184" y="6027874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7D224F12-757A-4225-8597-8E9254ADF9FD}"/>
                    </a:ext>
                  </a:extLst>
                </p:cNvPr>
                <p:cNvSpPr/>
                <p:nvPr/>
              </p:nvSpPr>
              <p:spPr>
                <a:xfrm>
                  <a:off x="6632092" y="6015353"/>
                  <a:ext cx="51558" cy="51558"/>
                </a:xfrm>
                <a:custGeom>
                  <a:avLst/>
                  <a:gdLst>
                    <a:gd name="connsiteX0" fmla="*/ 51559 w 51558"/>
                    <a:gd name="connsiteY0" fmla="*/ 25779 h 51558"/>
                    <a:gd name="connsiteX1" fmla="*/ 25779 w 51558"/>
                    <a:gd name="connsiteY1" fmla="*/ 51559 h 51558"/>
                    <a:gd name="connsiteX2" fmla="*/ 0 w 51558"/>
                    <a:gd name="connsiteY2" fmla="*/ 25779 h 51558"/>
                    <a:gd name="connsiteX3" fmla="*/ 25779 w 51558"/>
                    <a:gd name="connsiteY3" fmla="*/ 0 h 51558"/>
                    <a:gd name="connsiteX4" fmla="*/ 51559 w 51558"/>
                    <a:gd name="connsiteY4" fmla="*/ 25779 h 51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58" h="51558">
                      <a:moveTo>
                        <a:pt x="51559" y="25779"/>
                      </a:moveTo>
                      <a:cubicBezTo>
                        <a:pt x="51559" y="40017"/>
                        <a:pt x="40017" y="51559"/>
                        <a:pt x="25779" y="51559"/>
                      </a:cubicBezTo>
                      <a:cubicBezTo>
                        <a:pt x="11542" y="51559"/>
                        <a:pt x="0" y="40017"/>
                        <a:pt x="0" y="25779"/>
                      </a:cubicBezTo>
                      <a:cubicBezTo>
                        <a:pt x="0" y="11542"/>
                        <a:pt x="11542" y="0"/>
                        <a:pt x="25779" y="0"/>
                      </a:cubicBezTo>
                      <a:cubicBezTo>
                        <a:pt x="40017" y="0"/>
                        <a:pt x="51559" y="11542"/>
                        <a:pt x="51559" y="25779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F9D2D74-CE05-4E1F-BC15-860421B9E3F8}"/>
                  </a:ext>
                </a:extLst>
              </p:cNvPr>
              <p:cNvSpPr/>
              <p:nvPr/>
            </p:nvSpPr>
            <p:spPr>
              <a:xfrm>
                <a:off x="6274417" y="2639518"/>
                <a:ext cx="163711" cy="39279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C70234D4-85B2-46C6-8A8B-96F28126B3C1}"/>
                </a:ext>
              </a:extLst>
            </p:cNvPr>
            <p:cNvGrpSpPr/>
            <p:nvPr/>
          </p:nvGrpSpPr>
          <p:grpSpPr>
            <a:xfrm rot="13222980">
              <a:off x="6043077" y="1792353"/>
              <a:ext cx="300621" cy="481266"/>
              <a:chOff x="10779157" y="2826115"/>
              <a:chExt cx="300621" cy="481266"/>
            </a:xfrm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4C834D87-6B7A-4F87-B89D-C28AEBDB9093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D753A85F-C5BA-45FD-9D88-97EB3FEA56CC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EC32E2C-E8F3-47AF-AB6D-C7068109DB61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CC4BD59-C1EF-491A-8F44-29390D70ED3A}"/>
              </a:ext>
            </a:extLst>
          </p:cNvPr>
          <p:cNvGrpSpPr/>
          <p:nvPr/>
        </p:nvGrpSpPr>
        <p:grpSpPr>
          <a:xfrm>
            <a:off x="3264316" y="1729572"/>
            <a:ext cx="1687379" cy="1633073"/>
            <a:chOff x="7633722" y="1747909"/>
            <a:chExt cx="1687379" cy="1633073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5D99669-B472-4DE0-8590-CC9103AF181E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2BA6F1D-DFC3-43AB-B14B-81720C0D5628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2FF0E54A-D497-4C8C-9AE9-9A847B8865DE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CEF3D7E-156E-4BE8-9884-D00C258C0523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14E12EC1-DA72-4CB8-B051-189CC43FD0BC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84787B4-093B-4416-A244-1021C8FDD4D4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3291885-40C1-41D7-B3A2-809062BF43C1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A1671C6-5740-4D8A-8218-4516714E3DA9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8A24DBC-1F76-4A84-9942-1626B9B9C896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A9AC14C-5DC8-4131-9927-AC7809E44E44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B520AE9-E363-4DE6-997C-AE956B85DD37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B3B58B1-B2B3-47DB-9679-9C0E7002C99A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77F5017-38C7-40BC-8956-767EE546F5B2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A4DFA8A-A9DB-499E-8DFE-B20F912E188D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C7913F7B-36ED-49D4-9ABA-7B09126651C5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3423988-49A5-4162-95DA-7A5D0E73927D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B245D51-184B-4640-B26C-D842D6B58D0F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404C6CF5-ADA7-4762-9291-9DFF2D4DEAC5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2" name="TextBox 311">
            <a:extLst>
              <a:ext uri="{FF2B5EF4-FFF2-40B4-BE49-F238E27FC236}">
                <a16:creationId xmlns:a16="http://schemas.microsoft.com/office/drawing/2014/main" id="{F964CC6C-8F8E-4D9F-B72E-E27915FB8CBD}"/>
              </a:ext>
            </a:extLst>
          </p:cNvPr>
          <p:cNvSpPr txBox="1"/>
          <p:nvPr/>
        </p:nvSpPr>
        <p:spPr>
          <a:xfrm>
            <a:off x="836848" y="3486048"/>
            <a:ext cx="1939849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Fever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0ED00FF8-8ABE-4AF0-A906-8BF6CC6EF087}"/>
              </a:ext>
            </a:extLst>
          </p:cNvPr>
          <p:cNvSpPr txBox="1"/>
          <p:nvPr/>
        </p:nvSpPr>
        <p:spPr>
          <a:xfrm>
            <a:off x="3069244" y="3486048"/>
            <a:ext cx="1939849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Cough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F00F3BC-D6F1-4C93-8EC5-298DAF55D89C}"/>
              </a:ext>
            </a:extLst>
          </p:cNvPr>
          <p:cNvSpPr txBox="1"/>
          <p:nvPr/>
        </p:nvSpPr>
        <p:spPr>
          <a:xfrm>
            <a:off x="5301639" y="3486048"/>
            <a:ext cx="22151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Shortness Of Breath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8CACFF12-71AB-4D57-8FA6-CC4D9F90B4F2}"/>
              </a:ext>
            </a:extLst>
          </p:cNvPr>
          <p:cNvGrpSpPr/>
          <p:nvPr/>
        </p:nvGrpSpPr>
        <p:grpSpPr>
          <a:xfrm>
            <a:off x="871757" y="4026636"/>
            <a:ext cx="1869058" cy="2421214"/>
            <a:chOff x="-475010" y="1042170"/>
            <a:chExt cx="3859356" cy="2421214"/>
          </a:xfrm>
        </p:grpSpPr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5A37F0A2-EE03-417D-B945-68B4A32B0B3D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13EF42FA-FE8F-4FFF-BE1F-2B6EDF9D242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AD931CC1-005A-42A7-B0A7-0F35E0BBBBCE}"/>
              </a:ext>
            </a:extLst>
          </p:cNvPr>
          <p:cNvGrpSpPr/>
          <p:nvPr/>
        </p:nvGrpSpPr>
        <p:grpSpPr>
          <a:xfrm>
            <a:off x="3173233" y="4026636"/>
            <a:ext cx="1869058" cy="2421214"/>
            <a:chOff x="-475010" y="1042170"/>
            <a:chExt cx="3859356" cy="2421214"/>
          </a:xfrm>
        </p:grpSpPr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A275C66A-1558-4B9B-8CA0-BFBEC44133E1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7F9C01B5-73A4-4B67-9B98-8BE2E403DD2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5756590B-C04E-4B30-8D6F-6671408C357E}"/>
              </a:ext>
            </a:extLst>
          </p:cNvPr>
          <p:cNvGrpSpPr/>
          <p:nvPr/>
        </p:nvGrpSpPr>
        <p:grpSpPr>
          <a:xfrm>
            <a:off x="5474708" y="4026636"/>
            <a:ext cx="1869058" cy="2421214"/>
            <a:chOff x="-475010" y="1042170"/>
            <a:chExt cx="3859356" cy="2421214"/>
          </a:xfrm>
        </p:grpSpPr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8BD47DD6-5946-4179-9967-089C40A803A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7F39C829-B69E-48EB-8706-3F74E050137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E0D199D-8FC1-4098-8C1E-81183ED7E600}"/>
              </a:ext>
            </a:extLst>
          </p:cNvPr>
          <p:cNvSpPr/>
          <p:nvPr/>
        </p:nvSpPr>
        <p:spPr>
          <a:xfrm>
            <a:off x="0" y="-9526"/>
            <a:ext cx="9248775" cy="6867525"/>
          </a:xfrm>
          <a:custGeom>
            <a:avLst/>
            <a:gdLst>
              <a:gd name="connsiteX0" fmla="*/ 0 w 8943975"/>
              <a:gd name="connsiteY0" fmla="*/ 0 h 6858000"/>
              <a:gd name="connsiteX1" fmla="*/ 8943975 w 8943975"/>
              <a:gd name="connsiteY1" fmla="*/ 0 h 6858000"/>
              <a:gd name="connsiteX2" fmla="*/ 8943975 w 8943975"/>
              <a:gd name="connsiteY2" fmla="*/ 6858000 h 6858000"/>
              <a:gd name="connsiteX3" fmla="*/ 0 w 8943975"/>
              <a:gd name="connsiteY3" fmla="*/ 6858000 h 6858000"/>
              <a:gd name="connsiteX4" fmla="*/ 0 w 8943975"/>
              <a:gd name="connsiteY4" fmla="*/ 0 h 6858000"/>
              <a:gd name="connsiteX0" fmla="*/ 0 w 8943975"/>
              <a:gd name="connsiteY0" fmla="*/ 9525 h 6867525"/>
              <a:gd name="connsiteX1" fmla="*/ 6191250 w 8943975"/>
              <a:gd name="connsiteY1" fmla="*/ 0 h 6867525"/>
              <a:gd name="connsiteX2" fmla="*/ 8943975 w 8943975"/>
              <a:gd name="connsiteY2" fmla="*/ 6867525 h 6867525"/>
              <a:gd name="connsiteX3" fmla="*/ 0 w 8943975"/>
              <a:gd name="connsiteY3" fmla="*/ 6867525 h 6867525"/>
              <a:gd name="connsiteX4" fmla="*/ 0 w 8943975"/>
              <a:gd name="connsiteY4" fmla="*/ 9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975" h="6867525">
                <a:moveTo>
                  <a:pt x="0" y="9525"/>
                </a:moveTo>
                <a:lnTo>
                  <a:pt x="6191250" y="0"/>
                </a:lnTo>
                <a:lnTo>
                  <a:pt x="8943975" y="686752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A65A26-1CB9-47E5-B2E1-E00F4DF32DF4}"/>
              </a:ext>
            </a:extLst>
          </p:cNvPr>
          <p:cNvSpPr txBox="1"/>
          <p:nvPr/>
        </p:nvSpPr>
        <p:spPr>
          <a:xfrm>
            <a:off x="464285" y="352010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5B5D69-13A5-4230-821C-2CF62D7514B4}"/>
              </a:ext>
            </a:extLst>
          </p:cNvPr>
          <p:cNvSpPr txBox="1"/>
          <p:nvPr/>
        </p:nvSpPr>
        <p:spPr>
          <a:xfrm>
            <a:off x="464285" y="1232054"/>
            <a:ext cx="62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8120E5-429B-47C0-944E-16B6B64F644C}"/>
              </a:ext>
            </a:extLst>
          </p:cNvPr>
          <p:cNvSpPr txBox="1"/>
          <p:nvPr/>
        </p:nvSpPr>
        <p:spPr>
          <a:xfrm>
            <a:off x="5914992" y="2962762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E5D186-50D9-4530-8C13-99802624E793}"/>
              </a:ext>
            </a:extLst>
          </p:cNvPr>
          <p:cNvSpPr txBox="1"/>
          <p:nvPr/>
        </p:nvSpPr>
        <p:spPr>
          <a:xfrm>
            <a:off x="5914992" y="478375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D361D9-63B2-452F-9DDB-38E7C48C79E0}"/>
              </a:ext>
            </a:extLst>
          </p:cNvPr>
          <p:cNvGrpSpPr/>
          <p:nvPr/>
        </p:nvGrpSpPr>
        <p:grpSpPr>
          <a:xfrm>
            <a:off x="4068827" y="3752693"/>
            <a:ext cx="2629858" cy="896263"/>
            <a:chOff x="6372200" y="1720413"/>
            <a:chExt cx="2160240" cy="89626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7C55F5-F527-4EE0-8A17-64B2E80DC8BC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4FCCDF-2196-444D-9CDC-1B8A6F3ECFA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8544CE-B229-4D10-B73E-5642DF4793DB}"/>
              </a:ext>
            </a:extLst>
          </p:cNvPr>
          <p:cNvGrpSpPr/>
          <p:nvPr/>
        </p:nvGrpSpPr>
        <p:grpSpPr>
          <a:xfrm>
            <a:off x="4068827" y="5579527"/>
            <a:ext cx="2629858" cy="896263"/>
            <a:chOff x="6372200" y="1720413"/>
            <a:chExt cx="2160240" cy="89626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AC9A6F-2790-401E-B915-DB5C08293FEE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9664984-63BB-4BE1-A5F8-A4737C69C17C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CF901B8-0753-4780-B810-9ACB19AA0777}"/>
              </a:ext>
            </a:extLst>
          </p:cNvPr>
          <p:cNvSpPr txBox="1"/>
          <p:nvPr/>
        </p:nvSpPr>
        <p:spPr>
          <a:xfrm>
            <a:off x="2787861" y="205226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4F0DFC-40B8-49AF-8BBD-529E40FB208C}"/>
              </a:ext>
            </a:extLst>
          </p:cNvPr>
          <p:cNvSpPr txBox="1"/>
          <p:nvPr/>
        </p:nvSpPr>
        <p:spPr>
          <a:xfrm>
            <a:off x="2787861" y="387325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5F4F3F-22C3-4E5B-9112-8F8ED46DCB62}"/>
              </a:ext>
            </a:extLst>
          </p:cNvPr>
          <p:cNvGrpSpPr/>
          <p:nvPr/>
        </p:nvGrpSpPr>
        <p:grpSpPr>
          <a:xfrm>
            <a:off x="941696" y="2839276"/>
            <a:ext cx="2629858" cy="896263"/>
            <a:chOff x="6372200" y="1720413"/>
            <a:chExt cx="2160240" cy="8962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EE82BF-5E24-4412-B948-FDA2F0A58D0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716E33-803F-449A-AD73-E3EB769DA875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A34B41-51BB-4EBC-9DBB-7945901723C2}"/>
              </a:ext>
            </a:extLst>
          </p:cNvPr>
          <p:cNvGrpSpPr/>
          <p:nvPr/>
        </p:nvGrpSpPr>
        <p:grpSpPr>
          <a:xfrm>
            <a:off x="941696" y="4666110"/>
            <a:ext cx="2629858" cy="896263"/>
            <a:chOff x="6372200" y="1720413"/>
            <a:chExt cx="2160240" cy="89626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91839EA-2B33-4CF6-8717-978F08BE9DC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1A5365D-CCBA-4474-BA4C-E1D600058F5A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836C34F-5755-4DF6-AF55-5D927C440541}"/>
              </a:ext>
            </a:extLst>
          </p:cNvPr>
          <p:cNvSpPr txBox="1"/>
          <p:nvPr/>
        </p:nvSpPr>
        <p:spPr>
          <a:xfrm>
            <a:off x="620152" y="1594132"/>
            <a:ext cx="4936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6"/>
                </a:solidFill>
                <a:latin typeface="+mj-lt"/>
              </a:rPr>
              <a:t>DRIVE-THRU Testing Centers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F12BD5-FB8A-41BA-9784-CECFB5C3E5E1}"/>
              </a:ext>
            </a:extLst>
          </p:cNvPr>
          <p:cNvGrpSpPr/>
          <p:nvPr/>
        </p:nvGrpSpPr>
        <p:grpSpPr>
          <a:xfrm>
            <a:off x="754260" y="3441631"/>
            <a:ext cx="2045041" cy="904116"/>
            <a:chOff x="395534" y="3737445"/>
            <a:chExt cx="3972999" cy="9041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DD8433-5BB8-4CA2-AF3E-03D32B1E1F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EC4512-4D53-4F73-93D1-1DF1127CA8A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C2BF61-5C02-445A-BFCA-6DD270A9956B}"/>
              </a:ext>
            </a:extLst>
          </p:cNvPr>
          <p:cNvGrpSpPr/>
          <p:nvPr/>
        </p:nvGrpSpPr>
        <p:grpSpPr>
          <a:xfrm>
            <a:off x="3423920" y="3441631"/>
            <a:ext cx="2045041" cy="904116"/>
            <a:chOff x="395534" y="3737445"/>
            <a:chExt cx="3972999" cy="9041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E3CEA6-9337-4CA0-8751-9ACE5C6DB58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8F7A79-9050-4D0E-828A-EC99EE57027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9839DC69-9968-4167-BBF0-AC87A73AB835}"/>
              </a:ext>
            </a:extLst>
          </p:cNvPr>
          <p:cNvGrpSpPr/>
          <p:nvPr/>
        </p:nvGrpSpPr>
        <p:grpSpPr>
          <a:xfrm>
            <a:off x="754260" y="4816283"/>
            <a:ext cx="2045041" cy="904116"/>
            <a:chOff x="395534" y="3737445"/>
            <a:chExt cx="3972999" cy="9041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8D1805-8E50-41D3-88EC-B47721076F5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FDE1EA-D75C-4438-94A5-090FBBAFC92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9E500EEB-0D9C-4C6C-87D6-6C1EEAF51610}"/>
              </a:ext>
            </a:extLst>
          </p:cNvPr>
          <p:cNvGrpSpPr/>
          <p:nvPr/>
        </p:nvGrpSpPr>
        <p:grpSpPr>
          <a:xfrm>
            <a:off x="3423920" y="4816283"/>
            <a:ext cx="2045041" cy="904116"/>
            <a:chOff x="395534" y="3737445"/>
            <a:chExt cx="3972999" cy="9041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6CD050-43E0-41DE-811E-6591CEB92B4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77EC0F-9A33-4C41-A0DA-598AD642D77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6231D51B-61A8-423E-B4D6-CAA9D9907000}"/>
              </a:ext>
            </a:extLst>
          </p:cNvPr>
          <p:cNvSpPr/>
          <p:nvPr/>
        </p:nvSpPr>
        <p:spPr>
          <a:xfrm>
            <a:off x="3035220" y="3461209"/>
            <a:ext cx="237842" cy="23784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8F376538-F53F-4099-A75A-246E6746DDB1}"/>
              </a:ext>
            </a:extLst>
          </p:cNvPr>
          <p:cNvSpPr/>
          <p:nvPr/>
        </p:nvSpPr>
        <p:spPr>
          <a:xfrm rot="5400000">
            <a:off x="4327519" y="4462094"/>
            <a:ext cx="237842" cy="23784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4A8D2F7A-2A29-46F8-939D-3A85C98A519A}"/>
              </a:ext>
            </a:extLst>
          </p:cNvPr>
          <p:cNvSpPr/>
          <p:nvPr/>
        </p:nvSpPr>
        <p:spPr>
          <a:xfrm rot="10800000">
            <a:off x="2986054" y="4845238"/>
            <a:ext cx="237842" cy="23784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AB46CD-EE5F-479A-A808-EBEFDD280C62}"/>
              </a:ext>
            </a:extLst>
          </p:cNvPr>
          <p:cNvGrpSpPr/>
          <p:nvPr/>
        </p:nvGrpSpPr>
        <p:grpSpPr>
          <a:xfrm>
            <a:off x="272562" y="6630465"/>
            <a:ext cx="6401640" cy="60481"/>
            <a:chOff x="272562" y="6630465"/>
            <a:chExt cx="6401640" cy="6048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247A13-7F3C-45AF-B3D4-A9B385277CE2}"/>
                </a:ext>
              </a:extLst>
            </p:cNvPr>
            <p:cNvSpPr/>
            <p:nvPr/>
          </p:nvSpPr>
          <p:spPr>
            <a:xfrm>
              <a:off x="272562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F9E18DA-DBAD-4E0C-93E1-8CFD3DEAFCC3}"/>
                </a:ext>
              </a:extLst>
            </p:cNvPr>
            <p:cNvSpPr/>
            <p:nvPr/>
          </p:nvSpPr>
          <p:spPr>
            <a:xfrm>
              <a:off x="877967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92D6D7-CB0C-42C8-9C46-CA7D2085610A}"/>
                </a:ext>
              </a:extLst>
            </p:cNvPr>
            <p:cNvSpPr/>
            <p:nvPr/>
          </p:nvSpPr>
          <p:spPr>
            <a:xfrm>
              <a:off x="1483372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A2A534-BECA-44AB-A885-6B35F024CFDA}"/>
                </a:ext>
              </a:extLst>
            </p:cNvPr>
            <p:cNvSpPr/>
            <p:nvPr/>
          </p:nvSpPr>
          <p:spPr>
            <a:xfrm>
              <a:off x="2088777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2DACEE-4DFD-4D3C-943E-1DA2E76960FF}"/>
                </a:ext>
              </a:extLst>
            </p:cNvPr>
            <p:cNvSpPr/>
            <p:nvPr/>
          </p:nvSpPr>
          <p:spPr>
            <a:xfrm>
              <a:off x="2694182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D8BBB7-6A97-4711-824A-CA6E7AECF8D1}"/>
                </a:ext>
              </a:extLst>
            </p:cNvPr>
            <p:cNvSpPr/>
            <p:nvPr/>
          </p:nvSpPr>
          <p:spPr>
            <a:xfrm>
              <a:off x="3299587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FF3359D-A808-4E99-ADD1-ACF8B037A1C7}"/>
                </a:ext>
              </a:extLst>
            </p:cNvPr>
            <p:cNvSpPr/>
            <p:nvPr/>
          </p:nvSpPr>
          <p:spPr>
            <a:xfrm>
              <a:off x="3904992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75ED2A7-8FAF-4272-9BCE-034CA9818058}"/>
                </a:ext>
              </a:extLst>
            </p:cNvPr>
            <p:cNvSpPr/>
            <p:nvPr/>
          </p:nvSpPr>
          <p:spPr>
            <a:xfrm>
              <a:off x="4510397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1C3831-48AB-4AC6-AFD8-49E12856DC1E}"/>
                </a:ext>
              </a:extLst>
            </p:cNvPr>
            <p:cNvSpPr/>
            <p:nvPr/>
          </p:nvSpPr>
          <p:spPr>
            <a:xfrm>
              <a:off x="5115802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BEBF609-99C6-4262-A087-19D4847070A3}"/>
                </a:ext>
              </a:extLst>
            </p:cNvPr>
            <p:cNvSpPr/>
            <p:nvPr/>
          </p:nvSpPr>
          <p:spPr>
            <a:xfrm>
              <a:off x="5721207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AC65EE-8DED-430A-9ED0-78A356909D11}"/>
                </a:ext>
              </a:extLst>
            </p:cNvPr>
            <p:cNvSpPr/>
            <p:nvPr/>
          </p:nvSpPr>
          <p:spPr>
            <a:xfrm>
              <a:off x="6326612" y="6630465"/>
              <a:ext cx="347590" cy="6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02" y="1481086"/>
            <a:ext cx="4779023" cy="50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4793</Words>
  <Application>Microsoft Office PowerPoint</Application>
  <PresentationFormat>Panorámica</PresentationFormat>
  <Paragraphs>572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5" baseType="lpstr">
      <vt:lpstr>맑은 고딕</vt:lpstr>
      <vt:lpstr>Arial</vt:lpstr>
      <vt:lpstr>Arial Unicode MS</vt:lpstr>
      <vt:lpstr>Bahnschrift</vt:lpstr>
      <vt:lpstr>Calibri</vt:lpstr>
      <vt:lpstr>Calibri Light</vt:lpstr>
      <vt:lpstr>FZShuTi</vt:lpstr>
      <vt:lpstr>HY견명조</vt:lpstr>
      <vt:lpstr>Pacifico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100</cp:revision>
  <dcterms:created xsi:type="dcterms:W3CDTF">2020-01-20T05:08:25Z</dcterms:created>
  <dcterms:modified xsi:type="dcterms:W3CDTF">2023-11-19T22:08:02Z</dcterms:modified>
</cp:coreProperties>
</file>