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87" r:id="rId5"/>
    <p:sldId id="286" r:id="rId6"/>
    <p:sldId id="28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l&#224;%20s&#7913;c%20m&#7841;nh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náu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bền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8730" y="352882"/>
            <a:ext cx="112092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nẻo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5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5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hiểm</a:t>
            </a:r>
            <a:r>
              <a:rPr lang="en-US" sz="5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5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chi.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5400" b="1" i="1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Xin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náu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bền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201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58291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rập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khắp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hằng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ấp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ủ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Xin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Quê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tựa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náu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bền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0828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1074</TotalTime>
  <Words>266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Roboto</vt:lpstr>
      <vt:lpstr>Savon</vt:lpstr>
      <vt:lpstr>Chúa là sức mạnh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56</cp:revision>
  <dcterms:created xsi:type="dcterms:W3CDTF">2024-12-09T09:39:37Z</dcterms:created>
  <dcterms:modified xsi:type="dcterms:W3CDTF">2025-06-06T09:01:50Z</dcterms:modified>
</cp:coreProperties>
</file>