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79B9764C-9A9B-47C9-9987-C14EB7E1EA14}">
  <a:tblStyle styleId="{79B9764C-9A9B-47C9-9987-C14EB7E1EA14}"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46"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9a4cff81e_0_0:notes"/>
          <p:cNvSpPr/>
          <p:nvPr>
            <p:ph idx="2" type="sldImg"/>
          </p:nvPr>
        </p:nvSpPr>
        <p:spPr>
          <a:xfrm>
            <a:off x="2104446"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9a4cff81e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7ca63a1d62_1_6:notes"/>
          <p:cNvSpPr/>
          <p:nvPr>
            <p:ph idx="2" type="sldImg"/>
          </p:nvPr>
        </p:nvSpPr>
        <p:spPr>
          <a:xfrm>
            <a:off x="2104446"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7ca63a1d62_1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113100" lIns="113100" spcFirstLastPara="1" rIns="113100" wrap="square" tIns="113100">
            <a:noAutofit/>
          </a:bodyPr>
          <a:lstStyle>
            <a:lvl1pPr lvl="0" algn="ctr">
              <a:spcBef>
                <a:spcPts val="0"/>
              </a:spcBef>
              <a:spcAft>
                <a:spcPts val="0"/>
              </a:spcAft>
              <a:buSzPts val="6400"/>
              <a:buNone/>
              <a:defRPr sz="6400"/>
            </a:lvl1pPr>
            <a:lvl2pPr lvl="1" algn="ctr">
              <a:spcBef>
                <a:spcPts val="0"/>
              </a:spcBef>
              <a:spcAft>
                <a:spcPts val="0"/>
              </a:spcAft>
              <a:buSzPts val="6400"/>
              <a:buNone/>
              <a:defRPr sz="6400"/>
            </a:lvl2pPr>
            <a:lvl3pPr lvl="2" algn="ctr">
              <a:spcBef>
                <a:spcPts val="0"/>
              </a:spcBef>
              <a:spcAft>
                <a:spcPts val="0"/>
              </a:spcAft>
              <a:buSzPts val="6400"/>
              <a:buNone/>
              <a:defRPr sz="6400"/>
            </a:lvl3pPr>
            <a:lvl4pPr lvl="3" algn="ctr">
              <a:spcBef>
                <a:spcPts val="0"/>
              </a:spcBef>
              <a:spcAft>
                <a:spcPts val="0"/>
              </a:spcAft>
              <a:buSzPts val="6400"/>
              <a:buNone/>
              <a:defRPr sz="6400"/>
            </a:lvl4pPr>
            <a:lvl5pPr lvl="4" algn="ctr">
              <a:spcBef>
                <a:spcPts val="0"/>
              </a:spcBef>
              <a:spcAft>
                <a:spcPts val="0"/>
              </a:spcAft>
              <a:buSzPts val="6400"/>
              <a:buNone/>
              <a:defRPr sz="6400"/>
            </a:lvl5pPr>
            <a:lvl6pPr lvl="5" algn="ctr">
              <a:spcBef>
                <a:spcPts val="0"/>
              </a:spcBef>
              <a:spcAft>
                <a:spcPts val="0"/>
              </a:spcAft>
              <a:buSzPts val="6400"/>
              <a:buNone/>
              <a:defRPr sz="6400"/>
            </a:lvl6pPr>
            <a:lvl7pPr lvl="6" algn="ctr">
              <a:spcBef>
                <a:spcPts val="0"/>
              </a:spcBef>
              <a:spcAft>
                <a:spcPts val="0"/>
              </a:spcAft>
              <a:buSzPts val="6400"/>
              <a:buNone/>
              <a:defRPr sz="6400"/>
            </a:lvl7pPr>
            <a:lvl8pPr lvl="7" algn="ctr">
              <a:spcBef>
                <a:spcPts val="0"/>
              </a:spcBef>
              <a:spcAft>
                <a:spcPts val="0"/>
              </a:spcAft>
              <a:buSzPts val="6400"/>
              <a:buNone/>
              <a:defRPr sz="6400"/>
            </a:lvl8pPr>
            <a:lvl9pPr lvl="8" algn="ctr">
              <a:spcBef>
                <a:spcPts val="0"/>
              </a:spcBef>
              <a:spcAft>
                <a:spcPts val="0"/>
              </a:spcAft>
              <a:buSzPts val="6400"/>
              <a:buNone/>
              <a:defRPr sz="6400"/>
            </a:lvl9pPr>
          </a:lstStyle>
          <a:p/>
        </p:txBody>
      </p:sp>
      <p:sp>
        <p:nvSpPr>
          <p:cNvPr id="11" name="Google Shape;11;p2"/>
          <p:cNvSpPr txBox="1"/>
          <p:nvPr>
            <p:ph idx="1" type="subTitle"/>
          </p:nvPr>
        </p:nvSpPr>
        <p:spPr>
          <a:xfrm>
            <a:off x="264945" y="5542289"/>
            <a:ext cx="7242600" cy="1549800"/>
          </a:xfrm>
          <a:prstGeom prst="rect">
            <a:avLst/>
          </a:prstGeom>
        </p:spPr>
        <p:txBody>
          <a:bodyPr anchorCtr="0" anchor="t" bIns="113100" lIns="113100" spcFirstLastPara="1" rIns="113100" wrap="square" tIns="113100">
            <a:noAutofit/>
          </a:bodyPr>
          <a:lstStyle>
            <a:lvl1pPr lvl="0" algn="ctr">
              <a:lnSpc>
                <a:spcPct val="100000"/>
              </a:lnSpc>
              <a:spcBef>
                <a:spcPts val="0"/>
              </a:spcBef>
              <a:spcAft>
                <a:spcPts val="0"/>
              </a:spcAft>
              <a:buSzPts val="3500"/>
              <a:buNone/>
              <a:defRPr sz="3500"/>
            </a:lvl1pPr>
            <a:lvl2pPr lvl="1" algn="ctr">
              <a:lnSpc>
                <a:spcPct val="100000"/>
              </a:lnSpc>
              <a:spcBef>
                <a:spcPts val="0"/>
              </a:spcBef>
              <a:spcAft>
                <a:spcPts val="0"/>
              </a:spcAft>
              <a:buSzPts val="3500"/>
              <a:buNone/>
              <a:defRPr sz="3500"/>
            </a:lvl2pPr>
            <a:lvl3pPr lvl="2" algn="ctr">
              <a:lnSpc>
                <a:spcPct val="100000"/>
              </a:lnSpc>
              <a:spcBef>
                <a:spcPts val="0"/>
              </a:spcBef>
              <a:spcAft>
                <a:spcPts val="0"/>
              </a:spcAft>
              <a:buSzPts val="3500"/>
              <a:buNone/>
              <a:defRPr sz="3500"/>
            </a:lvl3pPr>
            <a:lvl4pPr lvl="3" algn="ctr">
              <a:lnSpc>
                <a:spcPct val="100000"/>
              </a:lnSpc>
              <a:spcBef>
                <a:spcPts val="0"/>
              </a:spcBef>
              <a:spcAft>
                <a:spcPts val="0"/>
              </a:spcAft>
              <a:buSzPts val="3500"/>
              <a:buNone/>
              <a:defRPr sz="3500"/>
            </a:lvl4pPr>
            <a:lvl5pPr lvl="4" algn="ctr">
              <a:lnSpc>
                <a:spcPct val="100000"/>
              </a:lnSpc>
              <a:spcBef>
                <a:spcPts val="0"/>
              </a:spcBef>
              <a:spcAft>
                <a:spcPts val="0"/>
              </a:spcAft>
              <a:buSzPts val="3500"/>
              <a:buNone/>
              <a:defRPr sz="3500"/>
            </a:lvl5pPr>
            <a:lvl6pPr lvl="5" algn="ctr">
              <a:lnSpc>
                <a:spcPct val="100000"/>
              </a:lnSpc>
              <a:spcBef>
                <a:spcPts val="0"/>
              </a:spcBef>
              <a:spcAft>
                <a:spcPts val="0"/>
              </a:spcAft>
              <a:buSzPts val="3500"/>
              <a:buNone/>
              <a:defRPr sz="3500"/>
            </a:lvl6pPr>
            <a:lvl7pPr lvl="6" algn="ctr">
              <a:lnSpc>
                <a:spcPct val="100000"/>
              </a:lnSpc>
              <a:spcBef>
                <a:spcPts val="0"/>
              </a:spcBef>
              <a:spcAft>
                <a:spcPts val="0"/>
              </a:spcAft>
              <a:buSzPts val="3500"/>
              <a:buNone/>
              <a:defRPr sz="3500"/>
            </a:lvl7pPr>
            <a:lvl8pPr lvl="7" algn="ctr">
              <a:lnSpc>
                <a:spcPct val="100000"/>
              </a:lnSpc>
              <a:spcBef>
                <a:spcPts val="0"/>
              </a:spcBef>
              <a:spcAft>
                <a:spcPts val="0"/>
              </a:spcAft>
              <a:buSzPts val="3500"/>
              <a:buNone/>
              <a:defRPr sz="3500"/>
            </a:lvl8pPr>
            <a:lvl9pPr lvl="8" algn="ctr">
              <a:lnSpc>
                <a:spcPct val="100000"/>
              </a:lnSpc>
              <a:spcBef>
                <a:spcPts val="0"/>
              </a:spcBef>
              <a:spcAft>
                <a:spcPts val="0"/>
              </a:spcAft>
              <a:buSzPts val="3500"/>
              <a:buNone/>
              <a:defRPr sz="35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113100" lIns="113100" spcFirstLastPara="1" rIns="113100" wrap="square" tIns="113100">
            <a:noAutofit/>
          </a:bodyPr>
          <a:lstStyle>
            <a:lvl1pPr lvl="0" algn="ctr">
              <a:spcBef>
                <a:spcPts val="0"/>
              </a:spcBef>
              <a:spcAft>
                <a:spcPts val="0"/>
              </a:spcAft>
              <a:buSzPts val="14800"/>
              <a:buNone/>
              <a:defRPr sz="14800"/>
            </a:lvl1pPr>
            <a:lvl2pPr lvl="1" algn="ctr">
              <a:spcBef>
                <a:spcPts val="0"/>
              </a:spcBef>
              <a:spcAft>
                <a:spcPts val="0"/>
              </a:spcAft>
              <a:buSzPts val="14800"/>
              <a:buNone/>
              <a:defRPr sz="14800"/>
            </a:lvl2pPr>
            <a:lvl3pPr lvl="2" algn="ctr">
              <a:spcBef>
                <a:spcPts val="0"/>
              </a:spcBef>
              <a:spcAft>
                <a:spcPts val="0"/>
              </a:spcAft>
              <a:buSzPts val="14800"/>
              <a:buNone/>
              <a:defRPr sz="14800"/>
            </a:lvl3pPr>
            <a:lvl4pPr lvl="3" algn="ctr">
              <a:spcBef>
                <a:spcPts val="0"/>
              </a:spcBef>
              <a:spcAft>
                <a:spcPts val="0"/>
              </a:spcAft>
              <a:buSzPts val="14800"/>
              <a:buNone/>
              <a:defRPr sz="14800"/>
            </a:lvl4pPr>
            <a:lvl5pPr lvl="4" algn="ctr">
              <a:spcBef>
                <a:spcPts val="0"/>
              </a:spcBef>
              <a:spcAft>
                <a:spcPts val="0"/>
              </a:spcAft>
              <a:buSzPts val="14800"/>
              <a:buNone/>
              <a:defRPr sz="14800"/>
            </a:lvl5pPr>
            <a:lvl6pPr lvl="5" algn="ctr">
              <a:spcBef>
                <a:spcPts val="0"/>
              </a:spcBef>
              <a:spcAft>
                <a:spcPts val="0"/>
              </a:spcAft>
              <a:buSzPts val="14800"/>
              <a:buNone/>
              <a:defRPr sz="14800"/>
            </a:lvl6pPr>
            <a:lvl7pPr lvl="6" algn="ctr">
              <a:spcBef>
                <a:spcPts val="0"/>
              </a:spcBef>
              <a:spcAft>
                <a:spcPts val="0"/>
              </a:spcAft>
              <a:buSzPts val="14800"/>
              <a:buNone/>
              <a:defRPr sz="14800"/>
            </a:lvl7pPr>
            <a:lvl8pPr lvl="7" algn="ctr">
              <a:spcBef>
                <a:spcPts val="0"/>
              </a:spcBef>
              <a:spcAft>
                <a:spcPts val="0"/>
              </a:spcAft>
              <a:buSzPts val="14800"/>
              <a:buNone/>
              <a:defRPr sz="14800"/>
            </a:lvl8pPr>
            <a:lvl9pPr lvl="8" algn="ctr">
              <a:spcBef>
                <a:spcPts val="0"/>
              </a:spcBef>
              <a:spcAft>
                <a:spcPts val="0"/>
              </a:spcAft>
              <a:buSzPts val="14800"/>
              <a:buNone/>
              <a:defRPr sz="148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113100" lIns="113100" spcFirstLastPara="1" rIns="113100" wrap="square" tIns="113100">
            <a:noAutofit/>
          </a:bodyPr>
          <a:lstStyle>
            <a:lvl1pPr indent="-368300" lvl="0" marL="457200" algn="ctr">
              <a:spcBef>
                <a:spcPts val="0"/>
              </a:spcBef>
              <a:spcAft>
                <a:spcPts val="0"/>
              </a:spcAft>
              <a:buSzPts val="2200"/>
              <a:buChar char="●"/>
              <a:defRPr/>
            </a:lvl1pPr>
            <a:lvl2pPr indent="-336550" lvl="1" marL="914400" algn="ctr">
              <a:spcBef>
                <a:spcPts val="2000"/>
              </a:spcBef>
              <a:spcAft>
                <a:spcPts val="0"/>
              </a:spcAft>
              <a:buSzPts val="1700"/>
              <a:buChar char="○"/>
              <a:defRPr/>
            </a:lvl2pPr>
            <a:lvl3pPr indent="-336550" lvl="2" marL="1371600" algn="ctr">
              <a:spcBef>
                <a:spcPts val="2000"/>
              </a:spcBef>
              <a:spcAft>
                <a:spcPts val="0"/>
              </a:spcAft>
              <a:buSzPts val="1700"/>
              <a:buChar char="■"/>
              <a:defRPr/>
            </a:lvl3pPr>
            <a:lvl4pPr indent="-336550" lvl="3" marL="1828800" algn="ctr">
              <a:spcBef>
                <a:spcPts val="2000"/>
              </a:spcBef>
              <a:spcAft>
                <a:spcPts val="0"/>
              </a:spcAft>
              <a:buSzPts val="1700"/>
              <a:buChar char="●"/>
              <a:defRPr/>
            </a:lvl4pPr>
            <a:lvl5pPr indent="-336550" lvl="4" marL="2286000" algn="ctr">
              <a:spcBef>
                <a:spcPts val="2000"/>
              </a:spcBef>
              <a:spcAft>
                <a:spcPts val="0"/>
              </a:spcAft>
              <a:buSzPts val="1700"/>
              <a:buChar char="○"/>
              <a:defRPr/>
            </a:lvl5pPr>
            <a:lvl6pPr indent="-336550" lvl="5" marL="2743200" algn="ctr">
              <a:spcBef>
                <a:spcPts val="2000"/>
              </a:spcBef>
              <a:spcAft>
                <a:spcPts val="0"/>
              </a:spcAft>
              <a:buSzPts val="1700"/>
              <a:buChar char="■"/>
              <a:defRPr/>
            </a:lvl6pPr>
            <a:lvl7pPr indent="-336550" lvl="6" marL="3200400" algn="ctr">
              <a:spcBef>
                <a:spcPts val="2000"/>
              </a:spcBef>
              <a:spcAft>
                <a:spcPts val="0"/>
              </a:spcAft>
              <a:buSzPts val="1700"/>
              <a:buChar char="●"/>
              <a:defRPr/>
            </a:lvl7pPr>
            <a:lvl8pPr indent="-336550" lvl="7" marL="3657600" algn="ctr">
              <a:spcBef>
                <a:spcPts val="2000"/>
              </a:spcBef>
              <a:spcAft>
                <a:spcPts val="0"/>
              </a:spcAft>
              <a:buSzPts val="1700"/>
              <a:buChar char="○"/>
              <a:defRPr/>
            </a:lvl8pPr>
            <a:lvl9pPr indent="-336550" lvl="8" marL="4114800" algn="ctr">
              <a:spcBef>
                <a:spcPts val="2000"/>
              </a:spcBef>
              <a:spcAft>
                <a:spcPts val="2000"/>
              </a:spcAft>
              <a:buSzPts val="17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113100" lIns="113100" spcFirstLastPara="1" rIns="113100" wrap="square" tIns="113100">
            <a:noAutofit/>
          </a:bodyPr>
          <a:lstStyle>
            <a:lvl1pPr lvl="0" algn="ctr">
              <a:spcBef>
                <a:spcPts val="0"/>
              </a:spcBef>
              <a:spcAft>
                <a:spcPts val="0"/>
              </a:spcAft>
              <a:buSzPts val="4500"/>
              <a:buNone/>
              <a:defRPr sz="4500"/>
            </a:lvl1pPr>
            <a:lvl2pPr lvl="1" algn="ctr">
              <a:spcBef>
                <a:spcPts val="0"/>
              </a:spcBef>
              <a:spcAft>
                <a:spcPts val="0"/>
              </a:spcAft>
              <a:buSzPts val="4500"/>
              <a:buNone/>
              <a:defRPr sz="4500"/>
            </a:lvl2pPr>
            <a:lvl3pPr lvl="2" algn="ctr">
              <a:spcBef>
                <a:spcPts val="0"/>
              </a:spcBef>
              <a:spcAft>
                <a:spcPts val="0"/>
              </a:spcAft>
              <a:buSzPts val="4500"/>
              <a:buNone/>
              <a:defRPr sz="4500"/>
            </a:lvl3pPr>
            <a:lvl4pPr lvl="3" algn="ctr">
              <a:spcBef>
                <a:spcPts val="0"/>
              </a:spcBef>
              <a:spcAft>
                <a:spcPts val="0"/>
              </a:spcAft>
              <a:buSzPts val="4500"/>
              <a:buNone/>
              <a:defRPr sz="4500"/>
            </a:lvl4pPr>
            <a:lvl5pPr lvl="4" algn="ctr">
              <a:spcBef>
                <a:spcPts val="0"/>
              </a:spcBef>
              <a:spcAft>
                <a:spcPts val="0"/>
              </a:spcAft>
              <a:buSzPts val="4500"/>
              <a:buNone/>
              <a:defRPr sz="4500"/>
            </a:lvl5pPr>
            <a:lvl6pPr lvl="5" algn="ctr">
              <a:spcBef>
                <a:spcPts val="0"/>
              </a:spcBef>
              <a:spcAft>
                <a:spcPts val="0"/>
              </a:spcAft>
              <a:buSzPts val="4500"/>
              <a:buNone/>
              <a:defRPr sz="4500"/>
            </a:lvl6pPr>
            <a:lvl7pPr lvl="6" algn="ctr">
              <a:spcBef>
                <a:spcPts val="0"/>
              </a:spcBef>
              <a:spcAft>
                <a:spcPts val="0"/>
              </a:spcAft>
              <a:buSzPts val="4500"/>
              <a:buNone/>
              <a:defRPr sz="4500"/>
            </a:lvl7pPr>
            <a:lvl8pPr lvl="7" algn="ctr">
              <a:spcBef>
                <a:spcPts val="0"/>
              </a:spcBef>
              <a:spcAft>
                <a:spcPts val="0"/>
              </a:spcAft>
              <a:buSzPts val="4500"/>
              <a:buNone/>
              <a:defRPr sz="4500"/>
            </a:lvl8pPr>
            <a:lvl9pPr lvl="8" algn="ctr">
              <a:spcBef>
                <a:spcPts val="0"/>
              </a:spcBef>
              <a:spcAft>
                <a:spcPts val="0"/>
              </a:spcAft>
              <a:buSzPts val="4500"/>
              <a:buNone/>
              <a:defRPr sz="45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20200"/>
          </a:xfrm>
          <a:prstGeom prst="rect">
            <a:avLst/>
          </a:prstGeom>
        </p:spPr>
        <p:txBody>
          <a:bodyPr anchorCtr="0" anchor="t" bIns="113100" lIns="113100" spcFirstLastPara="1" rIns="113100" wrap="square" tIns="113100">
            <a:no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113100" lIns="113100" spcFirstLastPara="1" rIns="113100" wrap="square" tIns="113100">
            <a:noAutofit/>
          </a:bodyPr>
          <a:lstStyle>
            <a:lvl1pPr indent="-368300" lvl="0" marL="457200">
              <a:spcBef>
                <a:spcPts val="0"/>
              </a:spcBef>
              <a:spcAft>
                <a:spcPts val="0"/>
              </a:spcAft>
              <a:buSzPts val="2200"/>
              <a:buChar char="●"/>
              <a:defRPr/>
            </a:lvl1pPr>
            <a:lvl2pPr indent="-336550" lvl="1" marL="914400">
              <a:spcBef>
                <a:spcPts val="2000"/>
              </a:spcBef>
              <a:spcAft>
                <a:spcPts val="0"/>
              </a:spcAft>
              <a:buSzPts val="1700"/>
              <a:buChar char="○"/>
              <a:defRPr/>
            </a:lvl2pPr>
            <a:lvl3pPr indent="-336550" lvl="2" marL="1371600">
              <a:spcBef>
                <a:spcPts val="2000"/>
              </a:spcBef>
              <a:spcAft>
                <a:spcPts val="0"/>
              </a:spcAft>
              <a:buSzPts val="1700"/>
              <a:buChar char="■"/>
              <a:defRPr/>
            </a:lvl3pPr>
            <a:lvl4pPr indent="-336550" lvl="3" marL="1828800">
              <a:spcBef>
                <a:spcPts val="2000"/>
              </a:spcBef>
              <a:spcAft>
                <a:spcPts val="0"/>
              </a:spcAft>
              <a:buSzPts val="1700"/>
              <a:buChar char="●"/>
              <a:defRPr/>
            </a:lvl4pPr>
            <a:lvl5pPr indent="-336550" lvl="4" marL="2286000">
              <a:spcBef>
                <a:spcPts val="2000"/>
              </a:spcBef>
              <a:spcAft>
                <a:spcPts val="0"/>
              </a:spcAft>
              <a:buSzPts val="1700"/>
              <a:buChar char="○"/>
              <a:defRPr/>
            </a:lvl5pPr>
            <a:lvl6pPr indent="-336550" lvl="5" marL="2743200">
              <a:spcBef>
                <a:spcPts val="2000"/>
              </a:spcBef>
              <a:spcAft>
                <a:spcPts val="0"/>
              </a:spcAft>
              <a:buSzPts val="1700"/>
              <a:buChar char="■"/>
              <a:defRPr/>
            </a:lvl6pPr>
            <a:lvl7pPr indent="-336550" lvl="6" marL="3200400">
              <a:spcBef>
                <a:spcPts val="2000"/>
              </a:spcBef>
              <a:spcAft>
                <a:spcPts val="0"/>
              </a:spcAft>
              <a:buSzPts val="1700"/>
              <a:buChar char="●"/>
              <a:defRPr/>
            </a:lvl7pPr>
            <a:lvl8pPr indent="-336550" lvl="7" marL="3657600">
              <a:spcBef>
                <a:spcPts val="2000"/>
              </a:spcBef>
              <a:spcAft>
                <a:spcPts val="0"/>
              </a:spcAft>
              <a:buSzPts val="1700"/>
              <a:buChar char="○"/>
              <a:defRPr/>
            </a:lvl8pPr>
            <a:lvl9pPr indent="-336550" lvl="8" marL="4114800">
              <a:spcBef>
                <a:spcPts val="2000"/>
              </a:spcBef>
              <a:spcAft>
                <a:spcPts val="2000"/>
              </a:spcAft>
              <a:buSzPts val="17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20200"/>
          </a:xfrm>
          <a:prstGeom prst="rect">
            <a:avLst/>
          </a:prstGeom>
        </p:spPr>
        <p:txBody>
          <a:bodyPr anchorCtr="0" anchor="t" bIns="113100" lIns="113100" spcFirstLastPara="1" rIns="113100" wrap="square" tIns="113100">
            <a:no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113100" lIns="113100" spcFirstLastPara="1" rIns="113100" wrap="square" tIns="113100">
            <a:noAutofit/>
          </a:bodyPr>
          <a:lstStyle>
            <a:lvl1pPr indent="-336550" lvl="0" marL="457200">
              <a:spcBef>
                <a:spcPts val="0"/>
              </a:spcBef>
              <a:spcAft>
                <a:spcPts val="0"/>
              </a:spcAft>
              <a:buSzPts val="1700"/>
              <a:buChar char="●"/>
              <a:defRPr sz="1700"/>
            </a:lvl1pPr>
            <a:lvl2pPr indent="-323850" lvl="1" marL="914400">
              <a:spcBef>
                <a:spcPts val="2000"/>
              </a:spcBef>
              <a:spcAft>
                <a:spcPts val="0"/>
              </a:spcAft>
              <a:buSzPts val="1500"/>
              <a:buChar char="○"/>
              <a:defRPr sz="1500"/>
            </a:lvl2pPr>
            <a:lvl3pPr indent="-323850" lvl="2" marL="1371600">
              <a:spcBef>
                <a:spcPts val="2000"/>
              </a:spcBef>
              <a:spcAft>
                <a:spcPts val="0"/>
              </a:spcAft>
              <a:buSzPts val="1500"/>
              <a:buChar char="■"/>
              <a:defRPr sz="1500"/>
            </a:lvl3pPr>
            <a:lvl4pPr indent="-323850" lvl="3" marL="1828800">
              <a:spcBef>
                <a:spcPts val="2000"/>
              </a:spcBef>
              <a:spcAft>
                <a:spcPts val="0"/>
              </a:spcAft>
              <a:buSzPts val="1500"/>
              <a:buChar char="●"/>
              <a:defRPr sz="1500"/>
            </a:lvl4pPr>
            <a:lvl5pPr indent="-323850" lvl="4" marL="2286000">
              <a:spcBef>
                <a:spcPts val="2000"/>
              </a:spcBef>
              <a:spcAft>
                <a:spcPts val="0"/>
              </a:spcAft>
              <a:buSzPts val="1500"/>
              <a:buChar char="○"/>
              <a:defRPr sz="1500"/>
            </a:lvl5pPr>
            <a:lvl6pPr indent="-323850" lvl="5" marL="2743200">
              <a:spcBef>
                <a:spcPts val="2000"/>
              </a:spcBef>
              <a:spcAft>
                <a:spcPts val="0"/>
              </a:spcAft>
              <a:buSzPts val="1500"/>
              <a:buChar char="■"/>
              <a:defRPr sz="1500"/>
            </a:lvl6pPr>
            <a:lvl7pPr indent="-323850" lvl="6" marL="3200400">
              <a:spcBef>
                <a:spcPts val="2000"/>
              </a:spcBef>
              <a:spcAft>
                <a:spcPts val="0"/>
              </a:spcAft>
              <a:buSzPts val="1500"/>
              <a:buChar char="●"/>
              <a:defRPr sz="1500"/>
            </a:lvl7pPr>
            <a:lvl8pPr indent="-323850" lvl="7" marL="3657600">
              <a:spcBef>
                <a:spcPts val="2000"/>
              </a:spcBef>
              <a:spcAft>
                <a:spcPts val="0"/>
              </a:spcAft>
              <a:buSzPts val="1500"/>
              <a:buChar char="○"/>
              <a:defRPr sz="1500"/>
            </a:lvl8pPr>
            <a:lvl9pPr indent="-323850" lvl="8" marL="4114800">
              <a:spcBef>
                <a:spcPts val="2000"/>
              </a:spcBef>
              <a:spcAft>
                <a:spcPts val="2000"/>
              </a:spcAft>
              <a:buSzPts val="1500"/>
              <a:buChar char="■"/>
              <a:defRPr sz="15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113100" lIns="113100" spcFirstLastPara="1" rIns="113100" wrap="square" tIns="113100">
            <a:noAutofit/>
          </a:bodyPr>
          <a:lstStyle>
            <a:lvl1pPr indent="-336550" lvl="0" marL="457200">
              <a:spcBef>
                <a:spcPts val="0"/>
              </a:spcBef>
              <a:spcAft>
                <a:spcPts val="0"/>
              </a:spcAft>
              <a:buSzPts val="1700"/>
              <a:buChar char="●"/>
              <a:defRPr sz="1700"/>
            </a:lvl1pPr>
            <a:lvl2pPr indent="-323850" lvl="1" marL="914400">
              <a:spcBef>
                <a:spcPts val="2000"/>
              </a:spcBef>
              <a:spcAft>
                <a:spcPts val="0"/>
              </a:spcAft>
              <a:buSzPts val="1500"/>
              <a:buChar char="○"/>
              <a:defRPr sz="1500"/>
            </a:lvl2pPr>
            <a:lvl3pPr indent="-323850" lvl="2" marL="1371600">
              <a:spcBef>
                <a:spcPts val="2000"/>
              </a:spcBef>
              <a:spcAft>
                <a:spcPts val="0"/>
              </a:spcAft>
              <a:buSzPts val="1500"/>
              <a:buChar char="■"/>
              <a:defRPr sz="1500"/>
            </a:lvl3pPr>
            <a:lvl4pPr indent="-323850" lvl="3" marL="1828800">
              <a:spcBef>
                <a:spcPts val="2000"/>
              </a:spcBef>
              <a:spcAft>
                <a:spcPts val="0"/>
              </a:spcAft>
              <a:buSzPts val="1500"/>
              <a:buChar char="●"/>
              <a:defRPr sz="1500"/>
            </a:lvl4pPr>
            <a:lvl5pPr indent="-323850" lvl="4" marL="2286000">
              <a:spcBef>
                <a:spcPts val="2000"/>
              </a:spcBef>
              <a:spcAft>
                <a:spcPts val="0"/>
              </a:spcAft>
              <a:buSzPts val="1500"/>
              <a:buChar char="○"/>
              <a:defRPr sz="1500"/>
            </a:lvl5pPr>
            <a:lvl6pPr indent="-323850" lvl="5" marL="2743200">
              <a:spcBef>
                <a:spcPts val="2000"/>
              </a:spcBef>
              <a:spcAft>
                <a:spcPts val="0"/>
              </a:spcAft>
              <a:buSzPts val="1500"/>
              <a:buChar char="■"/>
              <a:defRPr sz="1500"/>
            </a:lvl6pPr>
            <a:lvl7pPr indent="-323850" lvl="6" marL="3200400">
              <a:spcBef>
                <a:spcPts val="2000"/>
              </a:spcBef>
              <a:spcAft>
                <a:spcPts val="0"/>
              </a:spcAft>
              <a:buSzPts val="1500"/>
              <a:buChar char="●"/>
              <a:defRPr sz="1500"/>
            </a:lvl7pPr>
            <a:lvl8pPr indent="-323850" lvl="7" marL="3657600">
              <a:spcBef>
                <a:spcPts val="2000"/>
              </a:spcBef>
              <a:spcAft>
                <a:spcPts val="0"/>
              </a:spcAft>
              <a:buSzPts val="1500"/>
              <a:buChar char="○"/>
              <a:defRPr sz="1500"/>
            </a:lvl8pPr>
            <a:lvl9pPr indent="-323850" lvl="8" marL="4114800">
              <a:spcBef>
                <a:spcPts val="2000"/>
              </a:spcBef>
              <a:spcAft>
                <a:spcPts val="2000"/>
              </a:spcAft>
              <a:buSzPts val="1500"/>
              <a:buChar char="■"/>
              <a:defRPr sz="15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20200"/>
          </a:xfrm>
          <a:prstGeom prst="rect">
            <a:avLst/>
          </a:prstGeom>
        </p:spPr>
        <p:txBody>
          <a:bodyPr anchorCtr="0" anchor="t" bIns="113100" lIns="113100" spcFirstLastPara="1" rIns="113100" wrap="square" tIns="113100">
            <a:no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500"/>
          </a:xfrm>
          <a:prstGeom prst="rect">
            <a:avLst/>
          </a:prstGeom>
        </p:spPr>
        <p:txBody>
          <a:bodyPr anchorCtr="0" anchor="b" bIns="113100" lIns="113100" spcFirstLastPara="1" rIns="113100" wrap="square" tIns="113100">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113100" lIns="113100" spcFirstLastPara="1" rIns="113100" wrap="square" tIns="113100">
            <a:noAutofit/>
          </a:bodyPr>
          <a:lstStyle>
            <a:lvl1pPr indent="-323850" lvl="0" marL="457200">
              <a:spcBef>
                <a:spcPts val="0"/>
              </a:spcBef>
              <a:spcAft>
                <a:spcPts val="0"/>
              </a:spcAft>
              <a:buSzPts val="1500"/>
              <a:buChar char="●"/>
              <a:defRPr sz="1500"/>
            </a:lvl1pPr>
            <a:lvl2pPr indent="-323850" lvl="1" marL="914400">
              <a:spcBef>
                <a:spcPts val="2000"/>
              </a:spcBef>
              <a:spcAft>
                <a:spcPts val="0"/>
              </a:spcAft>
              <a:buSzPts val="1500"/>
              <a:buChar char="○"/>
              <a:defRPr sz="1500"/>
            </a:lvl2pPr>
            <a:lvl3pPr indent="-323850" lvl="2" marL="1371600">
              <a:spcBef>
                <a:spcPts val="2000"/>
              </a:spcBef>
              <a:spcAft>
                <a:spcPts val="0"/>
              </a:spcAft>
              <a:buSzPts val="1500"/>
              <a:buChar char="■"/>
              <a:defRPr sz="1500"/>
            </a:lvl3pPr>
            <a:lvl4pPr indent="-323850" lvl="3" marL="1828800">
              <a:spcBef>
                <a:spcPts val="2000"/>
              </a:spcBef>
              <a:spcAft>
                <a:spcPts val="0"/>
              </a:spcAft>
              <a:buSzPts val="1500"/>
              <a:buChar char="●"/>
              <a:defRPr sz="1500"/>
            </a:lvl4pPr>
            <a:lvl5pPr indent="-323850" lvl="4" marL="2286000">
              <a:spcBef>
                <a:spcPts val="2000"/>
              </a:spcBef>
              <a:spcAft>
                <a:spcPts val="0"/>
              </a:spcAft>
              <a:buSzPts val="1500"/>
              <a:buChar char="○"/>
              <a:defRPr sz="1500"/>
            </a:lvl5pPr>
            <a:lvl6pPr indent="-323850" lvl="5" marL="2743200">
              <a:spcBef>
                <a:spcPts val="2000"/>
              </a:spcBef>
              <a:spcAft>
                <a:spcPts val="0"/>
              </a:spcAft>
              <a:buSzPts val="1500"/>
              <a:buChar char="■"/>
              <a:defRPr sz="1500"/>
            </a:lvl6pPr>
            <a:lvl7pPr indent="-323850" lvl="6" marL="3200400">
              <a:spcBef>
                <a:spcPts val="2000"/>
              </a:spcBef>
              <a:spcAft>
                <a:spcPts val="0"/>
              </a:spcAft>
              <a:buSzPts val="1500"/>
              <a:buChar char="●"/>
              <a:defRPr sz="1500"/>
            </a:lvl7pPr>
            <a:lvl8pPr indent="-323850" lvl="7" marL="3657600">
              <a:spcBef>
                <a:spcPts val="2000"/>
              </a:spcBef>
              <a:spcAft>
                <a:spcPts val="0"/>
              </a:spcAft>
              <a:buSzPts val="1500"/>
              <a:buChar char="○"/>
              <a:defRPr sz="1500"/>
            </a:lvl8pPr>
            <a:lvl9pPr indent="-323850" lvl="8" marL="4114800">
              <a:spcBef>
                <a:spcPts val="2000"/>
              </a:spcBef>
              <a:spcAft>
                <a:spcPts val="2000"/>
              </a:spcAft>
              <a:buSzPts val="1500"/>
              <a:buChar char="■"/>
              <a:defRPr sz="15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8000100"/>
          </a:xfrm>
          <a:prstGeom prst="rect">
            <a:avLst/>
          </a:prstGeom>
        </p:spPr>
        <p:txBody>
          <a:bodyPr anchorCtr="0" anchor="ctr" bIns="113100" lIns="113100" spcFirstLastPara="1" rIns="113100" wrap="square" tIns="113100">
            <a:noAutofit/>
          </a:bodyPr>
          <a:lstStyle>
            <a:lvl1pPr lvl="0">
              <a:spcBef>
                <a:spcPts val="0"/>
              </a:spcBef>
              <a:spcAft>
                <a:spcPts val="0"/>
              </a:spcAft>
              <a:buSzPts val="5900"/>
              <a:buNone/>
              <a:defRPr sz="5900"/>
            </a:lvl1pPr>
            <a:lvl2pPr lvl="1">
              <a:spcBef>
                <a:spcPts val="0"/>
              </a:spcBef>
              <a:spcAft>
                <a:spcPts val="0"/>
              </a:spcAft>
              <a:buSzPts val="5900"/>
              <a:buNone/>
              <a:defRPr sz="5900"/>
            </a:lvl2pPr>
            <a:lvl3pPr lvl="2">
              <a:spcBef>
                <a:spcPts val="0"/>
              </a:spcBef>
              <a:spcAft>
                <a:spcPts val="0"/>
              </a:spcAft>
              <a:buSzPts val="5900"/>
              <a:buNone/>
              <a:defRPr sz="5900"/>
            </a:lvl3pPr>
            <a:lvl4pPr lvl="3">
              <a:spcBef>
                <a:spcPts val="0"/>
              </a:spcBef>
              <a:spcAft>
                <a:spcPts val="0"/>
              </a:spcAft>
              <a:buSzPts val="5900"/>
              <a:buNone/>
              <a:defRPr sz="5900"/>
            </a:lvl4pPr>
            <a:lvl5pPr lvl="4">
              <a:spcBef>
                <a:spcPts val="0"/>
              </a:spcBef>
              <a:spcAft>
                <a:spcPts val="0"/>
              </a:spcAft>
              <a:buSzPts val="5900"/>
              <a:buNone/>
              <a:defRPr sz="5900"/>
            </a:lvl5pPr>
            <a:lvl6pPr lvl="5">
              <a:spcBef>
                <a:spcPts val="0"/>
              </a:spcBef>
              <a:spcAft>
                <a:spcPts val="0"/>
              </a:spcAft>
              <a:buSzPts val="5900"/>
              <a:buNone/>
              <a:defRPr sz="5900"/>
            </a:lvl6pPr>
            <a:lvl7pPr lvl="6">
              <a:spcBef>
                <a:spcPts val="0"/>
              </a:spcBef>
              <a:spcAft>
                <a:spcPts val="0"/>
              </a:spcAft>
              <a:buSzPts val="5900"/>
              <a:buNone/>
              <a:defRPr sz="5900"/>
            </a:lvl7pPr>
            <a:lvl8pPr lvl="7">
              <a:spcBef>
                <a:spcPts val="0"/>
              </a:spcBef>
              <a:spcAft>
                <a:spcPts val="0"/>
              </a:spcAft>
              <a:buSzPts val="5900"/>
              <a:buNone/>
              <a:defRPr sz="5900"/>
            </a:lvl8pPr>
            <a:lvl9pPr lvl="8">
              <a:spcBef>
                <a:spcPts val="0"/>
              </a:spcBef>
              <a:spcAft>
                <a:spcPts val="0"/>
              </a:spcAft>
              <a:buSzPts val="5900"/>
              <a:buNone/>
              <a:defRPr sz="59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113100" lIns="113100" spcFirstLastPara="1" rIns="113100" wrap="square" tIns="1131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113100" lIns="113100" spcFirstLastPara="1" rIns="113100" wrap="square" tIns="11310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113100" lIns="113100" spcFirstLastPara="1" rIns="113100" wrap="square" tIns="113100">
            <a:noAutofit/>
          </a:bodyPr>
          <a:lstStyle>
            <a:lvl1pPr lvl="0" algn="ctr">
              <a:lnSpc>
                <a:spcPct val="100000"/>
              </a:lnSpc>
              <a:spcBef>
                <a:spcPts val="0"/>
              </a:spcBef>
              <a:spcAft>
                <a:spcPts val="0"/>
              </a:spcAft>
              <a:buSzPts val="2600"/>
              <a:buNone/>
              <a:defRPr sz="2600"/>
            </a:lvl1pPr>
            <a:lvl2pPr lvl="1" algn="ctr">
              <a:lnSpc>
                <a:spcPct val="100000"/>
              </a:lnSpc>
              <a:spcBef>
                <a:spcPts val="0"/>
              </a:spcBef>
              <a:spcAft>
                <a:spcPts val="0"/>
              </a:spcAft>
              <a:buSzPts val="2600"/>
              <a:buNone/>
              <a:defRPr sz="2600"/>
            </a:lvl2pPr>
            <a:lvl3pPr lvl="2" algn="ctr">
              <a:lnSpc>
                <a:spcPct val="100000"/>
              </a:lnSpc>
              <a:spcBef>
                <a:spcPts val="0"/>
              </a:spcBef>
              <a:spcAft>
                <a:spcPts val="0"/>
              </a:spcAft>
              <a:buSzPts val="2600"/>
              <a:buNone/>
              <a:defRPr sz="2600"/>
            </a:lvl3pPr>
            <a:lvl4pPr lvl="3" algn="ctr">
              <a:lnSpc>
                <a:spcPct val="100000"/>
              </a:lnSpc>
              <a:spcBef>
                <a:spcPts val="0"/>
              </a:spcBef>
              <a:spcAft>
                <a:spcPts val="0"/>
              </a:spcAft>
              <a:buSzPts val="2600"/>
              <a:buNone/>
              <a:defRPr sz="2600"/>
            </a:lvl4pPr>
            <a:lvl5pPr lvl="4" algn="ctr">
              <a:lnSpc>
                <a:spcPct val="100000"/>
              </a:lnSpc>
              <a:spcBef>
                <a:spcPts val="0"/>
              </a:spcBef>
              <a:spcAft>
                <a:spcPts val="0"/>
              </a:spcAft>
              <a:buSzPts val="2600"/>
              <a:buNone/>
              <a:defRPr sz="2600"/>
            </a:lvl5pPr>
            <a:lvl6pPr lvl="5" algn="ctr">
              <a:lnSpc>
                <a:spcPct val="100000"/>
              </a:lnSpc>
              <a:spcBef>
                <a:spcPts val="0"/>
              </a:spcBef>
              <a:spcAft>
                <a:spcPts val="0"/>
              </a:spcAft>
              <a:buSzPts val="2600"/>
              <a:buNone/>
              <a:defRPr sz="2600"/>
            </a:lvl6pPr>
            <a:lvl7pPr lvl="6" algn="ctr">
              <a:lnSpc>
                <a:spcPct val="100000"/>
              </a:lnSpc>
              <a:spcBef>
                <a:spcPts val="0"/>
              </a:spcBef>
              <a:spcAft>
                <a:spcPts val="0"/>
              </a:spcAft>
              <a:buSzPts val="2600"/>
              <a:buNone/>
              <a:defRPr sz="2600"/>
            </a:lvl7pPr>
            <a:lvl8pPr lvl="7" algn="ctr">
              <a:lnSpc>
                <a:spcPct val="100000"/>
              </a:lnSpc>
              <a:spcBef>
                <a:spcPts val="0"/>
              </a:spcBef>
              <a:spcAft>
                <a:spcPts val="0"/>
              </a:spcAft>
              <a:buSzPts val="2600"/>
              <a:buNone/>
              <a:defRPr sz="2600"/>
            </a:lvl8pPr>
            <a:lvl9pPr lvl="8" algn="ctr">
              <a:lnSpc>
                <a:spcPct val="100000"/>
              </a:lnSpc>
              <a:spcBef>
                <a:spcPts val="0"/>
              </a:spcBef>
              <a:spcAft>
                <a:spcPts val="0"/>
              </a:spcAft>
              <a:buSzPts val="2600"/>
              <a:buNone/>
              <a:defRPr sz="2600"/>
            </a:lvl9pPr>
          </a:lstStyle>
          <a:p/>
        </p:txBody>
      </p:sp>
      <p:sp>
        <p:nvSpPr>
          <p:cNvPr id="39" name="Google Shape;39;p9"/>
          <p:cNvSpPr txBox="1"/>
          <p:nvPr>
            <p:ph idx="2" type="body"/>
          </p:nvPr>
        </p:nvSpPr>
        <p:spPr>
          <a:xfrm>
            <a:off x="4198575" y="1415969"/>
            <a:ext cx="3261600" cy="7225800"/>
          </a:xfrm>
          <a:prstGeom prst="rect">
            <a:avLst/>
          </a:prstGeom>
        </p:spPr>
        <p:txBody>
          <a:bodyPr anchorCtr="0" anchor="ctr" bIns="113100" lIns="113100" spcFirstLastPara="1" rIns="113100" wrap="square" tIns="113100">
            <a:noAutofit/>
          </a:bodyPr>
          <a:lstStyle>
            <a:lvl1pPr indent="-368300" lvl="0" marL="457200">
              <a:spcBef>
                <a:spcPts val="0"/>
              </a:spcBef>
              <a:spcAft>
                <a:spcPts val="0"/>
              </a:spcAft>
              <a:buSzPts val="2200"/>
              <a:buChar char="●"/>
              <a:defRPr/>
            </a:lvl1pPr>
            <a:lvl2pPr indent="-336550" lvl="1" marL="914400">
              <a:spcBef>
                <a:spcPts val="2000"/>
              </a:spcBef>
              <a:spcAft>
                <a:spcPts val="0"/>
              </a:spcAft>
              <a:buSzPts val="1700"/>
              <a:buChar char="○"/>
              <a:defRPr/>
            </a:lvl2pPr>
            <a:lvl3pPr indent="-336550" lvl="2" marL="1371600">
              <a:spcBef>
                <a:spcPts val="2000"/>
              </a:spcBef>
              <a:spcAft>
                <a:spcPts val="0"/>
              </a:spcAft>
              <a:buSzPts val="1700"/>
              <a:buChar char="■"/>
              <a:defRPr/>
            </a:lvl3pPr>
            <a:lvl4pPr indent="-336550" lvl="3" marL="1828800">
              <a:spcBef>
                <a:spcPts val="2000"/>
              </a:spcBef>
              <a:spcAft>
                <a:spcPts val="0"/>
              </a:spcAft>
              <a:buSzPts val="1700"/>
              <a:buChar char="●"/>
              <a:defRPr/>
            </a:lvl4pPr>
            <a:lvl5pPr indent="-336550" lvl="4" marL="2286000">
              <a:spcBef>
                <a:spcPts val="2000"/>
              </a:spcBef>
              <a:spcAft>
                <a:spcPts val="0"/>
              </a:spcAft>
              <a:buSzPts val="1700"/>
              <a:buChar char="○"/>
              <a:defRPr/>
            </a:lvl5pPr>
            <a:lvl6pPr indent="-336550" lvl="5" marL="2743200">
              <a:spcBef>
                <a:spcPts val="2000"/>
              </a:spcBef>
              <a:spcAft>
                <a:spcPts val="0"/>
              </a:spcAft>
              <a:buSzPts val="1700"/>
              <a:buChar char="■"/>
              <a:defRPr/>
            </a:lvl6pPr>
            <a:lvl7pPr indent="-336550" lvl="6" marL="3200400">
              <a:spcBef>
                <a:spcPts val="2000"/>
              </a:spcBef>
              <a:spcAft>
                <a:spcPts val="0"/>
              </a:spcAft>
              <a:buSzPts val="1700"/>
              <a:buChar char="●"/>
              <a:defRPr/>
            </a:lvl7pPr>
            <a:lvl8pPr indent="-336550" lvl="7" marL="3657600">
              <a:spcBef>
                <a:spcPts val="2000"/>
              </a:spcBef>
              <a:spcAft>
                <a:spcPts val="0"/>
              </a:spcAft>
              <a:buSzPts val="1700"/>
              <a:buChar char="○"/>
              <a:defRPr/>
            </a:lvl8pPr>
            <a:lvl9pPr indent="-336550" lvl="8" marL="4114800">
              <a:spcBef>
                <a:spcPts val="2000"/>
              </a:spcBef>
              <a:spcAft>
                <a:spcPts val="2000"/>
              </a:spcAft>
              <a:buSzPts val="17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113100" lIns="113100" spcFirstLastPara="1" rIns="113100" wrap="square" tIns="113100">
            <a:noAutofit/>
          </a:bodyPr>
          <a:lstStyle>
            <a:lvl1pPr indent="-228600" lvl="0" marL="457200">
              <a:lnSpc>
                <a:spcPct val="100000"/>
              </a:lnSpc>
              <a:spcBef>
                <a:spcPts val="0"/>
              </a:spcBef>
              <a:spcAft>
                <a:spcPts val="0"/>
              </a:spcAft>
              <a:buSzPts val="22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20200"/>
          </a:xfrm>
          <a:prstGeom prst="rect">
            <a:avLst/>
          </a:prstGeom>
          <a:noFill/>
          <a:ln>
            <a:noFill/>
          </a:ln>
        </p:spPr>
        <p:txBody>
          <a:bodyPr anchorCtr="0" anchor="t" bIns="113100" lIns="113100" spcFirstLastPara="1" rIns="113100" wrap="square" tIns="113100">
            <a:noAutofit/>
          </a:bodyPr>
          <a:lstStyle>
            <a:lvl1pPr lvl="0">
              <a:spcBef>
                <a:spcPts val="0"/>
              </a:spcBef>
              <a:spcAft>
                <a:spcPts val="0"/>
              </a:spcAft>
              <a:buClr>
                <a:schemeClr val="dk1"/>
              </a:buClr>
              <a:buSzPts val="3500"/>
              <a:buNone/>
              <a:defRPr sz="3500">
                <a:solidFill>
                  <a:schemeClr val="dk1"/>
                </a:solidFill>
              </a:defRPr>
            </a:lvl1pPr>
            <a:lvl2pPr lvl="1">
              <a:spcBef>
                <a:spcPts val="0"/>
              </a:spcBef>
              <a:spcAft>
                <a:spcPts val="0"/>
              </a:spcAft>
              <a:buClr>
                <a:schemeClr val="dk1"/>
              </a:buClr>
              <a:buSzPts val="3500"/>
              <a:buNone/>
              <a:defRPr sz="3500">
                <a:solidFill>
                  <a:schemeClr val="dk1"/>
                </a:solidFill>
              </a:defRPr>
            </a:lvl2pPr>
            <a:lvl3pPr lvl="2">
              <a:spcBef>
                <a:spcPts val="0"/>
              </a:spcBef>
              <a:spcAft>
                <a:spcPts val="0"/>
              </a:spcAft>
              <a:buClr>
                <a:schemeClr val="dk1"/>
              </a:buClr>
              <a:buSzPts val="3500"/>
              <a:buNone/>
              <a:defRPr sz="3500">
                <a:solidFill>
                  <a:schemeClr val="dk1"/>
                </a:solidFill>
              </a:defRPr>
            </a:lvl3pPr>
            <a:lvl4pPr lvl="3">
              <a:spcBef>
                <a:spcPts val="0"/>
              </a:spcBef>
              <a:spcAft>
                <a:spcPts val="0"/>
              </a:spcAft>
              <a:buClr>
                <a:schemeClr val="dk1"/>
              </a:buClr>
              <a:buSzPts val="3500"/>
              <a:buNone/>
              <a:defRPr sz="3500">
                <a:solidFill>
                  <a:schemeClr val="dk1"/>
                </a:solidFill>
              </a:defRPr>
            </a:lvl4pPr>
            <a:lvl5pPr lvl="4">
              <a:spcBef>
                <a:spcPts val="0"/>
              </a:spcBef>
              <a:spcAft>
                <a:spcPts val="0"/>
              </a:spcAft>
              <a:buClr>
                <a:schemeClr val="dk1"/>
              </a:buClr>
              <a:buSzPts val="3500"/>
              <a:buNone/>
              <a:defRPr sz="3500">
                <a:solidFill>
                  <a:schemeClr val="dk1"/>
                </a:solidFill>
              </a:defRPr>
            </a:lvl5pPr>
            <a:lvl6pPr lvl="5">
              <a:spcBef>
                <a:spcPts val="0"/>
              </a:spcBef>
              <a:spcAft>
                <a:spcPts val="0"/>
              </a:spcAft>
              <a:buClr>
                <a:schemeClr val="dk1"/>
              </a:buClr>
              <a:buSzPts val="3500"/>
              <a:buNone/>
              <a:defRPr sz="3500">
                <a:solidFill>
                  <a:schemeClr val="dk1"/>
                </a:solidFill>
              </a:defRPr>
            </a:lvl6pPr>
            <a:lvl7pPr lvl="6">
              <a:spcBef>
                <a:spcPts val="0"/>
              </a:spcBef>
              <a:spcAft>
                <a:spcPts val="0"/>
              </a:spcAft>
              <a:buClr>
                <a:schemeClr val="dk1"/>
              </a:buClr>
              <a:buSzPts val="3500"/>
              <a:buNone/>
              <a:defRPr sz="3500">
                <a:solidFill>
                  <a:schemeClr val="dk1"/>
                </a:solidFill>
              </a:defRPr>
            </a:lvl7pPr>
            <a:lvl8pPr lvl="7">
              <a:spcBef>
                <a:spcPts val="0"/>
              </a:spcBef>
              <a:spcAft>
                <a:spcPts val="0"/>
              </a:spcAft>
              <a:buClr>
                <a:schemeClr val="dk1"/>
              </a:buClr>
              <a:buSzPts val="3500"/>
              <a:buNone/>
              <a:defRPr sz="3500">
                <a:solidFill>
                  <a:schemeClr val="dk1"/>
                </a:solidFill>
              </a:defRPr>
            </a:lvl8pPr>
            <a:lvl9pPr lvl="8">
              <a:spcBef>
                <a:spcPts val="0"/>
              </a:spcBef>
              <a:spcAft>
                <a:spcPts val="0"/>
              </a:spcAft>
              <a:buClr>
                <a:schemeClr val="dk1"/>
              </a:buClr>
              <a:buSzPts val="3500"/>
              <a:buNone/>
              <a:defRPr sz="35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113100" lIns="113100" spcFirstLastPara="1" rIns="113100" wrap="square" tIns="113100">
            <a:noAutofit/>
          </a:bodyPr>
          <a:lstStyle>
            <a:lvl1pPr indent="-368300" lvl="0" marL="457200">
              <a:lnSpc>
                <a:spcPct val="115000"/>
              </a:lnSpc>
              <a:spcBef>
                <a:spcPts val="0"/>
              </a:spcBef>
              <a:spcAft>
                <a:spcPts val="0"/>
              </a:spcAft>
              <a:buClr>
                <a:schemeClr val="dk2"/>
              </a:buClr>
              <a:buSzPts val="2200"/>
              <a:buChar char="●"/>
              <a:defRPr sz="2200">
                <a:solidFill>
                  <a:schemeClr val="dk2"/>
                </a:solidFill>
              </a:defRPr>
            </a:lvl1pPr>
            <a:lvl2pPr indent="-336550" lvl="1" marL="914400">
              <a:lnSpc>
                <a:spcPct val="115000"/>
              </a:lnSpc>
              <a:spcBef>
                <a:spcPts val="2000"/>
              </a:spcBef>
              <a:spcAft>
                <a:spcPts val="0"/>
              </a:spcAft>
              <a:buClr>
                <a:schemeClr val="dk2"/>
              </a:buClr>
              <a:buSzPts val="1700"/>
              <a:buChar char="○"/>
              <a:defRPr sz="1700">
                <a:solidFill>
                  <a:schemeClr val="dk2"/>
                </a:solidFill>
              </a:defRPr>
            </a:lvl2pPr>
            <a:lvl3pPr indent="-336550" lvl="2" marL="1371600">
              <a:lnSpc>
                <a:spcPct val="115000"/>
              </a:lnSpc>
              <a:spcBef>
                <a:spcPts val="2000"/>
              </a:spcBef>
              <a:spcAft>
                <a:spcPts val="0"/>
              </a:spcAft>
              <a:buClr>
                <a:schemeClr val="dk2"/>
              </a:buClr>
              <a:buSzPts val="1700"/>
              <a:buChar char="■"/>
              <a:defRPr sz="1700">
                <a:solidFill>
                  <a:schemeClr val="dk2"/>
                </a:solidFill>
              </a:defRPr>
            </a:lvl3pPr>
            <a:lvl4pPr indent="-336550" lvl="3" marL="1828800">
              <a:lnSpc>
                <a:spcPct val="115000"/>
              </a:lnSpc>
              <a:spcBef>
                <a:spcPts val="2000"/>
              </a:spcBef>
              <a:spcAft>
                <a:spcPts val="0"/>
              </a:spcAft>
              <a:buClr>
                <a:schemeClr val="dk2"/>
              </a:buClr>
              <a:buSzPts val="1700"/>
              <a:buChar char="●"/>
              <a:defRPr sz="1700">
                <a:solidFill>
                  <a:schemeClr val="dk2"/>
                </a:solidFill>
              </a:defRPr>
            </a:lvl4pPr>
            <a:lvl5pPr indent="-336550" lvl="4" marL="2286000">
              <a:lnSpc>
                <a:spcPct val="115000"/>
              </a:lnSpc>
              <a:spcBef>
                <a:spcPts val="2000"/>
              </a:spcBef>
              <a:spcAft>
                <a:spcPts val="0"/>
              </a:spcAft>
              <a:buClr>
                <a:schemeClr val="dk2"/>
              </a:buClr>
              <a:buSzPts val="1700"/>
              <a:buChar char="○"/>
              <a:defRPr sz="1700">
                <a:solidFill>
                  <a:schemeClr val="dk2"/>
                </a:solidFill>
              </a:defRPr>
            </a:lvl5pPr>
            <a:lvl6pPr indent="-336550" lvl="5" marL="2743200">
              <a:lnSpc>
                <a:spcPct val="115000"/>
              </a:lnSpc>
              <a:spcBef>
                <a:spcPts val="2000"/>
              </a:spcBef>
              <a:spcAft>
                <a:spcPts val="0"/>
              </a:spcAft>
              <a:buClr>
                <a:schemeClr val="dk2"/>
              </a:buClr>
              <a:buSzPts val="1700"/>
              <a:buChar char="■"/>
              <a:defRPr sz="1700">
                <a:solidFill>
                  <a:schemeClr val="dk2"/>
                </a:solidFill>
              </a:defRPr>
            </a:lvl6pPr>
            <a:lvl7pPr indent="-336550" lvl="6" marL="3200400">
              <a:lnSpc>
                <a:spcPct val="115000"/>
              </a:lnSpc>
              <a:spcBef>
                <a:spcPts val="2000"/>
              </a:spcBef>
              <a:spcAft>
                <a:spcPts val="0"/>
              </a:spcAft>
              <a:buClr>
                <a:schemeClr val="dk2"/>
              </a:buClr>
              <a:buSzPts val="1700"/>
              <a:buChar char="●"/>
              <a:defRPr sz="1700">
                <a:solidFill>
                  <a:schemeClr val="dk2"/>
                </a:solidFill>
              </a:defRPr>
            </a:lvl7pPr>
            <a:lvl8pPr indent="-336550" lvl="7" marL="3657600">
              <a:lnSpc>
                <a:spcPct val="115000"/>
              </a:lnSpc>
              <a:spcBef>
                <a:spcPts val="2000"/>
              </a:spcBef>
              <a:spcAft>
                <a:spcPts val="0"/>
              </a:spcAft>
              <a:buClr>
                <a:schemeClr val="dk2"/>
              </a:buClr>
              <a:buSzPts val="1700"/>
              <a:buChar char="○"/>
              <a:defRPr sz="1700">
                <a:solidFill>
                  <a:schemeClr val="dk2"/>
                </a:solidFill>
              </a:defRPr>
            </a:lvl8pPr>
            <a:lvl9pPr indent="-336550" lvl="8" marL="4114800">
              <a:lnSpc>
                <a:spcPct val="115000"/>
              </a:lnSpc>
              <a:spcBef>
                <a:spcPts val="2000"/>
              </a:spcBef>
              <a:spcAft>
                <a:spcPts val="2000"/>
              </a:spcAft>
              <a:buClr>
                <a:schemeClr val="dk2"/>
              </a:buClr>
              <a:buSzPts val="1700"/>
              <a:buChar char="■"/>
              <a:defRPr sz="1700">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113100" lIns="113100" spcFirstLastPara="1" rIns="113100" wrap="square" tIns="113100">
            <a:noAutofit/>
          </a:bodyPr>
          <a:lstStyle>
            <a:lvl1pPr lvl="0" algn="r">
              <a:buNone/>
              <a:defRPr sz="1200">
                <a:solidFill>
                  <a:schemeClr val="dk2"/>
                </a:solidFill>
              </a:defRPr>
            </a:lvl1pPr>
            <a:lvl2pPr lvl="1" algn="r">
              <a:buNone/>
              <a:defRPr sz="1200">
                <a:solidFill>
                  <a:schemeClr val="dk2"/>
                </a:solidFill>
              </a:defRPr>
            </a:lvl2pPr>
            <a:lvl3pPr lvl="2" algn="r">
              <a:buNone/>
              <a:defRPr sz="1200">
                <a:solidFill>
                  <a:schemeClr val="dk2"/>
                </a:solidFill>
              </a:defRPr>
            </a:lvl3pPr>
            <a:lvl4pPr lvl="3" algn="r">
              <a:buNone/>
              <a:defRPr sz="1200">
                <a:solidFill>
                  <a:schemeClr val="dk2"/>
                </a:solidFill>
              </a:defRPr>
            </a:lvl4pPr>
            <a:lvl5pPr lvl="4" algn="r">
              <a:buNone/>
              <a:defRPr sz="1200">
                <a:solidFill>
                  <a:schemeClr val="dk2"/>
                </a:solidFill>
              </a:defRPr>
            </a:lvl5pPr>
            <a:lvl6pPr lvl="5" algn="r">
              <a:buNone/>
              <a:defRPr sz="1200">
                <a:solidFill>
                  <a:schemeClr val="dk2"/>
                </a:solidFill>
              </a:defRPr>
            </a:lvl6pPr>
            <a:lvl7pPr lvl="6" algn="r">
              <a:buNone/>
              <a:defRPr sz="1200">
                <a:solidFill>
                  <a:schemeClr val="dk2"/>
                </a:solidFill>
              </a:defRPr>
            </a:lvl7pPr>
            <a:lvl8pPr lvl="7" algn="r">
              <a:buNone/>
              <a:defRPr sz="1200">
                <a:solidFill>
                  <a:schemeClr val="dk2"/>
                </a:solidFill>
              </a:defRPr>
            </a:lvl8pPr>
            <a:lvl9pPr lvl="8" algn="r">
              <a:buNone/>
              <a:defRPr sz="12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2569350" y="9387675"/>
            <a:ext cx="2633700" cy="320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900"/>
              <a:t>Forces, Motions, &amp; Magnets</a:t>
            </a:r>
            <a:r>
              <a:rPr lang="en" sz="900"/>
              <a:t> | Performance Task</a:t>
            </a:r>
            <a:endParaRPr sz="900"/>
          </a:p>
        </p:txBody>
      </p:sp>
      <p:sp>
        <p:nvSpPr>
          <p:cNvPr id="55" name="Google Shape;55;p13"/>
          <p:cNvSpPr txBox="1"/>
          <p:nvPr/>
        </p:nvSpPr>
        <p:spPr>
          <a:xfrm>
            <a:off x="497850" y="210225"/>
            <a:ext cx="3025200" cy="604800"/>
          </a:xfrm>
          <a:prstGeom prst="rect">
            <a:avLst/>
          </a:prstGeom>
          <a:noFill/>
          <a:ln>
            <a:noFill/>
          </a:ln>
        </p:spPr>
        <p:txBody>
          <a:bodyPr anchorCtr="0" anchor="t" bIns="91425" lIns="0" spcFirstLastPara="1" rIns="91425" wrap="square" tIns="91425">
            <a:noAutofit/>
          </a:bodyPr>
          <a:lstStyle/>
          <a:p>
            <a:pPr indent="0" lvl="0" marL="0" rtl="0" algn="l">
              <a:spcBef>
                <a:spcPts val="0"/>
              </a:spcBef>
              <a:spcAft>
                <a:spcPts val="0"/>
              </a:spcAft>
              <a:buNone/>
            </a:pPr>
            <a:r>
              <a:rPr lang="en" sz="3200">
                <a:latin typeface="Oswald"/>
                <a:ea typeface="Oswald"/>
                <a:cs typeface="Oswald"/>
                <a:sym typeface="Oswald"/>
              </a:rPr>
              <a:t>Ice Board Designer</a:t>
            </a:r>
            <a:endParaRPr sz="3200">
              <a:latin typeface="Oswald"/>
              <a:ea typeface="Oswald"/>
              <a:cs typeface="Oswald"/>
              <a:sym typeface="Oswald"/>
            </a:endParaRPr>
          </a:p>
        </p:txBody>
      </p:sp>
      <p:sp>
        <p:nvSpPr>
          <p:cNvPr id="56" name="Google Shape;56;p13"/>
          <p:cNvSpPr txBox="1"/>
          <p:nvPr/>
        </p:nvSpPr>
        <p:spPr>
          <a:xfrm>
            <a:off x="4751246" y="462525"/>
            <a:ext cx="2523300" cy="507300"/>
          </a:xfrm>
          <a:prstGeom prst="rect">
            <a:avLst/>
          </a:prstGeom>
          <a:noFill/>
          <a:ln>
            <a:noFill/>
          </a:ln>
        </p:spPr>
        <p:txBody>
          <a:bodyPr anchorCtr="0" anchor="t" bIns="91425" lIns="91425" spcFirstLastPara="1" rIns="0" wrap="square" tIns="91425">
            <a:noAutofit/>
          </a:bodyPr>
          <a:lstStyle/>
          <a:p>
            <a:pPr indent="0" lvl="0" marL="0" rtl="0" algn="r">
              <a:spcBef>
                <a:spcPts val="0"/>
              </a:spcBef>
              <a:spcAft>
                <a:spcPts val="0"/>
              </a:spcAft>
              <a:buNone/>
            </a:pPr>
            <a:r>
              <a:rPr lang="en" sz="1000"/>
              <a:t>Name: ______________________</a:t>
            </a:r>
            <a:endParaRPr sz="1000"/>
          </a:p>
        </p:txBody>
      </p:sp>
      <p:cxnSp>
        <p:nvCxnSpPr>
          <p:cNvPr id="57" name="Google Shape;57;p13"/>
          <p:cNvCxnSpPr/>
          <p:nvPr/>
        </p:nvCxnSpPr>
        <p:spPr>
          <a:xfrm>
            <a:off x="497838" y="909388"/>
            <a:ext cx="6776700" cy="0"/>
          </a:xfrm>
          <a:prstGeom prst="straightConnector1">
            <a:avLst/>
          </a:prstGeom>
          <a:noFill/>
          <a:ln cap="flat" cmpd="sng" w="9525">
            <a:solidFill>
              <a:srgbClr val="595959"/>
            </a:solidFill>
            <a:prstDash val="solid"/>
            <a:round/>
            <a:headEnd len="med" w="med" type="none"/>
            <a:tailEnd len="med" w="med" type="none"/>
          </a:ln>
        </p:spPr>
      </p:cxnSp>
      <p:pic>
        <p:nvPicPr>
          <p:cNvPr id="58" name="Google Shape;58;p13"/>
          <p:cNvPicPr preferRelativeResize="0"/>
          <p:nvPr/>
        </p:nvPicPr>
        <p:blipFill rotWithShape="1">
          <a:blip r:embed="rId3">
            <a:alphaModFix/>
          </a:blip>
          <a:srcRect b="3330" l="1594" r="3520" t="2062"/>
          <a:stretch/>
        </p:blipFill>
        <p:spPr>
          <a:xfrm>
            <a:off x="3374100" y="4934500"/>
            <a:ext cx="3900325" cy="3863225"/>
          </a:xfrm>
          <a:prstGeom prst="rect">
            <a:avLst/>
          </a:prstGeom>
          <a:noFill/>
          <a:ln>
            <a:noFill/>
          </a:ln>
        </p:spPr>
      </p:pic>
      <p:sp>
        <p:nvSpPr>
          <p:cNvPr id="59" name="Google Shape;59;p13"/>
          <p:cNvSpPr txBox="1"/>
          <p:nvPr/>
        </p:nvSpPr>
        <p:spPr>
          <a:xfrm>
            <a:off x="497725" y="2302475"/>
            <a:ext cx="6776700" cy="2258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2400">
                <a:solidFill>
                  <a:schemeClr val="dk1"/>
                </a:solidFill>
                <a:latin typeface="Oswald"/>
                <a:ea typeface="Oswald"/>
                <a:cs typeface="Oswald"/>
                <a:sym typeface="Oswald"/>
              </a:rPr>
              <a:t>1. </a:t>
            </a:r>
            <a:r>
              <a:rPr lang="en" sz="1800" u="sng">
                <a:solidFill>
                  <a:schemeClr val="dk1"/>
                </a:solidFill>
                <a:latin typeface="Oswald"/>
                <a:ea typeface="Oswald"/>
                <a:cs typeface="Oswald"/>
                <a:sym typeface="Oswald"/>
              </a:rPr>
              <a:t>Read the design goals</a:t>
            </a:r>
            <a:r>
              <a:rPr lang="en" sz="1800">
                <a:solidFill>
                  <a:schemeClr val="dk1"/>
                </a:solidFill>
                <a:latin typeface="Oswald"/>
                <a:ea typeface="Oswald"/>
                <a:cs typeface="Oswald"/>
                <a:sym typeface="Oswald"/>
              </a:rPr>
              <a:t>. Your design must: </a:t>
            </a:r>
            <a:endParaRPr sz="1800">
              <a:solidFill>
                <a:schemeClr val="dk1"/>
              </a:solidFill>
            </a:endParaRPr>
          </a:p>
          <a:p>
            <a:pPr indent="0" lvl="0" marL="0" rtl="0" algn="l">
              <a:lnSpc>
                <a:spcPct val="150000"/>
              </a:lnSpc>
              <a:spcBef>
                <a:spcPts val="0"/>
              </a:spcBef>
              <a:spcAft>
                <a:spcPts val="0"/>
              </a:spcAft>
              <a:buNone/>
            </a:pPr>
            <a:r>
              <a:t/>
            </a:r>
            <a:endParaRPr sz="1300">
              <a:solidFill>
                <a:schemeClr val="dk1"/>
              </a:solidFill>
            </a:endParaRPr>
          </a:p>
          <a:p>
            <a:pPr indent="-311150" lvl="0" marL="457200" rtl="0" algn="l">
              <a:lnSpc>
                <a:spcPct val="150000"/>
              </a:lnSpc>
              <a:spcBef>
                <a:spcPts val="0"/>
              </a:spcBef>
              <a:spcAft>
                <a:spcPts val="0"/>
              </a:spcAft>
              <a:buClr>
                <a:schemeClr val="dk1"/>
              </a:buClr>
              <a:buSzPts val="1300"/>
              <a:buChar char="●"/>
            </a:pPr>
            <a:r>
              <a:rPr lang="en" sz="1300">
                <a:solidFill>
                  <a:schemeClr val="dk1"/>
                </a:solidFill>
              </a:rPr>
              <a:t>include a seat so the ice board rider is comfortable, sitting up, and facing forward</a:t>
            </a:r>
            <a:endParaRPr sz="1300">
              <a:solidFill>
                <a:schemeClr val="dk1"/>
              </a:solidFill>
            </a:endParaRPr>
          </a:p>
          <a:p>
            <a:pPr indent="-311150" lvl="0" marL="457200" rtl="0" algn="l">
              <a:lnSpc>
                <a:spcPct val="150000"/>
              </a:lnSpc>
              <a:spcBef>
                <a:spcPts val="0"/>
              </a:spcBef>
              <a:spcAft>
                <a:spcPts val="0"/>
              </a:spcAft>
              <a:buClr>
                <a:schemeClr val="dk1"/>
              </a:buClr>
              <a:buSzPts val="1300"/>
              <a:buChar char="●"/>
            </a:pPr>
            <a:r>
              <a:rPr lang="en" sz="1300">
                <a:solidFill>
                  <a:schemeClr val="dk1"/>
                </a:solidFill>
              </a:rPr>
              <a:t>include a sail that won’t fall over when you blow on it (you might have to build something to hold the sail up, too)</a:t>
            </a:r>
            <a:endParaRPr sz="1300">
              <a:solidFill>
                <a:schemeClr val="dk1"/>
              </a:solidFill>
            </a:endParaRPr>
          </a:p>
          <a:p>
            <a:pPr indent="-311150" lvl="0" marL="457200" rtl="0" algn="l">
              <a:lnSpc>
                <a:spcPct val="150000"/>
              </a:lnSpc>
              <a:spcBef>
                <a:spcPts val="0"/>
              </a:spcBef>
              <a:spcAft>
                <a:spcPts val="0"/>
              </a:spcAft>
              <a:buClr>
                <a:schemeClr val="dk1"/>
              </a:buClr>
              <a:buSzPts val="1300"/>
              <a:buChar char="●"/>
            </a:pPr>
            <a:r>
              <a:rPr lang="en" sz="1300">
                <a:solidFill>
                  <a:schemeClr val="dk1"/>
                </a:solidFill>
              </a:rPr>
              <a:t>fit the cutout of the ice board rider— not too big, and not too small</a:t>
            </a:r>
            <a:endParaRPr sz="1300">
              <a:solidFill>
                <a:schemeClr val="dk1"/>
              </a:solidFill>
            </a:endParaRPr>
          </a:p>
          <a:p>
            <a:pPr indent="-311150" lvl="0" marL="457200" rtl="0" algn="l">
              <a:lnSpc>
                <a:spcPct val="150000"/>
              </a:lnSpc>
              <a:spcBef>
                <a:spcPts val="0"/>
              </a:spcBef>
              <a:spcAft>
                <a:spcPts val="0"/>
              </a:spcAft>
              <a:buClr>
                <a:schemeClr val="dk1"/>
              </a:buClr>
              <a:buSzPts val="1300"/>
              <a:buChar char="●"/>
            </a:pPr>
            <a:r>
              <a:rPr lang="en" sz="1300">
                <a:solidFill>
                  <a:schemeClr val="dk1"/>
                </a:solidFill>
              </a:rPr>
              <a:t>cost as little as possible</a:t>
            </a:r>
            <a:endParaRPr sz="1300">
              <a:solidFill>
                <a:schemeClr val="dk1"/>
              </a:solidFill>
            </a:endParaRPr>
          </a:p>
          <a:p>
            <a:pPr indent="0" lvl="0" marL="0" rtl="0" algn="l">
              <a:spcBef>
                <a:spcPts val="0"/>
              </a:spcBef>
              <a:spcAft>
                <a:spcPts val="0"/>
              </a:spcAft>
              <a:buNone/>
            </a:pPr>
            <a:r>
              <a:t/>
            </a:r>
            <a:endParaRPr/>
          </a:p>
        </p:txBody>
      </p:sp>
      <p:sp>
        <p:nvSpPr>
          <p:cNvPr id="60" name="Google Shape;60;p13"/>
          <p:cNvSpPr txBox="1"/>
          <p:nvPr/>
        </p:nvSpPr>
        <p:spPr>
          <a:xfrm>
            <a:off x="497725" y="4802875"/>
            <a:ext cx="2813100" cy="31566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0"/>
              </a:spcBef>
              <a:spcAft>
                <a:spcPts val="0"/>
              </a:spcAft>
              <a:buNone/>
            </a:pPr>
            <a:r>
              <a:rPr lang="en" sz="2400">
                <a:solidFill>
                  <a:srgbClr val="000000"/>
                </a:solidFill>
                <a:latin typeface="Oswald"/>
                <a:ea typeface="Oswald"/>
                <a:cs typeface="Oswald"/>
                <a:sym typeface="Oswald"/>
              </a:rPr>
              <a:t>2</a:t>
            </a:r>
            <a:r>
              <a:rPr lang="en" sz="1600">
                <a:solidFill>
                  <a:srgbClr val="000000"/>
                </a:solidFill>
                <a:latin typeface="Oswald"/>
                <a:ea typeface="Oswald"/>
                <a:cs typeface="Oswald"/>
                <a:sym typeface="Oswald"/>
              </a:rPr>
              <a:t>.</a:t>
            </a:r>
            <a:r>
              <a:rPr lang="en" sz="1100">
                <a:solidFill>
                  <a:srgbClr val="000000"/>
                </a:solidFill>
              </a:rPr>
              <a:t> </a:t>
            </a:r>
            <a:r>
              <a:rPr lang="en" sz="1800" u="sng">
                <a:latin typeface="Oswald"/>
                <a:ea typeface="Oswald"/>
                <a:cs typeface="Oswald"/>
                <a:sym typeface="Oswald"/>
              </a:rPr>
              <a:t>Come up with a plan for your model.</a:t>
            </a:r>
            <a:r>
              <a:rPr lang="en" sz="1100"/>
              <a:t> </a:t>
            </a:r>
            <a:r>
              <a:rPr lang="en" sz="1300"/>
              <a:t>Explain your plan on the lines below. Draw your plan in the box to the right.</a:t>
            </a:r>
            <a:endParaRPr sz="1300"/>
          </a:p>
          <a:p>
            <a:pPr indent="0" lvl="0" marL="0" rtl="0" algn="l">
              <a:lnSpc>
                <a:spcPct val="150000"/>
              </a:lnSpc>
              <a:spcBef>
                <a:spcPts val="0"/>
              </a:spcBef>
              <a:spcAft>
                <a:spcPts val="0"/>
              </a:spcAft>
              <a:buClr>
                <a:schemeClr val="dk1"/>
              </a:buClr>
              <a:buSzPts val="1100"/>
              <a:buFont typeface="Arial"/>
              <a:buNone/>
            </a:pPr>
            <a:r>
              <a:rPr lang="en" sz="1800">
                <a:solidFill>
                  <a:schemeClr val="dk1"/>
                </a:solidFill>
              </a:rPr>
              <a:t>______________________</a:t>
            </a:r>
            <a:endParaRPr sz="1800"/>
          </a:p>
          <a:p>
            <a:pPr indent="0" lvl="0" marL="0" rtl="0" algn="l">
              <a:lnSpc>
                <a:spcPct val="150000"/>
              </a:lnSpc>
              <a:spcBef>
                <a:spcPts val="0"/>
              </a:spcBef>
              <a:spcAft>
                <a:spcPts val="0"/>
              </a:spcAft>
              <a:buNone/>
            </a:pPr>
            <a:r>
              <a:rPr lang="en" sz="1800">
                <a:solidFill>
                  <a:srgbClr val="000000"/>
                </a:solidFill>
              </a:rPr>
              <a:t>______________________</a:t>
            </a:r>
            <a:endParaRPr sz="1800">
              <a:solidFill>
                <a:srgbClr val="000000"/>
              </a:solidFill>
            </a:endParaRPr>
          </a:p>
          <a:p>
            <a:pPr indent="0" lvl="0" marL="0" rtl="0" algn="l">
              <a:lnSpc>
                <a:spcPct val="150000"/>
              </a:lnSpc>
              <a:spcBef>
                <a:spcPts val="0"/>
              </a:spcBef>
              <a:spcAft>
                <a:spcPts val="0"/>
              </a:spcAft>
              <a:buClr>
                <a:srgbClr val="000000"/>
              </a:buClr>
              <a:buSzPts val="1100"/>
              <a:buFont typeface="Arial"/>
              <a:buNone/>
            </a:pPr>
            <a:r>
              <a:rPr lang="en" sz="1800">
                <a:solidFill>
                  <a:srgbClr val="000000"/>
                </a:solidFill>
              </a:rPr>
              <a:t>____________</a:t>
            </a:r>
            <a:r>
              <a:rPr lang="en" sz="1800">
                <a:solidFill>
                  <a:schemeClr val="dk1"/>
                </a:solidFill>
              </a:rPr>
              <a:t>__________</a:t>
            </a:r>
            <a:endParaRPr sz="1800">
              <a:solidFill>
                <a:schemeClr val="dk1"/>
              </a:solidFill>
            </a:endParaRPr>
          </a:p>
          <a:p>
            <a:pPr indent="0" lvl="0" marL="0" rtl="0" algn="l">
              <a:lnSpc>
                <a:spcPct val="150000"/>
              </a:lnSpc>
              <a:spcBef>
                <a:spcPts val="0"/>
              </a:spcBef>
              <a:spcAft>
                <a:spcPts val="0"/>
              </a:spcAft>
              <a:buClr>
                <a:srgbClr val="000000"/>
              </a:buClr>
              <a:buSzPts val="1100"/>
              <a:buFont typeface="Arial"/>
              <a:buNone/>
            </a:pPr>
            <a:r>
              <a:rPr lang="en" sz="1800">
                <a:solidFill>
                  <a:schemeClr val="dk1"/>
                </a:solidFill>
              </a:rPr>
              <a:t>______________________</a:t>
            </a:r>
            <a:endParaRPr sz="1800">
              <a:solidFill>
                <a:srgbClr val="000000"/>
              </a:solidFill>
            </a:endParaRPr>
          </a:p>
          <a:p>
            <a:pPr indent="0" lvl="0" marL="0" rtl="0" algn="l">
              <a:lnSpc>
                <a:spcPct val="150000"/>
              </a:lnSpc>
              <a:spcBef>
                <a:spcPts val="0"/>
              </a:spcBef>
              <a:spcAft>
                <a:spcPts val="0"/>
              </a:spcAft>
              <a:buClr>
                <a:schemeClr val="dk1"/>
              </a:buClr>
              <a:buSzPts val="1100"/>
              <a:buFont typeface="Arial"/>
              <a:buNone/>
            </a:pPr>
            <a:r>
              <a:rPr lang="en" sz="1800">
                <a:solidFill>
                  <a:schemeClr val="dk1"/>
                </a:solidFill>
              </a:rPr>
              <a:t>______________________</a:t>
            </a:r>
            <a:endParaRPr sz="18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800">
                <a:solidFill>
                  <a:schemeClr val="dk1"/>
                </a:solidFill>
              </a:rPr>
              <a:t>______________________</a:t>
            </a:r>
            <a:endParaRPr sz="18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800">
                <a:solidFill>
                  <a:schemeClr val="dk1"/>
                </a:solidFill>
              </a:rPr>
              <a:t>______________________</a:t>
            </a:r>
            <a:endParaRPr sz="1800">
              <a:solidFill>
                <a:schemeClr val="dk1"/>
              </a:solidFill>
            </a:endParaRPr>
          </a:p>
          <a:p>
            <a:pPr indent="0" lvl="0" marL="0" rtl="0" algn="l">
              <a:lnSpc>
                <a:spcPct val="115000"/>
              </a:lnSpc>
              <a:spcBef>
                <a:spcPts val="0"/>
              </a:spcBef>
              <a:spcAft>
                <a:spcPts val="0"/>
              </a:spcAft>
              <a:buClr>
                <a:srgbClr val="000000"/>
              </a:buClr>
              <a:buSzPts val="1100"/>
              <a:buFont typeface="Arial"/>
              <a:buNone/>
            </a:pPr>
            <a:r>
              <a:t/>
            </a:r>
            <a:endParaRPr sz="1800">
              <a:solidFill>
                <a:srgbClr val="000000"/>
              </a:solidFill>
            </a:endParaRPr>
          </a:p>
          <a:p>
            <a:pPr indent="0" lvl="0" marL="0" rtl="0" algn="l">
              <a:lnSpc>
                <a:spcPct val="115000"/>
              </a:lnSpc>
              <a:spcBef>
                <a:spcPts val="0"/>
              </a:spcBef>
              <a:spcAft>
                <a:spcPts val="0"/>
              </a:spcAft>
              <a:buClr>
                <a:srgbClr val="000000"/>
              </a:buClr>
              <a:buSzPts val="1100"/>
              <a:buFont typeface="Arial"/>
              <a:buNone/>
            </a:pPr>
            <a:r>
              <a:t/>
            </a:r>
            <a:endParaRPr sz="1800">
              <a:solidFill>
                <a:srgbClr val="000000"/>
              </a:solidFill>
            </a:endParaRPr>
          </a:p>
          <a:p>
            <a:pPr indent="0" lvl="0" marL="0" rtl="0" algn="l">
              <a:lnSpc>
                <a:spcPct val="115000"/>
              </a:lnSpc>
              <a:spcBef>
                <a:spcPts val="0"/>
              </a:spcBef>
              <a:spcAft>
                <a:spcPts val="0"/>
              </a:spcAft>
              <a:buClr>
                <a:srgbClr val="000000"/>
              </a:buClr>
              <a:buSzPts val="1100"/>
              <a:buFont typeface="Arial"/>
              <a:buNone/>
            </a:pPr>
            <a:r>
              <a:t/>
            </a:r>
            <a:endParaRPr sz="1800">
              <a:solidFill>
                <a:srgbClr val="000000"/>
              </a:solidFill>
            </a:endParaRPr>
          </a:p>
        </p:txBody>
      </p:sp>
      <p:sp>
        <p:nvSpPr>
          <p:cNvPr id="61" name="Google Shape;61;p13"/>
          <p:cNvSpPr/>
          <p:nvPr/>
        </p:nvSpPr>
        <p:spPr>
          <a:xfrm>
            <a:off x="497725" y="1132450"/>
            <a:ext cx="6776700" cy="1011300"/>
          </a:xfrm>
          <a:prstGeom prst="roundRect">
            <a:avLst>
              <a:gd fmla="val 11564" name="adj"/>
            </a:avLst>
          </a:prstGeom>
          <a:solidFill>
            <a:srgbClr val="EEEEEE"/>
          </a:solidFill>
          <a:ln cap="flat" cmpd="sng" w="9525">
            <a:solidFill>
              <a:srgbClr val="EFEFE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800">
                <a:latin typeface="Oswald"/>
                <a:ea typeface="Oswald"/>
                <a:cs typeface="Oswald"/>
                <a:sym typeface="Oswald"/>
              </a:rPr>
              <a:t>The ice board rider is going to take a trip to Lake Baikal! This lake is huge. He needs a new ice board design to get ready for such a big lake. Can you design a new ice board and build a model of it?</a:t>
            </a:r>
            <a:endParaRPr>
              <a:latin typeface="Oswald"/>
              <a:ea typeface="Oswald"/>
              <a:cs typeface="Oswald"/>
              <a:sym typeface="Oswald"/>
            </a:endParaRPr>
          </a:p>
        </p:txBody>
      </p:sp>
      <p:pic>
        <p:nvPicPr>
          <p:cNvPr id="62" name="Google Shape;62;p13"/>
          <p:cNvPicPr preferRelativeResize="0"/>
          <p:nvPr/>
        </p:nvPicPr>
        <p:blipFill rotWithShape="1">
          <a:blip r:embed="rId4">
            <a:alphaModFix/>
          </a:blip>
          <a:srcRect b="-34811" l="0" r="-3852" t="-11579"/>
          <a:stretch/>
        </p:blipFill>
        <p:spPr>
          <a:xfrm>
            <a:off x="3004413" y="9171050"/>
            <a:ext cx="1763323" cy="3285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4"/>
          <p:cNvSpPr txBox="1"/>
          <p:nvPr/>
        </p:nvSpPr>
        <p:spPr>
          <a:xfrm>
            <a:off x="4751246" y="462525"/>
            <a:ext cx="2523300" cy="507300"/>
          </a:xfrm>
          <a:prstGeom prst="rect">
            <a:avLst/>
          </a:prstGeom>
          <a:noFill/>
          <a:ln>
            <a:noFill/>
          </a:ln>
        </p:spPr>
        <p:txBody>
          <a:bodyPr anchorCtr="0" anchor="t" bIns="91425" lIns="91425" spcFirstLastPara="1" rIns="0" wrap="square" tIns="91425">
            <a:noAutofit/>
          </a:bodyPr>
          <a:lstStyle/>
          <a:p>
            <a:pPr indent="0" lvl="0" marL="0" rtl="0" algn="r">
              <a:spcBef>
                <a:spcPts val="0"/>
              </a:spcBef>
              <a:spcAft>
                <a:spcPts val="0"/>
              </a:spcAft>
              <a:buNone/>
            </a:pPr>
            <a:r>
              <a:rPr lang="en" sz="1000"/>
              <a:t>Name: ______________________</a:t>
            </a:r>
            <a:endParaRPr sz="1000"/>
          </a:p>
        </p:txBody>
      </p:sp>
      <p:graphicFrame>
        <p:nvGraphicFramePr>
          <p:cNvPr id="68" name="Google Shape;68;p14"/>
          <p:cNvGraphicFramePr/>
          <p:nvPr/>
        </p:nvGraphicFramePr>
        <p:xfrm>
          <a:off x="1025725" y="4074259"/>
          <a:ext cx="3000000" cy="3000000"/>
        </p:xfrm>
        <a:graphic>
          <a:graphicData uri="http://schemas.openxmlformats.org/drawingml/2006/table">
            <a:tbl>
              <a:tblPr>
                <a:noFill/>
                <a:tableStyleId>{79B9764C-9A9B-47C9-9987-C14EB7E1EA14}</a:tableStyleId>
              </a:tblPr>
              <a:tblGrid>
                <a:gridCol w="1195050"/>
                <a:gridCol w="1591700"/>
                <a:gridCol w="1784475"/>
                <a:gridCol w="1149700"/>
              </a:tblGrid>
              <a:tr h="557875">
                <a:tc>
                  <a:txBody>
                    <a:bodyPr/>
                    <a:lstStyle/>
                    <a:p>
                      <a:pPr indent="0" lvl="0" marL="0" rtl="0" algn="ctr">
                        <a:spcBef>
                          <a:spcPts val="0"/>
                        </a:spcBef>
                        <a:spcAft>
                          <a:spcPts val="0"/>
                        </a:spcAft>
                        <a:buNone/>
                      </a:pPr>
                      <a:r>
                        <a:rPr b="1" lang="en" sz="1200"/>
                        <a:t>Material</a:t>
                      </a:r>
                      <a:endParaRPr b="1" sz="1200"/>
                    </a:p>
                  </a:txBody>
                  <a:tcPr marT="118325" marB="118325" marR="70650" marL="706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b="1" lang="en" sz="1200"/>
                        <a:t>How many does your design use?</a:t>
                      </a:r>
                      <a:endParaRPr b="1" sz="1200"/>
                    </a:p>
                  </a:txBody>
                  <a:tcPr marT="118325" marB="118325" marR="70650" marL="706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gridSpan="2">
                  <a:txBody>
                    <a:bodyPr/>
                    <a:lstStyle/>
                    <a:p>
                      <a:pPr indent="0" lvl="0" marL="0" rtl="0" algn="ctr">
                        <a:spcBef>
                          <a:spcPts val="0"/>
                        </a:spcBef>
                        <a:spcAft>
                          <a:spcPts val="0"/>
                        </a:spcAft>
                        <a:buNone/>
                      </a:pPr>
                      <a:r>
                        <a:rPr b="1" lang="en" sz="1200"/>
                        <a:t>Multiply to calculate the cost of each type of material</a:t>
                      </a:r>
                      <a:endParaRPr b="1" sz="1200"/>
                    </a:p>
                  </a:txBody>
                  <a:tcPr marT="118325" marB="118325" marR="70650" marL="706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hMerge="1"/>
              </a:tr>
              <a:tr h="419550">
                <a:tc>
                  <a:txBody>
                    <a:bodyPr/>
                    <a:lstStyle/>
                    <a:p>
                      <a:pPr indent="0" lvl="0" marL="0" rtl="0" algn="ctr">
                        <a:spcBef>
                          <a:spcPts val="0"/>
                        </a:spcBef>
                        <a:spcAft>
                          <a:spcPts val="0"/>
                        </a:spcAft>
                        <a:buNone/>
                      </a:pPr>
                      <a:r>
                        <a:rPr lang="en" sz="1200"/>
                        <a:t>Note card</a:t>
                      </a:r>
                      <a:endParaRPr sz="1200"/>
                    </a:p>
                  </a:txBody>
                  <a:tcPr marT="118325" marB="118325" marR="70650" marL="706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t/>
                      </a:r>
                      <a:endParaRPr sz="1200"/>
                    </a:p>
                  </a:txBody>
                  <a:tcPr marT="118325" marB="118325" marR="70650" marL="706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gridSpan="2">
                  <a:txBody>
                    <a:bodyPr/>
                    <a:lstStyle/>
                    <a:p>
                      <a:pPr indent="0" lvl="0" marL="0" rtl="0" algn="l">
                        <a:spcBef>
                          <a:spcPts val="0"/>
                        </a:spcBef>
                        <a:spcAft>
                          <a:spcPts val="0"/>
                        </a:spcAft>
                        <a:buNone/>
                      </a:pPr>
                      <a:r>
                        <a:rPr lang="en" sz="1200"/>
                        <a:t>______ x $5 each   = ______________</a:t>
                      </a:r>
                      <a:endParaRPr sz="1200"/>
                    </a:p>
                  </a:txBody>
                  <a:tcPr marT="118325" marB="118325" marR="70650" marL="70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hMerge="1"/>
              </a:tr>
              <a:tr h="419550">
                <a:tc>
                  <a:txBody>
                    <a:bodyPr/>
                    <a:lstStyle/>
                    <a:p>
                      <a:pPr indent="0" lvl="0" marL="0" rtl="0" algn="ctr">
                        <a:spcBef>
                          <a:spcPts val="0"/>
                        </a:spcBef>
                        <a:spcAft>
                          <a:spcPts val="0"/>
                        </a:spcAft>
                        <a:buNone/>
                      </a:pPr>
                      <a:r>
                        <a:rPr lang="en" sz="1200">
                          <a:solidFill>
                            <a:schemeClr val="dk1"/>
                          </a:solidFill>
                        </a:rPr>
                        <a:t>Paper clip</a:t>
                      </a:r>
                      <a:endParaRPr sz="1200"/>
                    </a:p>
                  </a:txBody>
                  <a:tcPr marT="118325" marB="118325" marR="70650" marL="706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t/>
                      </a:r>
                      <a:endParaRPr sz="1200">
                        <a:solidFill>
                          <a:schemeClr val="dk1"/>
                        </a:solidFill>
                      </a:endParaRPr>
                    </a:p>
                  </a:txBody>
                  <a:tcPr marT="118325" marB="118325" marR="70650" marL="706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gridSpan="2">
                  <a:txBody>
                    <a:bodyPr/>
                    <a:lstStyle/>
                    <a:p>
                      <a:pPr indent="0" lvl="0" marL="0" rtl="0" algn="l">
                        <a:spcBef>
                          <a:spcPts val="0"/>
                        </a:spcBef>
                        <a:spcAft>
                          <a:spcPts val="0"/>
                        </a:spcAft>
                        <a:buNone/>
                      </a:pPr>
                      <a:r>
                        <a:rPr lang="en" sz="1200">
                          <a:solidFill>
                            <a:schemeClr val="dk1"/>
                          </a:solidFill>
                        </a:rPr>
                        <a:t>______ x $5 each   = ______________</a:t>
                      </a:r>
                      <a:endParaRPr sz="1200">
                        <a:solidFill>
                          <a:schemeClr val="dk1"/>
                        </a:solidFill>
                      </a:endParaRPr>
                    </a:p>
                  </a:txBody>
                  <a:tcPr marT="118325" marB="118325" marR="70650" marL="70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hMerge="1"/>
              </a:tr>
              <a:tr h="419550">
                <a:tc>
                  <a:txBody>
                    <a:bodyPr/>
                    <a:lstStyle/>
                    <a:p>
                      <a:pPr indent="0" lvl="0" marL="0" rtl="0" algn="ctr">
                        <a:spcBef>
                          <a:spcPts val="0"/>
                        </a:spcBef>
                        <a:spcAft>
                          <a:spcPts val="0"/>
                        </a:spcAft>
                        <a:buNone/>
                      </a:pPr>
                      <a:r>
                        <a:rPr lang="en" sz="1200"/>
                        <a:t>Tape strip</a:t>
                      </a:r>
                      <a:endParaRPr sz="1200"/>
                    </a:p>
                  </a:txBody>
                  <a:tcPr marT="118325" marB="118325" marR="70650" marL="706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t/>
                      </a:r>
                      <a:endParaRPr sz="1200"/>
                    </a:p>
                  </a:txBody>
                  <a:tcPr marT="118325" marB="118325" marR="70650" marL="706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gridSpan="2">
                  <a:txBody>
                    <a:bodyPr/>
                    <a:lstStyle/>
                    <a:p>
                      <a:pPr indent="0" lvl="0" marL="0" rtl="0" algn="l">
                        <a:spcBef>
                          <a:spcPts val="0"/>
                        </a:spcBef>
                        <a:spcAft>
                          <a:spcPts val="0"/>
                        </a:spcAft>
                        <a:buNone/>
                      </a:pPr>
                      <a:r>
                        <a:rPr lang="en" sz="1200">
                          <a:solidFill>
                            <a:schemeClr val="dk1"/>
                          </a:solidFill>
                        </a:rPr>
                        <a:t>______ x $10 each = ______________</a:t>
                      </a:r>
                      <a:endParaRPr sz="1200"/>
                    </a:p>
                  </a:txBody>
                  <a:tcPr marT="118325" marB="118325" marR="70650" marL="7065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hMerge="1"/>
              </a:tr>
              <a:tr h="130425">
                <a:tc gridSpan="3">
                  <a:txBody>
                    <a:bodyPr/>
                    <a:lstStyle/>
                    <a:p>
                      <a:pPr indent="0" lvl="0" marL="0" rtl="0" algn="r">
                        <a:spcBef>
                          <a:spcPts val="0"/>
                        </a:spcBef>
                        <a:spcAft>
                          <a:spcPts val="0"/>
                        </a:spcAft>
                        <a:buNone/>
                      </a:pPr>
                      <a:r>
                        <a:t/>
                      </a:r>
                      <a:endParaRPr sz="600">
                        <a:solidFill>
                          <a:schemeClr val="dk1"/>
                        </a:solidFill>
                      </a:endParaRPr>
                    </a:p>
                  </a:txBody>
                  <a:tcPr marT="0" marB="0" marR="70650" marL="706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hMerge="1"/>
                <a:tc hMerge="1"/>
                <a:tc>
                  <a:txBody>
                    <a:bodyPr/>
                    <a:lstStyle/>
                    <a:p>
                      <a:pPr indent="0" lvl="0" marL="0" rtl="0" algn="l">
                        <a:spcBef>
                          <a:spcPts val="0"/>
                        </a:spcBef>
                        <a:spcAft>
                          <a:spcPts val="0"/>
                        </a:spcAft>
                        <a:buNone/>
                      </a:pPr>
                      <a:r>
                        <a:t/>
                      </a:r>
                      <a:endParaRPr sz="600">
                        <a:solidFill>
                          <a:schemeClr val="dk1"/>
                        </a:solidFill>
                      </a:endParaRPr>
                    </a:p>
                  </a:txBody>
                  <a:tcPr marT="0" marB="0" marR="70650" marL="706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19550">
                <a:tc gridSpan="3">
                  <a:txBody>
                    <a:bodyPr/>
                    <a:lstStyle/>
                    <a:p>
                      <a:pPr indent="0" lvl="0" marL="0" rtl="0" algn="r">
                        <a:spcBef>
                          <a:spcPts val="0"/>
                        </a:spcBef>
                        <a:spcAft>
                          <a:spcPts val="0"/>
                        </a:spcAft>
                        <a:buNone/>
                      </a:pPr>
                      <a:r>
                        <a:rPr b="1" lang="en" sz="1200">
                          <a:solidFill>
                            <a:schemeClr val="dk1"/>
                          </a:solidFill>
                        </a:rPr>
                        <a:t>Total cost of all items (add them up): </a:t>
                      </a:r>
                      <a:endParaRPr b="1" sz="1200">
                        <a:solidFill>
                          <a:schemeClr val="dk1"/>
                        </a:solidFill>
                      </a:endParaRPr>
                    </a:p>
                  </a:txBody>
                  <a:tcPr marT="118325" marB="118325" marR="70650" marL="70650" anchor="ctr">
                    <a:lnL cap="flat" cmpd="sng" w="9525">
                      <a:solidFill>
                        <a:srgbClr val="000000">
                          <a:alpha val="0"/>
                        </a:srgbClr>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hMerge="1"/>
                <a:tc hMerge="1"/>
                <a:tc>
                  <a:txBody>
                    <a:bodyPr/>
                    <a:lstStyle/>
                    <a:p>
                      <a:pPr indent="0" lvl="0" marL="0" rtl="0" algn="l">
                        <a:spcBef>
                          <a:spcPts val="0"/>
                        </a:spcBef>
                        <a:spcAft>
                          <a:spcPts val="0"/>
                        </a:spcAft>
                        <a:buNone/>
                      </a:pPr>
                      <a:r>
                        <a:rPr lang="en" sz="1800">
                          <a:solidFill>
                            <a:schemeClr val="dk1"/>
                          </a:solidFill>
                        </a:rPr>
                        <a:t> $</a:t>
                      </a:r>
                      <a:endParaRPr sz="1800">
                        <a:solidFill>
                          <a:schemeClr val="dk1"/>
                        </a:solidFill>
                      </a:endParaRPr>
                    </a:p>
                  </a:txBody>
                  <a:tcPr marT="0" marB="0" marR="70650" marL="706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
        <p:nvSpPr>
          <p:cNvPr id="69" name="Google Shape;69;p14"/>
          <p:cNvSpPr txBox="1"/>
          <p:nvPr/>
        </p:nvSpPr>
        <p:spPr>
          <a:xfrm>
            <a:off x="497838" y="6481475"/>
            <a:ext cx="6776700" cy="24903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chemeClr val="dk1"/>
                </a:solidFill>
                <a:latin typeface="Oswald"/>
                <a:ea typeface="Oswald"/>
                <a:cs typeface="Oswald"/>
                <a:sym typeface="Oswald"/>
              </a:rPr>
              <a:t>6</a:t>
            </a:r>
            <a:r>
              <a:rPr lang="en" sz="1600">
                <a:solidFill>
                  <a:schemeClr val="dk1"/>
                </a:solidFill>
                <a:latin typeface="Oswald"/>
                <a:ea typeface="Oswald"/>
                <a:cs typeface="Oswald"/>
                <a:sym typeface="Oswald"/>
              </a:rPr>
              <a:t>. </a:t>
            </a:r>
            <a:r>
              <a:rPr lang="en" sz="1800" u="sng">
                <a:solidFill>
                  <a:schemeClr val="dk1"/>
                </a:solidFill>
                <a:latin typeface="Oswald"/>
                <a:ea typeface="Oswald"/>
                <a:cs typeface="Oswald"/>
                <a:sym typeface="Oswald"/>
              </a:rPr>
              <a:t>Improve your design</a:t>
            </a:r>
            <a:r>
              <a:rPr lang="en" sz="1800">
                <a:solidFill>
                  <a:schemeClr val="dk1"/>
                </a:solidFill>
                <a:latin typeface="Oswald"/>
                <a:ea typeface="Oswald"/>
                <a:cs typeface="Oswald"/>
                <a:sym typeface="Oswald"/>
              </a:rPr>
              <a:t>. </a:t>
            </a:r>
            <a:r>
              <a:rPr lang="en" sz="1200"/>
              <a:t>T</a:t>
            </a:r>
            <a:r>
              <a:rPr lang="en" sz="1200"/>
              <a:t>hink of something creative you can add to your design that will make it even better for the ice board rider. You might add something to make it more comfortable, faster, easier to use, or something else. You might remove certain parts to reduce the cost. Describe what you came up with in the space below. If you have time, you can build it on your actual model.</a:t>
            </a:r>
            <a:endParaRPr sz="1200"/>
          </a:p>
          <a:p>
            <a:pPr indent="0" lvl="0" marL="0" rtl="0" algn="l">
              <a:lnSpc>
                <a:spcPct val="115000"/>
              </a:lnSpc>
              <a:spcBef>
                <a:spcPts val="0"/>
              </a:spcBef>
              <a:spcAft>
                <a:spcPts val="0"/>
              </a:spcAft>
              <a:buNone/>
            </a:pPr>
            <a:r>
              <a:t/>
            </a:r>
            <a:endParaRPr sz="1200"/>
          </a:p>
          <a:p>
            <a:pPr indent="0" lvl="0" marL="0" rtl="0" algn="l">
              <a:lnSpc>
                <a:spcPct val="115000"/>
              </a:lnSpc>
              <a:spcBef>
                <a:spcPts val="0"/>
              </a:spcBef>
              <a:spcAft>
                <a:spcPts val="0"/>
              </a:spcAft>
              <a:buNone/>
            </a:pPr>
            <a:r>
              <a:rPr i="1" lang="en" sz="1200"/>
              <a:t>On my design, I added </a:t>
            </a:r>
            <a:r>
              <a:rPr lang="en" sz="1200"/>
              <a:t> __________________________________________________________</a:t>
            </a:r>
            <a:endParaRPr sz="1200"/>
          </a:p>
          <a:p>
            <a:pPr indent="0" lvl="0" marL="0" rtl="0" algn="l">
              <a:lnSpc>
                <a:spcPct val="115000"/>
              </a:lnSpc>
              <a:spcBef>
                <a:spcPts val="0"/>
              </a:spcBef>
              <a:spcAft>
                <a:spcPts val="0"/>
              </a:spcAft>
              <a:buNone/>
            </a:pPr>
            <a:r>
              <a:t/>
            </a:r>
            <a:endParaRPr sz="1200"/>
          </a:p>
          <a:p>
            <a:pPr indent="0" lvl="0" marL="0" rtl="0" algn="l">
              <a:lnSpc>
                <a:spcPct val="115000"/>
              </a:lnSpc>
              <a:spcBef>
                <a:spcPts val="0"/>
              </a:spcBef>
              <a:spcAft>
                <a:spcPts val="0"/>
              </a:spcAft>
              <a:buNone/>
            </a:pPr>
            <a:r>
              <a:rPr lang="en" sz="1200">
                <a:solidFill>
                  <a:schemeClr val="dk1"/>
                </a:solidFill>
              </a:rPr>
              <a:t>_____________________________________________________________________________</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rPr lang="en" sz="1200">
                <a:solidFill>
                  <a:schemeClr val="dk1"/>
                </a:solidFill>
              </a:rPr>
              <a:t>_____________________________________________________________________________</a:t>
            </a:r>
            <a:endParaRPr sz="1200">
              <a:solidFill>
                <a:schemeClr val="dk1"/>
              </a:solidFill>
            </a:endParaRPr>
          </a:p>
        </p:txBody>
      </p:sp>
      <p:cxnSp>
        <p:nvCxnSpPr>
          <p:cNvPr id="70" name="Google Shape;70;p14"/>
          <p:cNvCxnSpPr/>
          <p:nvPr/>
        </p:nvCxnSpPr>
        <p:spPr>
          <a:xfrm>
            <a:off x="497838" y="814925"/>
            <a:ext cx="6776700" cy="0"/>
          </a:xfrm>
          <a:prstGeom prst="straightConnector1">
            <a:avLst/>
          </a:prstGeom>
          <a:noFill/>
          <a:ln cap="flat" cmpd="sng" w="9525">
            <a:solidFill>
              <a:srgbClr val="595959"/>
            </a:solidFill>
            <a:prstDash val="solid"/>
            <a:round/>
            <a:headEnd len="med" w="med" type="none"/>
            <a:tailEnd len="med" w="med" type="none"/>
          </a:ln>
        </p:spPr>
      </p:cxnSp>
      <p:sp>
        <p:nvSpPr>
          <p:cNvPr id="71" name="Google Shape;71;p14"/>
          <p:cNvSpPr txBox="1"/>
          <p:nvPr/>
        </p:nvSpPr>
        <p:spPr>
          <a:xfrm>
            <a:off x="497850" y="1258500"/>
            <a:ext cx="6776700" cy="8811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0"/>
              </a:spcBef>
              <a:spcAft>
                <a:spcPts val="0"/>
              </a:spcAft>
              <a:buNone/>
            </a:pPr>
            <a:r>
              <a:rPr lang="en" sz="2400">
                <a:latin typeface="Oswald"/>
                <a:ea typeface="Oswald"/>
                <a:cs typeface="Oswald"/>
                <a:sym typeface="Oswald"/>
              </a:rPr>
              <a:t>3</a:t>
            </a:r>
            <a:r>
              <a:rPr lang="en" sz="1600">
                <a:solidFill>
                  <a:srgbClr val="000000"/>
                </a:solidFill>
                <a:latin typeface="Oswald"/>
                <a:ea typeface="Oswald"/>
                <a:cs typeface="Oswald"/>
                <a:sym typeface="Oswald"/>
              </a:rPr>
              <a:t>.</a:t>
            </a:r>
            <a:r>
              <a:rPr lang="en" sz="1100">
                <a:solidFill>
                  <a:srgbClr val="000000"/>
                </a:solidFill>
              </a:rPr>
              <a:t> </a:t>
            </a:r>
            <a:r>
              <a:rPr lang="en" sz="1800" u="sng">
                <a:latin typeface="Oswald"/>
                <a:ea typeface="Oswald"/>
                <a:cs typeface="Oswald"/>
                <a:sym typeface="Oswald"/>
              </a:rPr>
              <a:t>Build a model of your new ice board</a:t>
            </a:r>
            <a:r>
              <a:rPr lang="en" sz="1800" u="sng">
                <a:latin typeface="Oswald"/>
                <a:ea typeface="Oswald"/>
                <a:cs typeface="Oswald"/>
                <a:sym typeface="Oswald"/>
              </a:rPr>
              <a:t>.</a:t>
            </a:r>
            <a:r>
              <a:rPr lang="en" sz="1100"/>
              <a:t>  As you build, you may find that you have to change your plan. That’s okay! Be sure to test it to make sure it won’t fall over if you blow on it. If it does fall over, keep improving your design so that it doesn’t. When you are finished go back and make sure you have met all of the design goals!</a:t>
            </a:r>
            <a:endParaRPr sz="1100"/>
          </a:p>
          <a:p>
            <a:pPr indent="0" lvl="0" marL="0" rtl="0" algn="l">
              <a:lnSpc>
                <a:spcPct val="115000"/>
              </a:lnSpc>
              <a:spcBef>
                <a:spcPts val="0"/>
              </a:spcBef>
              <a:spcAft>
                <a:spcPts val="0"/>
              </a:spcAft>
              <a:buNone/>
            </a:pPr>
            <a:r>
              <a:t/>
            </a:r>
            <a:endParaRPr sz="1100"/>
          </a:p>
          <a:p>
            <a:pPr indent="0" lvl="0" marL="0" rtl="0" algn="l">
              <a:lnSpc>
                <a:spcPct val="115000"/>
              </a:lnSpc>
              <a:spcBef>
                <a:spcPts val="0"/>
              </a:spcBef>
              <a:spcAft>
                <a:spcPts val="0"/>
              </a:spcAft>
              <a:buNone/>
            </a:pPr>
            <a:r>
              <a:t/>
            </a:r>
            <a:endParaRPr sz="1100"/>
          </a:p>
          <a:p>
            <a:pPr indent="0" lvl="0" marL="0" rtl="0" algn="l">
              <a:lnSpc>
                <a:spcPct val="115000"/>
              </a:lnSpc>
              <a:spcBef>
                <a:spcPts val="0"/>
              </a:spcBef>
              <a:spcAft>
                <a:spcPts val="0"/>
              </a:spcAft>
              <a:buClr>
                <a:srgbClr val="000000"/>
              </a:buClr>
              <a:buSzPts val="1100"/>
              <a:buFont typeface="Arial"/>
              <a:buNone/>
            </a:pPr>
            <a:r>
              <a:t/>
            </a:r>
            <a:endParaRPr sz="1800">
              <a:solidFill>
                <a:srgbClr val="000000"/>
              </a:solidFill>
            </a:endParaRPr>
          </a:p>
          <a:p>
            <a:pPr indent="0" lvl="0" marL="0" rtl="0" algn="l">
              <a:lnSpc>
                <a:spcPct val="115000"/>
              </a:lnSpc>
              <a:spcBef>
                <a:spcPts val="0"/>
              </a:spcBef>
              <a:spcAft>
                <a:spcPts val="0"/>
              </a:spcAft>
              <a:buClr>
                <a:srgbClr val="000000"/>
              </a:buClr>
              <a:buSzPts val="1100"/>
              <a:buFont typeface="Arial"/>
              <a:buNone/>
            </a:pPr>
            <a:r>
              <a:t/>
            </a:r>
            <a:endParaRPr sz="1800">
              <a:solidFill>
                <a:srgbClr val="000000"/>
              </a:solidFill>
            </a:endParaRPr>
          </a:p>
        </p:txBody>
      </p:sp>
      <p:sp>
        <p:nvSpPr>
          <p:cNvPr id="72" name="Google Shape;72;p14"/>
          <p:cNvSpPr txBox="1"/>
          <p:nvPr/>
        </p:nvSpPr>
        <p:spPr>
          <a:xfrm>
            <a:off x="497850" y="3566950"/>
            <a:ext cx="6776700" cy="5073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0"/>
              </a:spcBef>
              <a:spcAft>
                <a:spcPts val="0"/>
              </a:spcAft>
              <a:buNone/>
            </a:pPr>
            <a:r>
              <a:rPr lang="en" sz="2400">
                <a:latin typeface="Oswald"/>
                <a:ea typeface="Oswald"/>
                <a:cs typeface="Oswald"/>
                <a:sym typeface="Oswald"/>
              </a:rPr>
              <a:t>5</a:t>
            </a:r>
            <a:r>
              <a:rPr lang="en" sz="1600">
                <a:solidFill>
                  <a:srgbClr val="000000"/>
                </a:solidFill>
                <a:latin typeface="Oswald"/>
                <a:ea typeface="Oswald"/>
                <a:cs typeface="Oswald"/>
                <a:sym typeface="Oswald"/>
              </a:rPr>
              <a:t>. </a:t>
            </a:r>
            <a:r>
              <a:rPr lang="en" sz="1800" u="sng">
                <a:solidFill>
                  <a:schemeClr val="dk1"/>
                </a:solidFill>
                <a:latin typeface="Oswald"/>
                <a:ea typeface="Oswald"/>
                <a:cs typeface="Oswald"/>
                <a:sym typeface="Oswald"/>
              </a:rPr>
              <a:t>Calculate the total cost of your design.</a:t>
            </a:r>
            <a:r>
              <a:rPr lang="en" sz="1100">
                <a:solidFill>
                  <a:srgbClr val="000000"/>
                </a:solidFill>
              </a:rPr>
              <a:t> </a:t>
            </a:r>
            <a:r>
              <a:rPr lang="en" sz="1100"/>
              <a:t> Use this table to help you figure out the cost.</a:t>
            </a:r>
            <a:endParaRPr sz="1800">
              <a:solidFill>
                <a:srgbClr val="000000"/>
              </a:solidFill>
            </a:endParaRPr>
          </a:p>
        </p:txBody>
      </p:sp>
      <p:sp>
        <p:nvSpPr>
          <p:cNvPr id="73" name="Google Shape;73;p14"/>
          <p:cNvSpPr txBox="1"/>
          <p:nvPr/>
        </p:nvSpPr>
        <p:spPr>
          <a:xfrm>
            <a:off x="497850" y="210225"/>
            <a:ext cx="3025200" cy="604800"/>
          </a:xfrm>
          <a:prstGeom prst="rect">
            <a:avLst/>
          </a:prstGeom>
          <a:noFill/>
          <a:ln>
            <a:noFill/>
          </a:ln>
        </p:spPr>
        <p:txBody>
          <a:bodyPr anchorCtr="0" anchor="t" bIns="91425" lIns="0" spcFirstLastPara="1" rIns="91425" wrap="square" tIns="91425">
            <a:noAutofit/>
          </a:bodyPr>
          <a:lstStyle/>
          <a:p>
            <a:pPr indent="0" lvl="0" marL="0" rtl="0" algn="l">
              <a:spcBef>
                <a:spcPts val="0"/>
              </a:spcBef>
              <a:spcAft>
                <a:spcPts val="0"/>
              </a:spcAft>
              <a:buNone/>
            </a:pPr>
            <a:r>
              <a:rPr lang="en" sz="3200">
                <a:latin typeface="Oswald"/>
                <a:ea typeface="Oswald"/>
                <a:cs typeface="Oswald"/>
                <a:sym typeface="Oswald"/>
              </a:rPr>
              <a:t>Ice Board Designer</a:t>
            </a:r>
            <a:endParaRPr sz="3200">
              <a:latin typeface="Oswald"/>
              <a:ea typeface="Oswald"/>
              <a:cs typeface="Oswald"/>
              <a:sym typeface="Oswald"/>
            </a:endParaRPr>
          </a:p>
        </p:txBody>
      </p:sp>
      <p:sp>
        <p:nvSpPr>
          <p:cNvPr id="74" name="Google Shape;74;p14"/>
          <p:cNvSpPr txBox="1"/>
          <p:nvPr/>
        </p:nvSpPr>
        <p:spPr>
          <a:xfrm>
            <a:off x="497838" y="2525638"/>
            <a:ext cx="6776700" cy="8811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0"/>
              </a:spcBef>
              <a:spcAft>
                <a:spcPts val="0"/>
              </a:spcAft>
              <a:buNone/>
            </a:pPr>
            <a:r>
              <a:rPr lang="en" sz="2400">
                <a:latin typeface="Oswald"/>
                <a:ea typeface="Oswald"/>
                <a:cs typeface="Oswald"/>
                <a:sym typeface="Oswald"/>
              </a:rPr>
              <a:t>4</a:t>
            </a:r>
            <a:r>
              <a:rPr lang="en" sz="1600">
                <a:solidFill>
                  <a:srgbClr val="000000"/>
                </a:solidFill>
                <a:latin typeface="Oswald"/>
                <a:ea typeface="Oswald"/>
                <a:cs typeface="Oswald"/>
                <a:sym typeface="Oswald"/>
              </a:rPr>
              <a:t>.</a:t>
            </a:r>
            <a:r>
              <a:rPr lang="en" sz="1800">
                <a:latin typeface="Oswald"/>
                <a:ea typeface="Oswald"/>
                <a:cs typeface="Oswald"/>
                <a:sym typeface="Oswald"/>
              </a:rPr>
              <a:t> </a:t>
            </a:r>
            <a:r>
              <a:rPr lang="en" sz="1800" u="sng">
                <a:latin typeface="Oswald"/>
                <a:ea typeface="Oswald"/>
                <a:cs typeface="Oswald"/>
                <a:sym typeface="Oswald"/>
              </a:rPr>
              <a:t>Check your work</a:t>
            </a:r>
            <a:r>
              <a:rPr lang="en" sz="1800" u="sng">
                <a:latin typeface="Oswald"/>
                <a:ea typeface="Oswald"/>
                <a:cs typeface="Oswald"/>
                <a:sym typeface="Oswald"/>
              </a:rPr>
              <a:t>.</a:t>
            </a:r>
            <a:r>
              <a:rPr lang="en" sz="1100"/>
              <a:t>  When you are done, look back at step 1. Make sure your design meets all of the design goals.</a:t>
            </a:r>
            <a:endParaRPr sz="1800">
              <a:solidFill>
                <a:srgbClr val="000000"/>
              </a:solidFill>
            </a:endParaRPr>
          </a:p>
          <a:p>
            <a:pPr indent="0" lvl="0" marL="0" rtl="0" algn="l">
              <a:lnSpc>
                <a:spcPct val="115000"/>
              </a:lnSpc>
              <a:spcBef>
                <a:spcPts val="0"/>
              </a:spcBef>
              <a:spcAft>
                <a:spcPts val="0"/>
              </a:spcAft>
              <a:buClr>
                <a:srgbClr val="000000"/>
              </a:buClr>
              <a:buSzPts val="1100"/>
              <a:buFont typeface="Arial"/>
              <a:buNone/>
            </a:pPr>
            <a:r>
              <a:t/>
            </a:r>
            <a:endParaRPr sz="1800">
              <a:solidFill>
                <a:srgbClr val="000000"/>
              </a:solidFill>
            </a:endParaRPr>
          </a:p>
        </p:txBody>
      </p:sp>
      <p:pic>
        <p:nvPicPr>
          <p:cNvPr id="75" name="Google Shape;75;p14"/>
          <p:cNvPicPr preferRelativeResize="0"/>
          <p:nvPr/>
        </p:nvPicPr>
        <p:blipFill rotWithShape="1">
          <a:blip r:embed="rId3">
            <a:alphaModFix/>
          </a:blip>
          <a:srcRect b="-34811" l="0" r="-3852" t="-11579"/>
          <a:stretch/>
        </p:blipFill>
        <p:spPr>
          <a:xfrm>
            <a:off x="3004413" y="9171050"/>
            <a:ext cx="1763323" cy="328500"/>
          </a:xfrm>
          <a:prstGeom prst="rect">
            <a:avLst/>
          </a:prstGeom>
          <a:noFill/>
          <a:ln>
            <a:noFill/>
          </a:ln>
        </p:spPr>
      </p:pic>
      <p:sp>
        <p:nvSpPr>
          <p:cNvPr id="76" name="Google Shape;76;p14"/>
          <p:cNvSpPr txBox="1"/>
          <p:nvPr/>
        </p:nvSpPr>
        <p:spPr>
          <a:xfrm>
            <a:off x="2569350" y="9387675"/>
            <a:ext cx="2633700" cy="320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900"/>
              <a:t>Forces, Motions, &amp; Magnets | Performance Task</a:t>
            </a:r>
            <a:endParaRPr sz="900"/>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