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2" r:id="rId3"/>
  </p:sldMasterIdLst>
  <p:notesMasterIdLst>
    <p:notesMasterId r:id="rId4"/>
  </p:notesMasterIdLst>
  <p:sldIdLst>
    <p:sldId id="256" r:id="rId5"/>
    <p:sldId id="257" r:id="rId6"/>
    <p:sldId id="258" r:id="rId7"/>
    <p:sldId id="259" r:id="rId8"/>
    <p:sldId id="260" r:id="rId9"/>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g655d6b88fc_0_7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69" name="Google Shape;169;g655d6b88fc_0_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g655d6b88fc_0_19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83" name="Google Shape;183;g655d6b88fc_0_19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g655d6b88fc_0_37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88" name="Google Shape;188;g655d6b88fc_0_3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g655dbce482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94" name="Google Shape;194;g655dbce48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ype="title">
  <p:cSld name="TITLE">
    <p:spTree>
      <p:nvGrpSpPr>
        <p:cNvPr id="8" name="Shape 8"/>
        <p:cNvGrpSpPr/>
        <p:nvPr/>
      </p:nvGrpSpPr>
      <p:grpSpPr>
        <a:xfrm>
          <a:off x="0" y="0"/>
          <a:ext cx="0" cy="0"/>
          <a:chOff x="0" y="0"/>
          <a:chExt cx="0" cy="0"/>
        </a:xfrm>
      </p:grpSpPr>
      <p:sp>
        <p:nvSpPr>
          <p:cNvPr id="9" name="Google Shape;9;p2"/>
          <p:cNvSpPr/>
          <p:nvPr/>
        </p:nvSpPr>
        <p:spPr>
          <a:xfrm>
            <a:off x="14925" y="41825"/>
            <a:ext cx="2235947"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0" name="Google Shape;10;p2"/>
          <p:cNvSpPr/>
          <p:nvPr/>
        </p:nvSpPr>
        <p:spPr>
          <a:xfrm>
            <a:off x="38668" y="721305"/>
            <a:ext cx="1376133" cy="679974"/>
          </a:xfrm>
          <a:custGeom>
            <a:rect b="b" l="l" r="r" t="t"/>
            <a:pathLst>
              <a:path extrusionOk="0" fill="none" h="663389" w="1386532">
                <a:moveTo>
                  <a:pt x="0" y="0"/>
                </a:moveTo>
                <a:cubicBezTo>
                  <a:pt x="107802" y="-7974"/>
                  <a:pt x="306170" y="44208"/>
                  <a:pt x="448312" y="0"/>
                </a:cubicBezTo>
                <a:cubicBezTo>
                  <a:pt x="590454" y="-44208"/>
                  <a:pt x="773588" y="48953"/>
                  <a:pt x="910489" y="0"/>
                </a:cubicBezTo>
                <a:cubicBezTo>
                  <a:pt x="1047390" y="-48953"/>
                  <a:pt x="1251011" y="17385"/>
                  <a:pt x="1386532" y="0"/>
                </a:cubicBezTo>
                <a:cubicBezTo>
                  <a:pt x="1389785" y="160249"/>
                  <a:pt x="1373043" y="228304"/>
                  <a:pt x="1386532" y="331695"/>
                </a:cubicBezTo>
                <a:cubicBezTo>
                  <a:pt x="1400021" y="435087"/>
                  <a:pt x="1358001" y="573140"/>
                  <a:pt x="1386532" y="663389"/>
                </a:cubicBezTo>
                <a:cubicBezTo>
                  <a:pt x="1202607" y="702328"/>
                  <a:pt x="1140235" y="633967"/>
                  <a:pt x="924355" y="663389"/>
                </a:cubicBezTo>
                <a:cubicBezTo>
                  <a:pt x="708475" y="692811"/>
                  <a:pt x="620623" y="662917"/>
                  <a:pt x="489908" y="663389"/>
                </a:cubicBezTo>
                <a:cubicBezTo>
                  <a:pt x="359193" y="663861"/>
                  <a:pt x="139445" y="625046"/>
                  <a:pt x="0" y="663389"/>
                </a:cubicBezTo>
                <a:cubicBezTo>
                  <a:pt x="-25341" y="513944"/>
                  <a:pt x="2778" y="477136"/>
                  <a:pt x="0" y="338328"/>
                </a:cubicBezTo>
                <a:cubicBezTo>
                  <a:pt x="-2778" y="199520"/>
                  <a:pt x="13494" y="150637"/>
                  <a:pt x="0" y="0"/>
                </a:cubicBezTo>
                <a:close/>
              </a:path>
              <a:path extrusionOk="0" h="663389" w="1386532">
                <a:moveTo>
                  <a:pt x="0" y="0"/>
                </a:moveTo>
                <a:cubicBezTo>
                  <a:pt x="131903" y="-22439"/>
                  <a:pt x="331141" y="26811"/>
                  <a:pt x="448312" y="0"/>
                </a:cubicBezTo>
                <a:cubicBezTo>
                  <a:pt x="565483" y="-26811"/>
                  <a:pt x="707135" y="18571"/>
                  <a:pt x="868893" y="0"/>
                </a:cubicBezTo>
                <a:cubicBezTo>
                  <a:pt x="1030651" y="-18571"/>
                  <a:pt x="1278261" y="35392"/>
                  <a:pt x="1386532" y="0"/>
                </a:cubicBezTo>
                <a:cubicBezTo>
                  <a:pt x="1423732" y="68879"/>
                  <a:pt x="1376679" y="182971"/>
                  <a:pt x="1386532" y="325061"/>
                </a:cubicBezTo>
                <a:cubicBezTo>
                  <a:pt x="1396385" y="467151"/>
                  <a:pt x="1383653" y="515174"/>
                  <a:pt x="1386532" y="663389"/>
                </a:cubicBezTo>
                <a:cubicBezTo>
                  <a:pt x="1201435" y="715043"/>
                  <a:pt x="1084604" y="628485"/>
                  <a:pt x="952085" y="663389"/>
                </a:cubicBezTo>
                <a:cubicBezTo>
                  <a:pt x="819566" y="698293"/>
                  <a:pt x="732384" y="622182"/>
                  <a:pt x="517639" y="663389"/>
                </a:cubicBezTo>
                <a:cubicBezTo>
                  <a:pt x="302894" y="704596"/>
                  <a:pt x="147209" y="617797"/>
                  <a:pt x="0" y="663389"/>
                </a:cubicBezTo>
                <a:cubicBezTo>
                  <a:pt x="-8091" y="530376"/>
                  <a:pt x="3629" y="437267"/>
                  <a:pt x="0" y="351596"/>
                </a:cubicBezTo>
                <a:cubicBezTo>
                  <a:pt x="-3629" y="265925"/>
                  <a:pt x="2247" y="107519"/>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1" name="Google Shape;11;p2"/>
          <p:cNvSpPr/>
          <p:nvPr/>
        </p:nvSpPr>
        <p:spPr>
          <a:xfrm>
            <a:off x="1460269" y="721305"/>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199">
                <a:srgbClr val="B15539"/>
              </a:gs>
              <a:gs pos="34300">
                <a:srgbClr val="A54E2D"/>
              </a:gs>
              <a:gs pos="62000">
                <a:srgbClr val="904318"/>
              </a:gs>
              <a:gs pos="78000">
                <a:srgbClr val="833C0B"/>
              </a:gs>
              <a:gs pos="92299">
                <a:srgbClr val="833C0B"/>
              </a:gs>
              <a:gs pos="100000">
                <a:srgbClr val="833C0B"/>
              </a:gs>
            </a:gsLst>
            <a:path path="circle">
              <a:fillToRect b="100%" l="0%" r="100%" t="0%"/>
            </a:path>
            <a:tileRect b="0%" l="-100%" r="0%" t="-10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2" name="Google Shape;12;p2"/>
          <p:cNvSpPr/>
          <p:nvPr/>
        </p:nvSpPr>
        <p:spPr>
          <a:xfrm>
            <a:off x="3540745" y="721305"/>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3" name="Google Shape;13;p2"/>
          <p:cNvSpPr/>
          <p:nvPr/>
        </p:nvSpPr>
        <p:spPr>
          <a:xfrm>
            <a:off x="2249732" y="41827"/>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4" name="Google Shape;14;p2"/>
          <p:cNvSpPr/>
          <p:nvPr/>
        </p:nvSpPr>
        <p:spPr>
          <a:xfrm>
            <a:off x="4460795" y="41827"/>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5" name="Google Shape;15;p2"/>
          <p:cNvSpPr/>
          <p:nvPr/>
        </p:nvSpPr>
        <p:spPr>
          <a:xfrm>
            <a:off x="6627340" y="41826"/>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6" name="Google Shape;16;p2"/>
          <p:cNvSpPr/>
          <p:nvPr/>
        </p:nvSpPr>
        <p:spPr>
          <a:xfrm>
            <a:off x="5707290" y="721302"/>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7" name="Google Shape;17;p2"/>
          <p:cNvSpPr/>
          <p:nvPr/>
        </p:nvSpPr>
        <p:spPr>
          <a:xfrm>
            <a:off x="7918353" y="721302"/>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8" name="Google Shape;18;p2"/>
          <p:cNvSpPr/>
          <p:nvPr/>
        </p:nvSpPr>
        <p:spPr>
          <a:xfrm>
            <a:off x="9998829" y="721302"/>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9" name="Google Shape;19;p2"/>
          <p:cNvSpPr/>
          <p:nvPr/>
        </p:nvSpPr>
        <p:spPr>
          <a:xfrm>
            <a:off x="-11450" y="1400775"/>
            <a:ext cx="2235947"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100%" l="100%" r="0%" t="0%"/>
            </a:path>
            <a:tileRect b="0%" l="0%" r="-100%" t="-10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20" name="Google Shape;20;p2"/>
          <p:cNvSpPr/>
          <p:nvPr/>
        </p:nvSpPr>
        <p:spPr>
          <a:xfrm>
            <a:off x="14925" y="2080258"/>
            <a:ext cx="1376133" cy="679974"/>
          </a:xfrm>
          <a:custGeom>
            <a:rect b="b" l="l" r="r" t="t"/>
            <a:pathLst>
              <a:path extrusionOk="0" fill="none" h="663389" w="1386532">
                <a:moveTo>
                  <a:pt x="0" y="0"/>
                </a:moveTo>
                <a:cubicBezTo>
                  <a:pt x="107802" y="-7974"/>
                  <a:pt x="306170" y="44208"/>
                  <a:pt x="448312" y="0"/>
                </a:cubicBezTo>
                <a:cubicBezTo>
                  <a:pt x="590454" y="-44208"/>
                  <a:pt x="773588" y="48953"/>
                  <a:pt x="910489" y="0"/>
                </a:cubicBezTo>
                <a:cubicBezTo>
                  <a:pt x="1047390" y="-48953"/>
                  <a:pt x="1251011" y="17385"/>
                  <a:pt x="1386532" y="0"/>
                </a:cubicBezTo>
                <a:cubicBezTo>
                  <a:pt x="1389785" y="160249"/>
                  <a:pt x="1373043" y="228304"/>
                  <a:pt x="1386532" y="331695"/>
                </a:cubicBezTo>
                <a:cubicBezTo>
                  <a:pt x="1400021" y="435087"/>
                  <a:pt x="1358001" y="573140"/>
                  <a:pt x="1386532" y="663389"/>
                </a:cubicBezTo>
                <a:cubicBezTo>
                  <a:pt x="1202607" y="702328"/>
                  <a:pt x="1140235" y="633967"/>
                  <a:pt x="924355" y="663389"/>
                </a:cubicBezTo>
                <a:cubicBezTo>
                  <a:pt x="708475" y="692811"/>
                  <a:pt x="620623" y="662917"/>
                  <a:pt x="489908" y="663389"/>
                </a:cubicBezTo>
                <a:cubicBezTo>
                  <a:pt x="359193" y="663861"/>
                  <a:pt x="139445" y="625046"/>
                  <a:pt x="0" y="663389"/>
                </a:cubicBezTo>
                <a:cubicBezTo>
                  <a:pt x="-25341" y="513944"/>
                  <a:pt x="2778" y="477136"/>
                  <a:pt x="0" y="338328"/>
                </a:cubicBezTo>
                <a:cubicBezTo>
                  <a:pt x="-2778" y="199520"/>
                  <a:pt x="13494" y="150637"/>
                  <a:pt x="0" y="0"/>
                </a:cubicBezTo>
                <a:close/>
              </a:path>
              <a:path extrusionOk="0" h="663389" w="1386532">
                <a:moveTo>
                  <a:pt x="0" y="0"/>
                </a:moveTo>
                <a:cubicBezTo>
                  <a:pt x="131903" y="-22439"/>
                  <a:pt x="331141" y="26811"/>
                  <a:pt x="448312" y="0"/>
                </a:cubicBezTo>
                <a:cubicBezTo>
                  <a:pt x="565483" y="-26811"/>
                  <a:pt x="707135" y="18571"/>
                  <a:pt x="868893" y="0"/>
                </a:cubicBezTo>
                <a:cubicBezTo>
                  <a:pt x="1030651" y="-18571"/>
                  <a:pt x="1278261" y="35392"/>
                  <a:pt x="1386532" y="0"/>
                </a:cubicBezTo>
                <a:cubicBezTo>
                  <a:pt x="1423732" y="68879"/>
                  <a:pt x="1376679" y="182971"/>
                  <a:pt x="1386532" y="325061"/>
                </a:cubicBezTo>
                <a:cubicBezTo>
                  <a:pt x="1396385" y="467151"/>
                  <a:pt x="1383653" y="515174"/>
                  <a:pt x="1386532" y="663389"/>
                </a:cubicBezTo>
                <a:cubicBezTo>
                  <a:pt x="1201435" y="715043"/>
                  <a:pt x="1084604" y="628485"/>
                  <a:pt x="952085" y="663389"/>
                </a:cubicBezTo>
                <a:cubicBezTo>
                  <a:pt x="819566" y="698293"/>
                  <a:pt x="732384" y="622182"/>
                  <a:pt x="517639" y="663389"/>
                </a:cubicBezTo>
                <a:cubicBezTo>
                  <a:pt x="302894" y="704596"/>
                  <a:pt x="147209" y="617797"/>
                  <a:pt x="0" y="663389"/>
                </a:cubicBezTo>
                <a:cubicBezTo>
                  <a:pt x="-8091" y="530376"/>
                  <a:pt x="3629" y="437267"/>
                  <a:pt x="0" y="351596"/>
                </a:cubicBezTo>
                <a:cubicBezTo>
                  <a:pt x="-3629" y="265925"/>
                  <a:pt x="2247" y="107519"/>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21" name="Google Shape;21;p2"/>
          <p:cNvSpPr/>
          <p:nvPr/>
        </p:nvSpPr>
        <p:spPr>
          <a:xfrm>
            <a:off x="3517002" y="2080258"/>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22" name="Google Shape;22;p2"/>
          <p:cNvSpPr/>
          <p:nvPr/>
        </p:nvSpPr>
        <p:spPr>
          <a:xfrm>
            <a:off x="2225989" y="1400780"/>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23" name="Google Shape;23;p2"/>
          <p:cNvSpPr/>
          <p:nvPr/>
        </p:nvSpPr>
        <p:spPr>
          <a:xfrm>
            <a:off x="6603597" y="1400779"/>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24" name="Google Shape;24;p2"/>
          <p:cNvSpPr/>
          <p:nvPr/>
        </p:nvSpPr>
        <p:spPr>
          <a:xfrm>
            <a:off x="5683546" y="2080255"/>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25" name="Google Shape;25;p2"/>
          <p:cNvSpPr/>
          <p:nvPr/>
        </p:nvSpPr>
        <p:spPr>
          <a:xfrm>
            <a:off x="7894610" y="2080255"/>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26" name="Google Shape;26;p2"/>
          <p:cNvSpPr/>
          <p:nvPr/>
        </p:nvSpPr>
        <p:spPr>
          <a:xfrm>
            <a:off x="10040386" y="2080255"/>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27" name="Google Shape;27;p2"/>
          <p:cNvSpPr/>
          <p:nvPr/>
        </p:nvSpPr>
        <p:spPr>
          <a:xfrm>
            <a:off x="33076" y="2759725"/>
            <a:ext cx="2235947"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28" name="Google Shape;28;p2"/>
          <p:cNvSpPr/>
          <p:nvPr/>
        </p:nvSpPr>
        <p:spPr>
          <a:xfrm>
            <a:off x="0" y="3439200"/>
            <a:ext cx="1435061" cy="679974"/>
          </a:xfrm>
          <a:custGeom>
            <a:rect b="b" l="l" r="r" t="t"/>
            <a:pathLst>
              <a:path extrusionOk="0" fill="none" h="663389" w="1386532">
                <a:moveTo>
                  <a:pt x="0" y="0"/>
                </a:moveTo>
                <a:cubicBezTo>
                  <a:pt x="107802" y="-7974"/>
                  <a:pt x="306170" y="44208"/>
                  <a:pt x="448312" y="0"/>
                </a:cubicBezTo>
                <a:cubicBezTo>
                  <a:pt x="590454" y="-44208"/>
                  <a:pt x="773588" y="48953"/>
                  <a:pt x="910489" y="0"/>
                </a:cubicBezTo>
                <a:cubicBezTo>
                  <a:pt x="1047390" y="-48953"/>
                  <a:pt x="1251011" y="17385"/>
                  <a:pt x="1386532" y="0"/>
                </a:cubicBezTo>
                <a:cubicBezTo>
                  <a:pt x="1389785" y="160249"/>
                  <a:pt x="1373043" y="228304"/>
                  <a:pt x="1386532" y="331695"/>
                </a:cubicBezTo>
                <a:cubicBezTo>
                  <a:pt x="1400021" y="435087"/>
                  <a:pt x="1358001" y="573140"/>
                  <a:pt x="1386532" y="663389"/>
                </a:cubicBezTo>
                <a:cubicBezTo>
                  <a:pt x="1202607" y="702328"/>
                  <a:pt x="1140235" y="633967"/>
                  <a:pt x="924355" y="663389"/>
                </a:cubicBezTo>
                <a:cubicBezTo>
                  <a:pt x="708475" y="692811"/>
                  <a:pt x="620623" y="662917"/>
                  <a:pt x="489908" y="663389"/>
                </a:cubicBezTo>
                <a:cubicBezTo>
                  <a:pt x="359193" y="663861"/>
                  <a:pt x="139445" y="625046"/>
                  <a:pt x="0" y="663389"/>
                </a:cubicBezTo>
                <a:cubicBezTo>
                  <a:pt x="-25341" y="513944"/>
                  <a:pt x="2778" y="477136"/>
                  <a:pt x="0" y="338328"/>
                </a:cubicBezTo>
                <a:cubicBezTo>
                  <a:pt x="-2778" y="199520"/>
                  <a:pt x="13494" y="150637"/>
                  <a:pt x="0" y="0"/>
                </a:cubicBezTo>
                <a:close/>
              </a:path>
              <a:path extrusionOk="0" h="663389" w="1386532">
                <a:moveTo>
                  <a:pt x="0" y="0"/>
                </a:moveTo>
                <a:cubicBezTo>
                  <a:pt x="131903" y="-22439"/>
                  <a:pt x="331141" y="26811"/>
                  <a:pt x="448312" y="0"/>
                </a:cubicBezTo>
                <a:cubicBezTo>
                  <a:pt x="565483" y="-26811"/>
                  <a:pt x="707135" y="18571"/>
                  <a:pt x="868893" y="0"/>
                </a:cubicBezTo>
                <a:cubicBezTo>
                  <a:pt x="1030651" y="-18571"/>
                  <a:pt x="1278261" y="35392"/>
                  <a:pt x="1386532" y="0"/>
                </a:cubicBezTo>
                <a:cubicBezTo>
                  <a:pt x="1423732" y="68879"/>
                  <a:pt x="1376679" y="182971"/>
                  <a:pt x="1386532" y="325061"/>
                </a:cubicBezTo>
                <a:cubicBezTo>
                  <a:pt x="1396385" y="467151"/>
                  <a:pt x="1383653" y="515174"/>
                  <a:pt x="1386532" y="663389"/>
                </a:cubicBezTo>
                <a:cubicBezTo>
                  <a:pt x="1201435" y="715043"/>
                  <a:pt x="1084604" y="628485"/>
                  <a:pt x="952085" y="663389"/>
                </a:cubicBezTo>
                <a:cubicBezTo>
                  <a:pt x="819566" y="698293"/>
                  <a:pt x="732384" y="622182"/>
                  <a:pt x="517639" y="663389"/>
                </a:cubicBezTo>
                <a:cubicBezTo>
                  <a:pt x="302894" y="704596"/>
                  <a:pt x="147209" y="617797"/>
                  <a:pt x="0" y="663389"/>
                </a:cubicBezTo>
                <a:cubicBezTo>
                  <a:pt x="-8091" y="530376"/>
                  <a:pt x="3629" y="437267"/>
                  <a:pt x="0" y="351596"/>
                </a:cubicBezTo>
                <a:cubicBezTo>
                  <a:pt x="-3629" y="265925"/>
                  <a:pt x="2247" y="107519"/>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29" name="Google Shape;29;p2"/>
          <p:cNvSpPr/>
          <p:nvPr/>
        </p:nvSpPr>
        <p:spPr>
          <a:xfrm>
            <a:off x="1481044" y="3439208"/>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30" name="Google Shape;30;p2"/>
          <p:cNvSpPr/>
          <p:nvPr/>
        </p:nvSpPr>
        <p:spPr>
          <a:xfrm>
            <a:off x="3561520" y="3439208"/>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31" name="Google Shape;31;p2"/>
          <p:cNvSpPr/>
          <p:nvPr/>
        </p:nvSpPr>
        <p:spPr>
          <a:xfrm>
            <a:off x="2270507" y="2759730"/>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32" name="Google Shape;32;p2"/>
          <p:cNvSpPr/>
          <p:nvPr/>
        </p:nvSpPr>
        <p:spPr>
          <a:xfrm>
            <a:off x="4481571" y="2759730"/>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33" name="Google Shape;33;p2"/>
          <p:cNvSpPr/>
          <p:nvPr/>
        </p:nvSpPr>
        <p:spPr>
          <a:xfrm>
            <a:off x="8814661" y="2759728"/>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34" name="Google Shape;34;p2"/>
          <p:cNvSpPr/>
          <p:nvPr/>
        </p:nvSpPr>
        <p:spPr>
          <a:xfrm>
            <a:off x="7939129" y="3439205"/>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35" name="Google Shape;35;p2"/>
          <p:cNvSpPr/>
          <p:nvPr/>
        </p:nvSpPr>
        <p:spPr>
          <a:xfrm>
            <a:off x="10019605" y="3439205"/>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36" name="Google Shape;36;p2"/>
          <p:cNvSpPr/>
          <p:nvPr/>
        </p:nvSpPr>
        <p:spPr>
          <a:xfrm>
            <a:off x="1" y="4118675"/>
            <a:ext cx="2290483"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37" name="Google Shape;37;p2"/>
          <p:cNvSpPr/>
          <p:nvPr/>
        </p:nvSpPr>
        <p:spPr>
          <a:xfrm>
            <a:off x="-21450" y="4798150"/>
            <a:ext cx="1500921" cy="679974"/>
          </a:xfrm>
          <a:custGeom>
            <a:rect b="b" l="l" r="r" t="t"/>
            <a:pathLst>
              <a:path extrusionOk="0" fill="none" h="663389" w="1386532">
                <a:moveTo>
                  <a:pt x="0" y="0"/>
                </a:moveTo>
                <a:cubicBezTo>
                  <a:pt x="107802" y="-7974"/>
                  <a:pt x="306170" y="44208"/>
                  <a:pt x="448312" y="0"/>
                </a:cubicBezTo>
                <a:cubicBezTo>
                  <a:pt x="590454" y="-44208"/>
                  <a:pt x="773588" y="48953"/>
                  <a:pt x="910489" y="0"/>
                </a:cubicBezTo>
                <a:cubicBezTo>
                  <a:pt x="1047390" y="-48953"/>
                  <a:pt x="1251011" y="17385"/>
                  <a:pt x="1386532" y="0"/>
                </a:cubicBezTo>
                <a:cubicBezTo>
                  <a:pt x="1389785" y="160249"/>
                  <a:pt x="1373043" y="228304"/>
                  <a:pt x="1386532" y="331695"/>
                </a:cubicBezTo>
                <a:cubicBezTo>
                  <a:pt x="1400021" y="435087"/>
                  <a:pt x="1358001" y="573140"/>
                  <a:pt x="1386532" y="663389"/>
                </a:cubicBezTo>
                <a:cubicBezTo>
                  <a:pt x="1202607" y="702328"/>
                  <a:pt x="1140235" y="633967"/>
                  <a:pt x="924355" y="663389"/>
                </a:cubicBezTo>
                <a:cubicBezTo>
                  <a:pt x="708475" y="692811"/>
                  <a:pt x="620623" y="662917"/>
                  <a:pt x="489908" y="663389"/>
                </a:cubicBezTo>
                <a:cubicBezTo>
                  <a:pt x="359193" y="663861"/>
                  <a:pt x="139445" y="625046"/>
                  <a:pt x="0" y="663389"/>
                </a:cubicBezTo>
                <a:cubicBezTo>
                  <a:pt x="-25341" y="513944"/>
                  <a:pt x="2778" y="477136"/>
                  <a:pt x="0" y="338328"/>
                </a:cubicBezTo>
                <a:cubicBezTo>
                  <a:pt x="-2778" y="199520"/>
                  <a:pt x="13494" y="150637"/>
                  <a:pt x="0" y="0"/>
                </a:cubicBezTo>
                <a:close/>
              </a:path>
              <a:path extrusionOk="0" h="663389" w="1386532">
                <a:moveTo>
                  <a:pt x="0" y="0"/>
                </a:moveTo>
                <a:cubicBezTo>
                  <a:pt x="131903" y="-22439"/>
                  <a:pt x="331141" y="26811"/>
                  <a:pt x="448312" y="0"/>
                </a:cubicBezTo>
                <a:cubicBezTo>
                  <a:pt x="565483" y="-26811"/>
                  <a:pt x="707135" y="18571"/>
                  <a:pt x="868893" y="0"/>
                </a:cubicBezTo>
                <a:cubicBezTo>
                  <a:pt x="1030651" y="-18571"/>
                  <a:pt x="1278261" y="35392"/>
                  <a:pt x="1386532" y="0"/>
                </a:cubicBezTo>
                <a:cubicBezTo>
                  <a:pt x="1423732" y="68879"/>
                  <a:pt x="1376679" y="182971"/>
                  <a:pt x="1386532" y="325061"/>
                </a:cubicBezTo>
                <a:cubicBezTo>
                  <a:pt x="1396385" y="467151"/>
                  <a:pt x="1383653" y="515174"/>
                  <a:pt x="1386532" y="663389"/>
                </a:cubicBezTo>
                <a:cubicBezTo>
                  <a:pt x="1201435" y="715043"/>
                  <a:pt x="1084604" y="628485"/>
                  <a:pt x="952085" y="663389"/>
                </a:cubicBezTo>
                <a:cubicBezTo>
                  <a:pt x="819566" y="698293"/>
                  <a:pt x="732384" y="622182"/>
                  <a:pt x="517639" y="663389"/>
                </a:cubicBezTo>
                <a:cubicBezTo>
                  <a:pt x="302894" y="704596"/>
                  <a:pt x="147209" y="617797"/>
                  <a:pt x="0" y="663389"/>
                </a:cubicBezTo>
                <a:cubicBezTo>
                  <a:pt x="-8091" y="530376"/>
                  <a:pt x="3629" y="437267"/>
                  <a:pt x="0" y="351596"/>
                </a:cubicBezTo>
                <a:cubicBezTo>
                  <a:pt x="-3629" y="265925"/>
                  <a:pt x="2247" y="107519"/>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38" name="Google Shape;38;p2"/>
          <p:cNvSpPr/>
          <p:nvPr/>
        </p:nvSpPr>
        <p:spPr>
          <a:xfrm>
            <a:off x="1501820" y="4798153"/>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39" name="Google Shape;39;p2"/>
          <p:cNvSpPr/>
          <p:nvPr/>
        </p:nvSpPr>
        <p:spPr>
          <a:xfrm>
            <a:off x="3582295" y="4798153"/>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40" name="Google Shape;40;p2"/>
          <p:cNvSpPr/>
          <p:nvPr/>
        </p:nvSpPr>
        <p:spPr>
          <a:xfrm>
            <a:off x="4502346" y="4118675"/>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41" name="Google Shape;41;p2"/>
          <p:cNvSpPr/>
          <p:nvPr/>
        </p:nvSpPr>
        <p:spPr>
          <a:xfrm>
            <a:off x="6668891" y="4118674"/>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42" name="Google Shape;42;p2"/>
          <p:cNvSpPr/>
          <p:nvPr/>
        </p:nvSpPr>
        <p:spPr>
          <a:xfrm>
            <a:off x="8835436" y="4118672"/>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43" name="Google Shape;43;p2"/>
          <p:cNvSpPr/>
          <p:nvPr/>
        </p:nvSpPr>
        <p:spPr>
          <a:xfrm>
            <a:off x="5748841" y="4798150"/>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44" name="Google Shape;44;p2"/>
          <p:cNvSpPr/>
          <p:nvPr/>
        </p:nvSpPr>
        <p:spPr>
          <a:xfrm>
            <a:off x="7959904" y="4798150"/>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45" name="Google Shape;45;p2"/>
          <p:cNvSpPr/>
          <p:nvPr/>
        </p:nvSpPr>
        <p:spPr>
          <a:xfrm>
            <a:off x="10040380" y="4798150"/>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46" name="Google Shape;46;p2"/>
          <p:cNvSpPr/>
          <p:nvPr/>
        </p:nvSpPr>
        <p:spPr>
          <a:xfrm>
            <a:off x="3396" y="5499047"/>
            <a:ext cx="2263215"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47" name="Google Shape;47;p2"/>
          <p:cNvSpPr/>
          <p:nvPr/>
        </p:nvSpPr>
        <p:spPr>
          <a:xfrm>
            <a:off x="525" y="6178525"/>
            <a:ext cx="1435061" cy="679974"/>
          </a:xfrm>
          <a:custGeom>
            <a:rect b="b" l="l" r="r" t="t"/>
            <a:pathLst>
              <a:path extrusionOk="0" fill="none" h="663389" w="1386532">
                <a:moveTo>
                  <a:pt x="0" y="0"/>
                </a:moveTo>
                <a:cubicBezTo>
                  <a:pt x="107802" y="-7974"/>
                  <a:pt x="306170" y="44208"/>
                  <a:pt x="448312" y="0"/>
                </a:cubicBezTo>
                <a:cubicBezTo>
                  <a:pt x="590454" y="-44208"/>
                  <a:pt x="773588" y="48953"/>
                  <a:pt x="910489" y="0"/>
                </a:cubicBezTo>
                <a:cubicBezTo>
                  <a:pt x="1047390" y="-48953"/>
                  <a:pt x="1251011" y="17385"/>
                  <a:pt x="1386532" y="0"/>
                </a:cubicBezTo>
                <a:cubicBezTo>
                  <a:pt x="1389785" y="160249"/>
                  <a:pt x="1373043" y="228304"/>
                  <a:pt x="1386532" y="331695"/>
                </a:cubicBezTo>
                <a:cubicBezTo>
                  <a:pt x="1400021" y="435087"/>
                  <a:pt x="1358001" y="573140"/>
                  <a:pt x="1386532" y="663389"/>
                </a:cubicBezTo>
                <a:cubicBezTo>
                  <a:pt x="1202607" y="702328"/>
                  <a:pt x="1140235" y="633967"/>
                  <a:pt x="924355" y="663389"/>
                </a:cubicBezTo>
                <a:cubicBezTo>
                  <a:pt x="708475" y="692811"/>
                  <a:pt x="620623" y="662917"/>
                  <a:pt x="489908" y="663389"/>
                </a:cubicBezTo>
                <a:cubicBezTo>
                  <a:pt x="359193" y="663861"/>
                  <a:pt x="139445" y="625046"/>
                  <a:pt x="0" y="663389"/>
                </a:cubicBezTo>
                <a:cubicBezTo>
                  <a:pt x="-25341" y="513944"/>
                  <a:pt x="2778" y="477136"/>
                  <a:pt x="0" y="338328"/>
                </a:cubicBezTo>
                <a:cubicBezTo>
                  <a:pt x="-2778" y="199520"/>
                  <a:pt x="13494" y="150637"/>
                  <a:pt x="0" y="0"/>
                </a:cubicBezTo>
                <a:close/>
              </a:path>
              <a:path extrusionOk="0" h="663389" w="1386532">
                <a:moveTo>
                  <a:pt x="0" y="0"/>
                </a:moveTo>
                <a:cubicBezTo>
                  <a:pt x="131903" y="-22439"/>
                  <a:pt x="331141" y="26811"/>
                  <a:pt x="448312" y="0"/>
                </a:cubicBezTo>
                <a:cubicBezTo>
                  <a:pt x="565483" y="-26811"/>
                  <a:pt x="707135" y="18571"/>
                  <a:pt x="868893" y="0"/>
                </a:cubicBezTo>
                <a:cubicBezTo>
                  <a:pt x="1030651" y="-18571"/>
                  <a:pt x="1278261" y="35392"/>
                  <a:pt x="1386532" y="0"/>
                </a:cubicBezTo>
                <a:cubicBezTo>
                  <a:pt x="1423732" y="68879"/>
                  <a:pt x="1376679" y="182971"/>
                  <a:pt x="1386532" y="325061"/>
                </a:cubicBezTo>
                <a:cubicBezTo>
                  <a:pt x="1396385" y="467151"/>
                  <a:pt x="1383653" y="515174"/>
                  <a:pt x="1386532" y="663389"/>
                </a:cubicBezTo>
                <a:cubicBezTo>
                  <a:pt x="1201435" y="715043"/>
                  <a:pt x="1084604" y="628485"/>
                  <a:pt x="952085" y="663389"/>
                </a:cubicBezTo>
                <a:cubicBezTo>
                  <a:pt x="819566" y="698293"/>
                  <a:pt x="732384" y="622182"/>
                  <a:pt x="517639" y="663389"/>
                </a:cubicBezTo>
                <a:cubicBezTo>
                  <a:pt x="302894" y="704596"/>
                  <a:pt x="147209" y="617797"/>
                  <a:pt x="0" y="663389"/>
                </a:cubicBezTo>
                <a:cubicBezTo>
                  <a:pt x="-8091" y="530376"/>
                  <a:pt x="3629" y="437267"/>
                  <a:pt x="0" y="351596"/>
                </a:cubicBezTo>
                <a:cubicBezTo>
                  <a:pt x="-3629" y="265925"/>
                  <a:pt x="2247" y="107519"/>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48" name="Google Shape;48;p2"/>
          <p:cNvSpPr/>
          <p:nvPr/>
        </p:nvSpPr>
        <p:spPr>
          <a:xfrm>
            <a:off x="1481044" y="6178522"/>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100%" l="0%" r="100%" t="0%"/>
            </a:path>
            <a:tileRect b="0%" l="-100%" r="0%" t="-10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49" name="Google Shape;49;p2"/>
          <p:cNvSpPr/>
          <p:nvPr/>
        </p:nvSpPr>
        <p:spPr>
          <a:xfrm>
            <a:off x="2270507" y="5499044"/>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50" name="Google Shape;50;p2"/>
          <p:cNvSpPr/>
          <p:nvPr/>
        </p:nvSpPr>
        <p:spPr>
          <a:xfrm>
            <a:off x="4481571" y="5499044"/>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51" name="Google Shape;51;p2"/>
          <p:cNvSpPr/>
          <p:nvPr/>
        </p:nvSpPr>
        <p:spPr>
          <a:xfrm>
            <a:off x="7939129" y="6178519"/>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52" name="Google Shape;52;p2"/>
          <p:cNvSpPr/>
          <p:nvPr/>
        </p:nvSpPr>
        <p:spPr>
          <a:xfrm>
            <a:off x="10019605" y="6178519"/>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53" name="Google Shape;53;p2"/>
          <p:cNvSpPr/>
          <p:nvPr/>
        </p:nvSpPr>
        <p:spPr>
          <a:xfrm>
            <a:off x="10898100" y="41825"/>
            <a:ext cx="1308322" cy="679974"/>
          </a:xfrm>
          <a:custGeom>
            <a:rect b="b" l="l" r="r" t="t"/>
            <a:pathLst>
              <a:path extrusionOk="0" fill="none" h="663389" w="1261033">
                <a:moveTo>
                  <a:pt x="0" y="0"/>
                </a:moveTo>
                <a:cubicBezTo>
                  <a:pt x="176306" y="-2113"/>
                  <a:pt x="281731" y="39212"/>
                  <a:pt x="407734" y="0"/>
                </a:cubicBezTo>
                <a:cubicBezTo>
                  <a:pt x="533737" y="-39212"/>
                  <a:pt x="646890" y="41520"/>
                  <a:pt x="828078" y="0"/>
                </a:cubicBezTo>
                <a:cubicBezTo>
                  <a:pt x="1009266" y="-41520"/>
                  <a:pt x="1140764" y="39399"/>
                  <a:pt x="1261033" y="0"/>
                </a:cubicBezTo>
                <a:cubicBezTo>
                  <a:pt x="1264286" y="160249"/>
                  <a:pt x="1247544" y="228304"/>
                  <a:pt x="1261033" y="331695"/>
                </a:cubicBezTo>
                <a:cubicBezTo>
                  <a:pt x="1274522" y="435087"/>
                  <a:pt x="1232502" y="573140"/>
                  <a:pt x="1261033" y="663389"/>
                </a:cubicBezTo>
                <a:cubicBezTo>
                  <a:pt x="1150011" y="698883"/>
                  <a:pt x="997273" y="637697"/>
                  <a:pt x="840689" y="663389"/>
                </a:cubicBezTo>
                <a:cubicBezTo>
                  <a:pt x="684105" y="689081"/>
                  <a:pt x="581619" y="660147"/>
                  <a:pt x="445565" y="663389"/>
                </a:cubicBezTo>
                <a:cubicBezTo>
                  <a:pt x="309511" y="666631"/>
                  <a:pt x="214814" y="657111"/>
                  <a:pt x="0" y="663389"/>
                </a:cubicBezTo>
                <a:cubicBezTo>
                  <a:pt x="-25341" y="513944"/>
                  <a:pt x="2778" y="477136"/>
                  <a:pt x="0" y="338328"/>
                </a:cubicBezTo>
                <a:cubicBezTo>
                  <a:pt x="-2778" y="199520"/>
                  <a:pt x="13494" y="150637"/>
                  <a:pt x="0" y="0"/>
                </a:cubicBezTo>
                <a:close/>
              </a:path>
              <a:path extrusionOk="0" h="663389" w="1261033">
                <a:moveTo>
                  <a:pt x="0" y="0"/>
                </a:moveTo>
                <a:cubicBezTo>
                  <a:pt x="153952" y="-30959"/>
                  <a:pt x="240403" y="48507"/>
                  <a:pt x="407734" y="0"/>
                </a:cubicBezTo>
                <a:cubicBezTo>
                  <a:pt x="575065" y="-48507"/>
                  <a:pt x="604108" y="37285"/>
                  <a:pt x="790247" y="0"/>
                </a:cubicBezTo>
                <a:cubicBezTo>
                  <a:pt x="976386" y="-37285"/>
                  <a:pt x="1157838" y="47249"/>
                  <a:pt x="1261033" y="0"/>
                </a:cubicBezTo>
                <a:cubicBezTo>
                  <a:pt x="1298233" y="68879"/>
                  <a:pt x="1251180" y="182971"/>
                  <a:pt x="1261033" y="325061"/>
                </a:cubicBezTo>
                <a:cubicBezTo>
                  <a:pt x="1270886" y="467151"/>
                  <a:pt x="1258154" y="515174"/>
                  <a:pt x="1261033" y="663389"/>
                </a:cubicBezTo>
                <a:cubicBezTo>
                  <a:pt x="1114274" y="672976"/>
                  <a:pt x="952943" y="645489"/>
                  <a:pt x="865909" y="663389"/>
                </a:cubicBezTo>
                <a:cubicBezTo>
                  <a:pt x="778875" y="681289"/>
                  <a:pt x="611017" y="636140"/>
                  <a:pt x="470786" y="663389"/>
                </a:cubicBezTo>
                <a:cubicBezTo>
                  <a:pt x="330555" y="690638"/>
                  <a:pt x="186487" y="633149"/>
                  <a:pt x="0" y="663389"/>
                </a:cubicBezTo>
                <a:cubicBezTo>
                  <a:pt x="-8091" y="530376"/>
                  <a:pt x="3629" y="437267"/>
                  <a:pt x="0" y="351596"/>
                </a:cubicBezTo>
                <a:cubicBezTo>
                  <a:pt x="-3629" y="265925"/>
                  <a:pt x="2247" y="107519"/>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54" name="Google Shape;54;p2"/>
          <p:cNvSpPr/>
          <p:nvPr/>
        </p:nvSpPr>
        <p:spPr>
          <a:xfrm>
            <a:off x="10939662" y="1400778"/>
            <a:ext cx="1251575" cy="679974"/>
          </a:xfrm>
          <a:custGeom>
            <a:rect b="b" l="l" r="r" t="t"/>
            <a:pathLst>
              <a:path extrusionOk="0" fill="none" h="663389" w="1261033">
                <a:moveTo>
                  <a:pt x="0" y="0"/>
                </a:moveTo>
                <a:cubicBezTo>
                  <a:pt x="176306" y="-2113"/>
                  <a:pt x="281731" y="39212"/>
                  <a:pt x="407734" y="0"/>
                </a:cubicBezTo>
                <a:cubicBezTo>
                  <a:pt x="533737" y="-39212"/>
                  <a:pt x="646890" y="41520"/>
                  <a:pt x="828078" y="0"/>
                </a:cubicBezTo>
                <a:cubicBezTo>
                  <a:pt x="1009266" y="-41520"/>
                  <a:pt x="1140764" y="39399"/>
                  <a:pt x="1261033" y="0"/>
                </a:cubicBezTo>
                <a:cubicBezTo>
                  <a:pt x="1264286" y="160249"/>
                  <a:pt x="1247544" y="228304"/>
                  <a:pt x="1261033" y="331695"/>
                </a:cubicBezTo>
                <a:cubicBezTo>
                  <a:pt x="1274522" y="435087"/>
                  <a:pt x="1232502" y="573140"/>
                  <a:pt x="1261033" y="663389"/>
                </a:cubicBezTo>
                <a:cubicBezTo>
                  <a:pt x="1150011" y="698883"/>
                  <a:pt x="997273" y="637697"/>
                  <a:pt x="840689" y="663389"/>
                </a:cubicBezTo>
                <a:cubicBezTo>
                  <a:pt x="684105" y="689081"/>
                  <a:pt x="581619" y="660147"/>
                  <a:pt x="445565" y="663389"/>
                </a:cubicBezTo>
                <a:cubicBezTo>
                  <a:pt x="309511" y="666631"/>
                  <a:pt x="214814" y="657111"/>
                  <a:pt x="0" y="663389"/>
                </a:cubicBezTo>
                <a:cubicBezTo>
                  <a:pt x="-25341" y="513944"/>
                  <a:pt x="2778" y="477136"/>
                  <a:pt x="0" y="338328"/>
                </a:cubicBezTo>
                <a:cubicBezTo>
                  <a:pt x="-2778" y="199520"/>
                  <a:pt x="13494" y="150637"/>
                  <a:pt x="0" y="0"/>
                </a:cubicBezTo>
                <a:close/>
              </a:path>
              <a:path extrusionOk="0" h="663389" w="1261033">
                <a:moveTo>
                  <a:pt x="0" y="0"/>
                </a:moveTo>
                <a:cubicBezTo>
                  <a:pt x="153952" y="-30959"/>
                  <a:pt x="240403" y="48507"/>
                  <a:pt x="407734" y="0"/>
                </a:cubicBezTo>
                <a:cubicBezTo>
                  <a:pt x="575065" y="-48507"/>
                  <a:pt x="604108" y="37285"/>
                  <a:pt x="790247" y="0"/>
                </a:cubicBezTo>
                <a:cubicBezTo>
                  <a:pt x="976386" y="-37285"/>
                  <a:pt x="1157838" y="47249"/>
                  <a:pt x="1261033" y="0"/>
                </a:cubicBezTo>
                <a:cubicBezTo>
                  <a:pt x="1298233" y="68879"/>
                  <a:pt x="1251180" y="182971"/>
                  <a:pt x="1261033" y="325061"/>
                </a:cubicBezTo>
                <a:cubicBezTo>
                  <a:pt x="1270886" y="467151"/>
                  <a:pt x="1258154" y="515174"/>
                  <a:pt x="1261033" y="663389"/>
                </a:cubicBezTo>
                <a:cubicBezTo>
                  <a:pt x="1114274" y="672976"/>
                  <a:pt x="952943" y="645489"/>
                  <a:pt x="865909" y="663389"/>
                </a:cubicBezTo>
                <a:cubicBezTo>
                  <a:pt x="778875" y="681289"/>
                  <a:pt x="611017" y="636140"/>
                  <a:pt x="470786" y="663389"/>
                </a:cubicBezTo>
                <a:cubicBezTo>
                  <a:pt x="330555" y="690638"/>
                  <a:pt x="186487" y="633149"/>
                  <a:pt x="0" y="663389"/>
                </a:cubicBezTo>
                <a:cubicBezTo>
                  <a:pt x="-8091" y="530376"/>
                  <a:pt x="3629" y="437267"/>
                  <a:pt x="0" y="351596"/>
                </a:cubicBezTo>
                <a:cubicBezTo>
                  <a:pt x="-3629" y="265925"/>
                  <a:pt x="2247" y="107519"/>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55" name="Google Shape;55;p2"/>
          <p:cNvSpPr/>
          <p:nvPr/>
        </p:nvSpPr>
        <p:spPr>
          <a:xfrm>
            <a:off x="10918881" y="2759728"/>
            <a:ext cx="1251575" cy="679974"/>
          </a:xfrm>
          <a:custGeom>
            <a:rect b="b" l="l" r="r" t="t"/>
            <a:pathLst>
              <a:path extrusionOk="0" fill="none" h="663389" w="1261033">
                <a:moveTo>
                  <a:pt x="0" y="0"/>
                </a:moveTo>
                <a:cubicBezTo>
                  <a:pt x="176306" y="-2113"/>
                  <a:pt x="281731" y="39212"/>
                  <a:pt x="407734" y="0"/>
                </a:cubicBezTo>
                <a:cubicBezTo>
                  <a:pt x="533737" y="-39212"/>
                  <a:pt x="646890" y="41520"/>
                  <a:pt x="828078" y="0"/>
                </a:cubicBezTo>
                <a:cubicBezTo>
                  <a:pt x="1009266" y="-41520"/>
                  <a:pt x="1140764" y="39399"/>
                  <a:pt x="1261033" y="0"/>
                </a:cubicBezTo>
                <a:cubicBezTo>
                  <a:pt x="1264286" y="160249"/>
                  <a:pt x="1247544" y="228304"/>
                  <a:pt x="1261033" y="331695"/>
                </a:cubicBezTo>
                <a:cubicBezTo>
                  <a:pt x="1274522" y="435087"/>
                  <a:pt x="1232502" y="573140"/>
                  <a:pt x="1261033" y="663389"/>
                </a:cubicBezTo>
                <a:cubicBezTo>
                  <a:pt x="1150011" y="698883"/>
                  <a:pt x="997273" y="637697"/>
                  <a:pt x="840689" y="663389"/>
                </a:cubicBezTo>
                <a:cubicBezTo>
                  <a:pt x="684105" y="689081"/>
                  <a:pt x="581619" y="660147"/>
                  <a:pt x="445565" y="663389"/>
                </a:cubicBezTo>
                <a:cubicBezTo>
                  <a:pt x="309511" y="666631"/>
                  <a:pt x="214814" y="657111"/>
                  <a:pt x="0" y="663389"/>
                </a:cubicBezTo>
                <a:cubicBezTo>
                  <a:pt x="-25341" y="513944"/>
                  <a:pt x="2778" y="477136"/>
                  <a:pt x="0" y="338328"/>
                </a:cubicBezTo>
                <a:cubicBezTo>
                  <a:pt x="-2778" y="199520"/>
                  <a:pt x="13494" y="150637"/>
                  <a:pt x="0" y="0"/>
                </a:cubicBezTo>
                <a:close/>
              </a:path>
              <a:path extrusionOk="0" h="663389" w="1261033">
                <a:moveTo>
                  <a:pt x="0" y="0"/>
                </a:moveTo>
                <a:cubicBezTo>
                  <a:pt x="153952" y="-30959"/>
                  <a:pt x="240403" y="48507"/>
                  <a:pt x="407734" y="0"/>
                </a:cubicBezTo>
                <a:cubicBezTo>
                  <a:pt x="575065" y="-48507"/>
                  <a:pt x="604108" y="37285"/>
                  <a:pt x="790247" y="0"/>
                </a:cubicBezTo>
                <a:cubicBezTo>
                  <a:pt x="976386" y="-37285"/>
                  <a:pt x="1157838" y="47249"/>
                  <a:pt x="1261033" y="0"/>
                </a:cubicBezTo>
                <a:cubicBezTo>
                  <a:pt x="1298233" y="68879"/>
                  <a:pt x="1251180" y="182971"/>
                  <a:pt x="1261033" y="325061"/>
                </a:cubicBezTo>
                <a:cubicBezTo>
                  <a:pt x="1270886" y="467151"/>
                  <a:pt x="1258154" y="515174"/>
                  <a:pt x="1261033" y="663389"/>
                </a:cubicBezTo>
                <a:cubicBezTo>
                  <a:pt x="1114274" y="672976"/>
                  <a:pt x="952943" y="645489"/>
                  <a:pt x="865909" y="663389"/>
                </a:cubicBezTo>
                <a:cubicBezTo>
                  <a:pt x="778875" y="681289"/>
                  <a:pt x="611017" y="636140"/>
                  <a:pt x="470786" y="663389"/>
                </a:cubicBezTo>
                <a:cubicBezTo>
                  <a:pt x="330555" y="690638"/>
                  <a:pt x="186487" y="633149"/>
                  <a:pt x="0" y="663389"/>
                </a:cubicBezTo>
                <a:cubicBezTo>
                  <a:pt x="-8091" y="530376"/>
                  <a:pt x="3629" y="437267"/>
                  <a:pt x="0" y="351596"/>
                </a:cubicBezTo>
                <a:cubicBezTo>
                  <a:pt x="-3629" y="265925"/>
                  <a:pt x="2247" y="107519"/>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56" name="Google Shape;56;p2"/>
          <p:cNvSpPr/>
          <p:nvPr/>
        </p:nvSpPr>
        <p:spPr>
          <a:xfrm>
            <a:off x="10939656" y="4118672"/>
            <a:ext cx="1251575" cy="679974"/>
          </a:xfrm>
          <a:custGeom>
            <a:rect b="b" l="l" r="r" t="t"/>
            <a:pathLst>
              <a:path extrusionOk="0" fill="none" h="663389" w="1261033">
                <a:moveTo>
                  <a:pt x="0" y="0"/>
                </a:moveTo>
                <a:cubicBezTo>
                  <a:pt x="176306" y="-2113"/>
                  <a:pt x="281731" y="39212"/>
                  <a:pt x="407734" y="0"/>
                </a:cubicBezTo>
                <a:cubicBezTo>
                  <a:pt x="533737" y="-39212"/>
                  <a:pt x="646890" y="41520"/>
                  <a:pt x="828078" y="0"/>
                </a:cubicBezTo>
                <a:cubicBezTo>
                  <a:pt x="1009266" y="-41520"/>
                  <a:pt x="1140764" y="39399"/>
                  <a:pt x="1261033" y="0"/>
                </a:cubicBezTo>
                <a:cubicBezTo>
                  <a:pt x="1264286" y="160249"/>
                  <a:pt x="1247544" y="228304"/>
                  <a:pt x="1261033" y="331695"/>
                </a:cubicBezTo>
                <a:cubicBezTo>
                  <a:pt x="1274522" y="435087"/>
                  <a:pt x="1232502" y="573140"/>
                  <a:pt x="1261033" y="663389"/>
                </a:cubicBezTo>
                <a:cubicBezTo>
                  <a:pt x="1150011" y="698883"/>
                  <a:pt x="997273" y="637697"/>
                  <a:pt x="840689" y="663389"/>
                </a:cubicBezTo>
                <a:cubicBezTo>
                  <a:pt x="684105" y="689081"/>
                  <a:pt x="581619" y="660147"/>
                  <a:pt x="445565" y="663389"/>
                </a:cubicBezTo>
                <a:cubicBezTo>
                  <a:pt x="309511" y="666631"/>
                  <a:pt x="214814" y="657111"/>
                  <a:pt x="0" y="663389"/>
                </a:cubicBezTo>
                <a:cubicBezTo>
                  <a:pt x="-25341" y="513944"/>
                  <a:pt x="2778" y="477136"/>
                  <a:pt x="0" y="338328"/>
                </a:cubicBezTo>
                <a:cubicBezTo>
                  <a:pt x="-2778" y="199520"/>
                  <a:pt x="13494" y="150637"/>
                  <a:pt x="0" y="0"/>
                </a:cubicBezTo>
                <a:close/>
              </a:path>
              <a:path extrusionOk="0" h="663389" w="1261033">
                <a:moveTo>
                  <a:pt x="0" y="0"/>
                </a:moveTo>
                <a:cubicBezTo>
                  <a:pt x="153952" y="-30959"/>
                  <a:pt x="240403" y="48507"/>
                  <a:pt x="407734" y="0"/>
                </a:cubicBezTo>
                <a:cubicBezTo>
                  <a:pt x="575065" y="-48507"/>
                  <a:pt x="604108" y="37285"/>
                  <a:pt x="790247" y="0"/>
                </a:cubicBezTo>
                <a:cubicBezTo>
                  <a:pt x="976386" y="-37285"/>
                  <a:pt x="1157838" y="47249"/>
                  <a:pt x="1261033" y="0"/>
                </a:cubicBezTo>
                <a:cubicBezTo>
                  <a:pt x="1298233" y="68879"/>
                  <a:pt x="1251180" y="182971"/>
                  <a:pt x="1261033" y="325061"/>
                </a:cubicBezTo>
                <a:cubicBezTo>
                  <a:pt x="1270886" y="467151"/>
                  <a:pt x="1258154" y="515174"/>
                  <a:pt x="1261033" y="663389"/>
                </a:cubicBezTo>
                <a:cubicBezTo>
                  <a:pt x="1114274" y="672976"/>
                  <a:pt x="952943" y="645489"/>
                  <a:pt x="865909" y="663389"/>
                </a:cubicBezTo>
                <a:cubicBezTo>
                  <a:pt x="778875" y="681289"/>
                  <a:pt x="611017" y="636140"/>
                  <a:pt x="470786" y="663389"/>
                </a:cubicBezTo>
                <a:cubicBezTo>
                  <a:pt x="330555" y="690638"/>
                  <a:pt x="186487" y="633149"/>
                  <a:pt x="0" y="663389"/>
                </a:cubicBezTo>
                <a:cubicBezTo>
                  <a:pt x="-8091" y="530376"/>
                  <a:pt x="3629" y="437267"/>
                  <a:pt x="0" y="351596"/>
                </a:cubicBezTo>
                <a:cubicBezTo>
                  <a:pt x="-3629" y="265925"/>
                  <a:pt x="2247" y="107519"/>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57" name="Google Shape;57;p2"/>
          <p:cNvSpPr/>
          <p:nvPr/>
        </p:nvSpPr>
        <p:spPr>
          <a:xfrm>
            <a:off x="10918881" y="5499042"/>
            <a:ext cx="1251575" cy="679974"/>
          </a:xfrm>
          <a:custGeom>
            <a:rect b="b" l="l" r="r" t="t"/>
            <a:pathLst>
              <a:path extrusionOk="0" fill="none" h="663389" w="1261033">
                <a:moveTo>
                  <a:pt x="0" y="0"/>
                </a:moveTo>
                <a:cubicBezTo>
                  <a:pt x="176306" y="-2113"/>
                  <a:pt x="281731" y="39212"/>
                  <a:pt x="407734" y="0"/>
                </a:cubicBezTo>
                <a:cubicBezTo>
                  <a:pt x="533737" y="-39212"/>
                  <a:pt x="646890" y="41520"/>
                  <a:pt x="828078" y="0"/>
                </a:cubicBezTo>
                <a:cubicBezTo>
                  <a:pt x="1009266" y="-41520"/>
                  <a:pt x="1140764" y="39399"/>
                  <a:pt x="1261033" y="0"/>
                </a:cubicBezTo>
                <a:cubicBezTo>
                  <a:pt x="1264286" y="160249"/>
                  <a:pt x="1247544" y="228304"/>
                  <a:pt x="1261033" y="331695"/>
                </a:cubicBezTo>
                <a:cubicBezTo>
                  <a:pt x="1274522" y="435087"/>
                  <a:pt x="1232502" y="573140"/>
                  <a:pt x="1261033" y="663389"/>
                </a:cubicBezTo>
                <a:cubicBezTo>
                  <a:pt x="1150011" y="698883"/>
                  <a:pt x="997273" y="637697"/>
                  <a:pt x="840689" y="663389"/>
                </a:cubicBezTo>
                <a:cubicBezTo>
                  <a:pt x="684105" y="689081"/>
                  <a:pt x="581619" y="660147"/>
                  <a:pt x="445565" y="663389"/>
                </a:cubicBezTo>
                <a:cubicBezTo>
                  <a:pt x="309511" y="666631"/>
                  <a:pt x="214814" y="657111"/>
                  <a:pt x="0" y="663389"/>
                </a:cubicBezTo>
                <a:cubicBezTo>
                  <a:pt x="-25341" y="513944"/>
                  <a:pt x="2778" y="477136"/>
                  <a:pt x="0" y="338328"/>
                </a:cubicBezTo>
                <a:cubicBezTo>
                  <a:pt x="-2778" y="199520"/>
                  <a:pt x="13494" y="150637"/>
                  <a:pt x="0" y="0"/>
                </a:cubicBezTo>
                <a:close/>
              </a:path>
              <a:path extrusionOk="0" h="663389" w="1261033">
                <a:moveTo>
                  <a:pt x="0" y="0"/>
                </a:moveTo>
                <a:cubicBezTo>
                  <a:pt x="153952" y="-30959"/>
                  <a:pt x="240403" y="48507"/>
                  <a:pt x="407734" y="0"/>
                </a:cubicBezTo>
                <a:cubicBezTo>
                  <a:pt x="575065" y="-48507"/>
                  <a:pt x="604108" y="37285"/>
                  <a:pt x="790247" y="0"/>
                </a:cubicBezTo>
                <a:cubicBezTo>
                  <a:pt x="976386" y="-37285"/>
                  <a:pt x="1157838" y="47249"/>
                  <a:pt x="1261033" y="0"/>
                </a:cubicBezTo>
                <a:cubicBezTo>
                  <a:pt x="1298233" y="68879"/>
                  <a:pt x="1251180" y="182971"/>
                  <a:pt x="1261033" y="325061"/>
                </a:cubicBezTo>
                <a:cubicBezTo>
                  <a:pt x="1270886" y="467151"/>
                  <a:pt x="1258154" y="515174"/>
                  <a:pt x="1261033" y="663389"/>
                </a:cubicBezTo>
                <a:cubicBezTo>
                  <a:pt x="1114274" y="672976"/>
                  <a:pt x="952943" y="645489"/>
                  <a:pt x="865909" y="663389"/>
                </a:cubicBezTo>
                <a:cubicBezTo>
                  <a:pt x="778875" y="681289"/>
                  <a:pt x="611017" y="636140"/>
                  <a:pt x="470786" y="663389"/>
                </a:cubicBezTo>
                <a:cubicBezTo>
                  <a:pt x="330555" y="690638"/>
                  <a:pt x="186487" y="633149"/>
                  <a:pt x="0" y="663389"/>
                </a:cubicBezTo>
                <a:cubicBezTo>
                  <a:pt x="-8091" y="530376"/>
                  <a:pt x="3629" y="437267"/>
                  <a:pt x="0" y="351596"/>
                </a:cubicBezTo>
                <a:cubicBezTo>
                  <a:pt x="-3629" y="265925"/>
                  <a:pt x="2247" y="107519"/>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58" name="Google Shape;58;p2"/>
          <p:cNvSpPr/>
          <p:nvPr/>
        </p:nvSpPr>
        <p:spPr>
          <a:xfrm>
            <a:off x="8770765" y="41826"/>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59" name="Google Shape;59;p2"/>
          <p:cNvSpPr/>
          <p:nvPr/>
        </p:nvSpPr>
        <p:spPr>
          <a:xfrm>
            <a:off x="3691572" y="6199954"/>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60" name="Google Shape;60;p2"/>
          <p:cNvSpPr/>
          <p:nvPr/>
        </p:nvSpPr>
        <p:spPr>
          <a:xfrm>
            <a:off x="5856622" y="6199954"/>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61" name="Google Shape;61;p2"/>
          <p:cNvSpPr/>
          <p:nvPr/>
        </p:nvSpPr>
        <p:spPr>
          <a:xfrm>
            <a:off x="2313882" y="4129383"/>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62" name="Google Shape;62;p2"/>
          <p:cNvSpPr/>
          <p:nvPr/>
        </p:nvSpPr>
        <p:spPr>
          <a:xfrm>
            <a:off x="5707290" y="3439202"/>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63" name="Google Shape;63;p2"/>
          <p:cNvSpPr/>
          <p:nvPr/>
        </p:nvSpPr>
        <p:spPr>
          <a:xfrm>
            <a:off x="6594694" y="2759727"/>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64" name="Google Shape;64;p2"/>
          <p:cNvSpPr/>
          <p:nvPr/>
        </p:nvSpPr>
        <p:spPr>
          <a:xfrm>
            <a:off x="8770769" y="1400780"/>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199">
                <a:srgbClr val="B15539"/>
              </a:gs>
              <a:gs pos="34300">
                <a:srgbClr val="A54E2D"/>
              </a:gs>
              <a:gs pos="62000">
                <a:srgbClr val="904318"/>
              </a:gs>
              <a:gs pos="78000">
                <a:srgbClr val="833C0B"/>
              </a:gs>
              <a:gs pos="92299">
                <a:srgbClr val="833C0B"/>
              </a:gs>
              <a:gs pos="100000">
                <a:srgbClr val="833C0B"/>
              </a:gs>
            </a:gsLst>
            <a:path path="circle">
              <a:fillToRect b="100%" l="0%" r="100%" t="0%"/>
            </a:path>
            <a:tileRect b="0%" l="-100%" r="0%" t="-10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65" name="Google Shape;65;p2"/>
          <p:cNvSpPr/>
          <p:nvPr/>
        </p:nvSpPr>
        <p:spPr>
          <a:xfrm>
            <a:off x="8770769" y="5477630"/>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199">
                <a:srgbClr val="B15539"/>
              </a:gs>
              <a:gs pos="34300">
                <a:srgbClr val="A54E2D"/>
              </a:gs>
              <a:gs pos="62000">
                <a:srgbClr val="904318"/>
              </a:gs>
              <a:gs pos="78000">
                <a:srgbClr val="833C0B"/>
              </a:gs>
              <a:gs pos="92299">
                <a:srgbClr val="833C0B"/>
              </a:gs>
              <a:gs pos="100000">
                <a:srgbClr val="833C0B"/>
              </a:gs>
            </a:gsLst>
            <a:path path="circle">
              <a:fillToRect b="100%" l="0%" r="100%" t="0%"/>
            </a:path>
            <a:tileRect b="0%" l="-100%" r="0%" t="-10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66" name="Google Shape;66;p2"/>
          <p:cNvSpPr/>
          <p:nvPr/>
        </p:nvSpPr>
        <p:spPr>
          <a:xfrm>
            <a:off x="6594682" y="5499055"/>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199">
                <a:srgbClr val="B15539"/>
              </a:gs>
              <a:gs pos="34300">
                <a:srgbClr val="A54E2D"/>
              </a:gs>
              <a:gs pos="62000">
                <a:srgbClr val="904318"/>
              </a:gs>
              <a:gs pos="78000">
                <a:srgbClr val="833C0B"/>
              </a:gs>
              <a:gs pos="92299">
                <a:srgbClr val="833C0B"/>
              </a:gs>
              <a:gs pos="100000">
                <a:srgbClr val="833C0B"/>
              </a:gs>
            </a:gsLst>
            <a:path path="circle">
              <a:fillToRect b="100%" l="0%" r="100%" t="0%"/>
            </a:path>
            <a:tileRect b="0%" l="-100%" r="0%" t="-10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67" name="Google Shape;67;p2"/>
          <p:cNvSpPr/>
          <p:nvPr/>
        </p:nvSpPr>
        <p:spPr>
          <a:xfrm>
            <a:off x="1326719" y="2080255"/>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199">
                <a:srgbClr val="B15539"/>
              </a:gs>
              <a:gs pos="34300">
                <a:srgbClr val="A54E2D"/>
              </a:gs>
              <a:gs pos="62000">
                <a:srgbClr val="904318"/>
              </a:gs>
              <a:gs pos="78000">
                <a:srgbClr val="833C0B"/>
              </a:gs>
              <a:gs pos="92299">
                <a:srgbClr val="833C0B"/>
              </a:gs>
              <a:gs pos="100000">
                <a:srgbClr val="833C0B"/>
              </a:gs>
            </a:gsLst>
            <a:path path="circle">
              <a:fillToRect b="100%" l="0%" r="100%" t="0%"/>
            </a:path>
            <a:tileRect b="0%" l="-100%" r="0%" t="-10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68" name="Google Shape;68;p2"/>
          <p:cNvSpPr/>
          <p:nvPr/>
        </p:nvSpPr>
        <p:spPr>
          <a:xfrm>
            <a:off x="4415107" y="1400780"/>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199">
                <a:srgbClr val="B15539"/>
              </a:gs>
              <a:gs pos="34300">
                <a:srgbClr val="A54E2D"/>
              </a:gs>
              <a:gs pos="62000">
                <a:srgbClr val="904318"/>
              </a:gs>
              <a:gs pos="78000">
                <a:srgbClr val="833C0B"/>
              </a:gs>
              <a:gs pos="92299">
                <a:srgbClr val="833C0B"/>
              </a:gs>
              <a:gs pos="100000">
                <a:srgbClr val="833C0B"/>
              </a:gs>
            </a:gsLst>
            <a:path path="circle">
              <a:fillToRect b="100%" l="0%" r="100%" t="0%"/>
            </a:path>
            <a:tileRect b="0%" l="-100%" r="0%" t="-10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69" name="Google Shape;69;p2"/>
          <p:cNvSpPr txBox="1"/>
          <p:nvPr>
            <p:ph type="ctrTitle"/>
          </p:nvPr>
        </p:nvSpPr>
        <p:spPr>
          <a:xfrm>
            <a:off x="1524000" y="1122363"/>
            <a:ext cx="9144000" cy="2387600"/>
          </a:xfrm>
          <a:prstGeom prst="rect">
            <a:avLst/>
          </a:prstGeom>
          <a:noFill/>
          <a:ln>
            <a:noFill/>
          </a:ln>
          <a:effectLst>
            <a:outerShdw blurRad="57150" rotWithShape="0" algn="bl" dir="5400000" dist="19050">
              <a:srgbClr val="000000">
                <a:alpha val="50000"/>
              </a:srgbClr>
            </a:outerShdw>
          </a:effectLst>
        </p:spPr>
        <p:txBody>
          <a:bodyPr anchorCtr="0" anchor="b" bIns="45700" lIns="91425" spcFirstLastPara="1" rIns="91425" wrap="square" tIns="45700">
            <a:noAutofit/>
          </a:bodyPr>
          <a:lstStyle>
            <a:lvl1pPr lvl="0" algn="ctr">
              <a:lnSpc>
                <a:spcPct val="90000"/>
              </a:lnSpc>
              <a:spcBef>
                <a:spcPts val="0"/>
              </a:spcBef>
              <a:spcAft>
                <a:spcPts val="0"/>
              </a:spcAft>
              <a:buClr>
                <a:srgbClr val="FFFFFF"/>
              </a:buClr>
              <a:buSzPts val="6000"/>
              <a:buFont typeface="Bangers"/>
              <a:buNone/>
              <a:defRPr sz="6000">
                <a:solidFill>
                  <a:srgbClr val="FFFFFF"/>
                </a:solidFill>
                <a:latin typeface="Bangers"/>
                <a:ea typeface="Bangers"/>
                <a:cs typeface="Bangers"/>
                <a:sym typeface="Bangers"/>
              </a:defRPr>
            </a:lvl1pPr>
            <a:lvl2pPr lvl="1">
              <a:spcBef>
                <a:spcPts val="0"/>
              </a:spcBef>
              <a:spcAft>
                <a:spcPts val="0"/>
              </a:spcAft>
              <a:buClr>
                <a:srgbClr val="FFFFFF"/>
              </a:buClr>
              <a:buSzPts val="1400"/>
              <a:buFont typeface="Bangers"/>
              <a:buNone/>
              <a:defRPr>
                <a:solidFill>
                  <a:srgbClr val="FFFFFF"/>
                </a:solidFill>
                <a:latin typeface="Bangers"/>
                <a:ea typeface="Bangers"/>
                <a:cs typeface="Bangers"/>
                <a:sym typeface="Bangers"/>
              </a:defRPr>
            </a:lvl2pPr>
            <a:lvl3pPr lvl="2">
              <a:spcBef>
                <a:spcPts val="0"/>
              </a:spcBef>
              <a:spcAft>
                <a:spcPts val="0"/>
              </a:spcAft>
              <a:buClr>
                <a:srgbClr val="FFFFFF"/>
              </a:buClr>
              <a:buSzPts val="1400"/>
              <a:buFont typeface="Bangers"/>
              <a:buNone/>
              <a:defRPr>
                <a:solidFill>
                  <a:srgbClr val="FFFFFF"/>
                </a:solidFill>
                <a:latin typeface="Bangers"/>
                <a:ea typeface="Bangers"/>
                <a:cs typeface="Bangers"/>
                <a:sym typeface="Bangers"/>
              </a:defRPr>
            </a:lvl3pPr>
            <a:lvl4pPr lvl="3">
              <a:spcBef>
                <a:spcPts val="0"/>
              </a:spcBef>
              <a:spcAft>
                <a:spcPts val="0"/>
              </a:spcAft>
              <a:buClr>
                <a:srgbClr val="FFFFFF"/>
              </a:buClr>
              <a:buSzPts val="1400"/>
              <a:buFont typeface="Bangers"/>
              <a:buNone/>
              <a:defRPr>
                <a:solidFill>
                  <a:srgbClr val="FFFFFF"/>
                </a:solidFill>
                <a:latin typeface="Bangers"/>
                <a:ea typeface="Bangers"/>
                <a:cs typeface="Bangers"/>
                <a:sym typeface="Bangers"/>
              </a:defRPr>
            </a:lvl4pPr>
            <a:lvl5pPr lvl="4">
              <a:spcBef>
                <a:spcPts val="0"/>
              </a:spcBef>
              <a:spcAft>
                <a:spcPts val="0"/>
              </a:spcAft>
              <a:buClr>
                <a:srgbClr val="FFFFFF"/>
              </a:buClr>
              <a:buSzPts val="1400"/>
              <a:buFont typeface="Bangers"/>
              <a:buNone/>
              <a:defRPr>
                <a:solidFill>
                  <a:srgbClr val="FFFFFF"/>
                </a:solidFill>
                <a:latin typeface="Bangers"/>
                <a:ea typeface="Bangers"/>
                <a:cs typeface="Bangers"/>
                <a:sym typeface="Bangers"/>
              </a:defRPr>
            </a:lvl5pPr>
            <a:lvl6pPr lvl="5">
              <a:spcBef>
                <a:spcPts val="0"/>
              </a:spcBef>
              <a:spcAft>
                <a:spcPts val="0"/>
              </a:spcAft>
              <a:buClr>
                <a:srgbClr val="FFFFFF"/>
              </a:buClr>
              <a:buSzPts val="1400"/>
              <a:buFont typeface="Bangers"/>
              <a:buNone/>
              <a:defRPr>
                <a:solidFill>
                  <a:srgbClr val="FFFFFF"/>
                </a:solidFill>
                <a:latin typeface="Bangers"/>
                <a:ea typeface="Bangers"/>
                <a:cs typeface="Bangers"/>
                <a:sym typeface="Bangers"/>
              </a:defRPr>
            </a:lvl6pPr>
            <a:lvl7pPr lvl="6">
              <a:spcBef>
                <a:spcPts val="0"/>
              </a:spcBef>
              <a:spcAft>
                <a:spcPts val="0"/>
              </a:spcAft>
              <a:buClr>
                <a:srgbClr val="FFFFFF"/>
              </a:buClr>
              <a:buSzPts val="1400"/>
              <a:buFont typeface="Bangers"/>
              <a:buNone/>
              <a:defRPr>
                <a:solidFill>
                  <a:srgbClr val="FFFFFF"/>
                </a:solidFill>
                <a:latin typeface="Bangers"/>
                <a:ea typeface="Bangers"/>
                <a:cs typeface="Bangers"/>
                <a:sym typeface="Bangers"/>
              </a:defRPr>
            </a:lvl7pPr>
            <a:lvl8pPr lvl="7">
              <a:spcBef>
                <a:spcPts val="0"/>
              </a:spcBef>
              <a:spcAft>
                <a:spcPts val="0"/>
              </a:spcAft>
              <a:buClr>
                <a:srgbClr val="FFFFFF"/>
              </a:buClr>
              <a:buSzPts val="1400"/>
              <a:buFont typeface="Bangers"/>
              <a:buNone/>
              <a:defRPr>
                <a:solidFill>
                  <a:srgbClr val="FFFFFF"/>
                </a:solidFill>
                <a:latin typeface="Bangers"/>
                <a:ea typeface="Bangers"/>
                <a:cs typeface="Bangers"/>
                <a:sym typeface="Bangers"/>
              </a:defRPr>
            </a:lvl8pPr>
            <a:lvl9pPr lvl="8">
              <a:spcBef>
                <a:spcPts val="0"/>
              </a:spcBef>
              <a:spcAft>
                <a:spcPts val="0"/>
              </a:spcAft>
              <a:buClr>
                <a:srgbClr val="FFFFFF"/>
              </a:buClr>
              <a:buSzPts val="1400"/>
              <a:buFont typeface="Bangers"/>
              <a:buNone/>
              <a:defRPr>
                <a:solidFill>
                  <a:srgbClr val="FFFFFF"/>
                </a:solidFill>
                <a:latin typeface="Bangers"/>
                <a:ea typeface="Bangers"/>
                <a:cs typeface="Bangers"/>
                <a:sym typeface="Bangers"/>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obj">
  <p:cSld name="OBJECT">
    <p:spTree>
      <p:nvGrpSpPr>
        <p:cNvPr id="70" name="Shape 70"/>
        <p:cNvGrpSpPr/>
        <p:nvPr/>
      </p:nvGrpSpPr>
      <p:grpSpPr>
        <a:xfrm>
          <a:off x="0" y="0"/>
          <a:ext cx="0" cy="0"/>
          <a:chOff x="0" y="0"/>
          <a:chExt cx="0" cy="0"/>
        </a:xfrm>
      </p:grpSpPr>
      <p:sp>
        <p:nvSpPr>
          <p:cNvPr id="71" name="Google Shape;71;p3"/>
          <p:cNvSpPr/>
          <p:nvPr/>
        </p:nvSpPr>
        <p:spPr>
          <a:xfrm>
            <a:off x="11557001" y="683497"/>
            <a:ext cx="627364" cy="333353"/>
          </a:xfrm>
          <a:custGeom>
            <a:rect b="b" l="l" r="r" t="t"/>
            <a:pathLst>
              <a:path extrusionOk="0" fill="none" h="663389" w="1261033">
                <a:moveTo>
                  <a:pt x="0" y="0"/>
                </a:moveTo>
                <a:cubicBezTo>
                  <a:pt x="176306" y="-2113"/>
                  <a:pt x="281731" y="39212"/>
                  <a:pt x="407734" y="0"/>
                </a:cubicBezTo>
                <a:cubicBezTo>
                  <a:pt x="533737" y="-39212"/>
                  <a:pt x="646890" y="41520"/>
                  <a:pt x="828078" y="0"/>
                </a:cubicBezTo>
                <a:cubicBezTo>
                  <a:pt x="1009266" y="-41520"/>
                  <a:pt x="1140764" y="39399"/>
                  <a:pt x="1261033" y="0"/>
                </a:cubicBezTo>
                <a:cubicBezTo>
                  <a:pt x="1264286" y="160249"/>
                  <a:pt x="1247544" y="228304"/>
                  <a:pt x="1261033" y="331695"/>
                </a:cubicBezTo>
                <a:cubicBezTo>
                  <a:pt x="1274522" y="435087"/>
                  <a:pt x="1232502" y="573140"/>
                  <a:pt x="1261033" y="663389"/>
                </a:cubicBezTo>
                <a:cubicBezTo>
                  <a:pt x="1150011" y="698883"/>
                  <a:pt x="997273" y="637697"/>
                  <a:pt x="840689" y="663389"/>
                </a:cubicBezTo>
                <a:cubicBezTo>
                  <a:pt x="684105" y="689081"/>
                  <a:pt x="581619" y="660147"/>
                  <a:pt x="445565" y="663389"/>
                </a:cubicBezTo>
                <a:cubicBezTo>
                  <a:pt x="309511" y="666631"/>
                  <a:pt x="214814" y="657111"/>
                  <a:pt x="0" y="663389"/>
                </a:cubicBezTo>
                <a:cubicBezTo>
                  <a:pt x="-25341" y="513944"/>
                  <a:pt x="2778" y="477136"/>
                  <a:pt x="0" y="338328"/>
                </a:cubicBezTo>
                <a:cubicBezTo>
                  <a:pt x="-2778" y="199520"/>
                  <a:pt x="13494" y="150637"/>
                  <a:pt x="0" y="0"/>
                </a:cubicBezTo>
                <a:close/>
              </a:path>
              <a:path extrusionOk="0" h="663389" w="1261033">
                <a:moveTo>
                  <a:pt x="0" y="0"/>
                </a:moveTo>
                <a:cubicBezTo>
                  <a:pt x="153952" y="-30959"/>
                  <a:pt x="240403" y="48507"/>
                  <a:pt x="407734" y="0"/>
                </a:cubicBezTo>
                <a:cubicBezTo>
                  <a:pt x="575065" y="-48507"/>
                  <a:pt x="604108" y="37285"/>
                  <a:pt x="790247" y="0"/>
                </a:cubicBezTo>
                <a:cubicBezTo>
                  <a:pt x="976386" y="-37285"/>
                  <a:pt x="1157838" y="47249"/>
                  <a:pt x="1261033" y="0"/>
                </a:cubicBezTo>
                <a:cubicBezTo>
                  <a:pt x="1298233" y="68879"/>
                  <a:pt x="1251180" y="182971"/>
                  <a:pt x="1261033" y="325061"/>
                </a:cubicBezTo>
                <a:cubicBezTo>
                  <a:pt x="1270886" y="467151"/>
                  <a:pt x="1258154" y="515174"/>
                  <a:pt x="1261033" y="663389"/>
                </a:cubicBezTo>
                <a:cubicBezTo>
                  <a:pt x="1114274" y="672976"/>
                  <a:pt x="952943" y="645489"/>
                  <a:pt x="865909" y="663389"/>
                </a:cubicBezTo>
                <a:cubicBezTo>
                  <a:pt x="778875" y="681289"/>
                  <a:pt x="611017" y="636140"/>
                  <a:pt x="470786" y="663389"/>
                </a:cubicBezTo>
                <a:cubicBezTo>
                  <a:pt x="330555" y="690638"/>
                  <a:pt x="186487" y="633149"/>
                  <a:pt x="0" y="663389"/>
                </a:cubicBezTo>
                <a:cubicBezTo>
                  <a:pt x="-8091" y="530376"/>
                  <a:pt x="3629" y="437267"/>
                  <a:pt x="0" y="351596"/>
                </a:cubicBezTo>
                <a:cubicBezTo>
                  <a:pt x="-3629" y="265925"/>
                  <a:pt x="2247" y="107519"/>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72" name="Google Shape;72;p3"/>
          <p:cNvSpPr/>
          <p:nvPr/>
        </p:nvSpPr>
        <p:spPr>
          <a:xfrm>
            <a:off x="1738" y="41825"/>
            <a:ext cx="1117974" cy="339987"/>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73" name="Google Shape;73;p3"/>
          <p:cNvSpPr/>
          <p:nvPr/>
        </p:nvSpPr>
        <p:spPr>
          <a:xfrm>
            <a:off x="13609" y="381561"/>
            <a:ext cx="686333" cy="339987"/>
          </a:xfrm>
          <a:custGeom>
            <a:rect b="b" l="l" r="r" t="t"/>
            <a:pathLst>
              <a:path extrusionOk="0" fill="none" h="663389" w="1386532">
                <a:moveTo>
                  <a:pt x="0" y="0"/>
                </a:moveTo>
                <a:cubicBezTo>
                  <a:pt x="107802" y="-7974"/>
                  <a:pt x="306170" y="44208"/>
                  <a:pt x="448312" y="0"/>
                </a:cubicBezTo>
                <a:cubicBezTo>
                  <a:pt x="590454" y="-44208"/>
                  <a:pt x="773588" y="48953"/>
                  <a:pt x="910489" y="0"/>
                </a:cubicBezTo>
                <a:cubicBezTo>
                  <a:pt x="1047390" y="-48953"/>
                  <a:pt x="1251011" y="17385"/>
                  <a:pt x="1386532" y="0"/>
                </a:cubicBezTo>
                <a:cubicBezTo>
                  <a:pt x="1389785" y="160249"/>
                  <a:pt x="1373043" y="228304"/>
                  <a:pt x="1386532" y="331695"/>
                </a:cubicBezTo>
                <a:cubicBezTo>
                  <a:pt x="1400021" y="435087"/>
                  <a:pt x="1358001" y="573140"/>
                  <a:pt x="1386532" y="663389"/>
                </a:cubicBezTo>
                <a:cubicBezTo>
                  <a:pt x="1202607" y="702328"/>
                  <a:pt x="1140235" y="633967"/>
                  <a:pt x="924355" y="663389"/>
                </a:cubicBezTo>
                <a:cubicBezTo>
                  <a:pt x="708475" y="692811"/>
                  <a:pt x="620623" y="662917"/>
                  <a:pt x="489908" y="663389"/>
                </a:cubicBezTo>
                <a:cubicBezTo>
                  <a:pt x="359193" y="663861"/>
                  <a:pt x="139445" y="625046"/>
                  <a:pt x="0" y="663389"/>
                </a:cubicBezTo>
                <a:cubicBezTo>
                  <a:pt x="-25341" y="513944"/>
                  <a:pt x="2778" y="477136"/>
                  <a:pt x="0" y="338328"/>
                </a:cubicBezTo>
                <a:cubicBezTo>
                  <a:pt x="-2778" y="199520"/>
                  <a:pt x="13494" y="150637"/>
                  <a:pt x="0" y="0"/>
                </a:cubicBezTo>
                <a:close/>
              </a:path>
              <a:path extrusionOk="0" h="663389" w="1386532">
                <a:moveTo>
                  <a:pt x="0" y="0"/>
                </a:moveTo>
                <a:cubicBezTo>
                  <a:pt x="131903" y="-22439"/>
                  <a:pt x="331141" y="26811"/>
                  <a:pt x="448312" y="0"/>
                </a:cubicBezTo>
                <a:cubicBezTo>
                  <a:pt x="565483" y="-26811"/>
                  <a:pt x="707135" y="18571"/>
                  <a:pt x="868893" y="0"/>
                </a:cubicBezTo>
                <a:cubicBezTo>
                  <a:pt x="1030651" y="-18571"/>
                  <a:pt x="1278261" y="35392"/>
                  <a:pt x="1386532" y="0"/>
                </a:cubicBezTo>
                <a:cubicBezTo>
                  <a:pt x="1423732" y="68879"/>
                  <a:pt x="1376679" y="182971"/>
                  <a:pt x="1386532" y="325061"/>
                </a:cubicBezTo>
                <a:cubicBezTo>
                  <a:pt x="1396385" y="467151"/>
                  <a:pt x="1383653" y="515174"/>
                  <a:pt x="1386532" y="663389"/>
                </a:cubicBezTo>
                <a:cubicBezTo>
                  <a:pt x="1201435" y="715043"/>
                  <a:pt x="1084604" y="628485"/>
                  <a:pt x="952085" y="663389"/>
                </a:cubicBezTo>
                <a:cubicBezTo>
                  <a:pt x="819566" y="698293"/>
                  <a:pt x="732384" y="622182"/>
                  <a:pt x="517639" y="663389"/>
                </a:cubicBezTo>
                <a:cubicBezTo>
                  <a:pt x="302894" y="704596"/>
                  <a:pt x="147209" y="617797"/>
                  <a:pt x="0" y="663389"/>
                </a:cubicBezTo>
                <a:cubicBezTo>
                  <a:pt x="-8091" y="530376"/>
                  <a:pt x="3629" y="437267"/>
                  <a:pt x="0" y="351596"/>
                </a:cubicBezTo>
                <a:cubicBezTo>
                  <a:pt x="-3629" y="265925"/>
                  <a:pt x="2247" y="107519"/>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74" name="Google Shape;74;p3"/>
          <p:cNvSpPr/>
          <p:nvPr/>
        </p:nvSpPr>
        <p:spPr>
          <a:xfrm>
            <a:off x="724410" y="381561"/>
            <a:ext cx="1079799" cy="339987"/>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199">
                <a:srgbClr val="B15539"/>
              </a:gs>
              <a:gs pos="34300">
                <a:srgbClr val="A54E2D"/>
              </a:gs>
              <a:gs pos="62000">
                <a:srgbClr val="904318"/>
              </a:gs>
              <a:gs pos="78000">
                <a:srgbClr val="833C0B"/>
              </a:gs>
              <a:gs pos="92299">
                <a:srgbClr val="833C0B"/>
              </a:gs>
              <a:gs pos="100000">
                <a:srgbClr val="833C0B"/>
              </a:gs>
            </a:gsLst>
            <a:path path="circle">
              <a:fillToRect b="100%" l="0%" r="100%" t="0%"/>
            </a:path>
            <a:tileRect b="0%" l="-100%" r="0%" t="-10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75" name="Google Shape;75;p3"/>
          <p:cNvSpPr/>
          <p:nvPr/>
        </p:nvSpPr>
        <p:spPr>
          <a:xfrm>
            <a:off x="1764647" y="381561"/>
            <a:ext cx="1079799" cy="339987"/>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76" name="Google Shape;76;p3"/>
          <p:cNvSpPr/>
          <p:nvPr/>
        </p:nvSpPr>
        <p:spPr>
          <a:xfrm>
            <a:off x="2224673" y="41826"/>
            <a:ext cx="1079799" cy="339987"/>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77" name="Google Shape;77;p3"/>
          <p:cNvSpPr/>
          <p:nvPr/>
        </p:nvSpPr>
        <p:spPr>
          <a:xfrm>
            <a:off x="9406915" y="0"/>
            <a:ext cx="1085252" cy="333353"/>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78" name="Google Shape;78;p3"/>
          <p:cNvSpPr/>
          <p:nvPr/>
        </p:nvSpPr>
        <p:spPr>
          <a:xfrm>
            <a:off x="10050603" y="341749"/>
            <a:ext cx="1085252" cy="333353"/>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79" name="Google Shape;79;p3"/>
          <p:cNvSpPr/>
          <p:nvPr/>
        </p:nvSpPr>
        <p:spPr>
          <a:xfrm>
            <a:off x="11087910" y="341749"/>
            <a:ext cx="1085252" cy="333353"/>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80" name="Google Shape;80;p3"/>
          <p:cNvSpPr/>
          <p:nvPr/>
        </p:nvSpPr>
        <p:spPr>
          <a:xfrm>
            <a:off x="-11450" y="721292"/>
            <a:ext cx="1117974" cy="339987"/>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100%" l="100%" r="0%" t="0%"/>
            </a:path>
            <a:tileRect b="0%" l="0%" r="-100%" t="-10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81" name="Google Shape;81;p3"/>
          <p:cNvSpPr/>
          <p:nvPr/>
        </p:nvSpPr>
        <p:spPr>
          <a:xfrm>
            <a:off x="11108630" y="1025245"/>
            <a:ext cx="1085252" cy="333353"/>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82" name="Google Shape;82;p3"/>
          <p:cNvSpPr/>
          <p:nvPr/>
        </p:nvSpPr>
        <p:spPr>
          <a:xfrm>
            <a:off x="10813" y="1400760"/>
            <a:ext cx="1117974" cy="339987"/>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83" name="Google Shape;83;p3"/>
          <p:cNvSpPr/>
          <p:nvPr/>
        </p:nvSpPr>
        <p:spPr>
          <a:xfrm>
            <a:off x="11536279" y="0"/>
            <a:ext cx="658890" cy="333353"/>
          </a:xfrm>
          <a:custGeom>
            <a:rect b="b" l="l" r="r" t="t"/>
            <a:pathLst>
              <a:path extrusionOk="0" fill="none" h="663389" w="1261033">
                <a:moveTo>
                  <a:pt x="0" y="0"/>
                </a:moveTo>
                <a:cubicBezTo>
                  <a:pt x="176306" y="-2113"/>
                  <a:pt x="281731" y="39212"/>
                  <a:pt x="407734" y="0"/>
                </a:cubicBezTo>
                <a:cubicBezTo>
                  <a:pt x="533737" y="-39212"/>
                  <a:pt x="646890" y="41520"/>
                  <a:pt x="828078" y="0"/>
                </a:cubicBezTo>
                <a:cubicBezTo>
                  <a:pt x="1009266" y="-41520"/>
                  <a:pt x="1140764" y="39399"/>
                  <a:pt x="1261033" y="0"/>
                </a:cubicBezTo>
                <a:cubicBezTo>
                  <a:pt x="1264286" y="160249"/>
                  <a:pt x="1247544" y="228304"/>
                  <a:pt x="1261033" y="331695"/>
                </a:cubicBezTo>
                <a:cubicBezTo>
                  <a:pt x="1274522" y="435087"/>
                  <a:pt x="1232502" y="573140"/>
                  <a:pt x="1261033" y="663389"/>
                </a:cubicBezTo>
                <a:cubicBezTo>
                  <a:pt x="1150011" y="698883"/>
                  <a:pt x="997273" y="637697"/>
                  <a:pt x="840689" y="663389"/>
                </a:cubicBezTo>
                <a:cubicBezTo>
                  <a:pt x="684105" y="689081"/>
                  <a:pt x="581619" y="660147"/>
                  <a:pt x="445565" y="663389"/>
                </a:cubicBezTo>
                <a:cubicBezTo>
                  <a:pt x="309511" y="666631"/>
                  <a:pt x="214814" y="657111"/>
                  <a:pt x="0" y="663389"/>
                </a:cubicBezTo>
                <a:cubicBezTo>
                  <a:pt x="-25341" y="513944"/>
                  <a:pt x="2778" y="477136"/>
                  <a:pt x="0" y="338328"/>
                </a:cubicBezTo>
                <a:cubicBezTo>
                  <a:pt x="-2778" y="199520"/>
                  <a:pt x="13494" y="150637"/>
                  <a:pt x="0" y="0"/>
                </a:cubicBezTo>
                <a:close/>
              </a:path>
              <a:path extrusionOk="0" h="663389" w="1261033">
                <a:moveTo>
                  <a:pt x="0" y="0"/>
                </a:moveTo>
                <a:cubicBezTo>
                  <a:pt x="153952" y="-30959"/>
                  <a:pt x="240403" y="48507"/>
                  <a:pt x="407734" y="0"/>
                </a:cubicBezTo>
                <a:cubicBezTo>
                  <a:pt x="575065" y="-48507"/>
                  <a:pt x="604108" y="37285"/>
                  <a:pt x="790247" y="0"/>
                </a:cubicBezTo>
                <a:cubicBezTo>
                  <a:pt x="976386" y="-37285"/>
                  <a:pt x="1157838" y="47249"/>
                  <a:pt x="1261033" y="0"/>
                </a:cubicBezTo>
                <a:cubicBezTo>
                  <a:pt x="1298233" y="68879"/>
                  <a:pt x="1251180" y="182971"/>
                  <a:pt x="1261033" y="325061"/>
                </a:cubicBezTo>
                <a:cubicBezTo>
                  <a:pt x="1270886" y="467151"/>
                  <a:pt x="1258154" y="515174"/>
                  <a:pt x="1261033" y="663389"/>
                </a:cubicBezTo>
                <a:cubicBezTo>
                  <a:pt x="1114274" y="672976"/>
                  <a:pt x="952943" y="645489"/>
                  <a:pt x="865909" y="663389"/>
                </a:cubicBezTo>
                <a:cubicBezTo>
                  <a:pt x="778875" y="681289"/>
                  <a:pt x="611017" y="636140"/>
                  <a:pt x="470786" y="663389"/>
                </a:cubicBezTo>
                <a:cubicBezTo>
                  <a:pt x="330555" y="690638"/>
                  <a:pt x="186487" y="633149"/>
                  <a:pt x="0" y="663389"/>
                </a:cubicBezTo>
                <a:cubicBezTo>
                  <a:pt x="-8091" y="530376"/>
                  <a:pt x="3629" y="437267"/>
                  <a:pt x="0" y="351596"/>
                </a:cubicBezTo>
                <a:cubicBezTo>
                  <a:pt x="-3629" y="265925"/>
                  <a:pt x="2247" y="107519"/>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84" name="Google Shape;84;p3"/>
          <p:cNvSpPr/>
          <p:nvPr/>
        </p:nvSpPr>
        <p:spPr>
          <a:xfrm>
            <a:off x="10475608" y="0"/>
            <a:ext cx="1085252" cy="333353"/>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85" name="Google Shape;85;p3"/>
          <p:cNvSpPr/>
          <p:nvPr/>
        </p:nvSpPr>
        <p:spPr>
          <a:xfrm>
            <a:off x="7252990" y="0"/>
            <a:ext cx="1085252" cy="333353"/>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86" name="Google Shape;86;p3"/>
          <p:cNvSpPr/>
          <p:nvPr/>
        </p:nvSpPr>
        <p:spPr>
          <a:xfrm>
            <a:off x="8321683" y="0"/>
            <a:ext cx="1085252" cy="333353"/>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87" name="Google Shape;87;p3"/>
          <p:cNvSpPr/>
          <p:nvPr/>
        </p:nvSpPr>
        <p:spPr>
          <a:xfrm>
            <a:off x="8965353" y="341749"/>
            <a:ext cx="1085252" cy="333353"/>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grpSp>
        <p:nvGrpSpPr>
          <p:cNvPr id="88" name="Google Shape;88;p3"/>
          <p:cNvGrpSpPr/>
          <p:nvPr/>
        </p:nvGrpSpPr>
        <p:grpSpPr>
          <a:xfrm>
            <a:off x="13590" y="5499400"/>
            <a:ext cx="4942178" cy="1358598"/>
            <a:chOff x="13590" y="5499400"/>
            <a:chExt cx="4942178" cy="1358598"/>
          </a:xfrm>
        </p:grpSpPr>
        <p:sp>
          <p:nvSpPr>
            <p:cNvPr id="89" name="Google Shape;89;p3"/>
            <p:cNvSpPr/>
            <p:nvPr/>
          </p:nvSpPr>
          <p:spPr>
            <a:xfrm rot="10800000">
              <a:off x="24394" y="5841149"/>
              <a:ext cx="627364" cy="333353"/>
            </a:xfrm>
            <a:custGeom>
              <a:rect b="b" l="l" r="r" t="t"/>
              <a:pathLst>
                <a:path extrusionOk="0" fill="none" h="663389" w="1261033">
                  <a:moveTo>
                    <a:pt x="0" y="0"/>
                  </a:moveTo>
                  <a:cubicBezTo>
                    <a:pt x="176306" y="-2113"/>
                    <a:pt x="281731" y="39212"/>
                    <a:pt x="407734" y="0"/>
                  </a:cubicBezTo>
                  <a:cubicBezTo>
                    <a:pt x="533737" y="-39212"/>
                    <a:pt x="646890" y="41520"/>
                    <a:pt x="828078" y="0"/>
                  </a:cubicBezTo>
                  <a:cubicBezTo>
                    <a:pt x="1009266" y="-41520"/>
                    <a:pt x="1140764" y="39399"/>
                    <a:pt x="1261033" y="0"/>
                  </a:cubicBezTo>
                  <a:cubicBezTo>
                    <a:pt x="1264286" y="160249"/>
                    <a:pt x="1247544" y="228304"/>
                    <a:pt x="1261033" y="331695"/>
                  </a:cubicBezTo>
                  <a:cubicBezTo>
                    <a:pt x="1274522" y="435087"/>
                    <a:pt x="1232502" y="573140"/>
                    <a:pt x="1261033" y="663389"/>
                  </a:cubicBezTo>
                  <a:cubicBezTo>
                    <a:pt x="1150011" y="698883"/>
                    <a:pt x="997273" y="637697"/>
                    <a:pt x="840689" y="663389"/>
                  </a:cubicBezTo>
                  <a:cubicBezTo>
                    <a:pt x="684105" y="689081"/>
                    <a:pt x="581619" y="660147"/>
                    <a:pt x="445565" y="663389"/>
                  </a:cubicBezTo>
                  <a:cubicBezTo>
                    <a:pt x="309511" y="666631"/>
                    <a:pt x="214814" y="657111"/>
                    <a:pt x="0" y="663389"/>
                  </a:cubicBezTo>
                  <a:cubicBezTo>
                    <a:pt x="-25341" y="513944"/>
                    <a:pt x="2778" y="477136"/>
                    <a:pt x="0" y="338328"/>
                  </a:cubicBezTo>
                  <a:cubicBezTo>
                    <a:pt x="-2778" y="199520"/>
                    <a:pt x="13494" y="150637"/>
                    <a:pt x="0" y="0"/>
                  </a:cubicBezTo>
                  <a:close/>
                </a:path>
                <a:path extrusionOk="0" h="663389" w="1261033">
                  <a:moveTo>
                    <a:pt x="0" y="0"/>
                  </a:moveTo>
                  <a:cubicBezTo>
                    <a:pt x="153952" y="-30959"/>
                    <a:pt x="240403" y="48507"/>
                    <a:pt x="407734" y="0"/>
                  </a:cubicBezTo>
                  <a:cubicBezTo>
                    <a:pt x="575065" y="-48507"/>
                    <a:pt x="604108" y="37285"/>
                    <a:pt x="790247" y="0"/>
                  </a:cubicBezTo>
                  <a:cubicBezTo>
                    <a:pt x="976386" y="-37285"/>
                    <a:pt x="1157838" y="47249"/>
                    <a:pt x="1261033" y="0"/>
                  </a:cubicBezTo>
                  <a:cubicBezTo>
                    <a:pt x="1298233" y="68879"/>
                    <a:pt x="1251180" y="182971"/>
                    <a:pt x="1261033" y="325061"/>
                  </a:cubicBezTo>
                  <a:cubicBezTo>
                    <a:pt x="1270886" y="467151"/>
                    <a:pt x="1258154" y="515174"/>
                    <a:pt x="1261033" y="663389"/>
                  </a:cubicBezTo>
                  <a:cubicBezTo>
                    <a:pt x="1114274" y="672976"/>
                    <a:pt x="952943" y="645489"/>
                    <a:pt x="865909" y="663389"/>
                  </a:cubicBezTo>
                  <a:cubicBezTo>
                    <a:pt x="778875" y="681289"/>
                    <a:pt x="611017" y="636140"/>
                    <a:pt x="470786" y="663389"/>
                  </a:cubicBezTo>
                  <a:cubicBezTo>
                    <a:pt x="330555" y="690638"/>
                    <a:pt x="186487" y="633149"/>
                    <a:pt x="0" y="663389"/>
                  </a:cubicBezTo>
                  <a:cubicBezTo>
                    <a:pt x="-8091" y="530376"/>
                    <a:pt x="3629" y="437267"/>
                    <a:pt x="0" y="351596"/>
                  </a:cubicBezTo>
                  <a:cubicBezTo>
                    <a:pt x="-3629" y="265925"/>
                    <a:pt x="2247" y="107519"/>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90" name="Google Shape;90;p3"/>
            <p:cNvSpPr/>
            <p:nvPr/>
          </p:nvSpPr>
          <p:spPr>
            <a:xfrm rot="10800000">
              <a:off x="1716591" y="6524645"/>
              <a:ext cx="1085252" cy="333353"/>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91" name="Google Shape;91;p3"/>
            <p:cNvSpPr/>
            <p:nvPr/>
          </p:nvSpPr>
          <p:spPr>
            <a:xfrm rot="10800000">
              <a:off x="1072903" y="6182897"/>
              <a:ext cx="1085252" cy="333353"/>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92" name="Google Shape;92;p3"/>
            <p:cNvSpPr/>
            <p:nvPr/>
          </p:nvSpPr>
          <p:spPr>
            <a:xfrm rot="10800000">
              <a:off x="35596" y="6182897"/>
              <a:ext cx="1085252" cy="333353"/>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93" name="Google Shape;93;p3"/>
            <p:cNvSpPr/>
            <p:nvPr/>
          </p:nvSpPr>
          <p:spPr>
            <a:xfrm rot="10800000">
              <a:off x="14876" y="5499400"/>
              <a:ext cx="1085252" cy="333353"/>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94" name="Google Shape;94;p3"/>
            <p:cNvSpPr/>
            <p:nvPr/>
          </p:nvSpPr>
          <p:spPr>
            <a:xfrm rot="10800000">
              <a:off x="13590" y="6524645"/>
              <a:ext cx="658890" cy="333353"/>
            </a:xfrm>
            <a:custGeom>
              <a:rect b="b" l="l" r="r" t="t"/>
              <a:pathLst>
                <a:path extrusionOk="0" fill="none" h="663389" w="1261033">
                  <a:moveTo>
                    <a:pt x="0" y="0"/>
                  </a:moveTo>
                  <a:cubicBezTo>
                    <a:pt x="176306" y="-2113"/>
                    <a:pt x="281731" y="39212"/>
                    <a:pt x="407734" y="0"/>
                  </a:cubicBezTo>
                  <a:cubicBezTo>
                    <a:pt x="533737" y="-39212"/>
                    <a:pt x="646890" y="41520"/>
                    <a:pt x="828078" y="0"/>
                  </a:cubicBezTo>
                  <a:cubicBezTo>
                    <a:pt x="1009266" y="-41520"/>
                    <a:pt x="1140764" y="39399"/>
                    <a:pt x="1261033" y="0"/>
                  </a:cubicBezTo>
                  <a:cubicBezTo>
                    <a:pt x="1264286" y="160249"/>
                    <a:pt x="1247544" y="228304"/>
                    <a:pt x="1261033" y="331695"/>
                  </a:cubicBezTo>
                  <a:cubicBezTo>
                    <a:pt x="1274522" y="435087"/>
                    <a:pt x="1232502" y="573140"/>
                    <a:pt x="1261033" y="663389"/>
                  </a:cubicBezTo>
                  <a:cubicBezTo>
                    <a:pt x="1150011" y="698883"/>
                    <a:pt x="997273" y="637697"/>
                    <a:pt x="840689" y="663389"/>
                  </a:cubicBezTo>
                  <a:cubicBezTo>
                    <a:pt x="684105" y="689081"/>
                    <a:pt x="581619" y="660147"/>
                    <a:pt x="445565" y="663389"/>
                  </a:cubicBezTo>
                  <a:cubicBezTo>
                    <a:pt x="309511" y="666631"/>
                    <a:pt x="214814" y="657111"/>
                    <a:pt x="0" y="663389"/>
                  </a:cubicBezTo>
                  <a:cubicBezTo>
                    <a:pt x="-25341" y="513944"/>
                    <a:pt x="2778" y="477136"/>
                    <a:pt x="0" y="338328"/>
                  </a:cubicBezTo>
                  <a:cubicBezTo>
                    <a:pt x="-2778" y="199520"/>
                    <a:pt x="13494" y="150637"/>
                    <a:pt x="0" y="0"/>
                  </a:cubicBezTo>
                  <a:close/>
                </a:path>
                <a:path extrusionOk="0" h="663389" w="1261033">
                  <a:moveTo>
                    <a:pt x="0" y="0"/>
                  </a:moveTo>
                  <a:cubicBezTo>
                    <a:pt x="153952" y="-30959"/>
                    <a:pt x="240403" y="48507"/>
                    <a:pt x="407734" y="0"/>
                  </a:cubicBezTo>
                  <a:cubicBezTo>
                    <a:pt x="575065" y="-48507"/>
                    <a:pt x="604108" y="37285"/>
                    <a:pt x="790247" y="0"/>
                  </a:cubicBezTo>
                  <a:cubicBezTo>
                    <a:pt x="976386" y="-37285"/>
                    <a:pt x="1157838" y="47249"/>
                    <a:pt x="1261033" y="0"/>
                  </a:cubicBezTo>
                  <a:cubicBezTo>
                    <a:pt x="1298233" y="68879"/>
                    <a:pt x="1251180" y="182971"/>
                    <a:pt x="1261033" y="325061"/>
                  </a:cubicBezTo>
                  <a:cubicBezTo>
                    <a:pt x="1270886" y="467151"/>
                    <a:pt x="1258154" y="515174"/>
                    <a:pt x="1261033" y="663389"/>
                  </a:cubicBezTo>
                  <a:cubicBezTo>
                    <a:pt x="1114274" y="672976"/>
                    <a:pt x="952943" y="645489"/>
                    <a:pt x="865909" y="663389"/>
                  </a:cubicBezTo>
                  <a:cubicBezTo>
                    <a:pt x="778875" y="681289"/>
                    <a:pt x="611017" y="636140"/>
                    <a:pt x="470786" y="663389"/>
                  </a:cubicBezTo>
                  <a:cubicBezTo>
                    <a:pt x="330555" y="690638"/>
                    <a:pt x="186487" y="633149"/>
                    <a:pt x="0" y="663389"/>
                  </a:cubicBezTo>
                  <a:cubicBezTo>
                    <a:pt x="-8091" y="530376"/>
                    <a:pt x="3629" y="437267"/>
                    <a:pt x="0" y="351596"/>
                  </a:cubicBezTo>
                  <a:cubicBezTo>
                    <a:pt x="-3629" y="265925"/>
                    <a:pt x="2247" y="107519"/>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95" name="Google Shape;95;p3"/>
            <p:cNvSpPr/>
            <p:nvPr/>
          </p:nvSpPr>
          <p:spPr>
            <a:xfrm rot="10800000">
              <a:off x="647898" y="6524645"/>
              <a:ext cx="1085252" cy="333353"/>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96" name="Google Shape;96;p3"/>
            <p:cNvSpPr/>
            <p:nvPr/>
          </p:nvSpPr>
          <p:spPr>
            <a:xfrm rot="10800000">
              <a:off x="3870516" y="6524645"/>
              <a:ext cx="1085252" cy="333353"/>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97" name="Google Shape;97;p3"/>
            <p:cNvSpPr/>
            <p:nvPr/>
          </p:nvSpPr>
          <p:spPr>
            <a:xfrm rot="10800000">
              <a:off x="2801823" y="6524645"/>
              <a:ext cx="1085252" cy="333353"/>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98" name="Google Shape;98;p3"/>
            <p:cNvSpPr/>
            <p:nvPr/>
          </p:nvSpPr>
          <p:spPr>
            <a:xfrm rot="10800000">
              <a:off x="2158153" y="6182897"/>
              <a:ext cx="1085252" cy="333353"/>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grpSp>
      <p:sp>
        <p:nvSpPr>
          <p:cNvPr id="99" name="Google Shape;99;p3"/>
          <p:cNvSpPr/>
          <p:nvPr/>
        </p:nvSpPr>
        <p:spPr>
          <a:xfrm rot="10800000">
            <a:off x="11042010" y="6518010"/>
            <a:ext cx="1117974" cy="339987"/>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00" name="Google Shape;100;p3"/>
          <p:cNvSpPr/>
          <p:nvPr/>
        </p:nvSpPr>
        <p:spPr>
          <a:xfrm rot="10800000">
            <a:off x="11461779" y="6178273"/>
            <a:ext cx="686333" cy="339987"/>
          </a:xfrm>
          <a:custGeom>
            <a:rect b="b" l="l" r="r" t="t"/>
            <a:pathLst>
              <a:path extrusionOk="0" fill="none" h="663389" w="1386532">
                <a:moveTo>
                  <a:pt x="0" y="0"/>
                </a:moveTo>
                <a:cubicBezTo>
                  <a:pt x="107802" y="-7974"/>
                  <a:pt x="306170" y="44208"/>
                  <a:pt x="448312" y="0"/>
                </a:cubicBezTo>
                <a:cubicBezTo>
                  <a:pt x="590454" y="-44208"/>
                  <a:pt x="773588" y="48953"/>
                  <a:pt x="910489" y="0"/>
                </a:cubicBezTo>
                <a:cubicBezTo>
                  <a:pt x="1047390" y="-48953"/>
                  <a:pt x="1251011" y="17385"/>
                  <a:pt x="1386532" y="0"/>
                </a:cubicBezTo>
                <a:cubicBezTo>
                  <a:pt x="1389785" y="160249"/>
                  <a:pt x="1373043" y="228304"/>
                  <a:pt x="1386532" y="331695"/>
                </a:cubicBezTo>
                <a:cubicBezTo>
                  <a:pt x="1400021" y="435087"/>
                  <a:pt x="1358001" y="573140"/>
                  <a:pt x="1386532" y="663389"/>
                </a:cubicBezTo>
                <a:cubicBezTo>
                  <a:pt x="1202607" y="702328"/>
                  <a:pt x="1140235" y="633967"/>
                  <a:pt x="924355" y="663389"/>
                </a:cubicBezTo>
                <a:cubicBezTo>
                  <a:pt x="708475" y="692811"/>
                  <a:pt x="620623" y="662917"/>
                  <a:pt x="489908" y="663389"/>
                </a:cubicBezTo>
                <a:cubicBezTo>
                  <a:pt x="359193" y="663861"/>
                  <a:pt x="139445" y="625046"/>
                  <a:pt x="0" y="663389"/>
                </a:cubicBezTo>
                <a:cubicBezTo>
                  <a:pt x="-25341" y="513944"/>
                  <a:pt x="2778" y="477136"/>
                  <a:pt x="0" y="338328"/>
                </a:cubicBezTo>
                <a:cubicBezTo>
                  <a:pt x="-2778" y="199520"/>
                  <a:pt x="13494" y="150637"/>
                  <a:pt x="0" y="0"/>
                </a:cubicBezTo>
                <a:close/>
              </a:path>
              <a:path extrusionOk="0" h="663389" w="1386532">
                <a:moveTo>
                  <a:pt x="0" y="0"/>
                </a:moveTo>
                <a:cubicBezTo>
                  <a:pt x="131903" y="-22439"/>
                  <a:pt x="331141" y="26811"/>
                  <a:pt x="448312" y="0"/>
                </a:cubicBezTo>
                <a:cubicBezTo>
                  <a:pt x="565483" y="-26811"/>
                  <a:pt x="707135" y="18571"/>
                  <a:pt x="868893" y="0"/>
                </a:cubicBezTo>
                <a:cubicBezTo>
                  <a:pt x="1030651" y="-18571"/>
                  <a:pt x="1278261" y="35392"/>
                  <a:pt x="1386532" y="0"/>
                </a:cubicBezTo>
                <a:cubicBezTo>
                  <a:pt x="1423732" y="68879"/>
                  <a:pt x="1376679" y="182971"/>
                  <a:pt x="1386532" y="325061"/>
                </a:cubicBezTo>
                <a:cubicBezTo>
                  <a:pt x="1396385" y="467151"/>
                  <a:pt x="1383653" y="515174"/>
                  <a:pt x="1386532" y="663389"/>
                </a:cubicBezTo>
                <a:cubicBezTo>
                  <a:pt x="1201435" y="715043"/>
                  <a:pt x="1084604" y="628485"/>
                  <a:pt x="952085" y="663389"/>
                </a:cubicBezTo>
                <a:cubicBezTo>
                  <a:pt x="819566" y="698293"/>
                  <a:pt x="732384" y="622182"/>
                  <a:pt x="517639" y="663389"/>
                </a:cubicBezTo>
                <a:cubicBezTo>
                  <a:pt x="302894" y="704596"/>
                  <a:pt x="147209" y="617797"/>
                  <a:pt x="0" y="663389"/>
                </a:cubicBezTo>
                <a:cubicBezTo>
                  <a:pt x="-8091" y="530376"/>
                  <a:pt x="3629" y="437267"/>
                  <a:pt x="0" y="351596"/>
                </a:cubicBezTo>
                <a:cubicBezTo>
                  <a:pt x="-3629" y="265925"/>
                  <a:pt x="2247" y="107519"/>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01" name="Google Shape;101;p3"/>
          <p:cNvSpPr/>
          <p:nvPr/>
        </p:nvSpPr>
        <p:spPr>
          <a:xfrm rot="10800000">
            <a:off x="10357513" y="6178273"/>
            <a:ext cx="1079799" cy="339987"/>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199">
                <a:srgbClr val="B15539"/>
              </a:gs>
              <a:gs pos="34300">
                <a:srgbClr val="A54E2D"/>
              </a:gs>
              <a:gs pos="62000">
                <a:srgbClr val="904318"/>
              </a:gs>
              <a:gs pos="78000">
                <a:srgbClr val="833C0B"/>
              </a:gs>
              <a:gs pos="92299">
                <a:srgbClr val="833C0B"/>
              </a:gs>
              <a:gs pos="100000">
                <a:srgbClr val="833C0B"/>
              </a:gs>
            </a:gsLst>
            <a:path path="circle">
              <a:fillToRect b="100%" l="0%" r="100%" t="0%"/>
            </a:path>
            <a:tileRect b="0%" l="-100%" r="0%" t="-10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02" name="Google Shape;102;p3"/>
          <p:cNvSpPr/>
          <p:nvPr/>
        </p:nvSpPr>
        <p:spPr>
          <a:xfrm rot="10800000">
            <a:off x="9317275" y="6178273"/>
            <a:ext cx="1079799" cy="339987"/>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03" name="Google Shape;103;p3"/>
          <p:cNvSpPr/>
          <p:nvPr/>
        </p:nvSpPr>
        <p:spPr>
          <a:xfrm rot="10800000">
            <a:off x="8857250" y="6518009"/>
            <a:ext cx="1079799" cy="339987"/>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04" name="Google Shape;104;p3"/>
          <p:cNvSpPr/>
          <p:nvPr/>
        </p:nvSpPr>
        <p:spPr>
          <a:xfrm rot="10800000">
            <a:off x="11055198" y="5838542"/>
            <a:ext cx="1117974" cy="339987"/>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100%" l="100%" r="0%" t="0%"/>
            </a:path>
            <a:tileRect b="0%" l="0%" r="-100%" t="-10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05" name="Google Shape;105;p3"/>
          <p:cNvSpPr/>
          <p:nvPr/>
        </p:nvSpPr>
        <p:spPr>
          <a:xfrm rot="10800000">
            <a:off x="11032935" y="5159075"/>
            <a:ext cx="1117974" cy="339987"/>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06" name="Google Shape;106;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7" name="Google Shape;107;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rayer Model" type="twoObj">
  <p:cSld name="TWO_OBJECTS">
    <p:spTree>
      <p:nvGrpSpPr>
        <p:cNvPr id="108" name="Shape 108"/>
        <p:cNvGrpSpPr/>
        <p:nvPr/>
      </p:nvGrpSpPr>
      <p:grpSpPr>
        <a:xfrm>
          <a:off x="0" y="0"/>
          <a:ext cx="0" cy="0"/>
          <a:chOff x="0" y="0"/>
          <a:chExt cx="0" cy="0"/>
        </a:xfrm>
      </p:grpSpPr>
      <p:sp>
        <p:nvSpPr>
          <p:cNvPr id="109" name="Google Shape;109;p4"/>
          <p:cNvSpPr txBox="1"/>
          <p:nvPr>
            <p:ph idx="1" type="body"/>
          </p:nvPr>
        </p:nvSpPr>
        <p:spPr>
          <a:xfrm>
            <a:off x="1208425" y="1141258"/>
            <a:ext cx="4903200" cy="2245800"/>
          </a:xfrm>
          <a:prstGeom prst="rect">
            <a:avLst/>
          </a:prstGeom>
          <a:noFill/>
          <a:ln>
            <a:noFill/>
          </a:ln>
        </p:spPr>
        <p:txBody>
          <a:bodyPr anchorCtr="0" anchor="t" bIns="45700" lIns="91425" spcFirstLastPara="1" rIns="91425" wrap="square" tIns="45700">
            <a:noAutofit/>
          </a:bodyPr>
          <a:lstStyle>
            <a:lvl1pPr indent="-368300" lvl="0" marL="457200" rtl="0">
              <a:lnSpc>
                <a:spcPct val="90000"/>
              </a:lnSpc>
              <a:spcBef>
                <a:spcPts val="1000"/>
              </a:spcBef>
              <a:spcAft>
                <a:spcPts val="0"/>
              </a:spcAft>
              <a:buClr>
                <a:schemeClr val="dk1"/>
              </a:buClr>
              <a:buSzPts val="2200"/>
              <a:buChar char="•"/>
              <a:defRPr sz="2200"/>
            </a:lvl1pPr>
            <a:lvl2pPr indent="-368300" lvl="1" marL="914400" rtl="0">
              <a:lnSpc>
                <a:spcPct val="90000"/>
              </a:lnSpc>
              <a:spcBef>
                <a:spcPts val="500"/>
              </a:spcBef>
              <a:spcAft>
                <a:spcPts val="0"/>
              </a:spcAft>
              <a:buClr>
                <a:schemeClr val="dk1"/>
              </a:buClr>
              <a:buSzPts val="2200"/>
              <a:buChar char="•"/>
              <a:defRPr sz="2200"/>
            </a:lvl2pPr>
            <a:lvl3pPr indent="-368300" lvl="2" marL="1371600" rtl="0">
              <a:lnSpc>
                <a:spcPct val="90000"/>
              </a:lnSpc>
              <a:spcBef>
                <a:spcPts val="500"/>
              </a:spcBef>
              <a:spcAft>
                <a:spcPts val="0"/>
              </a:spcAft>
              <a:buClr>
                <a:schemeClr val="dk1"/>
              </a:buClr>
              <a:buSzPts val="2200"/>
              <a:buChar char="•"/>
              <a:defRPr sz="2200"/>
            </a:lvl3pPr>
            <a:lvl4pPr indent="-368300" lvl="3" marL="1828800" rtl="0">
              <a:lnSpc>
                <a:spcPct val="90000"/>
              </a:lnSpc>
              <a:spcBef>
                <a:spcPts val="500"/>
              </a:spcBef>
              <a:spcAft>
                <a:spcPts val="0"/>
              </a:spcAft>
              <a:buClr>
                <a:schemeClr val="dk1"/>
              </a:buClr>
              <a:buSzPts val="2200"/>
              <a:buChar char="•"/>
              <a:defRPr sz="2200"/>
            </a:lvl4pPr>
            <a:lvl5pPr indent="-368300" lvl="4" marL="2286000" rtl="0">
              <a:lnSpc>
                <a:spcPct val="90000"/>
              </a:lnSpc>
              <a:spcBef>
                <a:spcPts val="500"/>
              </a:spcBef>
              <a:spcAft>
                <a:spcPts val="0"/>
              </a:spcAft>
              <a:buClr>
                <a:schemeClr val="dk1"/>
              </a:buClr>
              <a:buSzPts val="2200"/>
              <a:buChar char="•"/>
              <a:defRPr sz="2200"/>
            </a:lvl5pPr>
            <a:lvl6pPr indent="-368300" lvl="5" marL="2743200" rtl="0">
              <a:lnSpc>
                <a:spcPct val="90000"/>
              </a:lnSpc>
              <a:spcBef>
                <a:spcPts val="500"/>
              </a:spcBef>
              <a:spcAft>
                <a:spcPts val="0"/>
              </a:spcAft>
              <a:buClr>
                <a:schemeClr val="dk1"/>
              </a:buClr>
              <a:buSzPts val="2200"/>
              <a:buChar char="•"/>
              <a:defRPr sz="2200"/>
            </a:lvl6pPr>
            <a:lvl7pPr indent="-368300" lvl="6" marL="3200400" rtl="0">
              <a:lnSpc>
                <a:spcPct val="90000"/>
              </a:lnSpc>
              <a:spcBef>
                <a:spcPts val="500"/>
              </a:spcBef>
              <a:spcAft>
                <a:spcPts val="0"/>
              </a:spcAft>
              <a:buClr>
                <a:schemeClr val="dk1"/>
              </a:buClr>
              <a:buSzPts val="2200"/>
              <a:buChar char="•"/>
              <a:defRPr sz="2200"/>
            </a:lvl7pPr>
            <a:lvl8pPr indent="-368300" lvl="7" marL="3657600" rtl="0">
              <a:lnSpc>
                <a:spcPct val="90000"/>
              </a:lnSpc>
              <a:spcBef>
                <a:spcPts val="500"/>
              </a:spcBef>
              <a:spcAft>
                <a:spcPts val="0"/>
              </a:spcAft>
              <a:buClr>
                <a:schemeClr val="dk1"/>
              </a:buClr>
              <a:buSzPts val="2200"/>
              <a:buChar char="•"/>
              <a:defRPr sz="2200"/>
            </a:lvl8pPr>
            <a:lvl9pPr indent="-368300" lvl="8" marL="4114800" rtl="0">
              <a:lnSpc>
                <a:spcPct val="90000"/>
              </a:lnSpc>
              <a:spcBef>
                <a:spcPts val="500"/>
              </a:spcBef>
              <a:spcAft>
                <a:spcPts val="0"/>
              </a:spcAft>
              <a:buClr>
                <a:schemeClr val="dk1"/>
              </a:buClr>
              <a:buSzPts val="2200"/>
              <a:buChar char="•"/>
              <a:defRPr sz="2200"/>
            </a:lvl9pPr>
          </a:lstStyle>
          <a:p/>
        </p:txBody>
      </p:sp>
      <p:sp>
        <p:nvSpPr>
          <p:cNvPr id="110" name="Google Shape;110;p4"/>
          <p:cNvSpPr txBox="1"/>
          <p:nvPr>
            <p:ph idx="2" type="body"/>
          </p:nvPr>
        </p:nvSpPr>
        <p:spPr>
          <a:xfrm>
            <a:off x="6121942" y="1141258"/>
            <a:ext cx="4903200" cy="2245800"/>
          </a:xfrm>
          <a:prstGeom prst="rect">
            <a:avLst/>
          </a:prstGeom>
          <a:noFill/>
          <a:ln>
            <a:noFill/>
          </a:ln>
        </p:spPr>
        <p:txBody>
          <a:bodyPr anchorCtr="0" anchor="t" bIns="45700" lIns="91425" spcFirstLastPara="1" rIns="91425" wrap="square" tIns="45700">
            <a:noAutofit/>
          </a:bodyPr>
          <a:lstStyle>
            <a:lvl1pPr indent="-368300" lvl="0" marL="457200" rtl="0" algn="r">
              <a:lnSpc>
                <a:spcPct val="90000"/>
              </a:lnSpc>
              <a:spcBef>
                <a:spcPts val="1000"/>
              </a:spcBef>
              <a:spcAft>
                <a:spcPts val="0"/>
              </a:spcAft>
              <a:buClr>
                <a:schemeClr val="dk1"/>
              </a:buClr>
              <a:buSzPts val="2200"/>
              <a:buChar char="•"/>
              <a:defRPr sz="2200"/>
            </a:lvl1pPr>
            <a:lvl2pPr indent="-368300" lvl="1" marL="914400" rtl="0" algn="r">
              <a:lnSpc>
                <a:spcPct val="90000"/>
              </a:lnSpc>
              <a:spcBef>
                <a:spcPts val="500"/>
              </a:spcBef>
              <a:spcAft>
                <a:spcPts val="0"/>
              </a:spcAft>
              <a:buClr>
                <a:schemeClr val="dk1"/>
              </a:buClr>
              <a:buSzPts val="2200"/>
              <a:buChar char="•"/>
              <a:defRPr sz="2200"/>
            </a:lvl2pPr>
            <a:lvl3pPr indent="-368300" lvl="2" marL="1371600" rtl="0" algn="r">
              <a:lnSpc>
                <a:spcPct val="90000"/>
              </a:lnSpc>
              <a:spcBef>
                <a:spcPts val="500"/>
              </a:spcBef>
              <a:spcAft>
                <a:spcPts val="0"/>
              </a:spcAft>
              <a:buClr>
                <a:schemeClr val="dk1"/>
              </a:buClr>
              <a:buSzPts val="2200"/>
              <a:buChar char="•"/>
              <a:defRPr sz="2200"/>
            </a:lvl3pPr>
            <a:lvl4pPr indent="-368300" lvl="3" marL="1828800" rtl="0" algn="r">
              <a:lnSpc>
                <a:spcPct val="90000"/>
              </a:lnSpc>
              <a:spcBef>
                <a:spcPts val="500"/>
              </a:spcBef>
              <a:spcAft>
                <a:spcPts val="0"/>
              </a:spcAft>
              <a:buClr>
                <a:schemeClr val="dk1"/>
              </a:buClr>
              <a:buSzPts val="2200"/>
              <a:buChar char="•"/>
              <a:defRPr sz="2200"/>
            </a:lvl4pPr>
            <a:lvl5pPr indent="-368300" lvl="4" marL="2286000" rtl="0" algn="r">
              <a:lnSpc>
                <a:spcPct val="90000"/>
              </a:lnSpc>
              <a:spcBef>
                <a:spcPts val="500"/>
              </a:spcBef>
              <a:spcAft>
                <a:spcPts val="0"/>
              </a:spcAft>
              <a:buClr>
                <a:schemeClr val="dk1"/>
              </a:buClr>
              <a:buSzPts val="2200"/>
              <a:buChar char="•"/>
              <a:defRPr sz="2200"/>
            </a:lvl5pPr>
            <a:lvl6pPr indent="-368300" lvl="5" marL="2743200" rtl="0" algn="r">
              <a:lnSpc>
                <a:spcPct val="90000"/>
              </a:lnSpc>
              <a:spcBef>
                <a:spcPts val="500"/>
              </a:spcBef>
              <a:spcAft>
                <a:spcPts val="0"/>
              </a:spcAft>
              <a:buClr>
                <a:schemeClr val="dk1"/>
              </a:buClr>
              <a:buSzPts val="2200"/>
              <a:buChar char="•"/>
              <a:defRPr sz="2200"/>
            </a:lvl6pPr>
            <a:lvl7pPr indent="-368300" lvl="6" marL="3200400" rtl="0" algn="r">
              <a:lnSpc>
                <a:spcPct val="90000"/>
              </a:lnSpc>
              <a:spcBef>
                <a:spcPts val="500"/>
              </a:spcBef>
              <a:spcAft>
                <a:spcPts val="0"/>
              </a:spcAft>
              <a:buClr>
                <a:schemeClr val="dk1"/>
              </a:buClr>
              <a:buSzPts val="2200"/>
              <a:buChar char="•"/>
              <a:defRPr sz="2200"/>
            </a:lvl7pPr>
            <a:lvl8pPr indent="-368300" lvl="7" marL="3657600" rtl="0" algn="r">
              <a:lnSpc>
                <a:spcPct val="90000"/>
              </a:lnSpc>
              <a:spcBef>
                <a:spcPts val="500"/>
              </a:spcBef>
              <a:spcAft>
                <a:spcPts val="0"/>
              </a:spcAft>
              <a:buClr>
                <a:schemeClr val="dk1"/>
              </a:buClr>
              <a:buSzPts val="2200"/>
              <a:buChar char="•"/>
              <a:defRPr sz="2200"/>
            </a:lvl8pPr>
            <a:lvl9pPr indent="-368300" lvl="8" marL="4114800" rtl="0" algn="r">
              <a:lnSpc>
                <a:spcPct val="90000"/>
              </a:lnSpc>
              <a:spcBef>
                <a:spcPts val="500"/>
              </a:spcBef>
              <a:spcAft>
                <a:spcPts val="0"/>
              </a:spcAft>
              <a:buClr>
                <a:schemeClr val="dk1"/>
              </a:buClr>
              <a:buSzPts val="2200"/>
              <a:buChar char="•"/>
              <a:defRPr sz="2200"/>
            </a:lvl9pPr>
          </a:lstStyle>
          <a:p/>
        </p:txBody>
      </p:sp>
      <p:sp>
        <p:nvSpPr>
          <p:cNvPr id="111" name="Google Shape;111;p4"/>
          <p:cNvSpPr txBox="1"/>
          <p:nvPr>
            <p:ph idx="3" type="body"/>
          </p:nvPr>
        </p:nvSpPr>
        <p:spPr>
          <a:xfrm>
            <a:off x="1218621" y="3932591"/>
            <a:ext cx="4903200" cy="2245800"/>
          </a:xfrm>
          <a:prstGeom prst="rect">
            <a:avLst/>
          </a:prstGeom>
          <a:noFill/>
          <a:ln>
            <a:noFill/>
          </a:ln>
        </p:spPr>
        <p:txBody>
          <a:bodyPr anchorCtr="0" anchor="t" bIns="45700" lIns="91425" spcFirstLastPara="1" rIns="91425" wrap="square" tIns="45700">
            <a:noAutofit/>
          </a:bodyPr>
          <a:lstStyle>
            <a:lvl1pPr indent="-368300" lvl="0" marL="457200" rtl="0" algn="l">
              <a:lnSpc>
                <a:spcPct val="90000"/>
              </a:lnSpc>
              <a:spcBef>
                <a:spcPts val="1000"/>
              </a:spcBef>
              <a:spcAft>
                <a:spcPts val="0"/>
              </a:spcAft>
              <a:buClr>
                <a:schemeClr val="dk1"/>
              </a:buClr>
              <a:buSzPts val="2200"/>
              <a:buChar char="•"/>
              <a:defRPr sz="2200"/>
            </a:lvl1pPr>
            <a:lvl2pPr indent="-368300" lvl="1" marL="914400" rtl="0" algn="l">
              <a:lnSpc>
                <a:spcPct val="90000"/>
              </a:lnSpc>
              <a:spcBef>
                <a:spcPts val="500"/>
              </a:spcBef>
              <a:spcAft>
                <a:spcPts val="0"/>
              </a:spcAft>
              <a:buClr>
                <a:schemeClr val="dk1"/>
              </a:buClr>
              <a:buSzPts val="2200"/>
              <a:buChar char="•"/>
              <a:defRPr sz="2200"/>
            </a:lvl2pPr>
            <a:lvl3pPr indent="-368300" lvl="2" marL="1371600" rtl="0" algn="l">
              <a:lnSpc>
                <a:spcPct val="90000"/>
              </a:lnSpc>
              <a:spcBef>
                <a:spcPts val="500"/>
              </a:spcBef>
              <a:spcAft>
                <a:spcPts val="0"/>
              </a:spcAft>
              <a:buClr>
                <a:schemeClr val="dk1"/>
              </a:buClr>
              <a:buSzPts val="2200"/>
              <a:buChar char="•"/>
              <a:defRPr sz="2200"/>
            </a:lvl3pPr>
            <a:lvl4pPr indent="-368300" lvl="3" marL="1828800" rtl="0" algn="l">
              <a:lnSpc>
                <a:spcPct val="90000"/>
              </a:lnSpc>
              <a:spcBef>
                <a:spcPts val="500"/>
              </a:spcBef>
              <a:spcAft>
                <a:spcPts val="0"/>
              </a:spcAft>
              <a:buClr>
                <a:schemeClr val="dk1"/>
              </a:buClr>
              <a:buSzPts val="2200"/>
              <a:buChar char="•"/>
              <a:defRPr sz="2200"/>
            </a:lvl4pPr>
            <a:lvl5pPr indent="-368300" lvl="4" marL="2286000" rtl="0" algn="l">
              <a:lnSpc>
                <a:spcPct val="90000"/>
              </a:lnSpc>
              <a:spcBef>
                <a:spcPts val="500"/>
              </a:spcBef>
              <a:spcAft>
                <a:spcPts val="0"/>
              </a:spcAft>
              <a:buClr>
                <a:schemeClr val="dk1"/>
              </a:buClr>
              <a:buSzPts val="2200"/>
              <a:buChar char="•"/>
              <a:defRPr sz="2200"/>
            </a:lvl5pPr>
            <a:lvl6pPr indent="-368300" lvl="5" marL="2743200" rtl="0" algn="l">
              <a:lnSpc>
                <a:spcPct val="90000"/>
              </a:lnSpc>
              <a:spcBef>
                <a:spcPts val="500"/>
              </a:spcBef>
              <a:spcAft>
                <a:spcPts val="0"/>
              </a:spcAft>
              <a:buClr>
                <a:schemeClr val="dk1"/>
              </a:buClr>
              <a:buSzPts val="2200"/>
              <a:buChar char="•"/>
              <a:defRPr sz="2200"/>
            </a:lvl6pPr>
            <a:lvl7pPr indent="-368300" lvl="6" marL="3200400" rtl="0" algn="l">
              <a:lnSpc>
                <a:spcPct val="90000"/>
              </a:lnSpc>
              <a:spcBef>
                <a:spcPts val="500"/>
              </a:spcBef>
              <a:spcAft>
                <a:spcPts val="0"/>
              </a:spcAft>
              <a:buClr>
                <a:schemeClr val="dk1"/>
              </a:buClr>
              <a:buSzPts val="2200"/>
              <a:buChar char="•"/>
              <a:defRPr sz="2200"/>
            </a:lvl7pPr>
            <a:lvl8pPr indent="-368300" lvl="7" marL="3657600" rtl="0" algn="l">
              <a:lnSpc>
                <a:spcPct val="90000"/>
              </a:lnSpc>
              <a:spcBef>
                <a:spcPts val="500"/>
              </a:spcBef>
              <a:spcAft>
                <a:spcPts val="0"/>
              </a:spcAft>
              <a:buClr>
                <a:schemeClr val="dk1"/>
              </a:buClr>
              <a:buSzPts val="2200"/>
              <a:buChar char="•"/>
              <a:defRPr sz="2200"/>
            </a:lvl8pPr>
            <a:lvl9pPr indent="-368300" lvl="8" marL="4114800" rtl="0" algn="l">
              <a:lnSpc>
                <a:spcPct val="90000"/>
              </a:lnSpc>
              <a:spcBef>
                <a:spcPts val="500"/>
              </a:spcBef>
              <a:spcAft>
                <a:spcPts val="0"/>
              </a:spcAft>
              <a:buClr>
                <a:schemeClr val="dk1"/>
              </a:buClr>
              <a:buSzPts val="2200"/>
              <a:buChar char="•"/>
              <a:defRPr sz="2200"/>
            </a:lvl9pPr>
          </a:lstStyle>
          <a:p/>
        </p:txBody>
      </p:sp>
      <p:sp>
        <p:nvSpPr>
          <p:cNvPr id="112" name="Google Shape;112;p4"/>
          <p:cNvSpPr txBox="1"/>
          <p:nvPr>
            <p:ph idx="4" type="body"/>
          </p:nvPr>
        </p:nvSpPr>
        <p:spPr>
          <a:xfrm>
            <a:off x="6121942" y="3932591"/>
            <a:ext cx="4903200" cy="2245800"/>
          </a:xfrm>
          <a:prstGeom prst="rect">
            <a:avLst/>
          </a:prstGeom>
          <a:noFill/>
          <a:ln>
            <a:noFill/>
          </a:ln>
        </p:spPr>
        <p:txBody>
          <a:bodyPr anchorCtr="0" anchor="t" bIns="45700" lIns="91425" spcFirstLastPara="1" rIns="91425" wrap="square" tIns="45700">
            <a:noAutofit/>
          </a:bodyPr>
          <a:lstStyle>
            <a:lvl1pPr indent="-368300" lvl="0" marL="457200" rtl="0" algn="r">
              <a:lnSpc>
                <a:spcPct val="90000"/>
              </a:lnSpc>
              <a:spcBef>
                <a:spcPts val="1000"/>
              </a:spcBef>
              <a:spcAft>
                <a:spcPts val="0"/>
              </a:spcAft>
              <a:buClr>
                <a:schemeClr val="dk1"/>
              </a:buClr>
              <a:buSzPts val="2200"/>
              <a:buChar char="•"/>
              <a:defRPr sz="2200"/>
            </a:lvl1pPr>
            <a:lvl2pPr indent="-368300" lvl="1" marL="914400" rtl="0" algn="r">
              <a:lnSpc>
                <a:spcPct val="90000"/>
              </a:lnSpc>
              <a:spcBef>
                <a:spcPts val="500"/>
              </a:spcBef>
              <a:spcAft>
                <a:spcPts val="0"/>
              </a:spcAft>
              <a:buClr>
                <a:schemeClr val="dk1"/>
              </a:buClr>
              <a:buSzPts val="2200"/>
              <a:buChar char="•"/>
              <a:defRPr sz="2200"/>
            </a:lvl2pPr>
            <a:lvl3pPr indent="-368300" lvl="2" marL="1371600" rtl="0" algn="r">
              <a:lnSpc>
                <a:spcPct val="90000"/>
              </a:lnSpc>
              <a:spcBef>
                <a:spcPts val="500"/>
              </a:spcBef>
              <a:spcAft>
                <a:spcPts val="0"/>
              </a:spcAft>
              <a:buClr>
                <a:schemeClr val="dk1"/>
              </a:buClr>
              <a:buSzPts val="2200"/>
              <a:buChar char="•"/>
              <a:defRPr sz="2200"/>
            </a:lvl3pPr>
            <a:lvl4pPr indent="-368300" lvl="3" marL="1828800" rtl="0" algn="r">
              <a:lnSpc>
                <a:spcPct val="90000"/>
              </a:lnSpc>
              <a:spcBef>
                <a:spcPts val="500"/>
              </a:spcBef>
              <a:spcAft>
                <a:spcPts val="0"/>
              </a:spcAft>
              <a:buClr>
                <a:schemeClr val="dk1"/>
              </a:buClr>
              <a:buSzPts val="2200"/>
              <a:buChar char="•"/>
              <a:defRPr sz="2200"/>
            </a:lvl4pPr>
            <a:lvl5pPr indent="-368300" lvl="4" marL="2286000" rtl="0" algn="r">
              <a:lnSpc>
                <a:spcPct val="90000"/>
              </a:lnSpc>
              <a:spcBef>
                <a:spcPts val="500"/>
              </a:spcBef>
              <a:spcAft>
                <a:spcPts val="0"/>
              </a:spcAft>
              <a:buClr>
                <a:schemeClr val="dk1"/>
              </a:buClr>
              <a:buSzPts val="2200"/>
              <a:buChar char="•"/>
              <a:defRPr sz="2200"/>
            </a:lvl5pPr>
            <a:lvl6pPr indent="-368300" lvl="5" marL="2743200" rtl="0" algn="r">
              <a:lnSpc>
                <a:spcPct val="90000"/>
              </a:lnSpc>
              <a:spcBef>
                <a:spcPts val="500"/>
              </a:spcBef>
              <a:spcAft>
                <a:spcPts val="0"/>
              </a:spcAft>
              <a:buClr>
                <a:schemeClr val="dk1"/>
              </a:buClr>
              <a:buSzPts val="2200"/>
              <a:buChar char="•"/>
              <a:defRPr sz="2200"/>
            </a:lvl6pPr>
            <a:lvl7pPr indent="-368300" lvl="6" marL="3200400" rtl="0" algn="r">
              <a:lnSpc>
                <a:spcPct val="90000"/>
              </a:lnSpc>
              <a:spcBef>
                <a:spcPts val="500"/>
              </a:spcBef>
              <a:spcAft>
                <a:spcPts val="0"/>
              </a:spcAft>
              <a:buClr>
                <a:schemeClr val="dk1"/>
              </a:buClr>
              <a:buSzPts val="2200"/>
              <a:buChar char="•"/>
              <a:defRPr sz="2200"/>
            </a:lvl7pPr>
            <a:lvl8pPr indent="-368300" lvl="7" marL="3657600" rtl="0" algn="r">
              <a:lnSpc>
                <a:spcPct val="90000"/>
              </a:lnSpc>
              <a:spcBef>
                <a:spcPts val="500"/>
              </a:spcBef>
              <a:spcAft>
                <a:spcPts val="0"/>
              </a:spcAft>
              <a:buClr>
                <a:schemeClr val="dk1"/>
              </a:buClr>
              <a:buSzPts val="2200"/>
              <a:buChar char="•"/>
              <a:defRPr sz="2200"/>
            </a:lvl8pPr>
            <a:lvl9pPr indent="-368300" lvl="8" marL="4114800" rtl="0" algn="r">
              <a:lnSpc>
                <a:spcPct val="90000"/>
              </a:lnSpc>
              <a:spcBef>
                <a:spcPts val="500"/>
              </a:spcBef>
              <a:spcAft>
                <a:spcPts val="0"/>
              </a:spcAft>
              <a:buClr>
                <a:schemeClr val="dk1"/>
              </a:buClr>
              <a:buSzPts val="2200"/>
              <a:buChar char="•"/>
              <a:defRPr sz="2200"/>
            </a:lvl9pPr>
          </a:lstStyle>
          <a:p/>
        </p:txBody>
      </p:sp>
      <p:sp>
        <p:nvSpPr>
          <p:cNvPr id="113" name="Google Shape;113;p4"/>
          <p:cNvSpPr/>
          <p:nvPr/>
        </p:nvSpPr>
        <p:spPr>
          <a:xfrm>
            <a:off x="11557001" y="683497"/>
            <a:ext cx="627364" cy="333353"/>
          </a:xfrm>
          <a:custGeom>
            <a:rect b="b" l="l" r="r" t="t"/>
            <a:pathLst>
              <a:path extrusionOk="0" fill="none" h="663389" w="1261033">
                <a:moveTo>
                  <a:pt x="0" y="0"/>
                </a:moveTo>
                <a:cubicBezTo>
                  <a:pt x="176306" y="-2113"/>
                  <a:pt x="281731" y="39212"/>
                  <a:pt x="407734" y="0"/>
                </a:cubicBezTo>
                <a:cubicBezTo>
                  <a:pt x="533737" y="-39212"/>
                  <a:pt x="646890" y="41520"/>
                  <a:pt x="828078" y="0"/>
                </a:cubicBezTo>
                <a:cubicBezTo>
                  <a:pt x="1009266" y="-41520"/>
                  <a:pt x="1140764" y="39399"/>
                  <a:pt x="1261033" y="0"/>
                </a:cubicBezTo>
                <a:cubicBezTo>
                  <a:pt x="1264286" y="160249"/>
                  <a:pt x="1247544" y="228304"/>
                  <a:pt x="1261033" y="331695"/>
                </a:cubicBezTo>
                <a:cubicBezTo>
                  <a:pt x="1274522" y="435087"/>
                  <a:pt x="1232502" y="573140"/>
                  <a:pt x="1261033" y="663389"/>
                </a:cubicBezTo>
                <a:cubicBezTo>
                  <a:pt x="1150011" y="698883"/>
                  <a:pt x="997273" y="637697"/>
                  <a:pt x="840689" y="663389"/>
                </a:cubicBezTo>
                <a:cubicBezTo>
                  <a:pt x="684105" y="689081"/>
                  <a:pt x="581619" y="660147"/>
                  <a:pt x="445565" y="663389"/>
                </a:cubicBezTo>
                <a:cubicBezTo>
                  <a:pt x="309511" y="666631"/>
                  <a:pt x="214814" y="657111"/>
                  <a:pt x="0" y="663389"/>
                </a:cubicBezTo>
                <a:cubicBezTo>
                  <a:pt x="-25341" y="513944"/>
                  <a:pt x="2778" y="477136"/>
                  <a:pt x="0" y="338328"/>
                </a:cubicBezTo>
                <a:cubicBezTo>
                  <a:pt x="-2778" y="199520"/>
                  <a:pt x="13494" y="150637"/>
                  <a:pt x="0" y="0"/>
                </a:cubicBezTo>
                <a:close/>
              </a:path>
              <a:path extrusionOk="0" h="663389" w="1261033">
                <a:moveTo>
                  <a:pt x="0" y="0"/>
                </a:moveTo>
                <a:cubicBezTo>
                  <a:pt x="153952" y="-30959"/>
                  <a:pt x="240403" y="48507"/>
                  <a:pt x="407734" y="0"/>
                </a:cubicBezTo>
                <a:cubicBezTo>
                  <a:pt x="575065" y="-48507"/>
                  <a:pt x="604108" y="37285"/>
                  <a:pt x="790247" y="0"/>
                </a:cubicBezTo>
                <a:cubicBezTo>
                  <a:pt x="976386" y="-37285"/>
                  <a:pt x="1157838" y="47249"/>
                  <a:pt x="1261033" y="0"/>
                </a:cubicBezTo>
                <a:cubicBezTo>
                  <a:pt x="1298233" y="68879"/>
                  <a:pt x="1251180" y="182971"/>
                  <a:pt x="1261033" y="325061"/>
                </a:cubicBezTo>
                <a:cubicBezTo>
                  <a:pt x="1270886" y="467151"/>
                  <a:pt x="1258154" y="515174"/>
                  <a:pt x="1261033" y="663389"/>
                </a:cubicBezTo>
                <a:cubicBezTo>
                  <a:pt x="1114274" y="672976"/>
                  <a:pt x="952943" y="645489"/>
                  <a:pt x="865909" y="663389"/>
                </a:cubicBezTo>
                <a:cubicBezTo>
                  <a:pt x="778875" y="681289"/>
                  <a:pt x="611017" y="636140"/>
                  <a:pt x="470786" y="663389"/>
                </a:cubicBezTo>
                <a:cubicBezTo>
                  <a:pt x="330555" y="690638"/>
                  <a:pt x="186487" y="633149"/>
                  <a:pt x="0" y="663389"/>
                </a:cubicBezTo>
                <a:cubicBezTo>
                  <a:pt x="-8091" y="530376"/>
                  <a:pt x="3629" y="437267"/>
                  <a:pt x="0" y="351596"/>
                </a:cubicBezTo>
                <a:cubicBezTo>
                  <a:pt x="-3629" y="265925"/>
                  <a:pt x="2247" y="107519"/>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14" name="Google Shape;114;p4"/>
          <p:cNvSpPr/>
          <p:nvPr/>
        </p:nvSpPr>
        <p:spPr>
          <a:xfrm>
            <a:off x="1738" y="41825"/>
            <a:ext cx="1117974" cy="339987"/>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15" name="Google Shape;115;p4"/>
          <p:cNvSpPr/>
          <p:nvPr/>
        </p:nvSpPr>
        <p:spPr>
          <a:xfrm>
            <a:off x="13609" y="381561"/>
            <a:ext cx="686333" cy="339987"/>
          </a:xfrm>
          <a:custGeom>
            <a:rect b="b" l="l" r="r" t="t"/>
            <a:pathLst>
              <a:path extrusionOk="0" fill="none" h="663389" w="1386532">
                <a:moveTo>
                  <a:pt x="0" y="0"/>
                </a:moveTo>
                <a:cubicBezTo>
                  <a:pt x="107802" y="-7974"/>
                  <a:pt x="306170" y="44208"/>
                  <a:pt x="448312" y="0"/>
                </a:cubicBezTo>
                <a:cubicBezTo>
                  <a:pt x="590454" y="-44208"/>
                  <a:pt x="773588" y="48953"/>
                  <a:pt x="910489" y="0"/>
                </a:cubicBezTo>
                <a:cubicBezTo>
                  <a:pt x="1047390" y="-48953"/>
                  <a:pt x="1251011" y="17385"/>
                  <a:pt x="1386532" y="0"/>
                </a:cubicBezTo>
                <a:cubicBezTo>
                  <a:pt x="1389785" y="160249"/>
                  <a:pt x="1373043" y="228304"/>
                  <a:pt x="1386532" y="331695"/>
                </a:cubicBezTo>
                <a:cubicBezTo>
                  <a:pt x="1400021" y="435087"/>
                  <a:pt x="1358001" y="573140"/>
                  <a:pt x="1386532" y="663389"/>
                </a:cubicBezTo>
                <a:cubicBezTo>
                  <a:pt x="1202607" y="702328"/>
                  <a:pt x="1140235" y="633967"/>
                  <a:pt x="924355" y="663389"/>
                </a:cubicBezTo>
                <a:cubicBezTo>
                  <a:pt x="708475" y="692811"/>
                  <a:pt x="620623" y="662917"/>
                  <a:pt x="489908" y="663389"/>
                </a:cubicBezTo>
                <a:cubicBezTo>
                  <a:pt x="359193" y="663861"/>
                  <a:pt x="139445" y="625046"/>
                  <a:pt x="0" y="663389"/>
                </a:cubicBezTo>
                <a:cubicBezTo>
                  <a:pt x="-25341" y="513944"/>
                  <a:pt x="2778" y="477136"/>
                  <a:pt x="0" y="338328"/>
                </a:cubicBezTo>
                <a:cubicBezTo>
                  <a:pt x="-2778" y="199520"/>
                  <a:pt x="13494" y="150637"/>
                  <a:pt x="0" y="0"/>
                </a:cubicBezTo>
                <a:close/>
              </a:path>
              <a:path extrusionOk="0" h="663389" w="1386532">
                <a:moveTo>
                  <a:pt x="0" y="0"/>
                </a:moveTo>
                <a:cubicBezTo>
                  <a:pt x="131903" y="-22439"/>
                  <a:pt x="331141" y="26811"/>
                  <a:pt x="448312" y="0"/>
                </a:cubicBezTo>
                <a:cubicBezTo>
                  <a:pt x="565483" y="-26811"/>
                  <a:pt x="707135" y="18571"/>
                  <a:pt x="868893" y="0"/>
                </a:cubicBezTo>
                <a:cubicBezTo>
                  <a:pt x="1030651" y="-18571"/>
                  <a:pt x="1278261" y="35392"/>
                  <a:pt x="1386532" y="0"/>
                </a:cubicBezTo>
                <a:cubicBezTo>
                  <a:pt x="1423732" y="68879"/>
                  <a:pt x="1376679" y="182971"/>
                  <a:pt x="1386532" y="325061"/>
                </a:cubicBezTo>
                <a:cubicBezTo>
                  <a:pt x="1396385" y="467151"/>
                  <a:pt x="1383653" y="515174"/>
                  <a:pt x="1386532" y="663389"/>
                </a:cubicBezTo>
                <a:cubicBezTo>
                  <a:pt x="1201435" y="715043"/>
                  <a:pt x="1084604" y="628485"/>
                  <a:pt x="952085" y="663389"/>
                </a:cubicBezTo>
                <a:cubicBezTo>
                  <a:pt x="819566" y="698293"/>
                  <a:pt x="732384" y="622182"/>
                  <a:pt x="517639" y="663389"/>
                </a:cubicBezTo>
                <a:cubicBezTo>
                  <a:pt x="302894" y="704596"/>
                  <a:pt x="147209" y="617797"/>
                  <a:pt x="0" y="663389"/>
                </a:cubicBezTo>
                <a:cubicBezTo>
                  <a:pt x="-8091" y="530376"/>
                  <a:pt x="3629" y="437267"/>
                  <a:pt x="0" y="351596"/>
                </a:cubicBezTo>
                <a:cubicBezTo>
                  <a:pt x="-3629" y="265925"/>
                  <a:pt x="2247" y="107519"/>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16" name="Google Shape;116;p4"/>
          <p:cNvSpPr/>
          <p:nvPr/>
        </p:nvSpPr>
        <p:spPr>
          <a:xfrm>
            <a:off x="724410" y="381561"/>
            <a:ext cx="1079799" cy="339987"/>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199">
                <a:srgbClr val="B15539"/>
              </a:gs>
              <a:gs pos="34300">
                <a:srgbClr val="A54E2D"/>
              </a:gs>
              <a:gs pos="62000">
                <a:srgbClr val="904318"/>
              </a:gs>
              <a:gs pos="78000">
                <a:srgbClr val="833C0B"/>
              </a:gs>
              <a:gs pos="92299">
                <a:srgbClr val="833C0B"/>
              </a:gs>
              <a:gs pos="100000">
                <a:srgbClr val="833C0B"/>
              </a:gs>
            </a:gsLst>
            <a:path path="circle">
              <a:fillToRect b="100%" l="0%" r="100%" t="0%"/>
            </a:path>
            <a:tileRect b="0%" l="-100%" r="0%" t="-10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17" name="Google Shape;117;p4"/>
          <p:cNvSpPr/>
          <p:nvPr/>
        </p:nvSpPr>
        <p:spPr>
          <a:xfrm>
            <a:off x="1764647" y="381561"/>
            <a:ext cx="1079799" cy="339987"/>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18" name="Google Shape;118;p4"/>
          <p:cNvSpPr/>
          <p:nvPr/>
        </p:nvSpPr>
        <p:spPr>
          <a:xfrm>
            <a:off x="2224673" y="41826"/>
            <a:ext cx="1079799" cy="339987"/>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19" name="Google Shape;119;p4"/>
          <p:cNvSpPr/>
          <p:nvPr/>
        </p:nvSpPr>
        <p:spPr>
          <a:xfrm>
            <a:off x="9406915" y="0"/>
            <a:ext cx="1085252" cy="333353"/>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20" name="Google Shape;120;p4"/>
          <p:cNvSpPr/>
          <p:nvPr/>
        </p:nvSpPr>
        <p:spPr>
          <a:xfrm>
            <a:off x="10050603" y="341749"/>
            <a:ext cx="1085252" cy="333353"/>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21" name="Google Shape;121;p4"/>
          <p:cNvSpPr/>
          <p:nvPr/>
        </p:nvSpPr>
        <p:spPr>
          <a:xfrm>
            <a:off x="11087910" y="341749"/>
            <a:ext cx="1085252" cy="333353"/>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22" name="Google Shape;122;p4"/>
          <p:cNvSpPr/>
          <p:nvPr/>
        </p:nvSpPr>
        <p:spPr>
          <a:xfrm>
            <a:off x="-11450" y="721292"/>
            <a:ext cx="1117974" cy="339987"/>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100%" l="100%" r="0%" t="0%"/>
            </a:path>
            <a:tileRect b="0%" l="0%" r="-100%" t="-10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23" name="Google Shape;123;p4"/>
          <p:cNvSpPr/>
          <p:nvPr/>
        </p:nvSpPr>
        <p:spPr>
          <a:xfrm>
            <a:off x="11108630" y="1025245"/>
            <a:ext cx="1085252" cy="333353"/>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24" name="Google Shape;124;p4"/>
          <p:cNvSpPr/>
          <p:nvPr/>
        </p:nvSpPr>
        <p:spPr>
          <a:xfrm>
            <a:off x="10813" y="1400760"/>
            <a:ext cx="1117974" cy="339987"/>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25" name="Google Shape;125;p4"/>
          <p:cNvSpPr/>
          <p:nvPr/>
        </p:nvSpPr>
        <p:spPr>
          <a:xfrm>
            <a:off x="11536279" y="0"/>
            <a:ext cx="658890" cy="333353"/>
          </a:xfrm>
          <a:custGeom>
            <a:rect b="b" l="l" r="r" t="t"/>
            <a:pathLst>
              <a:path extrusionOk="0" fill="none" h="663389" w="1261033">
                <a:moveTo>
                  <a:pt x="0" y="0"/>
                </a:moveTo>
                <a:cubicBezTo>
                  <a:pt x="176306" y="-2113"/>
                  <a:pt x="281731" y="39212"/>
                  <a:pt x="407734" y="0"/>
                </a:cubicBezTo>
                <a:cubicBezTo>
                  <a:pt x="533737" y="-39212"/>
                  <a:pt x="646890" y="41520"/>
                  <a:pt x="828078" y="0"/>
                </a:cubicBezTo>
                <a:cubicBezTo>
                  <a:pt x="1009266" y="-41520"/>
                  <a:pt x="1140764" y="39399"/>
                  <a:pt x="1261033" y="0"/>
                </a:cubicBezTo>
                <a:cubicBezTo>
                  <a:pt x="1264286" y="160249"/>
                  <a:pt x="1247544" y="228304"/>
                  <a:pt x="1261033" y="331695"/>
                </a:cubicBezTo>
                <a:cubicBezTo>
                  <a:pt x="1274522" y="435087"/>
                  <a:pt x="1232502" y="573140"/>
                  <a:pt x="1261033" y="663389"/>
                </a:cubicBezTo>
                <a:cubicBezTo>
                  <a:pt x="1150011" y="698883"/>
                  <a:pt x="997273" y="637697"/>
                  <a:pt x="840689" y="663389"/>
                </a:cubicBezTo>
                <a:cubicBezTo>
                  <a:pt x="684105" y="689081"/>
                  <a:pt x="581619" y="660147"/>
                  <a:pt x="445565" y="663389"/>
                </a:cubicBezTo>
                <a:cubicBezTo>
                  <a:pt x="309511" y="666631"/>
                  <a:pt x="214814" y="657111"/>
                  <a:pt x="0" y="663389"/>
                </a:cubicBezTo>
                <a:cubicBezTo>
                  <a:pt x="-25341" y="513944"/>
                  <a:pt x="2778" y="477136"/>
                  <a:pt x="0" y="338328"/>
                </a:cubicBezTo>
                <a:cubicBezTo>
                  <a:pt x="-2778" y="199520"/>
                  <a:pt x="13494" y="150637"/>
                  <a:pt x="0" y="0"/>
                </a:cubicBezTo>
                <a:close/>
              </a:path>
              <a:path extrusionOk="0" h="663389" w="1261033">
                <a:moveTo>
                  <a:pt x="0" y="0"/>
                </a:moveTo>
                <a:cubicBezTo>
                  <a:pt x="153952" y="-30959"/>
                  <a:pt x="240403" y="48507"/>
                  <a:pt x="407734" y="0"/>
                </a:cubicBezTo>
                <a:cubicBezTo>
                  <a:pt x="575065" y="-48507"/>
                  <a:pt x="604108" y="37285"/>
                  <a:pt x="790247" y="0"/>
                </a:cubicBezTo>
                <a:cubicBezTo>
                  <a:pt x="976386" y="-37285"/>
                  <a:pt x="1157838" y="47249"/>
                  <a:pt x="1261033" y="0"/>
                </a:cubicBezTo>
                <a:cubicBezTo>
                  <a:pt x="1298233" y="68879"/>
                  <a:pt x="1251180" y="182971"/>
                  <a:pt x="1261033" y="325061"/>
                </a:cubicBezTo>
                <a:cubicBezTo>
                  <a:pt x="1270886" y="467151"/>
                  <a:pt x="1258154" y="515174"/>
                  <a:pt x="1261033" y="663389"/>
                </a:cubicBezTo>
                <a:cubicBezTo>
                  <a:pt x="1114274" y="672976"/>
                  <a:pt x="952943" y="645489"/>
                  <a:pt x="865909" y="663389"/>
                </a:cubicBezTo>
                <a:cubicBezTo>
                  <a:pt x="778875" y="681289"/>
                  <a:pt x="611017" y="636140"/>
                  <a:pt x="470786" y="663389"/>
                </a:cubicBezTo>
                <a:cubicBezTo>
                  <a:pt x="330555" y="690638"/>
                  <a:pt x="186487" y="633149"/>
                  <a:pt x="0" y="663389"/>
                </a:cubicBezTo>
                <a:cubicBezTo>
                  <a:pt x="-8091" y="530376"/>
                  <a:pt x="3629" y="437267"/>
                  <a:pt x="0" y="351596"/>
                </a:cubicBezTo>
                <a:cubicBezTo>
                  <a:pt x="-3629" y="265925"/>
                  <a:pt x="2247" y="107519"/>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26" name="Google Shape;126;p4"/>
          <p:cNvSpPr/>
          <p:nvPr/>
        </p:nvSpPr>
        <p:spPr>
          <a:xfrm>
            <a:off x="10475608" y="0"/>
            <a:ext cx="1085252" cy="333353"/>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27" name="Google Shape;127;p4"/>
          <p:cNvSpPr/>
          <p:nvPr/>
        </p:nvSpPr>
        <p:spPr>
          <a:xfrm>
            <a:off x="7252990" y="0"/>
            <a:ext cx="1085252" cy="333353"/>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28" name="Google Shape;128;p4"/>
          <p:cNvSpPr/>
          <p:nvPr/>
        </p:nvSpPr>
        <p:spPr>
          <a:xfrm>
            <a:off x="8321683" y="0"/>
            <a:ext cx="1085252" cy="333353"/>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29" name="Google Shape;129;p4"/>
          <p:cNvSpPr/>
          <p:nvPr/>
        </p:nvSpPr>
        <p:spPr>
          <a:xfrm>
            <a:off x="8965353" y="341749"/>
            <a:ext cx="1085252" cy="333353"/>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grpSp>
        <p:nvGrpSpPr>
          <p:cNvPr id="130" name="Google Shape;130;p4"/>
          <p:cNvGrpSpPr/>
          <p:nvPr/>
        </p:nvGrpSpPr>
        <p:grpSpPr>
          <a:xfrm>
            <a:off x="13590" y="5499400"/>
            <a:ext cx="4942178" cy="1358598"/>
            <a:chOff x="13590" y="5499400"/>
            <a:chExt cx="4942178" cy="1358598"/>
          </a:xfrm>
        </p:grpSpPr>
        <p:sp>
          <p:nvSpPr>
            <p:cNvPr id="131" name="Google Shape;131;p4"/>
            <p:cNvSpPr/>
            <p:nvPr/>
          </p:nvSpPr>
          <p:spPr>
            <a:xfrm rot="10800000">
              <a:off x="24394" y="5841149"/>
              <a:ext cx="627364" cy="333353"/>
            </a:xfrm>
            <a:custGeom>
              <a:rect b="b" l="l" r="r" t="t"/>
              <a:pathLst>
                <a:path extrusionOk="0" fill="none" h="663389" w="1261033">
                  <a:moveTo>
                    <a:pt x="0" y="0"/>
                  </a:moveTo>
                  <a:cubicBezTo>
                    <a:pt x="176306" y="-2113"/>
                    <a:pt x="281731" y="39212"/>
                    <a:pt x="407734" y="0"/>
                  </a:cubicBezTo>
                  <a:cubicBezTo>
                    <a:pt x="533737" y="-39212"/>
                    <a:pt x="646890" y="41520"/>
                    <a:pt x="828078" y="0"/>
                  </a:cubicBezTo>
                  <a:cubicBezTo>
                    <a:pt x="1009266" y="-41520"/>
                    <a:pt x="1140764" y="39399"/>
                    <a:pt x="1261033" y="0"/>
                  </a:cubicBezTo>
                  <a:cubicBezTo>
                    <a:pt x="1264286" y="160249"/>
                    <a:pt x="1247544" y="228304"/>
                    <a:pt x="1261033" y="331695"/>
                  </a:cubicBezTo>
                  <a:cubicBezTo>
                    <a:pt x="1274522" y="435087"/>
                    <a:pt x="1232502" y="573140"/>
                    <a:pt x="1261033" y="663389"/>
                  </a:cubicBezTo>
                  <a:cubicBezTo>
                    <a:pt x="1150011" y="698883"/>
                    <a:pt x="997273" y="637697"/>
                    <a:pt x="840689" y="663389"/>
                  </a:cubicBezTo>
                  <a:cubicBezTo>
                    <a:pt x="684105" y="689081"/>
                    <a:pt x="581619" y="660147"/>
                    <a:pt x="445565" y="663389"/>
                  </a:cubicBezTo>
                  <a:cubicBezTo>
                    <a:pt x="309511" y="666631"/>
                    <a:pt x="214814" y="657111"/>
                    <a:pt x="0" y="663389"/>
                  </a:cubicBezTo>
                  <a:cubicBezTo>
                    <a:pt x="-25341" y="513944"/>
                    <a:pt x="2778" y="477136"/>
                    <a:pt x="0" y="338328"/>
                  </a:cubicBezTo>
                  <a:cubicBezTo>
                    <a:pt x="-2778" y="199520"/>
                    <a:pt x="13494" y="150637"/>
                    <a:pt x="0" y="0"/>
                  </a:cubicBezTo>
                  <a:close/>
                </a:path>
                <a:path extrusionOk="0" h="663389" w="1261033">
                  <a:moveTo>
                    <a:pt x="0" y="0"/>
                  </a:moveTo>
                  <a:cubicBezTo>
                    <a:pt x="153952" y="-30959"/>
                    <a:pt x="240403" y="48507"/>
                    <a:pt x="407734" y="0"/>
                  </a:cubicBezTo>
                  <a:cubicBezTo>
                    <a:pt x="575065" y="-48507"/>
                    <a:pt x="604108" y="37285"/>
                    <a:pt x="790247" y="0"/>
                  </a:cubicBezTo>
                  <a:cubicBezTo>
                    <a:pt x="976386" y="-37285"/>
                    <a:pt x="1157838" y="47249"/>
                    <a:pt x="1261033" y="0"/>
                  </a:cubicBezTo>
                  <a:cubicBezTo>
                    <a:pt x="1298233" y="68879"/>
                    <a:pt x="1251180" y="182971"/>
                    <a:pt x="1261033" y="325061"/>
                  </a:cubicBezTo>
                  <a:cubicBezTo>
                    <a:pt x="1270886" y="467151"/>
                    <a:pt x="1258154" y="515174"/>
                    <a:pt x="1261033" y="663389"/>
                  </a:cubicBezTo>
                  <a:cubicBezTo>
                    <a:pt x="1114274" y="672976"/>
                    <a:pt x="952943" y="645489"/>
                    <a:pt x="865909" y="663389"/>
                  </a:cubicBezTo>
                  <a:cubicBezTo>
                    <a:pt x="778875" y="681289"/>
                    <a:pt x="611017" y="636140"/>
                    <a:pt x="470786" y="663389"/>
                  </a:cubicBezTo>
                  <a:cubicBezTo>
                    <a:pt x="330555" y="690638"/>
                    <a:pt x="186487" y="633149"/>
                    <a:pt x="0" y="663389"/>
                  </a:cubicBezTo>
                  <a:cubicBezTo>
                    <a:pt x="-8091" y="530376"/>
                    <a:pt x="3629" y="437267"/>
                    <a:pt x="0" y="351596"/>
                  </a:cubicBezTo>
                  <a:cubicBezTo>
                    <a:pt x="-3629" y="265925"/>
                    <a:pt x="2247" y="107519"/>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32" name="Google Shape;132;p4"/>
            <p:cNvSpPr/>
            <p:nvPr/>
          </p:nvSpPr>
          <p:spPr>
            <a:xfrm rot="10800000">
              <a:off x="1716591" y="6524645"/>
              <a:ext cx="1085252" cy="333353"/>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33" name="Google Shape;133;p4"/>
            <p:cNvSpPr/>
            <p:nvPr/>
          </p:nvSpPr>
          <p:spPr>
            <a:xfrm rot="10800000">
              <a:off x="1072903" y="6182897"/>
              <a:ext cx="1085252" cy="333353"/>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34" name="Google Shape;134;p4"/>
            <p:cNvSpPr/>
            <p:nvPr/>
          </p:nvSpPr>
          <p:spPr>
            <a:xfrm rot="10800000">
              <a:off x="35596" y="6182897"/>
              <a:ext cx="1085252" cy="333353"/>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35" name="Google Shape;135;p4"/>
            <p:cNvSpPr/>
            <p:nvPr/>
          </p:nvSpPr>
          <p:spPr>
            <a:xfrm rot="10800000">
              <a:off x="14876" y="5499400"/>
              <a:ext cx="1085252" cy="333353"/>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36" name="Google Shape;136;p4"/>
            <p:cNvSpPr/>
            <p:nvPr/>
          </p:nvSpPr>
          <p:spPr>
            <a:xfrm rot="10800000">
              <a:off x="13590" y="6524645"/>
              <a:ext cx="658890" cy="333353"/>
            </a:xfrm>
            <a:custGeom>
              <a:rect b="b" l="l" r="r" t="t"/>
              <a:pathLst>
                <a:path extrusionOk="0" fill="none" h="663389" w="1261033">
                  <a:moveTo>
                    <a:pt x="0" y="0"/>
                  </a:moveTo>
                  <a:cubicBezTo>
                    <a:pt x="176306" y="-2113"/>
                    <a:pt x="281731" y="39212"/>
                    <a:pt x="407734" y="0"/>
                  </a:cubicBezTo>
                  <a:cubicBezTo>
                    <a:pt x="533737" y="-39212"/>
                    <a:pt x="646890" y="41520"/>
                    <a:pt x="828078" y="0"/>
                  </a:cubicBezTo>
                  <a:cubicBezTo>
                    <a:pt x="1009266" y="-41520"/>
                    <a:pt x="1140764" y="39399"/>
                    <a:pt x="1261033" y="0"/>
                  </a:cubicBezTo>
                  <a:cubicBezTo>
                    <a:pt x="1264286" y="160249"/>
                    <a:pt x="1247544" y="228304"/>
                    <a:pt x="1261033" y="331695"/>
                  </a:cubicBezTo>
                  <a:cubicBezTo>
                    <a:pt x="1274522" y="435087"/>
                    <a:pt x="1232502" y="573140"/>
                    <a:pt x="1261033" y="663389"/>
                  </a:cubicBezTo>
                  <a:cubicBezTo>
                    <a:pt x="1150011" y="698883"/>
                    <a:pt x="997273" y="637697"/>
                    <a:pt x="840689" y="663389"/>
                  </a:cubicBezTo>
                  <a:cubicBezTo>
                    <a:pt x="684105" y="689081"/>
                    <a:pt x="581619" y="660147"/>
                    <a:pt x="445565" y="663389"/>
                  </a:cubicBezTo>
                  <a:cubicBezTo>
                    <a:pt x="309511" y="666631"/>
                    <a:pt x="214814" y="657111"/>
                    <a:pt x="0" y="663389"/>
                  </a:cubicBezTo>
                  <a:cubicBezTo>
                    <a:pt x="-25341" y="513944"/>
                    <a:pt x="2778" y="477136"/>
                    <a:pt x="0" y="338328"/>
                  </a:cubicBezTo>
                  <a:cubicBezTo>
                    <a:pt x="-2778" y="199520"/>
                    <a:pt x="13494" y="150637"/>
                    <a:pt x="0" y="0"/>
                  </a:cubicBezTo>
                  <a:close/>
                </a:path>
                <a:path extrusionOk="0" h="663389" w="1261033">
                  <a:moveTo>
                    <a:pt x="0" y="0"/>
                  </a:moveTo>
                  <a:cubicBezTo>
                    <a:pt x="153952" y="-30959"/>
                    <a:pt x="240403" y="48507"/>
                    <a:pt x="407734" y="0"/>
                  </a:cubicBezTo>
                  <a:cubicBezTo>
                    <a:pt x="575065" y="-48507"/>
                    <a:pt x="604108" y="37285"/>
                    <a:pt x="790247" y="0"/>
                  </a:cubicBezTo>
                  <a:cubicBezTo>
                    <a:pt x="976386" y="-37285"/>
                    <a:pt x="1157838" y="47249"/>
                    <a:pt x="1261033" y="0"/>
                  </a:cubicBezTo>
                  <a:cubicBezTo>
                    <a:pt x="1298233" y="68879"/>
                    <a:pt x="1251180" y="182971"/>
                    <a:pt x="1261033" y="325061"/>
                  </a:cubicBezTo>
                  <a:cubicBezTo>
                    <a:pt x="1270886" y="467151"/>
                    <a:pt x="1258154" y="515174"/>
                    <a:pt x="1261033" y="663389"/>
                  </a:cubicBezTo>
                  <a:cubicBezTo>
                    <a:pt x="1114274" y="672976"/>
                    <a:pt x="952943" y="645489"/>
                    <a:pt x="865909" y="663389"/>
                  </a:cubicBezTo>
                  <a:cubicBezTo>
                    <a:pt x="778875" y="681289"/>
                    <a:pt x="611017" y="636140"/>
                    <a:pt x="470786" y="663389"/>
                  </a:cubicBezTo>
                  <a:cubicBezTo>
                    <a:pt x="330555" y="690638"/>
                    <a:pt x="186487" y="633149"/>
                    <a:pt x="0" y="663389"/>
                  </a:cubicBezTo>
                  <a:cubicBezTo>
                    <a:pt x="-8091" y="530376"/>
                    <a:pt x="3629" y="437267"/>
                    <a:pt x="0" y="351596"/>
                  </a:cubicBezTo>
                  <a:cubicBezTo>
                    <a:pt x="-3629" y="265925"/>
                    <a:pt x="2247" y="107519"/>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37" name="Google Shape;137;p4"/>
            <p:cNvSpPr/>
            <p:nvPr/>
          </p:nvSpPr>
          <p:spPr>
            <a:xfrm rot="10800000">
              <a:off x="647898" y="6524645"/>
              <a:ext cx="1085252" cy="333353"/>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38" name="Google Shape;138;p4"/>
            <p:cNvSpPr/>
            <p:nvPr/>
          </p:nvSpPr>
          <p:spPr>
            <a:xfrm rot="10800000">
              <a:off x="3870516" y="6524645"/>
              <a:ext cx="1085252" cy="333353"/>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39" name="Google Shape;139;p4"/>
            <p:cNvSpPr/>
            <p:nvPr/>
          </p:nvSpPr>
          <p:spPr>
            <a:xfrm rot="10800000">
              <a:off x="2801823" y="6524645"/>
              <a:ext cx="1085252" cy="333353"/>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40" name="Google Shape;140;p4"/>
            <p:cNvSpPr/>
            <p:nvPr/>
          </p:nvSpPr>
          <p:spPr>
            <a:xfrm rot="10800000">
              <a:off x="2158153" y="6182897"/>
              <a:ext cx="1085252" cy="333353"/>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grpSp>
      <p:sp>
        <p:nvSpPr>
          <p:cNvPr id="141" name="Google Shape;141;p4"/>
          <p:cNvSpPr/>
          <p:nvPr/>
        </p:nvSpPr>
        <p:spPr>
          <a:xfrm rot="10800000">
            <a:off x="11042010" y="6518010"/>
            <a:ext cx="1117974" cy="339987"/>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42" name="Google Shape;142;p4"/>
          <p:cNvSpPr/>
          <p:nvPr/>
        </p:nvSpPr>
        <p:spPr>
          <a:xfrm rot="10800000">
            <a:off x="11461779" y="6178273"/>
            <a:ext cx="686333" cy="339987"/>
          </a:xfrm>
          <a:custGeom>
            <a:rect b="b" l="l" r="r" t="t"/>
            <a:pathLst>
              <a:path extrusionOk="0" fill="none" h="663389" w="1386532">
                <a:moveTo>
                  <a:pt x="0" y="0"/>
                </a:moveTo>
                <a:cubicBezTo>
                  <a:pt x="107802" y="-7974"/>
                  <a:pt x="306170" y="44208"/>
                  <a:pt x="448312" y="0"/>
                </a:cubicBezTo>
                <a:cubicBezTo>
                  <a:pt x="590454" y="-44208"/>
                  <a:pt x="773588" y="48953"/>
                  <a:pt x="910489" y="0"/>
                </a:cubicBezTo>
                <a:cubicBezTo>
                  <a:pt x="1047390" y="-48953"/>
                  <a:pt x="1251011" y="17385"/>
                  <a:pt x="1386532" y="0"/>
                </a:cubicBezTo>
                <a:cubicBezTo>
                  <a:pt x="1389785" y="160249"/>
                  <a:pt x="1373043" y="228304"/>
                  <a:pt x="1386532" y="331695"/>
                </a:cubicBezTo>
                <a:cubicBezTo>
                  <a:pt x="1400021" y="435087"/>
                  <a:pt x="1358001" y="573140"/>
                  <a:pt x="1386532" y="663389"/>
                </a:cubicBezTo>
                <a:cubicBezTo>
                  <a:pt x="1202607" y="702328"/>
                  <a:pt x="1140235" y="633967"/>
                  <a:pt x="924355" y="663389"/>
                </a:cubicBezTo>
                <a:cubicBezTo>
                  <a:pt x="708475" y="692811"/>
                  <a:pt x="620623" y="662917"/>
                  <a:pt x="489908" y="663389"/>
                </a:cubicBezTo>
                <a:cubicBezTo>
                  <a:pt x="359193" y="663861"/>
                  <a:pt x="139445" y="625046"/>
                  <a:pt x="0" y="663389"/>
                </a:cubicBezTo>
                <a:cubicBezTo>
                  <a:pt x="-25341" y="513944"/>
                  <a:pt x="2778" y="477136"/>
                  <a:pt x="0" y="338328"/>
                </a:cubicBezTo>
                <a:cubicBezTo>
                  <a:pt x="-2778" y="199520"/>
                  <a:pt x="13494" y="150637"/>
                  <a:pt x="0" y="0"/>
                </a:cubicBezTo>
                <a:close/>
              </a:path>
              <a:path extrusionOk="0" h="663389" w="1386532">
                <a:moveTo>
                  <a:pt x="0" y="0"/>
                </a:moveTo>
                <a:cubicBezTo>
                  <a:pt x="131903" y="-22439"/>
                  <a:pt x="331141" y="26811"/>
                  <a:pt x="448312" y="0"/>
                </a:cubicBezTo>
                <a:cubicBezTo>
                  <a:pt x="565483" y="-26811"/>
                  <a:pt x="707135" y="18571"/>
                  <a:pt x="868893" y="0"/>
                </a:cubicBezTo>
                <a:cubicBezTo>
                  <a:pt x="1030651" y="-18571"/>
                  <a:pt x="1278261" y="35392"/>
                  <a:pt x="1386532" y="0"/>
                </a:cubicBezTo>
                <a:cubicBezTo>
                  <a:pt x="1423732" y="68879"/>
                  <a:pt x="1376679" y="182971"/>
                  <a:pt x="1386532" y="325061"/>
                </a:cubicBezTo>
                <a:cubicBezTo>
                  <a:pt x="1396385" y="467151"/>
                  <a:pt x="1383653" y="515174"/>
                  <a:pt x="1386532" y="663389"/>
                </a:cubicBezTo>
                <a:cubicBezTo>
                  <a:pt x="1201435" y="715043"/>
                  <a:pt x="1084604" y="628485"/>
                  <a:pt x="952085" y="663389"/>
                </a:cubicBezTo>
                <a:cubicBezTo>
                  <a:pt x="819566" y="698293"/>
                  <a:pt x="732384" y="622182"/>
                  <a:pt x="517639" y="663389"/>
                </a:cubicBezTo>
                <a:cubicBezTo>
                  <a:pt x="302894" y="704596"/>
                  <a:pt x="147209" y="617797"/>
                  <a:pt x="0" y="663389"/>
                </a:cubicBezTo>
                <a:cubicBezTo>
                  <a:pt x="-8091" y="530376"/>
                  <a:pt x="3629" y="437267"/>
                  <a:pt x="0" y="351596"/>
                </a:cubicBezTo>
                <a:cubicBezTo>
                  <a:pt x="-3629" y="265925"/>
                  <a:pt x="2247" y="107519"/>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43" name="Google Shape;143;p4"/>
          <p:cNvSpPr/>
          <p:nvPr/>
        </p:nvSpPr>
        <p:spPr>
          <a:xfrm rot="10800000">
            <a:off x="10357513" y="6178273"/>
            <a:ext cx="1079799" cy="339987"/>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199">
                <a:srgbClr val="B15539"/>
              </a:gs>
              <a:gs pos="34300">
                <a:srgbClr val="A54E2D"/>
              </a:gs>
              <a:gs pos="62000">
                <a:srgbClr val="904318"/>
              </a:gs>
              <a:gs pos="78000">
                <a:srgbClr val="833C0B"/>
              </a:gs>
              <a:gs pos="92299">
                <a:srgbClr val="833C0B"/>
              </a:gs>
              <a:gs pos="100000">
                <a:srgbClr val="833C0B"/>
              </a:gs>
            </a:gsLst>
            <a:path path="circle">
              <a:fillToRect b="100%" l="0%" r="100%" t="0%"/>
            </a:path>
            <a:tileRect b="0%" l="-100%" r="0%" t="-10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44" name="Google Shape;144;p4"/>
          <p:cNvSpPr/>
          <p:nvPr/>
        </p:nvSpPr>
        <p:spPr>
          <a:xfrm rot="10800000">
            <a:off x="9317275" y="6178273"/>
            <a:ext cx="1079799" cy="339987"/>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45" name="Google Shape;145;p4"/>
          <p:cNvSpPr/>
          <p:nvPr/>
        </p:nvSpPr>
        <p:spPr>
          <a:xfrm rot="10800000">
            <a:off x="8857250" y="6518009"/>
            <a:ext cx="1079799" cy="339987"/>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46" name="Google Shape;146;p4"/>
          <p:cNvSpPr/>
          <p:nvPr/>
        </p:nvSpPr>
        <p:spPr>
          <a:xfrm rot="10800000">
            <a:off x="11055198" y="5838542"/>
            <a:ext cx="1117974" cy="339987"/>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100%" l="100%" r="0%" t="0%"/>
            </a:path>
            <a:tileRect b="0%" l="0%" r="-100%" t="-10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47" name="Google Shape;147;p4"/>
          <p:cNvSpPr/>
          <p:nvPr/>
        </p:nvSpPr>
        <p:spPr>
          <a:xfrm rot="10800000">
            <a:off x="11032935" y="5159075"/>
            <a:ext cx="1117974" cy="339987"/>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i="0" sz="1800" u="none" cap="none" strike="noStrike">
              <a:solidFill>
                <a:schemeClr val="lt1"/>
              </a:solidFill>
              <a:latin typeface="Roboto Black"/>
              <a:ea typeface="Roboto Black"/>
              <a:cs typeface="Roboto Black"/>
              <a:sym typeface="Roboto Black"/>
            </a:endParaRPr>
          </a:p>
        </p:txBody>
      </p:sp>
      <p:sp>
        <p:nvSpPr>
          <p:cNvPr id="148" name="Google Shape;148;p4"/>
          <p:cNvSpPr txBox="1"/>
          <p:nvPr/>
        </p:nvSpPr>
        <p:spPr>
          <a:xfrm>
            <a:off x="1208425" y="805475"/>
            <a:ext cx="4053600" cy="3096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s-ES" sz="3200">
                <a:latin typeface="Bangers"/>
                <a:ea typeface="Bangers"/>
                <a:cs typeface="Bangers"/>
                <a:sym typeface="Bangers"/>
              </a:rPr>
              <a:t>DEFINITION</a:t>
            </a:r>
            <a:endParaRPr sz="3200">
              <a:latin typeface="Bangers"/>
              <a:ea typeface="Bangers"/>
              <a:cs typeface="Bangers"/>
              <a:sym typeface="Bangers"/>
            </a:endParaRPr>
          </a:p>
        </p:txBody>
      </p:sp>
      <p:sp>
        <p:nvSpPr>
          <p:cNvPr id="149" name="Google Shape;149;p4"/>
          <p:cNvSpPr txBox="1"/>
          <p:nvPr/>
        </p:nvSpPr>
        <p:spPr>
          <a:xfrm>
            <a:off x="6971620" y="805475"/>
            <a:ext cx="4053600" cy="309600"/>
          </a:xfrm>
          <a:prstGeom prst="rect">
            <a:avLst/>
          </a:prstGeom>
          <a:noFill/>
          <a:ln>
            <a:noFill/>
          </a:ln>
        </p:spPr>
        <p:txBody>
          <a:bodyPr anchorCtr="0" anchor="ctr" bIns="91425" lIns="91425" spcFirstLastPara="1" rIns="91425" wrap="square" tIns="91425">
            <a:noAutofit/>
          </a:bodyPr>
          <a:lstStyle/>
          <a:p>
            <a:pPr indent="0" lvl="0" marL="0" rtl="0" algn="r">
              <a:spcBef>
                <a:spcPts val="0"/>
              </a:spcBef>
              <a:spcAft>
                <a:spcPts val="0"/>
              </a:spcAft>
              <a:buNone/>
            </a:pPr>
            <a:r>
              <a:rPr lang="es-ES" sz="3200">
                <a:latin typeface="Bangers"/>
                <a:ea typeface="Bangers"/>
                <a:cs typeface="Bangers"/>
                <a:sym typeface="Bangers"/>
              </a:rPr>
              <a:t>CHARACTERISTICS</a:t>
            </a:r>
            <a:endParaRPr sz="3200">
              <a:latin typeface="Bangers"/>
              <a:ea typeface="Bangers"/>
              <a:cs typeface="Bangers"/>
              <a:sym typeface="Bangers"/>
            </a:endParaRPr>
          </a:p>
        </p:txBody>
      </p:sp>
      <p:sp>
        <p:nvSpPr>
          <p:cNvPr id="150" name="Google Shape;150;p4"/>
          <p:cNvSpPr txBox="1"/>
          <p:nvPr/>
        </p:nvSpPr>
        <p:spPr>
          <a:xfrm>
            <a:off x="6971620" y="3550484"/>
            <a:ext cx="4053600" cy="309600"/>
          </a:xfrm>
          <a:prstGeom prst="rect">
            <a:avLst/>
          </a:prstGeom>
          <a:noFill/>
          <a:ln>
            <a:noFill/>
          </a:ln>
        </p:spPr>
        <p:txBody>
          <a:bodyPr anchorCtr="0" anchor="ctr" bIns="91425" lIns="91425" spcFirstLastPara="1" rIns="91425" wrap="square" tIns="91425">
            <a:noAutofit/>
          </a:bodyPr>
          <a:lstStyle/>
          <a:p>
            <a:pPr indent="0" lvl="0" marL="0" rtl="0" algn="r">
              <a:spcBef>
                <a:spcPts val="0"/>
              </a:spcBef>
              <a:spcAft>
                <a:spcPts val="0"/>
              </a:spcAft>
              <a:buNone/>
            </a:pPr>
            <a:r>
              <a:rPr lang="es-ES" sz="3200">
                <a:latin typeface="Bangers"/>
                <a:ea typeface="Bangers"/>
                <a:cs typeface="Bangers"/>
                <a:sym typeface="Bangers"/>
              </a:rPr>
              <a:t>NON-EXAMPLES</a:t>
            </a:r>
            <a:endParaRPr sz="3200">
              <a:latin typeface="Bangers"/>
              <a:ea typeface="Bangers"/>
              <a:cs typeface="Bangers"/>
              <a:sym typeface="Bangers"/>
            </a:endParaRPr>
          </a:p>
        </p:txBody>
      </p:sp>
      <p:sp>
        <p:nvSpPr>
          <p:cNvPr id="151" name="Google Shape;151;p4"/>
          <p:cNvSpPr txBox="1"/>
          <p:nvPr/>
        </p:nvSpPr>
        <p:spPr>
          <a:xfrm>
            <a:off x="1218621" y="3550484"/>
            <a:ext cx="4053600" cy="3096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s-ES" sz="3200">
                <a:latin typeface="Bangers"/>
                <a:ea typeface="Bangers"/>
                <a:cs typeface="Bangers"/>
                <a:sym typeface="Bangers"/>
              </a:rPr>
              <a:t>EXAMPLES</a:t>
            </a:r>
            <a:endParaRPr sz="3200">
              <a:latin typeface="Bangers"/>
              <a:ea typeface="Bangers"/>
              <a:cs typeface="Bangers"/>
              <a:sym typeface="Banger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n you guess the word?" type="blank">
  <p:cSld name="BLANK">
    <p:spTree>
      <p:nvGrpSpPr>
        <p:cNvPr id="152" name="Shape 152"/>
        <p:cNvGrpSpPr/>
        <p:nvPr/>
      </p:nvGrpSpPr>
      <p:grpSpPr>
        <a:xfrm>
          <a:off x="0" y="0"/>
          <a:ext cx="0" cy="0"/>
          <a:chOff x="0" y="0"/>
          <a:chExt cx="0" cy="0"/>
        </a:xfrm>
      </p:grpSpPr>
      <p:sp>
        <p:nvSpPr>
          <p:cNvPr id="153" name="Google Shape;153;p5"/>
          <p:cNvSpPr txBox="1"/>
          <p:nvPr/>
        </p:nvSpPr>
        <p:spPr>
          <a:xfrm>
            <a:off x="740850" y="653075"/>
            <a:ext cx="4283700" cy="3399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s-ES" sz="3000">
                <a:latin typeface="Bangers"/>
                <a:ea typeface="Bangers"/>
                <a:cs typeface="Bangers"/>
                <a:sym typeface="Bangers"/>
              </a:rPr>
              <a:t>DEFINITION</a:t>
            </a:r>
            <a:endParaRPr sz="3000">
              <a:latin typeface="Bangers"/>
              <a:ea typeface="Bangers"/>
              <a:cs typeface="Bangers"/>
              <a:sym typeface="Bangers"/>
            </a:endParaRPr>
          </a:p>
        </p:txBody>
      </p:sp>
      <p:sp>
        <p:nvSpPr>
          <p:cNvPr id="154" name="Google Shape;154;p5"/>
          <p:cNvSpPr txBox="1"/>
          <p:nvPr/>
        </p:nvSpPr>
        <p:spPr>
          <a:xfrm>
            <a:off x="7222500" y="653075"/>
            <a:ext cx="4283700" cy="339900"/>
          </a:xfrm>
          <a:prstGeom prst="rect">
            <a:avLst/>
          </a:prstGeom>
          <a:noFill/>
          <a:ln>
            <a:noFill/>
          </a:ln>
        </p:spPr>
        <p:txBody>
          <a:bodyPr anchorCtr="0" anchor="ctr" bIns="91425" lIns="91425" spcFirstLastPara="1" rIns="91425" wrap="square" tIns="91425">
            <a:noAutofit/>
          </a:bodyPr>
          <a:lstStyle/>
          <a:p>
            <a:pPr indent="0" lvl="0" marL="0" rtl="0" algn="r">
              <a:spcBef>
                <a:spcPts val="0"/>
              </a:spcBef>
              <a:spcAft>
                <a:spcPts val="0"/>
              </a:spcAft>
              <a:buNone/>
            </a:pPr>
            <a:r>
              <a:rPr lang="es-ES" sz="3000">
                <a:latin typeface="Bangers"/>
                <a:ea typeface="Bangers"/>
                <a:cs typeface="Bangers"/>
                <a:sym typeface="Bangers"/>
              </a:rPr>
              <a:t>CHARACTERISTICS</a:t>
            </a:r>
            <a:endParaRPr sz="3000">
              <a:latin typeface="Bangers"/>
              <a:ea typeface="Bangers"/>
              <a:cs typeface="Bangers"/>
              <a:sym typeface="Bangers"/>
            </a:endParaRPr>
          </a:p>
        </p:txBody>
      </p:sp>
      <p:sp>
        <p:nvSpPr>
          <p:cNvPr id="155" name="Google Shape;155;p5"/>
          <p:cNvSpPr txBox="1"/>
          <p:nvPr/>
        </p:nvSpPr>
        <p:spPr>
          <a:xfrm>
            <a:off x="7222500" y="3667750"/>
            <a:ext cx="4283700" cy="339900"/>
          </a:xfrm>
          <a:prstGeom prst="rect">
            <a:avLst/>
          </a:prstGeom>
          <a:noFill/>
          <a:ln>
            <a:noFill/>
          </a:ln>
        </p:spPr>
        <p:txBody>
          <a:bodyPr anchorCtr="0" anchor="ctr" bIns="91425" lIns="91425" spcFirstLastPara="1" rIns="91425" wrap="square" tIns="91425">
            <a:noAutofit/>
          </a:bodyPr>
          <a:lstStyle/>
          <a:p>
            <a:pPr indent="0" lvl="0" marL="0" rtl="0" algn="r">
              <a:spcBef>
                <a:spcPts val="0"/>
              </a:spcBef>
              <a:spcAft>
                <a:spcPts val="0"/>
              </a:spcAft>
              <a:buNone/>
            </a:pPr>
            <a:r>
              <a:rPr lang="es-ES" sz="3000">
                <a:latin typeface="Bangers"/>
                <a:ea typeface="Bangers"/>
                <a:cs typeface="Bangers"/>
                <a:sym typeface="Bangers"/>
              </a:rPr>
              <a:t>NON-EXAMPLES</a:t>
            </a:r>
            <a:endParaRPr sz="3000">
              <a:latin typeface="Bangers"/>
              <a:ea typeface="Bangers"/>
              <a:cs typeface="Bangers"/>
              <a:sym typeface="Bangers"/>
            </a:endParaRPr>
          </a:p>
        </p:txBody>
      </p:sp>
      <p:sp>
        <p:nvSpPr>
          <p:cNvPr id="156" name="Google Shape;156;p5"/>
          <p:cNvSpPr txBox="1"/>
          <p:nvPr/>
        </p:nvSpPr>
        <p:spPr>
          <a:xfrm>
            <a:off x="740850" y="3667750"/>
            <a:ext cx="4283700" cy="3399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s-ES" sz="3000">
                <a:latin typeface="Bangers"/>
                <a:ea typeface="Bangers"/>
                <a:cs typeface="Bangers"/>
                <a:sym typeface="Bangers"/>
              </a:rPr>
              <a:t>EXAMPLES</a:t>
            </a:r>
            <a:endParaRPr sz="3000">
              <a:latin typeface="Bangers"/>
              <a:ea typeface="Bangers"/>
              <a:cs typeface="Bangers"/>
              <a:sym typeface="Bangers"/>
            </a:endParaRPr>
          </a:p>
        </p:txBody>
      </p:sp>
      <p:sp>
        <p:nvSpPr>
          <p:cNvPr id="157" name="Google Shape;157;p5"/>
          <p:cNvSpPr txBox="1"/>
          <p:nvPr/>
        </p:nvSpPr>
        <p:spPr>
          <a:xfrm>
            <a:off x="740850" y="1223300"/>
            <a:ext cx="4283700" cy="2186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sz="2400">
                <a:latin typeface="Happy Monkey"/>
                <a:ea typeface="Happy Monkey"/>
                <a:cs typeface="Happy Monkey"/>
                <a:sym typeface="Happy Monkey"/>
              </a:rPr>
              <a:t>A reptilian animal with a hard shell on its back.</a:t>
            </a:r>
            <a:endParaRPr sz="2400">
              <a:latin typeface="Happy Monkey"/>
              <a:ea typeface="Happy Monkey"/>
              <a:cs typeface="Happy Monkey"/>
              <a:sym typeface="Happy Monkey"/>
            </a:endParaRPr>
          </a:p>
        </p:txBody>
      </p:sp>
      <p:sp>
        <p:nvSpPr>
          <p:cNvPr id="158" name="Google Shape;158;p5"/>
          <p:cNvSpPr txBox="1"/>
          <p:nvPr/>
        </p:nvSpPr>
        <p:spPr>
          <a:xfrm>
            <a:off x="7222500" y="1237313"/>
            <a:ext cx="4283700" cy="2186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s-ES" sz="2400">
                <a:latin typeface="Happy Monkey"/>
                <a:ea typeface="Happy Monkey"/>
                <a:cs typeface="Happy Monkey"/>
                <a:sym typeface="Happy Monkey"/>
              </a:rPr>
              <a:t>Can pull its head and legs back inside its shell.</a:t>
            </a:r>
            <a:endParaRPr sz="2400">
              <a:latin typeface="Happy Monkey"/>
              <a:ea typeface="Happy Monkey"/>
              <a:cs typeface="Happy Monkey"/>
              <a:sym typeface="Happy Monkey"/>
            </a:endParaRPr>
          </a:p>
          <a:p>
            <a:pPr indent="0" lvl="0" marL="0" rtl="0" algn="r">
              <a:spcBef>
                <a:spcPts val="0"/>
              </a:spcBef>
              <a:spcAft>
                <a:spcPts val="0"/>
              </a:spcAft>
              <a:buNone/>
            </a:pPr>
            <a:r>
              <a:rPr lang="es-ES" sz="2400">
                <a:latin typeface="Happy Monkey"/>
                <a:ea typeface="Happy Monkey"/>
                <a:cs typeface="Happy Monkey"/>
                <a:sym typeface="Happy Monkey"/>
              </a:rPr>
              <a:t>Can live a long time.</a:t>
            </a:r>
            <a:endParaRPr sz="2400">
              <a:latin typeface="Happy Monkey"/>
              <a:ea typeface="Happy Monkey"/>
              <a:cs typeface="Happy Monkey"/>
              <a:sym typeface="Happy Monkey"/>
            </a:endParaRPr>
          </a:p>
          <a:p>
            <a:pPr indent="0" lvl="0" marL="0" rtl="0" algn="r">
              <a:spcBef>
                <a:spcPts val="0"/>
              </a:spcBef>
              <a:spcAft>
                <a:spcPts val="0"/>
              </a:spcAft>
              <a:buNone/>
            </a:pPr>
            <a:r>
              <a:rPr lang="es-ES" sz="2400">
                <a:latin typeface="Happy Monkey"/>
                <a:ea typeface="Happy Monkey"/>
                <a:cs typeface="Happy Monkey"/>
                <a:sym typeface="Happy Monkey"/>
              </a:rPr>
              <a:t>Is cold-blooded.</a:t>
            </a:r>
            <a:endParaRPr sz="2400">
              <a:latin typeface="Happy Monkey"/>
              <a:ea typeface="Happy Monkey"/>
              <a:cs typeface="Happy Monkey"/>
              <a:sym typeface="Happy Monkey"/>
            </a:endParaRPr>
          </a:p>
        </p:txBody>
      </p:sp>
      <p:sp>
        <p:nvSpPr>
          <p:cNvPr id="159" name="Google Shape;159;p5"/>
          <p:cNvSpPr txBox="1"/>
          <p:nvPr/>
        </p:nvSpPr>
        <p:spPr>
          <a:xfrm>
            <a:off x="740850" y="4265988"/>
            <a:ext cx="4283700" cy="2186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sz="2400">
                <a:latin typeface="Happy Monkey"/>
                <a:ea typeface="Happy Monkey"/>
                <a:cs typeface="Happy Monkey"/>
                <a:sym typeface="Happy Monkey"/>
              </a:rPr>
              <a:t>Snapping Turtle</a:t>
            </a:r>
            <a:endParaRPr sz="2400">
              <a:latin typeface="Happy Monkey"/>
              <a:ea typeface="Happy Monkey"/>
              <a:cs typeface="Happy Monkey"/>
              <a:sym typeface="Happy Monkey"/>
            </a:endParaRPr>
          </a:p>
          <a:p>
            <a:pPr indent="0" lvl="0" marL="0" rtl="0" algn="l">
              <a:spcBef>
                <a:spcPts val="0"/>
              </a:spcBef>
              <a:spcAft>
                <a:spcPts val="0"/>
              </a:spcAft>
              <a:buNone/>
            </a:pPr>
            <a:r>
              <a:rPr lang="es-ES" sz="2400">
                <a:latin typeface="Happy Monkey"/>
                <a:ea typeface="Happy Monkey"/>
                <a:cs typeface="Happy Monkey"/>
                <a:sym typeface="Happy Monkey"/>
              </a:rPr>
              <a:t>Sea Turtle</a:t>
            </a:r>
            <a:endParaRPr sz="2400">
              <a:latin typeface="Happy Monkey"/>
              <a:ea typeface="Happy Monkey"/>
              <a:cs typeface="Happy Monkey"/>
              <a:sym typeface="Happy Monkey"/>
            </a:endParaRPr>
          </a:p>
        </p:txBody>
      </p:sp>
      <p:sp>
        <p:nvSpPr>
          <p:cNvPr id="160" name="Google Shape;160;p5"/>
          <p:cNvSpPr txBox="1"/>
          <p:nvPr/>
        </p:nvSpPr>
        <p:spPr>
          <a:xfrm>
            <a:off x="7222500" y="4404363"/>
            <a:ext cx="4283700" cy="2186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s-ES" sz="2400">
                <a:latin typeface="Happy Monkey"/>
                <a:ea typeface="Happy Monkey"/>
                <a:cs typeface="Happy Monkey"/>
                <a:sym typeface="Happy Monkey"/>
              </a:rPr>
              <a:t>Lizard</a:t>
            </a:r>
            <a:endParaRPr sz="2400">
              <a:latin typeface="Happy Monkey"/>
              <a:ea typeface="Happy Monkey"/>
              <a:cs typeface="Happy Monkey"/>
              <a:sym typeface="Happy Monkey"/>
            </a:endParaRPr>
          </a:p>
          <a:p>
            <a:pPr indent="0" lvl="0" marL="0" rtl="0" algn="r">
              <a:spcBef>
                <a:spcPts val="0"/>
              </a:spcBef>
              <a:spcAft>
                <a:spcPts val="0"/>
              </a:spcAft>
              <a:buNone/>
            </a:pPr>
            <a:r>
              <a:rPr lang="es-ES" sz="2400">
                <a:latin typeface="Happy Monkey"/>
                <a:ea typeface="Happy Monkey"/>
                <a:cs typeface="Happy Monkey"/>
                <a:sym typeface="Happy Monkey"/>
              </a:rPr>
              <a:t>Snake</a:t>
            </a:r>
            <a:endParaRPr sz="2400">
              <a:latin typeface="Happy Monkey"/>
              <a:ea typeface="Happy Monkey"/>
              <a:cs typeface="Happy Monkey"/>
              <a:sym typeface="Happy Monkey"/>
            </a:endParaRPr>
          </a:p>
          <a:p>
            <a:pPr indent="0" lvl="0" marL="0" rtl="0" algn="r">
              <a:spcBef>
                <a:spcPts val="0"/>
              </a:spcBef>
              <a:spcAft>
                <a:spcPts val="0"/>
              </a:spcAft>
              <a:buNone/>
            </a:pPr>
            <a:r>
              <a:rPr lang="es-ES" sz="2400">
                <a:latin typeface="Happy Monkey"/>
                <a:ea typeface="Happy Monkey"/>
                <a:cs typeface="Happy Monkey"/>
                <a:sym typeface="Happy Monkey"/>
              </a:rPr>
              <a:t>Alligator</a:t>
            </a:r>
            <a:endParaRPr sz="2400">
              <a:latin typeface="Happy Monkey"/>
              <a:ea typeface="Happy Monkey"/>
              <a:cs typeface="Happy Monkey"/>
              <a:sym typeface="Happy Monkey"/>
            </a:endParaRPr>
          </a:p>
          <a:p>
            <a:pPr indent="0" lvl="0" marL="0" rtl="0" algn="r">
              <a:spcBef>
                <a:spcPts val="0"/>
              </a:spcBef>
              <a:spcAft>
                <a:spcPts val="0"/>
              </a:spcAft>
              <a:buNone/>
            </a:pPr>
            <a:r>
              <a:rPr lang="es-ES" sz="2400">
                <a:latin typeface="Happy Monkey"/>
                <a:ea typeface="Happy Monkey"/>
                <a:cs typeface="Happy Monkey"/>
                <a:sym typeface="Happy Monkey"/>
              </a:rPr>
              <a:t>Fish</a:t>
            </a:r>
            <a:endParaRPr sz="2400">
              <a:latin typeface="Happy Monkey"/>
              <a:ea typeface="Happy Monkey"/>
              <a:cs typeface="Happy Monkey"/>
              <a:sym typeface="Happy Monkey"/>
            </a:endParaRPr>
          </a:p>
        </p:txBody>
      </p:sp>
      <p:sp>
        <p:nvSpPr>
          <p:cNvPr id="161" name="Google Shape;161;p5"/>
          <p:cNvSpPr/>
          <p:nvPr/>
        </p:nvSpPr>
        <p:spPr>
          <a:xfrm>
            <a:off x="4481571" y="2759730"/>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s-ES" sz="2400">
                <a:solidFill>
                  <a:schemeClr val="lt1"/>
                </a:solidFill>
                <a:latin typeface="Happy Monkey"/>
                <a:ea typeface="Happy Monkey"/>
                <a:cs typeface="Happy Monkey"/>
                <a:sym typeface="Happy Monkey"/>
              </a:rPr>
              <a:t>TURTLE!</a:t>
            </a:r>
            <a:endParaRPr b="1" i="0" sz="2400" u="none" cap="none" strike="noStrike">
              <a:solidFill>
                <a:schemeClr val="lt1"/>
              </a:solidFill>
              <a:latin typeface="Happy Monkey"/>
              <a:ea typeface="Happy Monkey"/>
              <a:cs typeface="Happy Monkey"/>
              <a:sym typeface="Happy Monkey"/>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0C4B7"/>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Autofit/>
          </a:bodyPr>
          <a:lstStyle>
            <a:lvl1pPr lvl="0" marR="0" rtl="0" algn="l">
              <a:lnSpc>
                <a:spcPct val="90000"/>
              </a:lnSpc>
              <a:spcBef>
                <a:spcPts val="0"/>
              </a:spcBef>
              <a:spcAft>
                <a:spcPts val="0"/>
              </a:spcAft>
              <a:buClr>
                <a:schemeClr val="dk1"/>
              </a:buClr>
              <a:buSzPts val="4400"/>
              <a:buFont typeface="Bangers"/>
              <a:buNone/>
              <a:defRPr i="0" sz="4400" u="none" cap="none" strike="noStrike">
                <a:solidFill>
                  <a:schemeClr val="dk1"/>
                </a:solidFill>
                <a:latin typeface="Bangers"/>
                <a:ea typeface="Bangers"/>
                <a:cs typeface="Bangers"/>
                <a:sym typeface="Bangers"/>
              </a:defRPr>
            </a:lvl1pPr>
            <a:lvl2pPr lvl="1">
              <a:spcBef>
                <a:spcPts val="0"/>
              </a:spcBef>
              <a:spcAft>
                <a:spcPts val="0"/>
              </a:spcAft>
              <a:buSzPts val="1400"/>
              <a:buFont typeface="Bangers"/>
              <a:buNone/>
              <a:defRPr sz="1800">
                <a:latin typeface="Bangers"/>
                <a:ea typeface="Bangers"/>
                <a:cs typeface="Bangers"/>
                <a:sym typeface="Bangers"/>
              </a:defRPr>
            </a:lvl2pPr>
            <a:lvl3pPr lvl="2">
              <a:spcBef>
                <a:spcPts val="0"/>
              </a:spcBef>
              <a:spcAft>
                <a:spcPts val="0"/>
              </a:spcAft>
              <a:buSzPts val="1400"/>
              <a:buFont typeface="Bangers"/>
              <a:buNone/>
              <a:defRPr sz="1800">
                <a:latin typeface="Bangers"/>
                <a:ea typeface="Bangers"/>
                <a:cs typeface="Bangers"/>
                <a:sym typeface="Bangers"/>
              </a:defRPr>
            </a:lvl3pPr>
            <a:lvl4pPr lvl="3">
              <a:spcBef>
                <a:spcPts val="0"/>
              </a:spcBef>
              <a:spcAft>
                <a:spcPts val="0"/>
              </a:spcAft>
              <a:buSzPts val="1400"/>
              <a:buFont typeface="Bangers"/>
              <a:buNone/>
              <a:defRPr sz="1800">
                <a:latin typeface="Bangers"/>
                <a:ea typeface="Bangers"/>
                <a:cs typeface="Bangers"/>
                <a:sym typeface="Bangers"/>
              </a:defRPr>
            </a:lvl4pPr>
            <a:lvl5pPr lvl="4">
              <a:spcBef>
                <a:spcPts val="0"/>
              </a:spcBef>
              <a:spcAft>
                <a:spcPts val="0"/>
              </a:spcAft>
              <a:buSzPts val="1400"/>
              <a:buFont typeface="Bangers"/>
              <a:buNone/>
              <a:defRPr sz="1800">
                <a:latin typeface="Bangers"/>
                <a:ea typeface="Bangers"/>
                <a:cs typeface="Bangers"/>
                <a:sym typeface="Bangers"/>
              </a:defRPr>
            </a:lvl5pPr>
            <a:lvl6pPr lvl="5">
              <a:spcBef>
                <a:spcPts val="0"/>
              </a:spcBef>
              <a:spcAft>
                <a:spcPts val="0"/>
              </a:spcAft>
              <a:buSzPts val="1400"/>
              <a:buFont typeface="Bangers"/>
              <a:buNone/>
              <a:defRPr sz="1800">
                <a:latin typeface="Bangers"/>
                <a:ea typeface="Bangers"/>
                <a:cs typeface="Bangers"/>
                <a:sym typeface="Bangers"/>
              </a:defRPr>
            </a:lvl6pPr>
            <a:lvl7pPr lvl="6">
              <a:spcBef>
                <a:spcPts val="0"/>
              </a:spcBef>
              <a:spcAft>
                <a:spcPts val="0"/>
              </a:spcAft>
              <a:buSzPts val="1400"/>
              <a:buFont typeface="Bangers"/>
              <a:buNone/>
              <a:defRPr sz="1800">
                <a:latin typeface="Bangers"/>
                <a:ea typeface="Bangers"/>
                <a:cs typeface="Bangers"/>
                <a:sym typeface="Bangers"/>
              </a:defRPr>
            </a:lvl7pPr>
            <a:lvl8pPr lvl="7">
              <a:spcBef>
                <a:spcPts val="0"/>
              </a:spcBef>
              <a:spcAft>
                <a:spcPts val="0"/>
              </a:spcAft>
              <a:buSzPts val="1400"/>
              <a:buFont typeface="Bangers"/>
              <a:buNone/>
              <a:defRPr sz="1800">
                <a:latin typeface="Bangers"/>
                <a:ea typeface="Bangers"/>
                <a:cs typeface="Bangers"/>
                <a:sym typeface="Bangers"/>
              </a:defRPr>
            </a:lvl8pPr>
            <a:lvl9pPr lvl="8">
              <a:spcBef>
                <a:spcPts val="0"/>
              </a:spcBef>
              <a:spcAft>
                <a:spcPts val="0"/>
              </a:spcAft>
              <a:buSzPts val="1400"/>
              <a:buFont typeface="Bangers"/>
              <a:buNone/>
              <a:defRPr sz="1800">
                <a:latin typeface="Bangers"/>
                <a:ea typeface="Bangers"/>
                <a:cs typeface="Bangers"/>
                <a:sym typeface="Bangers"/>
              </a:defRPr>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dk1"/>
              </a:buClr>
              <a:buSzPts val="2800"/>
              <a:buFont typeface="Happy Monkey"/>
              <a:buChar char="•"/>
              <a:defRPr i="0" sz="2800" u="none" cap="none" strike="noStrike">
                <a:solidFill>
                  <a:schemeClr val="dk1"/>
                </a:solidFill>
                <a:latin typeface="Happy Monkey"/>
                <a:ea typeface="Happy Monkey"/>
                <a:cs typeface="Happy Monkey"/>
                <a:sym typeface="Happy Monkey"/>
              </a:defRPr>
            </a:lvl1pPr>
            <a:lvl2pPr indent="-381000" lvl="1" marL="914400" marR="0" rtl="0" algn="l">
              <a:lnSpc>
                <a:spcPct val="90000"/>
              </a:lnSpc>
              <a:spcBef>
                <a:spcPts val="500"/>
              </a:spcBef>
              <a:spcAft>
                <a:spcPts val="0"/>
              </a:spcAft>
              <a:buClr>
                <a:schemeClr val="dk1"/>
              </a:buClr>
              <a:buSzPts val="2400"/>
              <a:buFont typeface="Happy Monkey"/>
              <a:buChar char="•"/>
              <a:defRPr i="0" sz="2400" u="none" cap="none" strike="noStrike">
                <a:solidFill>
                  <a:schemeClr val="dk1"/>
                </a:solidFill>
                <a:latin typeface="Happy Monkey"/>
                <a:ea typeface="Happy Monkey"/>
                <a:cs typeface="Happy Monkey"/>
                <a:sym typeface="Happy Monkey"/>
              </a:defRPr>
            </a:lvl2pPr>
            <a:lvl3pPr indent="-355600" lvl="2" marL="1371600" marR="0" rtl="0" algn="l">
              <a:lnSpc>
                <a:spcPct val="90000"/>
              </a:lnSpc>
              <a:spcBef>
                <a:spcPts val="500"/>
              </a:spcBef>
              <a:spcAft>
                <a:spcPts val="0"/>
              </a:spcAft>
              <a:buClr>
                <a:schemeClr val="dk1"/>
              </a:buClr>
              <a:buSzPts val="2000"/>
              <a:buFont typeface="Happy Monkey"/>
              <a:buChar char="•"/>
              <a:defRPr i="0" sz="2000" u="none" cap="none" strike="noStrike">
                <a:solidFill>
                  <a:schemeClr val="dk1"/>
                </a:solidFill>
                <a:latin typeface="Happy Monkey"/>
                <a:ea typeface="Happy Monkey"/>
                <a:cs typeface="Happy Monkey"/>
                <a:sym typeface="Happy Monkey"/>
              </a:defRPr>
            </a:lvl3pPr>
            <a:lvl4pPr indent="-342900" lvl="3" marL="1828800" marR="0" rtl="0" algn="l">
              <a:lnSpc>
                <a:spcPct val="90000"/>
              </a:lnSpc>
              <a:spcBef>
                <a:spcPts val="500"/>
              </a:spcBef>
              <a:spcAft>
                <a:spcPts val="0"/>
              </a:spcAft>
              <a:buClr>
                <a:schemeClr val="dk1"/>
              </a:buClr>
              <a:buSzPts val="1800"/>
              <a:buFont typeface="Happy Monkey"/>
              <a:buChar char="•"/>
              <a:defRPr i="0" sz="1800" u="none" cap="none" strike="noStrike">
                <a:solidFill>
                  <a:schemeClr val="dk1"/>
                </a:solidFill>
                <a:latin typeface="Happy Monkey"/>
                <a:ea typeface="Happy Monkey"/>
                <a:cs typeface="Happy Monkey"/>
                <a:sym typeface="Happy Monkey"/>
              </a:defRPr>
            </a:lvl4pPr>
            <a:lvl5pPr indent="-342900" lvl="4" marL="2286000" marR="0" rtl="0" algn="l">
              <a:lnSpc>
                <a:spcPct val="90000"/>
              </a:lnSpc>
              <a:spcBef>
                <a:spcPts val="500"/>
              </a:spcBef>
              <a:spcAft>
                <a:spcPts val="0"/>
              </a:spcAft>
              <a:buClr>
                <a:schemeClr val="dk1"/>
              </a:buClr>
              <a:buSzPts val="1800"/>
              <a:buFont typeface="Happy Monkey"/>
              <a:buChar char="•"/>
              <a:defRPr i="0" sz="1800" u="none" cap="none" strike="noStrike">
                <a:solidFill>
                  <a:schemeClr val="dk1"/>
                </a:solidFill>
                <a:latin typeface="Happy Monkey"/>
                <a:ea typeface="Happy Monkey"/>
                <a:cs typeface="Happy Monkey"/>
                <a:sym typeface="Happy Monkey"/>
              </a:defRPr>
            </a:lvl5pPr>
            <a:lvl6pPr indent="-342900" lvl="5" marL="2743200" marR="0" rtl="0" algn="l">
              <a:lnSpc>
                <a:spcPct val="90000"/>
              </a:lnSpc>
              <a:spcBef>
                <a:spcPts val="500"/>
              </a:spcBef>
              <a:spcAft>
                <a:spcPts val="0"/>
              </a:spcAft>
              <a:buClr>
                <a:schemeClr val="dk1"/>
              </a:buClr>
              <a:buSzPts val="1800"/>
              <a:buFont typeface="Happy Monkey"/>
              <a:buChar char="•"/>
              <a:defRPr i="0" sz="1800" u="none" cap="none" strike="noStrike">
                <a:solidFill>
                  <a:schemeClr val="dk1"/>
                </a:solidFill>
                <a:latin typeface="Happy Monkey"/>
                <a:ea typeface="Happy Monkey"/>
                <a:cs typeface="Happy Monkey"/>
                <a:sym typeface="Happy Monkey"/>
              </a:defRPr>
            </a:lvl6pPr>
            <a:lvl7pPr indent="-342900" lvl="6" marL="3200400" marR="0" rtl="0" algn="l">
              <a:lnSpc>
                <a:spcPct val="90000"/>
              </a:lnSpc>
              <a:spcBef>
                <a:spcPts val="500"/>
              </a:spcBef>
              <a:spcAft>
                <a:spcPts val="0"/>
              </a:spcAft>
              <a:buClr>
                <a:schemeClr val="dk1"/>
              </a:buClr>
              <a:buSzPts val="1800"/>
              <a:buFont typeface="Happy Monkey"/>
              <a:buChar char="•"/>
              <a:defRPr i="0" sz="1800" u="none" cap="none" strike="noStrike">
                <a:solidFill>
                  <a:schemeClr val="dk1"/>
                </a:solidFill>
                <a:latin typeface="Happy Monkey"/>
                <a:ea typeface="Happy Monkey"/>
                <a:cs typeface="Happy Monkey"/>
                <a:sym typeface="Happy Monkey"/>
              </a:defRPr>
            </a:lvl7pPr>
            <a:lvl8pPr indent="-342900" lvl="7" marL="3657600" marR="0" rtl="0" algn="l">
              <a:lnSpc>
                <a:spcPct val="90000"/>
              </a:lnSpc>
              <a:spcBef>
                <a:spcPts val="500"/>
              </a:spcBef>
              <a:spcAft>
                <a:spcPts val="0"/>
              </a:spcAft>
              <a:buClr>
                <a:schemeClr val="dk1"/>
              </a:buClr>
              <a:buSzPts val="1800"/>
              <a:buFont typeface="Happy Monkey"/>
              <a:buChar char="•"/>
              <a:defRPr i="0" sz="1800" u="none" cap="none" strike="noStrike">
                <a:solidFill>
                  <a:schemeClr val="dk1"/>
                </a:solidFill>
                <a:latin typeface="Happy Monkey"/>
                <a:ea typeface="Happy Monkey"/>
                <a:cs typeface="Happy Monkey"/>
                <a:sym typeface="Happy Monkey"/>
              </a:defRPr>
            </a:lvl8pPr>
            <a:lvl9pPr indent="-342900" lvl="8" marL="4114800" marR="0" rtl="0" algn="l">
              <a:lnSpc>
                <a:spcPct val="90000"/>
              </a:lnSpc>
              <a:spcBef>
                <a:spcPts val="500"/>
              </a:spcBef>
              <a:spcAft>
                <a:spcPts val="0"/>
              </a:spcAft>
              <a:buClr>
                <a:schemeClr val="dk1"/>
              </a:buClr>
              <a:buSzPts val="1800"/>
              <a:buFont typeface="Happy Monkey"/>
              <a:buChar char="•"/>
              <a:defRPr i="0" sz="1800" u="none" cap="none" strike="noStrike">
                <a:solidFill>
                  <a:schemeClr val="dk1"/>
                </a:solidFill>
                <a:latin typeface="Happy Monkey"/>
                <a:ea typeface="Happy Monkey"/>
                <a:cs typeface="Happy Monkey"/>
                <a:sym typeface="Happy Monkey"/>
              </a:defRPr>
            </a:lvl9pPr>
          </a:lstStyle>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 Id="rId3" Type="http://schemas.openxmlformats.org/officeDocument/2006/relationships/image" Target="../media/image3.png"/><Relationship Id="rId4" Type="http://schemas.openxmlformats.org/officeDocument/2006/relationships/image" Target="../media/image2.png"/><Relationship Id="rId5" Type="http://schemas.openxmlformats.org/officeDocument/2006/relationships/image" Target="../media/image4.png"/><Relationship Id="rId6"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6"/>
          <p:cNvSpPr txBox="1"/>
          <p:nvPr>
            <p:ph type="ctrTitle"/>
          </p:nvPr>
        </p:nvSpPr>
        <p:spPr>
          <a:xfrm>
            <a:off x="1524000" y="2068713"/>
            <a:ext cx="9144000" cy="23877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s-ES" sz="9600"/>
              <a:t>BRICKS &amp; WORDS!</a:t>
            </a:r>
            <a:endParaRPr sz="96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7"/>
          <p:cNvSpPr txBox="1"/>
          <p:nvPr>
            <p:ph idx="1" type="body"/>
          </p:nvPr>
        </p:nvSpPr>
        <p:spPr>
          <a:xfrm>
            <a:off x="1208425" y="1141258"/>
            <a:ext cx="4903200" cy="2245800"/>
          </a:xfrm>
          <a:prstGeom prst="rect">
            <a:avLst/>
          </a:prstGeom>
        </p:spPr>
        <p:txBody>
          <a:bodyPr anchorCtr="0" anchor="t" bIns="45700" lIns="91425" spcFirstLastPara="1" rIns="91425" wrap="square" tIns="45700">
            <a:noAutofit/>
          </a:bodyPr>
          <a:lstStyle/>
          <a:p>
            <a:pPr indent="0" lvl="0" marL="0" rtl="0" algn="l">
              <a:spcBef>
                <a:spcPts val="1000"/>
              </a:spcBef>
              <a:spcAft>
                <a:spcPts val="0"/>
              </a:spcAft>
              <a:buNone/>
            </a:pPr>
            <a:r>
              <a:rPr lang="es-ES"/>
              <a:t>Copy and paste the WORD brick as many times needed. You can place the extra word bricks outside the limits of the slide.</a:t>
            </a:r>
            <a:endParaRPr/>
          </a:p>
        </p:txBody>
      </p:sp>
      <p:sp>
        <p:nvSpPr>
          <p:cNvPr id="172" name="Google Shape;172;p7"/>
          <p:cNvSpPr txBox="1"/>
          <p:nvPr>
            <p:ph idx="2" type="body"/>
          </p:nvPr>
        </p:nvSpPr>
        <p:spPr>
          <a:xfrm>
            <a:off x="6121942" y="1141258"/>
            <a:ext cx="4903200" cy="2245800"/>
          </a:xfrm>
          <a:prstGeom prst="rect">
            <a:avLst/>
          </a:prstGeom>
        </p:spPr>
        <p:txBody>
          <a:bodyPr anchorCtr="0" anchor="t" bIns="45700" lIns="91425" spcFirstLastPara="1" rIns="91425" wrap="square" tIns="45700">
            <a:noAutofit/>
          </a:bodyPr>
          <a:lstStyle/>
          <a:p>
            <a:pPr indent="0" lvl="0" marL="0" rtl="0" algn="r">
              <a:spcBef>
                <a:spcPts val="1000"/>
              </a:spcBef>
              <a:spcAft>
                <a:spcPts val="0"/>
              </a:spcAft>
              <a:buNone/>
            </a:pPr>
            <a:r>
              <a:t/>
            </a:r>
            <a:endParaRPr/>
          </a:p>
        </p:txBody>
      </p:sp>
      <p:sp>
        <p:nvSpPr>
          <p:cNvPr id="173" name="Google Shape;173;p7"/>
          <p:cNvSpPr txBox="1"/>
          <p:nvPr>
            <p:ph idx="3" type="body"/>
          </p:nvPr>
        </p:nvSpPr>
        <p:spPr>
          <a:xfrm>
            <a:off x="1218621" y="3932591"/>
            <a:ext cx="4903200" cy="2245800"/>
          </a:xfrm>
          <a:prstGeom prst="rect">
            <a:avLst/>
          </a:prstGeom>
        </p:spPr>
        <p:txBody>
          <a:bodyPr anchorCtr="0" anchor="t" bIns="45700" lIns="91425" spcFirstLastPara="1" rIns="91425" wrap="square" tIns="45700">
            <a:noAutofit/>
          </a:bodyPr>
          <a:lstStyle/>
          <a:p>
            <a:pPr indent="0" lvl="0" marL="0" rtl="0" algn="l">
              <a:spcBef>
                <a:spcPts val="1000"/>
              </a:spcBef>
              <a:spcAft>
                <a:spcPts val="0"/>
              </a:spcAft>
              <a:buNone/>
            </a:pPr>
            <a:r>
              <a:t/>
            </a:r>
            <a:endParaRPr/>
          </a:p>
        </p:txBody>
      </p:sp>
      <p:sp>
        <p:nvSpPr>
          <p:cNvPr id="174" name="Google Shape;174;p7"/>
          <p:cNvSpPr txBox="1"/>
          <p:nvPr>
            <p:ph idx="4" type="body"/>
          </p:nvPr>
        </p:nvSpPr>
        <p:spPr>
          <a:xfrm>
            <a:off x="6121942" y="3932591"/>
            <a:ext cx="4903200" cy="2245800"/>
          </a:xfrm>
          <a:prstGeom prst="rect">
            <a:avLst/>
          </a:prstGeom>
        </p:spPr>
        <p:txBody>
          <a:bodyPr anchorCtr="0" anchor="t" bIns="45700" lIns="91425" spcFirstLastPara="1" rIns="91425" wrap="square" tIns="45700">
            <a:noAutofit/>
          </a:bodyPr>
          <a:lstStyle/>
          <a:p>
            <a:pPr indent="0" lvl="0" marL="0" rtl="0" algn="r">
              <a:spcBef>
                <a:spcPts val="1000"/>
              </a:spcBef>
              <a:spcAft>
                <a:spcPts val="0"/>
              </a:spcAft>
              <a:buNone/>
            </a:pPr>
            <a:r>
              <a:t/>
            </a:r>
            <a:endParaRPr/>
          </a:p>
        </p:txBody>
      </p:sp>
      <p:sp>
        <p:nvSpPr>
          <p:cNvPr id="175" name="Google Shape;175;p7"/>
          <p:cNvSpPr/>
          <p:nvPr/>
        </p:nvSpPr>
        <p:spPr>
          <a:xfrm>
            <a:off x="4698800" y="3255650"/>
            <a:ext cx="2481356" cy="835870"/>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s-ES" sz="3000">
                <a:solidFill>
                  <a:schemeClr val="lt1"/>
                </a:solidFill>
                <a:latin typeface="Happy Monkey"/>
                <a:ea typeface="Happy Monkey"/>
                <a:cs typeface="Happy Monkey"/>
                <a:sym typeface="Happy Monkey"/>
              </a:rPr>
              <a:t>WORD</a:t>
            </a:r>
            <a:endParaRPr b="1" i="0" sz="3000" u="none" cap="none" strike="noStrike">
              <a:solidFill>
                <a:schemeClr val="lt1"/>
              </a:solidFill>
              <a:latin typeface="Happy Monkey"/>
              <a:ea typeface="Happy Monkey"/>
              <a:cs typeface="Happy Monkey"/>
              <a:sym typeface="Happy Monkey"/>
            </a:endParaRPr>
          </a:p>
        </p:txBody>
      </p:sp>
      <p:sp>
        <p:nvSpPr>
          <p:cNvPr id="176" name="Google Shape;176;p7"/>
          <p:cNvSpPr/>
          <p:nvPr/>
        </p:nvSpPr>
        <p:spPr>
          <a:xfrm>
            <a:off x="4964550" y="7305350"/>
            <a:ext cx="2481356" cy="835870"/>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s-ES" sz="3000">
                <a:solidFill>
                  <a:schemeClr val="lt1"/>
                </a:solidFill>
                <a:latin typeface="Happy Monkey"/>
                <a:ea typeface="Happy Monkey"/>
                <a:cs typeface="Happy Monkey"/>
                <a:sym typeface="Happy Monkey"/>
              </a:rPr>
              <a:t>WORD c</a:t>
            </a:r>
            <a:endParaRPr b="1" sz="3000">
              <a:solidFill>
                <a:schemeClr val="lt1"/>
              </a:solidFill>
              <a:latin typeface="Happy Monkey"/>
              <a:ea typeface="Happy Monkey"/>
              <a:cs typeface="Happy Monkey"/>
              <a:sym typeface="Happy Monkey"/>
            </a:endParaRPr>
          </a:p>
        </p:txBody>
      </p:sp>
      <p:sp>
        <p:nvSpPr>
          <p:cNvPr id="177" name="Google Shape;177;p7"/>
          <p:cNvSpPr/>
          <p:nvPr/>
        </p:nvSpPr>
        <p:spPr>
          <a:xfrm>
            <a:off x="2444175" y="7305350"/>
            <a:ext cx="2481356" cy="835870"/>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s-ES" sz="3000">
                <a:solidFill>
                  <a:schemeClr val="lt1"/>
                </a:solidFill>
                <a:latin typeface="Happy Monkey"/>
                <a:ea typeface="Happy Monkey"/>
                <a:cs typeface="Happy Monkey"/>
                <a:sym typeface="Happy Monkey"/>
              </a:rPr>
              <a:t>WORD b</a:t>
            </a:r>
            <a:endParaRPr b="1" i="0" sz="3000" u="none" cap="none" strike="noStrike">
              <a:solidFill>
                <a:schemeClr val="lt1"/>
              </a:solidFill>
              <a:latin typeface="Happy Monkey"/>
              <a:ea typeface="Happy Monkey"/>
              <a:cs typeface="Happy Monkey"/>
              <a:sym typeface="Happy Monkey"/>
            </a:endParaRPr>
          </a:p>
        </p:txBody>
      </p:sp>
      <p:sp>
        <p:nvSpPr>
          <p:cNvPr id="178" name="Google Shape;178;p7"/>
          <p:cNvSpPr/>
          <p:nvPr/>
        </p:nvSpPr>
        <p:spPr>
          <a:xfrm>
            <a:off x="0" y="7305350"/>
            <a:ext cx="2481356" cy="835870"/>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s-ES" sz="3000">
                <a:solidFill>
                  <a:schemeClr val="lt1"/>
                </a:solidFill>
                <a:latin typeface="Happy Monkey"/>
                <a:ea typeface="Happy Monkey"/>
                <a:cs typeface="Happy Monkey"/>
                <a:sym typeface="Happy Monkey"/>
              </a:rPr>
              <a:t>WORD a</a:t>
            </a:r>
            <a:endParaRPr b="1" i="0" sz="3000" u="none" cap="none" strike="noStrike">
              <a:solidFill>
                <a:schemeClr val="lt1"/>
              </a:solidFill>
              <a:latin typeface="Happy Monkey"/>
              <a:ea typeface="Happy Monkey"/>
              <a:cs typeface="Happy Monkey"/>
              <a:sym typeface="Happy Monkey"/>
            </a:endParaRPr>
          </a:p>
        </p:txBody>
      </p:sp>
      <p:sp>
        <p:nvSpPr>
          <p:cNvPr id="179" name="Google Shape;179;p7"/>
          <p:cNvSpPr/>
          <p:nvPr/>
        </p:nvSpPr>
        <p:spPr>
          <a:xfrm>
            <a:off x="9890075" y="7305350"/>
            <a:ext cx="2481356" cy="835870"/>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s-ES" sz="3000">
                <a:solidFill>
                  <a:schemeClr val="lt1"/>
                </a:solidFill>
                <a:latin typeface="Happy Monkey"/>
                <a:ea typeface="Happy Monkey"/>
                <a:cs typeface="Happy Monkey"/>
                <a:sym typeface="Happy Monkey"/>
              </a:rPr>
              <a:t>WORD f</a:t>
            </a:r>
            <a:endParaRPr b="1" i="0" sz="3000" u="none" cap="none" strike="noStrike">
              <a:solidFill>
                <a:schemeClr val="lt1"/>
              </a:solidFill>
              <a:latin typeface="Happy Monkey"/>
              <a:ea typeface="Happy Monkey"/>
              <a:cs typeface="Happy Monkey"/>
              <a:sym typeface="Happy Monkey"/>
            </a:endParaRPr>
          </a:p>
        </p:txBody>
      </p:sp>
      <p:sp>
        <p:nvSpPr>
          <p:cNvPr id="180" name="Google Shape;180;p7"/>
          <p:cNvSpPr/>
          <p:nvPr/>
        </p:nvSpPr>
        <p:spPr>
          <a:xfrm>
            <a:off x="7445900" y="7305350"/>
            <a:ext cx="2481356" cy="835870"/>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s-ES" sz="3000">
                <a:solidFill>
                  <a:schemeClr val="lt1"/>
                </a:solidFill>
                <a:latin typeface="Happy Monkey"/>
                <a:ea typeface="Happy Monkey"/>
                <a:cs typeface="Happy Monkey"/>
                <a:sym typeface="Happy Monkey"/>
              </a:rPr>
              <a:t>WORD d</a:t>
            </a:r>
            <a:endParaRPr b="1" i="0" sz="3000" u="none" cap="none" strike="noStrike">
              <a:solidFill>
                <a:schemeClr val="lt1"/>
              </a:solidFill>
              <a:latin typeface="Happy Monkey"/>
              <a:ea typeface="Happy Monkey"/>
              <a:cs typeface="Happy Monkey"/>
              <a:sym typeface="Happy Monkey"/>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8"/>
          <p:cNvSpPr txBox="1"/>
          <p:nvPr/>
        </p:nvSpPr>
        <p:spPr>
          <a:xfrm>
            <a:off x="1524000" y="2068713"/>
            <a:ext cx="9144000" cy="2387700"/>
          </a:xfrm>
          <a:prstGeom prst="rect">
            <a:avLst/>
          </a:prstGeom>
          <a:noFill/>
          <a:ln>
            <a:noFill/>
          </a:ln>
          <a:effectLst>
            <a:outerShdw blurRad="57150" rotWithShape="0" algn="bl" dir="1200000" dist="209550">
              <a:srgbClr val="000000">
                <a:alpha val="94000"/>
              </a:srgbClr>
            </a:outerShdw>
          </a:effectLst>
        </p:spPr>
        <p:txBody>
          <a:bodyPr anchorCtr="0" anchor="ctr" bIns="45700" lIns="91425" spcFirstLastPara="1" rIns="91425" wrap="square" tIns="45700">
            <a:noAutofit/>
          </a:bodyPr>
          <a:lstStyle/>
          <a:p>
            <a:pPr indent="0" lvl="0" marL="0" rtl="0" algn="ctr">
              <a:lnSpc>
                <a:spcPct val="90000"/>
              </a:lnSpc>
              <a:spcBef>
                <a:spcPts val="0"/>
              </a:spcBef>
              <a:spcAft>
                <a:spcPts val="0"/>
              </a:spcAft>
              <a:buNone/>
            </a:pPr>
            <a:r>
              <a:rPr lang="es-ES" sz="9600">
                <a:solidFill>
                  <a:srgbClr val="FFFFFF"/>
                </a:solidFill>
                <a:latin typeface="Bangers"/>
                <a:ea typeface="Bangers"/>
                <a:cs typeface="Bangers"/>
                <a:sym typeface="Bangers"/>
              </a:rPr>
              <a:t>CAN YOU GUESS THE WORD?</a:t>
            </a:r>
            <a:endParaRPr sz="9600">
              <a:solidFill>
                <a:srgbClr val="FFFFFF"/>
              </a:solidFill>
              <a:latin typeface="Bangers"/>
              <a:ea typeface="Bangers"/>
              <a:cs typeface="Bangers"/>
              <a:sym typeface="Bangers"/>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9"/>
          <p:cNvSpPr txBox="1"/>
          <p:nvPr>
            <p:ph idx="1" type="body"/>
          </p:nvPr>
        </p:nvSpPr>
        <p:spPr>
          <a:xfrm>
            <a:off x="1494125" y="1673225"/>
            <a:ext cx="9592200" cy="4351200"/>
          </a:xfrm>
          <a:prstGeom prst="rect">
            <a:avLst/>
          </a:prstGeom>
        </p:spPr>
        <p:txBody>
          <a:bodyPr anchorCtr="0" anchor="t" bIns="45700" lIns="91425" spcFirstLastPara="1" rIns="91425" wrap="square" tIns="45700">
            <a:noAutofit/>
          </a:bodyPr>
          <a:lstStyle/>
          <a:p>
            <a:pPr indent="0" lvl="0" marL="0" rtl="0" algn="l">
              <a:lnSpc>
                <a:spcPct val="115000"/>
              </a:lnSpc>
              <a:spcBef>
                <a:spcPts val="1200"/>
              </a:spcBef>
              <a:spcAft>
                <a:spcPts val="0"/>
              </a:spcAft>
              <a:buClr>
                <a:schemeClr val="dk1"/>
              </a:buClr>
              <a:buSzPts val="1100"/>
              <a:buFont typeface="Arial"/>
              <a:buNone/>
            </a:pPr>
            <a:r>
              <a:rPr lang="es-ES" sz="2200"/>
              <a:t>The following slide has a hidden word behind the bricks. You can ask your students to try to guess the word by “tearing the wall down piece by piece” - It has 5 pieces.</a:t>
            </a:r>
            <a:endParaRPr sz="2200"/>
          </a:p>
          <a:p>
            <a:pPr indent="0" lvl="0" marL="0" rtl="0" algn="l">
              <a:lnSpc>
                <a:spcPct val="115000"/>
              </a:lnSpc>
              <a:spcBef>
                <a:spcPts val="1200"/>
              </a:spcBef>
              <a:spcAft>
                <a:spcPts val="0"/>
              </a:spcAft>
              <a:buClr>
                <a:schemeClr val="dk1"/>
              </a:buClr>
              <a:buSzPts val="1100"/>
              <a:buFont typeface="Arial"/>
              <a:buNone/>
            </a:pPr>
            <a:r>
              <a:rPr lang="es-ES" sz="2200"/>
              <a:t>You can start by selecting and dragging out of the slide the “By its definition” set of bricks, it will unveil the definition of the word, then you can do the same with the remaining set of bricks. Leaving the “Don’t peek” set of bricks for last.</a:t>
            </a:r>
            <a:endParaRPr sz="2200"/>
          </a:p>
          <a:p>
            <a:pPr indent="0" lvl="0" marL="0" rtl="0" algn="l">
              <a:lnSpc>
                <a:spcPct val="115000"/>
              </a:lnSpc>
              <a:spcBef>
                <a:spcPts val="1200"/>
              </a:spcBef>
              <a:spcAft>
                <a:spcPts val="0"/>
              </a:spcAft>
              <a:buClr>
                <a:schemeClr val="dk1"/>
              </a:buClr>
              <a:buSzPts val="1100"/>
              <a:buFont typeface="Arial"/>
              <a:buNone/>
            </a:pPr>
            <a:r>
              <a:rPr lang="es-ES" sz="2200"/>
              <a:t>To create your own, simply go Slide &gt; Edit Master, duplicate that slide as many times you need and write the clues and the word to be guessed.</a:t>
            </a:r>
            <a:endParaRPr sz="2200"/>
          </a:p>
          <a:p>
            <a:pPr indent="0" lvl="0" marL="0" rtl="0" algn="l">
              <a:spcBef>
                <a:spcPts val="1200"/>
              </a:spcBef>
              <a:spcAft>
                <a:spcPts val="0"/>
              </a:spcAft>
              <a:buNone/>
            </a:pPr>
            <a:r>
              <a:t/>
            </a:r>
            <a:endParaRPr sz="2200"/>
          </a:p>
        </p:txBody>
      </p:sp>
      <p:sp>
        <p:nvSpPr>
          <p:cNvPr id="191" name="Google Shape;191;p9"/>
          <p:cNvSpPr txBox="1"/>
          <p:nvPr>
            <p:ph type="title"/>
          </p:nvPr>
        </p:nvSpPr>
        <p:spPr>
          <a:xfrm>
            <a:off x="838200" y="669925"/>
            <a:ext cx="10515600" cy="959700"/>
          </a:xfrm>
          <a:prstGeom prst="rect">
            <a:avLst/>
          </a:prstGeom>
        </p:spPr>
        <p:txBody>
          <a:bodyPr anchorCtr="0" anchor="ctr" bIns="45700" lIns="91425" spcFirstLastPara="1" rIns="91425" wrap="square" tIns="45700">
            <a:noAutofit/>
          </a:bodyPr>
          <a:lstStyle/>
          <a:p>
            <a:pPr indent="0" lvl="0" marL="0" rtl="0" algn="ctr">
              <a:spcBef>
                <a:spcPts val="0"/>
              </a:spcBef>
              <a:spcAft>
                <a:spcPts val="0"/>
              </a:spcAft>
              <a:buNone/>
            </a:pPr>
            <a:r>
              <a:rPr lang="es-ES"/>
              <a:t>Can you guess the word?</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grpSp>
        <p:nvGrpSpPr>
          <p:cNvPr id="196" name="Google Shape;196;p10"/>
          <p:cNvGrpSpPr/>
          <p:nvPr/>
        </p:nvGrpSpPr>
        <p:grpSpPr>
          <a:xfrm>
            <a:off x="4367458" y="0"/>
            <a:ext cx="7868664" cy="3507949"/>
            <a:chOff x="4367458" y="0"/>
            <a:chExt cx="7868664" cy="3507949"/>
          </a:xfrm>
        </p:grpSpPr>
        <p:pic>
          <p:nvPicPr>
            <p:cNvPr id="197" name="Google Shape;197;p10"/>
            <p:cNvPicPr preferRelativeResize="0"/>
            <p:nvPr/>
          </p:nvPicPr>
          <p:blipFill>
            <a:blip r:embed="rId3">
              <a:alphaModFix/>
            </a:blip>
            <a:stretch>
              <a:fillRect/>
            </a:stretch>
          </p:blipFill>
          <p:spPr>
            <a:xfrm>
              <a:off x="4367458" y="0"/>
              <a:ext cx="7824542" cy="3507949"/>
            </a:xfrm>
            <a:prstGeom prst="rect">
              <a:avLst/>
            </a:prstGeom>
            <a:noFill/>
            <a:ln>
              <a:noFill/>
            </a:ln>
          </p:spPr>
        </p:pic>
        <p:sp>
          <p:nvSpPr>
            <p:cNvPr id="198" name="Google Shape;198;p10"/>
            <p:cNvSpPr txBox="1"/>
            <p:nvPr/>
          </p:nvSpPr>
          <p:spPr>
            <a:xfrm>
              <a:off x="7734622" y="1046300"/>
              <a:ext cx="4501500" cy="1440000"/>
            </a:xfrm>
            <a:prstGeom prst="rect">
              <a:avLst/>
            </a:prstGeom>
            <a:solidFill>
              <a:srgbClr val="D0C4B7"/>
            </a:solidFill>
            <a:ln cap="flat" cmpd="sng" w="76200">
              <a:solidFill>
                <a:srgbClr val="BF5C46"/>
              </a:solidFill>
              <a:prstDash val="solid"/>
              <a:round/>
              <a:headEnd len="sm" w="sm" type="none"/>
              <a:tailEnd len="sm" w="sm" type="none"/>
            </a:ln>
            <a:effectLst>
              <a:outerShdw blurRad="57150" rotWithShape="0" algn="bl" dir="4800000" dist="38100">
                <a:srgbClr val="000000"/>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b="1" lang="es-ES" sz="3600">
                  <a:solidFill>
                    <a:schemeClr val="lt1"/>
                  </a:solidFill>
                  <a:latin typeface="Happy Monkey"/>
                  <a:ea typeface="Happy Monkey"/>
                  <a:cs typeface="Happy Monkey"/>
                  <a:sym typeface="Happy Monkey"/>
                </a:rPr>
                <a:t>BY ITS CHARACTERISTICS?</a:t>
              </a:r>
              <a:endParaRPr b="1" sz="3600">
                <a:solidFill>
                  <a:schemeClr val="lt1"/>
                </a:solidFill>
                <a:latin typeface="Happy Monkey"/>
                <a:ea typeface="Happy Monkey"/>
                <a:cs typeface="Happy Monkey"/>
                <a:sym typeface="Happy Monkey"/>
              </a:endParaRPr>
            </a:p>
          </p:txBody>
        </p:sp>
      </p:grpSp>
      <p:grpSp>
        <p:nvGrpSpPr>
          <p:cNvPr id="199" name="Google Shape;199;p10"/>
          <p:cNvGrpSpPr/>
          <p:nvPr/>
        </p:nvGrpSpPr>
        <p:grpSpPr>
          <a:xfrm>
            <a:off x="0" y="0"/>
            <a:ext cx="6657203" cy="3507949"/>
            <a:chOff x="0" y="0"/>
            <a:chExt cx="6657203" cy="3507949"/>
          </a:xfrm>
        </p:grpSpPr>
        <p:pic>
          <p:nvPicPr>
            <p:cNvPr id="200" name="Google Shape;200;p10"/>
            <p:cNvPicPr preferRelativeResize="0"/>
            <p:nvPr/>
          </p:nvPicPr>
          <p:blipFill>
            <a:blip r:embed="rId4">
              <a:alphaModFix/>
            </a:blip>
            <a:stretch>
              <a:fillRect/>
            </a:stretch>
          </p:blipFill>
          <p:spPr>
            <a:xfrm>
              <a:off x="0" y="0"/>
              <a:ext cx="6657203" cy="3507949"/>
            </a:xfrm>
            <a:prstGeom prst="rect">
              <a:avLst/>
            </a:prstGeom>
            <a:noFill/>
            <a:ln>
              <a:noFill/>
            </a:ln>
          </p:spPr>
        </p:pic>
        <p:sp>
          <p:nvSpPr>
            <p:cNvPr id="201" name="Google Shape;201;p10"/>
            <p:cNvSpPr txBox="1"/>
            <p:nvPr/>
          </p:nvSpPr>
          <p:spPr>
            <a:xfrm>
              <a:off x="68400" y="1091925"/>
              <a:ext cx="4500000" cy="1440000"/>
            </a:xfrm>
            <a:prstGeom prst="rect">
              <a:avLst/>
            </a:prstGeom>
            <a:solidFill>
              <a:srgbClr val="D0C4B7"/>
            </a:solidFill>
            <a:ln cap="flat" cmpd="sng" w="76200">
              <a:solidFill>
                <a:srgbClr val="BF5C46"/>
              </a:solidFill>
              <a:prstDash val="solid"/>
              <a:round/>
              <a:headEnd len="sm" w="sm" type="none"/>
              <a:tailEnd len="sm" w="sm" type="none"/>
            </a:ln>
            <a:effectLst>
              <a:outerShdw blurRad="57150" rotWithShape="0" algn="bl" dir="4800000" dist="38100">
                <a:srgbClr val="000000"/>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b="1" lang="es-ES" sz="3600">
                  <a:solidFill>
                    <a:schemeClr val="lt1"/>
                  </a:solidFill>
                  <a:latin typeface="Happy Monkey"/>
                  <a:ea typeface="Happy Monkey"/>
                  <a:cs typeface="Happy Monkey"/>
                  <a:sym typeface="Happy Monkey"/>
                </a:rPr>
                <a:t>BY ITS DEFINITION?</a:t>
              </a:r>
              <a:endParaRPr b="1" sz="3600">
                <a:solidFill>
                  <a:schemeClr val="lt1"/>
                </a:solidFill>
                <a:latin typeface="Happy Monkey"/>
                <a:ea typeface="Happy Monkey"/>
                <a:cs typeface="Happy Monkey"/>
                <a:sym typeface="Happy Monkey"/>
              </a:endParaRPr>
            </a:p>
          </p:txBody>
        </p:sp>
      </p:grpSp>
      <p:grpSp>
        <p:nvGrpSpPr>
          <p:cNvPr id="202" name="Google Shape;202;p10"/>
          <p:cNvGrpSpPr/>
          <p:nvPr/>
        </p:nvGrpSpPr>
        <p:grpSpPr>
          <a:xfrm>
            <a:off x="56400" y="3350050"/>
            <a:ext cx="6662125" cy="3507950"/>
            <a:chOff x="56400" y="3350050"/>
            <a:chExt cx="6662125" cy="3507950"/>
          </a:xfrm>
        </p:grpSpPr>
        <p:pic>
          <p:nvPicPr>
            <p:cNvPr id="203" name="Google Shape;203;p10"/>
            <p:cNvPicPr preferRelativeResize="0"/>
            <p:nvPr/>
          </p:nvPicPr>
          <p:blipFill>
            <a:blip r:embed="rId5">
              <a:alphaModFix/>
            </a:blip>
            <a:stretch>
              <a:fillRect/>
            </a:stretch>
          </p:blipFill>
          <p:spPr>
            <a:xfrm>
              <a:off x="56400" y="3350050"/>
              <a:ext cx="6662125" cy="3507950"/>
            </a:xfrm>
            <a:prstGeom prst="rect">
              <a:avLst/>
            </a:prstGeom>
            <a:noFill/>
            <a:ln>
              <a:noFill/>
            </a:ln>
          </p:spPr>
        </p:pic>
        <p:sp>
          <p:nvSpPr>
            <p:cNvPr id="204" name="Google Shape;204;p10"/>
            <p:cNvSpPr txBox="1"/>
            <p:nvPr/>
          </p:nvSpPr>
          <p:spPr>
            <a:xfrm>
              <a:off x="70850" y="4830925"/>
              <a:ext cx="4500000" cy="1440000"/>
            </a:xfrm>
            <a:prstGeom prst="rect">
              <a:avLst/>
            </a:prstGeom>
            <a:solidFill>
              <a:srgbClr val="D0C4B7"/>
            </a:solidFill>
            <a:ln cap="flat" cmpd="sng" w="76200">
              <a:solidFill>
                <a:srgbClr val="BF5C46"/>
              </a:solidFill>
              <a:prstDash val="solid"/>
              <a:round/>
              <a:headEnd len="sm" w="sm" type="none"/>
              <a:tailEnd len="sm" w="sm" type="none"/>
            </a:ln>
            <a:effectLst>
              <a:outerShdw blurRad="57150" rotWithShape="0" algn="bl" dir="4800000" dist="38100">
                <a:srgbClr val="000000"/>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b="1" lang="es-ES" sz="3600">
                  <a:solidFill>
                    <a:schemeClr val="lt1"/>
                  </a:solidFill>
                  <a:latin typeface="Happy Monkey"/>
                  <a:ea typeface="Happy Monkey"/>
                  <a:cs typeface="Happy Monkey"/>
                  <a:sym typeface="Happy Monkey"/>
                </a:rPr>
                <a:t>BY EXAMPLES?</a:t>
              </a:r>
              <a:endParaRPr b="1" sz="3600">
                <a:solidFill>
                  <a:schemeClr val="lt1"/>
                </a:solidFill>
                <a:latin typeface="Happy Monkey"/>
                <a:ea typeface="Happy Monkey"/>
                <a:cs typeface="Happy Monkey"/>
                <a:sym typeface="Happy Monkey"/>
              </a:endParaRPr>
            </a:p>
          </p:txBody>
        </p:sp>
      </p:grpSp>
      <p:grpSp>
        <p:nvGrpSpPr>
          <p:cNvPr id="205" name="Google Shape;205;p10"/>
          <p:cNvGrpSpPr/>
          <p:nvPr/>
        </p:nvGrpSpPr>
        <p:grpSpPr>
          <a:xfrm>
            <a:off x="5715769" y="3350050"/>
            <a:ext cx="6571478" cy="3507950"/>
            <a:chOff x="5715769" y="3350050"/>
            <a:chExt cx="6571478" cy="3507950"/>
          </a:xfrm>
        </p:grpSpPr>
        <p:pic>
          <p:nvPicPr>
            <p:cNvPr id="206" name="Google Shape;206;p10"/>
            <p:cNvPicPr preferRelativeResize="0"/>
            <p:nvPr/>
          </p:nvPicPr>
          <p:blipFill>
            <a:blip r:embed="rId6">
              <a:alphaModFix/>
            </a:blip>
            <a:stretch>
              <a:fillRect/>
            </a:stretch>
          </p:blipFill>
          <p:spPr>
            <a:xfrm>
              <a:off x="5715769" y="3350050"/>
              <a:ext cx="6476231" cy="3507950"/>
            </a:xfrm>
            <a:prstGeom prst="rect">
              <a:avLst/>
            </a:prstGeom>
            <a:noFill/>
            <a:ln>
              <a:noFill/>
            </a:ln>
          </p:spPr>
        </p:pic>
        <p:sp>
          <p:nvSpPr>
            <p:cNvPr id="207" name="Google Shape;207;p10"/>
            <p:cNvSpPr txBox="1"/>
            <p:nvPr/>
          </p:nvSpPr>
          <p:spPr>
            <a:xfrm>
              <a:off x="7787247" y="4805125"/>
              <a:ext cx="4500000" cy="1440000"/>
            </a:xfrm>
            <a:prstGeom prst="rect">
              <a:avLst/>
            </a:prstGeom>
            <a:solidFill>
              <a:srgbClr val="D0C4B7"/>
            </a:solidFill>
            <a:ln cap="flat" cmpd="sng" w="76200">
              <a:solidFill>
                <a:srgbClr val="BF5C46"/>
              </a:solidFill>
              <a:prstDash val="solid"/>
              <a:round/>
              <a:headEnd len="sm" w="sm" type="none"/>
              <a:tailEnd len="sm" w="sm" type="none"/>
            </a:ln>
            <a:effectLst>
              <a:outerShdw blurRad="57150" rotWithShape="0" algn="bl" dir="4800000" dist="38100">
                <a:srgbClr val="000000"/>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b="1" lang="es-ES" sz="3600">
                  <a:solidFill>
                    <a:schemeClr val="lt1"/>
                  </a:solidFill>
                  <a:latin typeface="Happy Monkey"/>
                  <a:ea typeface="Happy Monkey"/>
                  <a:cs typeface="Happy Monkey"/>
                  <a:sym typeface="Happy Monkey"/>
                </a:rPr>
                <a:t>BY NON-EXAMPLES?</a:t>
              </a:r>
              <a:endParaRPr b="1" sz="3600">
                <a:solidFill>
                  <a:schemeClr val="lt1"/>
                </a:solidFill>
                <a:latin typeface="Happy Monkey"/>
                <a:ea typeface="Happy Monkey"/>
                <a:cs typeface="Happy Monkey"/>
                <a:sym typeface="Happy Monkey"/>
              </a:endParaRPr>
            </a:p>
          </p:txBody>
        </p:sp>
      </p:grpSp>
      <p:grpSp>
        <p:nvGrpSpPr>
          <p:cNvPr id="208" name="Google Shape;208;p10"/>
          <p:cNvGrpSpPr/>
          <p:nvPr/>
        </p:nvGrpSpPr>
        <p:grpSpPr>
          <a:xfrm>
            <a:off x="3674597" y="2786580"/>
            <a:ext cx="4501500" cy="1700445"/>
            <a:chOff x="3735272" y="2683530"/>
            <a:chExt cx="4501500" cy="1700445"/>
          </a:xfrm>
        </p:grpSpPr>
        <p:sp>
          <p:nvSpPr>
            <p:cNvPr id="209" name="Google Shape;209;p10"/>
            <p:cNvSpPr/>
            <p:nvPr/>
          </p:nvSpPr>
          <p:spPr>
            <a:xfrm>
              <a:off x="4481571" y="2683530"/>
              <a:ext cx="2165051" cy="679974"/>
            </a:xfrm>
            <a:custGeom>
              <a:rect b="b" l="l" r="r" t="t"/>
              <a:pathLst>
                <a:path extrusionOk="0" fill="none" h="663389" w="2181412">
                  <a:moveTo>
                    <a:pt x="0" y="0"/>
                  </a:moveTo>
                  <a:cubicBezTo>
                    <a:pt x="232111" y="-29394"/>
                    <a:pt x="327465" y="58390"/>
                    <a:pt x="523539" y="0"/>
                  </a:cubicBezTo>
                  <a:cubicBezTo>
                    <a:pt x="719613" y="-58390"/>
                    <a:pt x="928130" y="23712"/>
                    <a:pt x="1068892" y="0"/>
                  </a:cubicBezTo>
                  <a:cubicBezTo>
                    <a:pt x="1209654" y="-23712"/>
                    <a:pt x="1478448" y="6227"/>
                    <a:pt x="1636059" y="0"/>
                  </a:cubicBezTo>
                  <a:cubicBezTo>
                    <a:pt x="1793670" y="-6227"/>
                    <a:pt x="1969537" y="50709"/>
                    <a:pt x="2181412" y="0"/>
                  </a:cubicBezTo>
                  <a:cubicBezTo>
                    <a:pt x="2197555" y="157189"/>
                    <a:pt x="2172563" y="260576"/>
                    <a:pt x="2181412" y="338328"/>
                  </a:cubicBezTo>
                  <a:cubicBezTo>
                    <a:pt x="2190261" y="416080"/>
                    <a:pt x="2170227" y="549269"/>
                    <a:pt x="2181412" y="663389"/>
                  </a:cubicBezTo>
                  <a:cubicBezTo>
                    <a:pt x="2053680" y="690267"/>
                    <a:pt x="1874824" y="653358"/>
                    <a:pt x="1592431" y="663389"/>
                  </a:cubicBezTo>
                  <a:cubicBezTo>
                    <a:pt x="1310038" y="673420"/>
                    <a:pt x="1280022" y="601686"/>
                    <a:pt x="1003450" y="663389"/>
                  </a:cubicBezTo>
                  <a:cubicBezTo>
                    <a:pt x="726878" y="725092"/>
                    <a:pt x="442740" y="577849"/>
                    <a:pt x="0" y="663389"/>
                  </a:cubicBezTo>
                  <a:cubicBezTo>
                    <a:pt x="-10711" y="555595"/>
                    <a:pt x="27143" y="443660"/>
                    <a:pt x="0" y="338328"/>
                  </a:cubicBezTo>
                  <a:cubicBezTo>
                    <a:pt x="-27143" y="232996"/>
                    <a:pt x="6929" y="92317"/>
                    <a:pt x="0" y="0"/>
                  </a:cubicBezTo>
                  <a:close/>
                </a:path>
                <a:path extrusionOk="0" h="663389" w="2181412">
                  <a:moveTo>
                    <a:pt x="0" y="0"/>
                  </a:moveTo>
                  <a:cubicBezTo>
                    <a:pt x="147264" y="-23780"/>
                    <a:pt x="390783" y="28666"/>
                    <a:pt x="523539" y="0"/>
                  </a:cubicBezTo>
                  <a:cubicBezTo>
                    <a:pt x="656295" y="-28666"/>
                    <a:pt x="790400" y="50372"/>
                    <a:pt x="1003450" y="0"/>
                  </a:cubicBezTo>
                  <a:cubicBezTo>
                    <a:pt x="1216500" y="-50372"/>
                    <a:pt x="1301957" y="26819"/>
                    <a:pt x="1592431" y="0"/>
                  </a:cubicBezTo>
                  <a:cubicBezTo>
                    <a:pt x="1882905" y="-26819"/>
                    <a:pt x="1920610" y="17477"/>
                    <a:pt x="2181412" y="0"/>
                  </a:cubicBezTo>
                  <a:cubicBezTo>
                    <a:pt x="2199754" y="122903"/>
                    <a:pt x="2165624" y="178469"/>
                    <a:pt x="2181412" y="325061"/>
                  </a:cubicBezTo>
                  <a:cubicBezTo>
                    <a:pt x="2197200" y="471653"/>
                    <a:pt x="2160399" y="530263"/>
                    <a:pt x="2181412" y="663389"/>
                  </a:cubicBezTo>
                  <a:cubicBezTo>
                    <a:pt x="2008635" y="727316"/>
                    <a:pt x="1769271" y="643568"/>
                    <a:pt x="1636059" y="663389"/>
                  </a:cubicBezTo>
                  <a:cubicBezTo>
                    <a:pt x="1502847" y="683210"/>
                    <a:pt x="1246758" y="635129"/>
                    <a:pt x="1047078" y="663389"/>
                  </a:cubicBezTo>
                  <a:cubicBezTo>
                    <a:pt x="847398" y="691649"/>
                    <a:pt x="771621" y="622820"/>
                    <a:pt x="567167" y="663389"/>
                  </a:cubicBezTo>
                  <a:cubicBezTo>
                    <a:pt x="362713" y="703958"/>
                    <a:pt x="132053" y="659970"/>
                    <a:pt x="0" y="663389"/>
                  </a:cubicBezTo>
                  <a:cubicBezTo>
                    <a:pt x="-26059" y="536205"/>
                    <a:pt x="18090" y="469165"/>
                    <a:pt x="0" y="331695"/>
                  </a:cubicBezTo>
                  <a:cubicBezTo>
                    <a:pt x="-18090" y="194225"/>
                    <a:pt x="28610" y="89742"/>
                    <a:pt x="0" y="0"/>
                  </a:cubicBezTo>
                  <a:close/>
                </a:path>
              </a:pathLst>
            </a:cu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0%" l="100%" r="0%" t="100%"/>
              </a:path>
              <a:tileRect b="-100%" l="0%" r="-100%" t="0%"/>
            </a:gradFill>
            <a:ln cap="flat" cmpd="sng" w="66675">
              <a:solidFill>
                <a:srgbClr val="D0C4B7"/>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lang="es-ES" sz="2000">
                  <a:solidFill>
                    <a:schemeClr val="lt1"/>
                  </a:solidFill>
                  <a:latin typeface="Happy Monkey"/>
                  <a:ea typeface="Happy Monkey"/>
                  <a:cs typeface="Happy Monkey"/>
                  <a:sym typeface="Happy Monkey"/>
                </a:rPr>
                <a:t>HIDDEN WORD!</a:t>
              </a:r>
              <a:endParaRPr b="1" i="0" sz="2000" u="none" cap="none" strike="noStrike">
                <a:solidFill>
                  <a:schemeClr val="lt1"/>
                </a:solidFill>
                <a:latin typeface="Happy Monkey"/>
                <a:ea typeface="Happy Monkey"/>
                <a:cs typeface="Happy Monkey"/>
                <a:sym typeface="Happy Monkey"/>
              </a:endParaRPr>
            </a:p>
          </p:txBody>
        </p:sp>
        <p:sp>
          <p:nvSpPr>
            <p:cNvPr id="210" name="Google Shape;210;p10"/>
            <p:cNvSpPr txBox="1"/>
            <p:nvPr/>
          </p:nvSpPr>
          <p:spPr>
            <a:xfrm>
              <a:off x="3735272" y="2943975"/>
              <a:ext cx="4501500" cy="1440000"/>
            </a:xfrm>
            <a:prstGeom prst="rect">
              <a:avLst/>
            </a:prstGeom>
            <a:gradFill>
              <a:gsLst>
                <a:gs pos="0">
                  <a:srgbClr val="BF5C46"/>
                </a:gs>
                <a:gs pos="18240">
                  <a:srgbClr val="B15539"/>
                </a:gs>
                <a:gs pos="34290">
                  <a:srgbClr val="A54E2D"/>
                </a:gs>
                <a:gs pos="62010">
                  <a:srgbClr val="904318"/>
                </a:gs>
                <a:gs pos="78000">
                  <a:srgbClr val="833C0B"/>
                </a:gs>
                <a:gs pos="92340">
                  <a:srgbClr val="833C0B"/>
                </a:gs>
                <a:gs pos="100000">
                  <a:srgbClr val="833C0B"/>
                </a:gs>
              </a:gsLst>
              <a:path path="circle">
                <a:fillToRect b="50%" l="50%" r="50%" t="50%"/>
              </a:path>
              <a:tileRect/>
            </a:gradFill>
            <a:ln cap="flat" cmpd="sng" w="66675">
              <a:solidFill>
                <a:srgbClr val="D0C4B7"/>
              </a:solidFill>
              <a:prstDash val="solid"/>
              <a:miter lim="8000"/>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s-ES" sz="3600">
                  <a:solidFill>
                    <a:schemeClr val="lt1"/>
                  </a:solidFill>
                  <a:latin typeface="Happy Monkey"/>
                  <a:ea typeface="Happy Monkey"/>
                  <a:cs typeface="Happy Monkey"/>
                  <a:sym typeface="Happy Monkey"/>
                </a:rPr>
                <a:t>DON’T PEEK!</a:t>
              </a:r>
              <a:endParaRPr b="1" sz="3600">
                <a:solidFill>
                  <a:schemeClr val="lt1"/>
                </a:solidFill>
                <a:latin typeface="Happy Monkey"/>
                <a:ea typeface="Happy Monkey"/>
                <a:cs typeface="Happy Monkey"/>
                <a:sym typeface="Happy Monkey"/>
              </a:endParaRPr>
            </a:p>
          </p:txBody>
        </p:sp>
      </p:gr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Bricks &amp; Words for Karim_SlidesMania">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