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4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2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44FE7-14A1-1C71-6A58-3768275B9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9F712DAB-D325-14F7-612B-D2E59CEFBB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F712DAB-D325-14F7-612B-D2E59CEFBB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43FF47-0699-8E53-449B-D620F2F8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6327D0-4C88-1958-A0AA-4EF407195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Tree infographic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48F6655-E018-DFAE-8598-567508980429}"/>
              </a:ext>
            </a:extLst>
          </p:cNvPr>
          <p:cNvSpPr/>
          <p:nvPr/>
        </p:nvSpPr>
        <p:spPr>
          <a:xfrm>
            <a:off x="4392118" y="3902792"/>
            <a:ext cx="3394309" cy="2955206"/>
          </a:xfrm>
          <a:custGeom>
            <a:avLst/>
            <a:gdLst>
              <a:gd name="connsiteX0" fmla="*/ 1093132 w 3394309"/>
              <a:gd name="connsiteY0" fmla="*/ 0 h 2955206"/>
              <a:gd name="connsiteX1" fmla="*/ 1290547 w 3394309"/>
              <a:gd name="connsiteY1" fmla="*/ 0 h 2955206"/>
              <a:gd name="connsiteX2" fmla="*/ 1384627 w 3394309"/>
              <a:gd name="connsiteY2" fmla="*/ 640499 h 2955206"/>
              <a:gd name="connsiteX3" fmla="*/ 1441692 w 3394309"/>
              <a:gd name="connsiteY3" fmla="*/ 877039 h 2955206"/>
              <a:gd name="connsiteX4" fmla="*/ 1512638 w 3394309"/>
              <a:gd name="connsiteY4" fmla="*/ 1021420 h 2955206"/>
              <a:gd name="connsiteX5" fmla="*/ 1702341 w 3394309"/>
              <a:gd name="connsiteY5" fmla="*/ 1087466 h 2955206"/>
              <a:gd name="connsiteX6" fmla="*/ 1787168 w 3394309"/>
              <a:gd name="connsiteY6" fmla="*/ 981485 h 2955206"/>
              <a:gd name="connsiteX7" fmla="*/ 1845775 w 3394309"/>
              <a:gd name="connsiteY7" fmla="*/ 230395 h 2955206"/>
              <a:gd name="connsiteX8" fmla="*/ 2033936 w 3394309"/>
              <a:gd name="connsiteY8" fmla="*/ 224251 h 2955206"/>
              <a:gd name="connsiteX9" fmla="*/ 2044732 w 3394309"/>
              <a:gd name="connsiteY9" fmla="*/ 471543 h 2955206"/>
              <a:gd name="connsiteX10" fmla="*/ 2129559 w 3394309"/>
              <a:gd name="connsiteY10" fmla="*/ 526837 h 2955206"/>
              <a:gd name="connsiteX11" fmla="*/ 2152693 w 3394309"/>
              <a:gd name="connsiteY11" fmla="*/ 506870 h 2955206"/>
              <a:gd name="connsiteX12" fmla="*/ 2586080 w 3394309"/>
              <a:gd name="connsiteY12" fmla="*/ 67583 h 2955206"/>
              <a:gd name="connsiteX13" fmla="*/ 2752648 w 3394309"/>
              <a:gd name="connsiteY13" fmla="*/ 150525 h 2955206"/>
              <a:gd name="connsiteX14" fmla="*/ 2225181 w 3394309"/>
              <a:gd name="connsiteY14" fmla="*/ 692722 h 2955206"/>
              <a:gd name="connsiteX15" fmla="*/ 2128016 w 3394309"/>
              <a:gd name="connsiteY15" fmla="*/ 893934 h 2955206"/>
              <a:gd name="connsiteX16" fmla="*/ 2128016 w 3394309"/>
              <a:gd name="connsiteY16" fmla="*/ 972269 h 2955206"/>
              <a:gd name="connsiteX17" fmla="*/ 2128016 w 3394309"/>
              <a:gd name="connsiteY17" fmla="*/ 1001452 h 2955206"/>
              <a:gd name="connsiteX18" fmla="*/ 2222097 w 3394309"/>
              <a:gd name="connsiteY18" fmla="*/ 1133546 h 2955206"/>
              <a:gd name="connsiteX19" fmla="*/ 2277620 w 3394309"/>
              <a:gd name="connsiteY19" fmla="*/ 1115114 h 2955206"/>
              <a:gd name="connsiteX20" fmla="*/ 3255438 w 3394309"/>
              <a:gd name="connsiteY20" fmla="*/ 310266 h 2955206"/>
              <a:gd name="connsiteX21" fmla="*/ 3286284 w 3394309"/>
              <a:gd name="connsiteY21" fmla="*/ 279546 h 2955206"/>
              <a:gd name="connsiteX22" fmla="*/ 3394246 w 3394309"/>
              <a:gd name="connsiteY22" fmla="*/ 479222 h 2955206"/>
              <a:gd name="connsiteX23" fmla="*/ 2832848 w 3394309"/>
              <a:gd name="connsiteY23" fmla="*/ 981485 h 2955206"/>
              <a:gd name="connsiteX24" fmla="*/ 2539811 w 3394309"/>
              <a:gd name="connsiteY24" fmla="*/ 1262567 h 2955206"/>
              <a:gd name="connsiteX25" fmla="*/ 3144393 w 3394309"/>
              <a:gd name="connsiteY25" fmla="*/ 1136618 h 2955206"/>
              <a:gd name="connsiteX26" fmla="*/ 3132054 w 3394309"/>
              <a:gd name="connsiteY26" fmla="*/ 1287143 h 2955206"/>
              <a:gd name="connsiteX27" fmla="*/ 2663195 w 3394309"/>
              <a:gd name="connsiteY27" fmla="*/ 1442276 h 2955206"/>
              <a:gd name="connsiteX28" fmla="*/ 2337769 w 3394309"/>
              <a:gd name="connsiteY28" fmla="*/ 1878491 h 2955206"/>
              <a:gd name="connsiteX29" fmla="*/ 2337769 w 3394309"/>
              <a:gd name="connsiteY29" fmla="*/ 2073559 h 2955206"/>
              <a:gd name="connsiteX30" fmla="*/ 2683245 w 3394309"/>
              <a:gd name="connsiteY30" fmla="*/ 2755530 h 2955206"/>
              <a:gd name="connsiteX31" fmla="*/ 2953147 w 3394309"/>
              <a:gd name="connsiteY31" fmla="*/ 2955206 h 2955206"/>
              <a:gd name="connsiteX32" fmla="*/ 957410 w 3394309"/>
              <a:gd name="connsiteY32" fmla="*/ 2955206 h 2955206"/>
              <a:gd name="connsiteX33" fmla="*/ 1267412 w 3394309"/>
              <a:gd name="connsiteY33" fmla="*/ 2746314 h 2955206"/>
              <a:gd name="connsiteX34" fmla="*/ 1583584 w 3394309"/>
              <a:gd name="connsiteY34" fmla="*/ 2181077 h 2955206"/>
              <a:gd name="connsiteX35" fmla="*/ 1591296 w 3394309"/>
              <a:gd name="connsiteY35" fmla="*/ 1976793 h 2955206"/>
              <a:gd name="connsiteX36" fmla="*/ 1575632 w 3394309"/>
              <a:gd name="connsiteY36" fmla="*/ 1649872 h 2955206"/>
              <a:gd name="connsiteX37" fmla="*/ 1563002 w 3394309"/>
              <a:gd name="connsiteY37" fmla="*/ 1595619 h 2955206"/>
              <a:gd name="connsiteX38" fmla="*/ 779489 w 3394309"/>
              <a:gd name="connsiteY38" fmla="*/ 1538637 h 2955206"/>
              <a:gd name="connsiteX39" fmla="*/ 0 w 3394309"/>
              <a:gd name="connsiteY39" fmla="*/ 1553627 h 2955206"/>
              <a:gd name="connsiteX40" fmla="*/ 29980 w 3394309"/>
              <a:gd name="connsiteY40" fmla="*/ 1343764 h 2955206"/>
              <a:gd name="connsiteX41" fmla="*/ 554636 w 3394309"/>
              <a:gd name="connsiteY41" fmla="*/ 1373745 h 2955206"/>
              <a:gd name="connsiteX42" fmla="*/ 1034321 w 3394309"/>
              <a:gd name="connsiteY42" fmla="*/ 1358755 h 2955206"/>
              <a:gd name="connsiteX43" fmla="*/ 1496720 w 3394309"/>
              <a:gd name="connsiteY43" fmla="*/ 1403867 h 2955206"/>
              <a:gd name="connsiteX44" fmla="*/ 1445771 w 3394309"/>
              <a:gd name="connsiteY44" fmla="*/ 1323556 h 2955206"/>
              <a:gd name="connsiteX45" fmla="*/ 1213432 w 3394309"/>
              <a:gd name="connsiteY45" fmla="*/ 1167337 h 2955206"/>
              <a:gd name="connsiteX46" fmla="*/ 466958 w 3394309"/>
              <a:gd name="connsiteY46" fmla="*/ 884718 h 2955206"/>
              <a:gd name="connsiteX47" fmla="*/ 507058 w 3394309"/>
              <a:gd name="connsiteY47" fmla="*/ 686578 h 2955206"/>
              <a:gd name="connsiteX48" fmla="*/ 1225770 w 3394309"/>
              <a:gd name="connsiteY48" fmla="*/ 958445 h 2955206"/>
              <a:gd name="connsiteX49" fmla="*/ 1093132 w 3394309"/>
              <a:gd name="connsiteY49" fmla="*/ 0 h 295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394309" h="2955206">
                <a:moveTo>
                  <a:pt x="1093132" y="0"/>
                </a:moveTo>
                <a:cubicBezTo>
                  <a:pt x="1290547" y="0"/>
                  <a:pt x="1290547" y="0"/>
                  <a:pt x="1290547" y="0"/>
                </a:cubicBezTo>
                <a:cubicBezTo>
                  <a:pt x="1384627" y="640499"/>
                  <a:pt x="1384627" y="640499"/>
                  <a:pt x="1384627" y="640499"/>
                </a:cubicBezTo>
                <a:cubicBezTo>
                  <a:pt x="1396966" y="721906"/>
                  <a:pt x="1415473" y="800240"/>
                  <a:pt x="1441692" y="877039"/>
                </a:cubicBezTo>
                <a:cubicBezTo>
                  <a:pt x="1461742" y="933869"/>
                  <a:pt x="1486419" y="989164"/>
                  <a:pt x="1512638" y="1021420"/>
                </a:cubicBezTo>
                <a:cubicBezTo>
                  <a:pt x="1560450" y="1062891"/>
                  <a:pt x="1676122" y="1095146"/>
                  <a:pt x="1702341" y="1087466"/>
                </a:cubicBezTo>
                <a:cubicBezTo>
                  <a:pt x="1750153" y="1072107"/>
                  <a:pt x="1784083" y="1030636"/>
                  <a:pt x="1787168" y="981485"/>
                </a:cubicBezTo>
                <a:cubicBezTo>
                  <a:pt x="1845775" y="230395"/>
                  <a:pt x="1845775" y="230395"/>
                  <a:pt x="1845775" y="230395"/>
                </a:cubicBezTo>
                <a:cubicBezTo>
                  <a:pt x="2033936" y="224251"/>
                  <a:pt x="2033936" y="224251"/>
                  <a:pt x="2033936" y="224251"/>
                </a:cubicBezTo>
                <a:cubicBezTo>
                  <a:pt x="2033936" y="224251"/>
                  <a:pt x="2038563" y="382456"/>
                  <a:pt x="2044732" y="471543"/>
                </a:cubicBezTo>
                <a:cubicBezTo>
                  <a:pt x="2052444" y="557557"/>
                  <a:pt x="2075578" y="571381"/>
                  <a:pt x="2129559" y="526837"/>
                </a:cubicBezTo>
                <a:cubicBezTo>
                  <a:pt x="2129559" y="526837"/>
                  <a:pt x="2146524" y="513014"/>
                  <a:pt x="2152693" y="506870"/>
                </a:cubicBezTo>
                <a:cubicBezTo>
                  <a:pt x="2586080" y="67583"/>
                  <a:pt x="2586080" y="67583"/>
                  <a:pt x="2586080" y="67583"/>
                </a:cubicBezTo>
                <a:cubicBezTo>
                  <a:pt x="2752648" y="150525"/>
                  <a:pt x="2752648" y="150525"/>
                  <a:pt x="2752648" y="150525"/>
                </a:cubicBezTo>
                <a:cubicBezTo>
                  <a:pt x="2225181" y="692722"/>
                  <a:pt x="2225181" y="692722"/>
                  <a:pt x="2225181" y="692722"/>
                </a:cubicBezTo>
                <a:cubicBezTo>
                  <a:pt x="2171201" y="748017"/>
                  <a:pt x="2137270" y="818672"/>
                  <a:pt x="2128016" y="893934"/>
                </a:cubicBezTo>
                <a:cubicBezTo>
                  <a:pt x="2124932" y="920046"/>
                  <a:pt x="2128016" y="946157"/>
                  <a:pt x="2128016" y="972269"/>
                </a:cubicBezTo>
                <a:cubicBezTo>
                  <a:pt x="2128016" y="1001452"/>
                  <a:pt x="2128016" y="1001452"/>
                  <a:pt x="2128016" y="1001452"/>
                </a:cubicBezTo>
                <a:cubicBezTo>
                  <a:pt x="2129559" y="1113578"/>
                  <a:pt x="2180455" y="1136618"/>
                  <a:pt x="2222097" y="1133546"/>
                </a:cubicBezTo>
                <a:cubicBezTo>
                  <a:pt x="2242147" y="1133546"/>
                  <a:pt x="2262197" y="1125866"/>
                  <a:pt x="2277620" y="1115114"/>
                </a:cubicBezTo>
                <a:cubicBezTo>
                  <a:pt x="2623095" y="870895"/>
                  <a:pt x="2950063" y="602100"/>
                  <a:pt x="3255438" y="310266"/>
                </a:cubicBezTo>
                <a:cubicBezTo>
                  <a:pt x="3286284" y="279546"/>
                  <a:pt x="3286284" y="279546"/>
                  <a:pt x="3286284" y="279546"/>
                </a:cubicBezTo>
                <a:cubicBezTo>
                  <a:pt x="3286284" y="279546"/>
                  <a:pt x="3397330" y="470007"/>
                  <a:pt x="3394246" y="479222"/>
                </a:cubicBezTo>
                <a:cubicBezTo>
                  <a:pt x="3392703" y="485366"/>
                  <a:pt x="3042601" y="795632"/>
                  <a:pt x="2832848" y="981485"/>
                </a:cubicBezTo>
                <a:cubicBezTo>
                  <a:pt x="2731056" y="1070571"/>
                  <a:pt x="2633891" y="1164265"/>
                  <a:pt x="2539811" y="1262567"/>
                </a:cubicBezTo>
                <a:cubicBezTo>
                  <a:pt x="3144393" y="1136618"/>
                  <a:pt x="3144393" y="1136618"/>
                  <a:pt x="3144393" y="1136618"/>
                </a:cubicBezTo>
                <a:cubicBezTo>
                  <a:pt x="3132054" y="1287143"/>
                  <a:pt x="3132054" y="1287143"/>
                  <a:pt x="3132054" y="1287143"/>
                </a:cubicBezTo>
                <a:cubicBezTo>
                  <a:pt x="2663195" y="1442276"/>
                  <a:pt x="2663195" y="1442276"/>
                  <a:pt x="2663195" y="1442276"/>
                </a:cubicBezTo>
                <a:cubicBezTo>
                  <a:pt x="2459611" y="1502179"/>
                  <a:pt x="2336227" y="1666527"/>
                  <a:pt x="2337769" y="1878491"/>
                </a:cubicBezTo>
                <a:cubicBezTo>
                  <a:pt x="2337769" y="2073559"/>
                  <a:pt x="2337769" y="2073559"/>
                  <a:pt x="2337769" y="2073559"/>
                </a:cubicBezTo>
                <a:cubicBezTo>
                  <a:pt x="2339312" y="2342354"/>
                  <a:pt x="2467323" y="2594253"/>
                  <a:pt x="2683245" y="2755530"/>
                </a:cubicBezTo>
                <a:cubicBezTo>
                  <a:pt x="2953147" y="2955206"/>
                  <a:pt x="2953147" y="2955206"/>
                  <a:pt x="2953147" y="2955206"/>
                </a:cubicBezTo>
                <a:lnTo>
                  <a:pt x="957410" y="2955206"/>
                </a:lnTo>
                <a:cubicBezTo>
                  <a:pt x="1267412" y="2746314"/>
                  <a:pt x="1267412" y="2746314"/>
                  <a:pt x="1267412" y="2746314"/>
                </a:cubicBezTo>
                <a:cubicBezTo>
                  <a:pt x="1457115" y="2618829"/>
                  <a:pt x="1574330" y="2409937"/>
                  <a:pt x="1583584" y="2181077"/>
                </a:cubicBezTo>
                <a:cubicBezTo>
                  <a:pt x="1591296" y="1976793"/>
                  <a:pt x="1591296" y="1976793"/>
                  <a:pt x="1591296" y="1976793"/>
                </a:cubicBezTo>
                <a:cubicBezTo>
                  <a:pt x="1596694" y="1851996"/>
                  <a:pt x="1591007" y="1743518"/>
                  <a:pt x="1575632" y="1649872"/>
                </a:cubicBezTo>
                <a:lnTo>
                  <a:pt x="1563002" y="1595619"/>
                </a:lnTo>
                <a:lnTo>
                  <a:pt x="779489" y="1538637"/>
                </a:lnTo>
                <a:lnTo>
                  <a:pt x="0" y="1553627"/>
                </a:lnTo>
                <a:lnTo>
                  <a:pt x="29980" y="1343764"/>
                </a:lnTo>
                <a:lnTo>
                  <a:pt x="554636" y="1373745"/>
                </a:lnTo>
                <a:lnTo>
                  <a:pt x="1034321" y="1358755"/>
                </a:lnTo>
                <a:lnTo>
                  <a:pt x="1496720" y="1403867"/>
                </a:lnTo>
                <a:lnTo>
                  <a:pt x="1445771" y="1323556"/>
                </a:lnTo>
                <a:cubicBezTo>
                  <a:pt x="1383832" y="1244807"/>
                  <a:pt x="1304813" y="1194408"/>
                  <a:pt x="1213432" y="1167337"/>
                </a:cubicBezTo>
                <a:cubicBezTo>
                  <a:pt x="466958" y="884718"/>
                  <a:pt x="466958" y="884718"/>
                  <a:pt x="466958" y="884718"/>
                </a:cubicBezTo>
                <a:cubicBezTo>
                  <a:pt x="507058" y="686578"/>
                  <a:pt x="507058" y="686578"/>
                  <a:pt x="507058" y="686578"/>
                </a:cubicBezTo>
                <a:cubicBezTo>
                  <a:pt x="1225770" y="958445"/>
                  <a:pt x="1225770" y="958445"/>
                  <a:pt x="1225770" y="958445"/>
                </a:cubicBezTo>
                <a:cubicBezTo>
                  <a:pt x="1093132" y="0"/>
                  <a:pt x="1093132" y="0"/>
                  <a:pt x="1093132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317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D5D4B3C1-F1C7-B1D9-DDFE-3F89696B1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6739" y="4973268"/>
            <a:ext cx="915298" cy="913524"/>
          </a:xfrm>
          <a:prstGeom prst="ellipse">
            <a:avLst/>
          </a:prstGeom>
          <a:solidFill>
            <a:schemeClr val="accent1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32271F58-0F62-D93E-3AE2-20F44351E5B1}"/>
              </a:ext>
            </a:extLst>
          </p:cNvPr>
          <p:cNvSpPr>
            <a:spLocks/>
          </p:cNvSpPr>
          <p:nvPr/>
        </p:nvSpPr>
        <p:spPr bwMode="auto">
          <a:xfrm>
            <a:off x="3684893" y="1598120"/>
            <a:ext cx="1123358" cy="674736"/>
          </a:xfrm>
          <a:custGeom>
            <a:avLst/>
            <a:gdLst>
              <a:gd name="T0" fmla="*/ 538 w 546"/>
              <a:gd name="T1" fmla="*/ 329 h 329"/>
              <a:gd name="T2" fmla="*/ 0 w 546"/>
              <a:gd name="T3" fmla="*/ 329 h 3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46" h="329">
                <a:moveTo>
                  <a:pt x="538" y="329"/>
                </a:moveTo>
                <a:cubicBezTo>
                  <a:pt x="546" y="319"/>
                  <a:pt x="269" y="0"/>
                  <a:pt x="0" y="329"/>
                </a:cubicBezTo>
              </a:path>
            </a:pathLst>
          </a:custGeom>
          <a:noFill/>
          <a:ln w="25400" cap="flat">
            <a:solidFill>
              <a:schemeClr val="accent3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id="{1F61AA9B-A964-4C0B-3ECB-3F30492B8C6A}"/>
              </a:ext>
            </a:extLst>
          </p:cNvPr>
          <p:cNvSpPr>
            <a:spLocks/>
          </p:cNvSpPr>
          <p:nvPr/>
        </p:nvSpPr>
        <p:spPr bwMode="auto">
          <a:xfrm rot="21093162">
            <a:off x="7371867" y="2169356"/>
            <a:ext cx="754117" cy="607383"/>
          </a:xfrm>
          <a:custGeom>
            <a:avLst/>
            <a:gdLst>
              <a:gd name="T0" fmla="*/ 0 w 366"/>
              <a:gd name="T1" fmla="*/ 296 h 296"/>
              <a:gd name="T2" fmla="*/ 366 w 366"/>
              <a:gd name="T3" fmla="*/ 64 h 2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66" h="296">
                <a:moveTo>
                  <a:pt x="0" y="296"/>
                </a:moveTo>
                <a:cubicBezTo>
                  <a:pt x="0" y="296"/>
                  <a:pt x="110" y="0"/>
                  <a:pt x="366" y="64"/>
                </a:cubicBezTo>
              </a:path>
            </a:pathLst>
          </a:custGeom>
          <a:noFill/>
          <a:ln w="25400" cap="flat">
            <a:solidFill>
              <a:schemeClr val="accent5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id="{BA8EAC88-4F84-553B-D890-4FAF456CA050}"/>
              </a:ext>
            </a:extLst>
          </p:cNvPr>
          <p:cNvSpPr>
            <a:spLocks/>
          </p:cNvSpPr>
          <p:nvPr/>
        </p:nvSpPr>
        <p:spPr bwMode="auto">
          <a:xfrm>
            <a:off x="8478994" y="3022191"/>
            <a:ext cx="902054" cy="398107"/>
          </a:xfrm>
          <a:custGeom>
            <a:avLst/>
            <a:gdLst>
              <a:gd name="T0" fmla="*/ 0 w 438"/>
              <a:gd name="T1" fmla="*/ 194 h 194"/>
              <a:gd name="T2" fmla="*/ 438 w 438"/>
              <a:gd name="T3" fmla="*/ 194 h 19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194">
                <a:moveTo>
                  <a:pt x="0" y="194"/>
                </a:moveTo>
                <a:cubicBezTo>
                  <a:pt x="0" y="194"/>
                  <a:pt x="222" y="0"/>
                  <a:pt x="438" y="194"/>
                </a:cubicBezTo>
              </a:path>
            </a:pathLst>
          </a:custGeom>
          <a:noFill/>
          <a:ln w="25400" cap="flat">
            <a:solidFill>
              <a:schemeClr val="accent6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47DDFA44-F314-B1C5-A1E3-FB06067C1C05}"/>
              </a:ext>
            </a:extLst>
          </p:cNvPr>
          <p:cNvSpPr>
            <a:spLocks/>
          </p:cNvSpPr>
          <p:nvPr/>
        </p:nvSpPr>
        <p:spPr bwMode="auto">
          <a:xfrm rot="21035063">
            <a:off x="8151708" y="4636335"/>
            <a:ext cx="902054" cy="398107"/>
          </a:xfrm>
          <a:custGeom>
            <a:avLst/>
            <a:gdLst>
              <a:gd name="T0" fmla="*/ 0 w 438"/>
              <a:gd name="T1" fmla="*/ 194 h 194"/>
              <a:gd name="T2" fmla="*/ 438 w 438"/>
              <a:gd name="T3" fmla="*/ 194 h 19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194">
                <a:moveTo>
                  <a:pt x="0" y="194"/>
                </a:moveTo>
                <a:cubicBezTo>
                  <a:pt x="0" y="194"/>
                  <a:pt x="222" y="0"/>
                  <a:pt x="438" y="194"/>
                </a:cubicBezTo>
              </a:path>
            </a:pathLst>
          </a:custGeom>
          <a:noFill/>
          <a:ln w="25400" cap="flat">
            <a:solidFill>
              <a:schemeClr val="accent1">
                <a:lumMod val="75000"/>
              </a:schemeClr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Oval 6">
            <a:extLst>
              <a:ext uri="{FF2B5EF4-FFF2-40B4-BE49-F238E27FC236}">
                <a16:creationId xmlns:a16="http://schemas.microsoft.com/office/drawing/2014/main" id="{60324B4D-D93B-A1CC-E06A-713286997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4486" y="1841600"/>
            <a:ext cx="2220839" cy="2211970"/>
          </a:xfrm>
          <a:prstGeom prst="ellipse">
            <a:avLst/>
          </a:prstGeom>
          <a:solidFill>
            <a:schemeClr val="accent3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7D13C240-017C-151C-E7BC-0B8AAE44C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8437" y="3851530"/>
            <a:ext cx="1083398" cy="1080234"/>
          </a:xfrm>
          <a:prstGeom prst="ellipse">
            <a:avLst/>
          </a:prstGeom>
          <a:solidFill>
            <a:schemeClr val="accent2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3BF62E28-6BEC-CACE-7E5F-6736F469C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3572" y="2505013"/>
            <a:ext cx="1685140" cy="1678046"/>
          </a:xfrm>
          <a:prstGeom prst="ellipse">
            <a:avLst/>
          </a:prstGeom>
          <a:solidFill>
            <a:schemeClr val="accent5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41F6D527-F00D-9BD1-4B94-08DBF15E0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3550" y="4587493"/>
            <a:ext cx="1062526" cy="1058978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50BE3B69-3CE8-9858-CF10-7515866BA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637" y="3294369"/>
            <a:ext cx="915298" cy="913524"/>
          </a:xfrm>
          <a:prstGeom prst="ellipse">
            <a:avLst/>
          </a:prstGeom>
          <a:solidFill>
            <a:schemeClr val="accent4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Oval 9">
            <a:extLst>
              <a:ext uri="{FF2B5EF4-FFF2-40B4-BE49-F238E27FC236}">
                <a16:creationId xmlns:a16="http://schemas.microsoft.com/office/drawing/2014/main" id="{7E7FE184-63E9-0306-AFAE-644A8F2B3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7980" y="3259980"/>
            <a:ext cx="1424388" cy="1419066"/>
          </a:xfrm>
          <a:prstGeom prst="ellipse">
            <a:avLst/>
          </a:prstGeom>
          <a:solidFill>
            <a:schemeClr val="accent6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28A53B5-2D7E-C34D-8257-590828CE78E8}"/>
              </a:ext>
            </a:extLst>
          </p:cNvPr>
          <p:cNvSpPr txBox="1">
            <a:spLocks/>
          </p:cNvSpPr>
          <p:nvPr/>
        </p:nvSpPr>
        <p:spPr>
          <a:xfrm>
            <a:off x="1234439" y="3785983"/>
            <a:ext cx="1855600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2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2"/>
                </a:solidFill>
                <a:latin typeface="+mn-lt"/>
              </a:rPr>
              <a:t>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D191939-347D-7992-EA77-4B54AADD5BE7}"/>
              </a:ext>
            </a:extLst>
          </p:cNvPr>
          <p:cNvSpPr txBox="1">
            <a:spLocks/>
          </p:cNvSpPr>
          <p:nvPr/>
        </p:nvSpPr>
        <p:spPr>
          <a:xfrm>
            <a:off x="1882585" y="2148929"/>
            <a:ext cx="1846626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3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3"/>
                </a:solidFill>
                <a:latin typeface="+mn-lt"/>
              </a:rPr>
              <a:t>TITLE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6356903-C019-1BA0-12E5-6121EF18FDB1}"/>
              </a:ext>
            </a:extLst>
          </p:cNvPr>
          <p:cNvSpPr txBox="1">
            <a:spLocks/>
          </p:cNvSpPr>
          <p:nvPr/>
        </p:nvSpPr>
        <p:spPr>
          <a:xfrm>
            <a:off x="8037848" y="2003526"/>
            <a:ext cx="2095856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5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5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5"/>
                </a:solidFill>
                <a:latin typeface="+mn-lt"/>
              </a:rPr>
              <a:t>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E437378-58EF-C771-6F89-FFBED24A2574}"/>
              </a:ext>
            </a:extLst>
          </p:cNvPr>
          <p:cNvSpPr txBox="1">
            <a:spLocks/>
          </p:cNvSpPr>
          <p:nvPr/>
        </p:nvSpPr>
        <p:spPr>
          <a:xfrm>
            <a:off x="9152901" y="4837791"/>
            <a:ext cx="1953352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TITLE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1A19C37-BE95-21DD-F0FE-0D89D4B21DFD}"/>
              </a:ext>
            </a:extLst>
          </p:cNvPr>
          <p:cNvSpPr txBox="1">
            <a:spLocks/>
          </p:cNvSpPr>
          <p:nvPr/>
        </p:nvSpPr>
        <p:spPr>
          <a:xfrm>
            <a:off x="9463946" y="3202264"/>
            <a:ext cx="1953353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6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6"/>
                </a:solidFill>
                <a:latin typeface="+mn-lt"/>
              </a:rPr>
              <a:t>TITLE</a:t>
            </a: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CB188F90-76CE-2464-E44E-455AB6CED501}"/>
              </a:ext>
            </a:extLst>
          </p:cNvPr>
          <p:cNvSpPr txBox="1">
            <a:spLocks/>
          </p:cNvSpPr>
          <p:nvPr/>
        </p:nvSpPr>
        <p:spPr>
          <a:xfrm>
            <a:off x="8326829" y="2291691"/>
            <a:ext cx="2200713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23" name="Inhaltsplatzhalter 4">
            <a:extLst>
              <a:ext uri="{FF2B5EF4-FFF2-40B4-BE49-F238E27FC236}">
                <a16:creationId xmlns:a16="http://schemas.microsoft.com/office/drawing/2014/main" id="{0B254F95-F0BC-A33A-48BA-371047DAA853}"/>
              </a:ext>
            </a:extLst>
          </p:cNvPr>
          <p:cNvSpPr txBox="1">
            <a:spLocks/>
          </p:cNvSpPr>
          <p:nvPr/>
        </p:nvSpPr>
        <p:spPr>
          <a:xfrm>
            <a:off x="9691959" y="3538127"/>
            <a:ext cx="2200713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24" name="Inhaltsplatzhalter 4">
            <a:extLst>
              <a:ext uri="{FF2B5EF4-FFF2-40B4-BE49-F238E27FC236}">
                <a16:creationId xmlns:a16="http://schemas.microsoft.com/office/drawing/2014/main" id="{FAE95AB6-CC3B-2DF1-C555-C8DF10C71D3C}"/>
              </a:ext>
            </a:extLst>
          </p:cNvPr>
          <p:cNvSpPr txBox="1">
            <a:spLocks/>
          </p:cNvSpPr>
          <p:nvPr/>
        </p:nvSpPr>
        <p:spPr>
          <a:xfrm>
            <a:off x="9427185" y="5181377"/>
            <a:ext cx="2200713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25" name="Inhaltsplatzhalter 4">
            <a:extLst>
              <a:ext uri="{FF2B5EF4-FFF2-40B4-BE49-F238E27FC236}">
                <a16:creationId xmlns:a16="http://schemas.microsoft.com/office/drawing/2014/main" id="{D247469B-96F0-E68D-32EC-5C7805191D4C}"/>
              </a:ext>
            </a:extLst>
          </p:cNvPr>
          <p:cNvSpPr txBox="1">
            <a:spLocks/>
          </p:cNvSpPr>
          <p:nvPr/>
        </p:nvSpPr>
        <p:spPr>
          <a:xfrm>
            <a:off x="924072" y="4105518"/>
            <a:ext cx="189873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26" name="Inhaltsplatzhalter 4">
            <a:extLst>
              <a:ext uri="{FF2B5EF4-FFF2-40B4-BE49-F238E27FC236}">
                <a16:creationId xmlns:a16="http://schemas.microsoft.com/office/drawing/2014/main" id="{F8E5DE05-9326-0517-AE28-EF96D2E0A556}"/>
              </a:ext>
            </a:extLst>
          </p:cNvPr>
          <p:cNvSpPr txBox="1">
            <a:spLocks/>
          </p:cNvSpPr>
          <p:nvPr/>
        </p:nvSpPr>
        <p:spPr>
          <a:xfrm>
            <a:off x="1234439" y="2447416"/>
            <a:ext cx="2244176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3DD1450-6610-EB0A-A9F6-39ABFDA37257}"/>
              </a:ext>
            </a:extLst>
          </p:cNvPr>
          <p:cNvGrpSpPr/>
          <p:nvPr/>
        </p:nvGrpSpPr>
        <p:grpSpPr>
          <a:xfrm>
            <a:off x="7005588" y="3074695"/>
            <a:ext cx="651514" cy="43934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BB8A3865-8E18-56A1-42ED-F4FA4CCD2352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3D84D902-AED5-C459-7ACF-0F39122E0FD4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A4077D79-D008-BBAE-C8D8-0C743A7D1BDD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18187EA-F011-053F-4125-BF5464490ADA}"/>
              </a:ext>
            </a:extLst>
          </p:cNvPr>
          <p:cNvGrpSpPr>
            <a:grpSpLocks noChangeAspect="1"/>
          </p:cNvGrpSpPr>
          <p:nvPr/>
        </p:nvGrpSpPr>
        <p:grpSpPr>
          <a:xfrm>
            <a:off x="5320490" y="2605387"/>
            <a:ext cx="428830" cy="684396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E7BE3FE2-7B5A-7922-5169-45A60E6961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FF35584F-B677-E8B1-13B2-9EF842067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sp>
        <p:nvSpPr>
          <p:cNvPr id="34" name="Freeform 23">
            <a:extLst>
              <a:ext uri="{FF2B5EF4-FFF2-40B4-BE49-F238E27FC236}">
                <a16:creationId xmlns:a16="http://schemas.microsoft.com/office/drawing/2014/main" id="{20949A58-9090-F16D-E84E-F5C4E2F404AA}"/>
              </a:ext>
            </a:extLst>
          </p:cNvPr>
          <p:cNvSpPr>
            <a:spLocks noEditPoints="1"/>
          </p:cNvSpPr>
          <p:nvPr/>
        </p:nvSpPr>
        <p:spPr bwMode="auto">
          <a:xfrm>
            <a:off x="4315349" y="4120527"/>
            <a:ext cx="578440" cy="512260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96E4B81-988A-0EC9-9EFB-6BF99760B6C5}"/>
              </a:ext>
            </a:extLst>
          </p:cNvPr>
          <p:cNvGrpSpPr>
            <a:grpSpLocks noChangeAspect="1"/>
          </p:cNvGrpSpPr>
          <p:nvPr/>
        </p:nvGrpSpPr>
        <p:grpSpPr>
          <a:xfrm>
            <a:off x="8125220" y="3769252"/>
            <a:ext cx="434548" cy="413626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E18E1FA-FB95-AB8C-42A9-410BAE99BE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A8BB7D41-43B5-2FDF-1ADA-BF849F0DC4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849C61F-241B-70E2-7EA1-D474D825C4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ABE12397-6A4A-0DE6-4453-F929B225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39668CD6-70C9-09DA-D0AE-F543DF84D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5EBA7FCD-165F-B43D-D3E9-D7854B09A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0ED5ADD-1BA5-6F01-6C2C-AC4BB3F4A3D4}"/>
              </a:ext>
            </a:extLst>
          </p:cNvPr>
          <p:cNvGrpSpPr/>
          <p:nvPr/>
        </p:nvGrpSpPr>
        <p:grpSpPr>
          <a:xfrm>
            <a:off x="7671355" y="4959551"/>
            <a:ext cx="651514" cy="43934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43" name="Freeform 17">
              <a:extLst>
                <a:ext uri="{FF2B5EF4-FFF2-40B4-BE49-F238E27FC236}">
                  <a16:creationId xmlns:a16="http://schemas.microsoft.com/office/drawing/2014/main" id="{268912F1-DCA9-DE15-43FB-078749B676FF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EF9DF5EC-B70F-54DA-8B4D-E3310BAC5EA4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5" name="Freeform 19">
              <a:extLst>
                <a:ext uri="{FF2B5EF4-FFF2-40B4-BE49-F238E27FC236}">
                  <a16:creationId xmlns:a16="http://schemas.microsoft.com/office/drawing/2014/main" id="{843B670B-D8A1-3C6A-4867-8DDBB72D2027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B0BDA37-4514-5278-4C58-00863A583CDE}"/>
              </a:ext>
            </a:extLst>
          </p:cNvPr>
          <p:cNvGrpSpPr>
            <a:grpSpLocks noChangeAspect="1"/>
          </p:cNvGrpSpPr>
          <p:nvPr/>
        </p:nvGrpSpPr>
        <p:grpSpPr>
          <a:xfrm>
            <a:off x="6146012" y="3551923"/>
            <a:ext cx="434548" cy="413626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47" name="Freeform 26">
              <a:extLst>
                <a:ext uri="{FF2B5EF4-FFF2-40B4-BE49-F238E27FC236}">
                  <a16:creationId xmlns:a16="http://schemas.microsoft.com/office/drawing/2014/main" id="{877A135E-FE10-0BD8-5268-B8341D0CBB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8" name="Freeform 27">
              <a:extLst>
                <a:ext uri="{FF2B5EF4-FFF2-40B4-BE49-F238E27FC236}">
                  <a16:creationId xmlns:a16="http://schemas.microsoft.com/office/drawing/2014/main" id="{A8E18DCB-55C0-10E7-4CE7-C9B5C679F9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9" name="Freeform 28">
              <a:extLst>
                <a:ext uri="{FF2B5EF4-FFF2-40B4-BE49-F238E27FC236}">
                  <a16:creationId xmlns:a16="http://schemas.microsoft.com/office/drawing/2014/main" id="{556D149E-BB46-EBDD-D2F2-5367F034B3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21E44A10-1633-8603-5154-D72F2D230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51" name="Freeform 30">
              <a:extLst>
                <a:ext uri="{FF2B5EF4-FFF2-40B4-BE49-F238E27FC236}">
                  <a16:creationId xmlns:a16="http://schemas.microsoft.com/office/drawing/2014/main" id="{3317A83A-C1DC-72A0-23C4-FEE8361F6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52" name="Freeform 31">
              <a:extLst>
                <a:ext uri="{FF2B5EF4-FFF2-40B4-BE49-F238E27FC236}">
                  <a16:creationId xmlns:a16="http://schemas.microsoft.com/office/drawing/2014/main" id="{500FAC25-C069-FD69-9BEE-2A9696E47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Freeform 16">
            <a:extLst>
              <a:ext uri="{FF2B5EF4-FFF2-40B4-BE49-F238E27FC236}">
                <a16:creationId xmlns:a16="http://schemas.microsoft.com/office/drawing/2014/main" id="{8A9B44BB-3D36-AC35-9C20-50284DEC5B1A}"/>
              </a:ext>
            </a:extLst>
          </p:cNvPr>
          <p:cNvSpPr>
            <a:spLocks/>
          </p:cNvSpPr>
          <p:nvPr/>
        </p:nvSpPr>
        <p:spPr bwMode="auto">
          <a:xfrm>
            <a:off x="3040316" y="3621792"/>
            <a:ext cx="1123358" cy="674736"/>
          </a:xfrm>
          <a:custGeom>
            <a:avLst/>
            <a:gdLst>
              <a:gd name="T0" fmla="*/ 538 w 546"/>
              <a:gd name="T1" fmla="*/ 329 h 329"/>
              <a:gd name="T2" fmla="*/ 0 w 546"/>
              <a:gd name="T3" fmla="*/ 329 h 3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46" h="329">
                <a:moveTo>
                  <a:pt x="538" y="329"/>
                </a:moveTo>
                <a:cubicBezTo>
                  <a:pt x="546" y="319"/>
                  <a:pt x="269" y="0"/>
                  <a:pt x="0" y="329"/>
                </a:cubicBezTo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410AEFF9-4DBC-986E-4A5C-D7E42FE05238}"/>
              </a:ext>
            </a:extLst>
          </p:cNvPr>
          <p:cNvSpPr txBox="1">
            <a:spLocks/>
          </p:cNvSpPr>
          <p:nvPr/>
        </p:nvSpPr>
        <p:spPr>
          <a:xfrm>
            <a:off x="5894255" y="1134096"/>
            <a:ext cx="1892172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4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4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4"/>
                </a:solidFill>
                <a:latin typeface="+mn-lt"/>
              </a:rPr>
              <a:t>TITLE</a:t>
            </a:r>
          </a:p>
        </p:txBody>
      </p:sp>
      <p:sp>
        <p:nvSpPr>
          <p:cNvPr id="56" name="Freeform 16">
            <a:extLst>
              <a:ext uri="{FF2B5EF4-FFF2-40B4-BE49-F238E27FC236}">
                <a16:creationId xmlns:a16="http://schemas.microsoft.com/office/drawing/2014/main" id="{575BDDB3-6DF7-F4A7-20A9-9602387F7CCA}"/>
              </a:ext>
            </a:extLst>
          </p:cNvPr>
          <p:cNvSpPr>
            <a:spLocks/>
          </p:cNvSpPr>
          <p:nvPr/>
        </p:nvSpPr>
        <p:spPr bwMode="auto">
          <a:xfrm>
            <a:off x="3280159" y="4865975"/>
            <a:ext cx="1123358" cy="674736"/>
          </a:xfrm>
          <a:custGeom>
            <a:avLst/>
            <a:gdLst>
              <a:gd name="T0" fmla="*/ 538 w 546"/>
              <a:gd name="T1" fmla="*/ 329 h 329"/>
              <a:gd name="T2" fmla="*/ 0 w 546"/>
              <a:gd name="T3" fmla="*/ 329 h 3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46" h="329">
                <a:moveTo>
                  <a:pt x="538" y="329"/>
                </a:moveTo>
                <a:cubicBezTo>
                  <a:pt x="546" y="319"/>
                  <a:pt x="269" y="0"/>
                  <a:pt x="0" y="329"/>
                </a:cubicBezTo>
              </a:path>
            </a:pathLst>
          </a:custGeom>
          <a:noFill/>
          <a:ln w="25400" cap="flat">
            <a:solidFill>
              <a:schemeClr val="accent1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A8F5304E-A369-92AE-B017-811EAF4900A8}"/>
              </a:ext>
            </a:extLst>
          </p:cNvPr>
          <p:cNvSpPr txBox="1">
            <a:spLocks/>
          </p:cNvSpPr>
          <p:nvPr/>
        </p:nvSpPr>
        <p:spPr>
          <a:xfrm>
            <a:off x="1279409" y="5180069"/>
            <a:ext cx="1855600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1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1"/>
                </a:solidFill>
                <a:latin typeface="+mn-lt"/>
              </a:rPr>
              <a:t>TITLE</a:t>
            </a:r>
          </a:p>
        </p:txBody>
      </p:sp>
      <p:sp>
        <p:nvSpPr>
          <p:cNvPr id="58" name="Inhaltsplatzhalter 4">
            <a:extLst>
              <a:ext uri="{FF2B5EF4-FFF2-40B4-BE49-F238E27FC236}">
                <a16:creationId xmlns:a16="http://schemas.microsoft.com/office/drawing/2014/main" id="{B490027C-1121-B1E1-1CE2-8190143417CD}"/>
              </a:ext>
            </a:extLst>
          </p:cNvPr>
          <p:cNvSpPr txBox="1">
            <a:spLocks/>
          </p:cNvSpPr>
          <p:nvPr/>
        </p:nvSpPr>
        <p:spPr>
          <a:xfrm>
            <a:off x="969042" y="5499604"/>
            <a:ext cx="189873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2B07D3-0F5D-5F6A-D964-BD996A019C60}"/>
              </a:ext>
            </a:extLst>
          </p:cNvPr>
          <p:cNvGrpSpPr>
            <a:grpSpLocks noChangeAspect="1"/>
          </p:cNvGrpSpPr>
          <p:nvPr/>
        </p:nvGrpSpPr>
        <p:grpSpPr>
          <a:xfrm>
            <a:off x="4467620" y="5208307"/>
            <a:ext cx="434548" cy="413626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60" name="Freeform 26">
              <a:extLst>
                <a:ext uri="{FF2B5EF4-FFF2-40B4-BE49-F238E27FC236}">
                  <a16:creationId xmlns:a16="http://schemas.microsoft.com/office/drawing/2014/main" id="{BE18075F-4149-49E6-FA6C-46283AD70A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141581C6-CCBE-A739-5406-ECEEF24348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1AE7CFEA-2F63-6B08-1322-77A8F7C2EB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485C3973-85D9-DA69-DACF-58D9020F4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E46C8D3E-CEB3-9E05-7D9A-65396F81E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943B0D98-5FAC-92C8-5BE6-1DE19CF93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sp>
        <p:nvSpPr>
          <p:cNvPr id="67" name="Inhaltsplatzhalter 4">
            <a:extLst>
              <a:ext uri="{FF2B5EF4-FFF2-40B4-BE49-F238E27FC236}">
                <a16:creationId xmlns:a16="http://schemas.microsoft.com/office/drawing/2014/main" id="{6E1D4A09-A07E-51D1-D4F8-DBE4EDCCA52A}"/>
              </a:ext>
            </a:extLst>
          </p:cNvPr>
          <p:cNvSpPr txBox="1">
            <a:spLocks/>
          </p:cNvSpPr>
          <p:nvPr/>
        </p:nvSpPr>
        <p:spPr>
          <a:xfrm>
            <a:off x="6274676" y="1430171"/>
            <a:ext cx="2200713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</p:spTree>
    <p:extLst>
      <p:ext uri="{BB962C8B-B14F-4D97-AF65-F5344CB8AC3E}">
        <p14:creationId xmlns:p14="http://schemas.microsoft.com/office/powerpoint/2010/main" val="37798956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8582</TotalTime>
  <Words>171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Tree infographic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441</cp:revision>
  <dcterms:created xsi:type="dcterms:W3CDTF">2021-03-31T02:49:57Z</dcterms:created>
  <dcterms:modified xsi:type="dcterms:W3CDTF">2025-10-15T08:25:25Z</dcterms:modified>
  <cp:category/>
</cp:coreProperties>
</file>