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2" r:id="rId4"/>
    <p:sldId id="283" r:id="rId5"/>
    <p:sldId id="279" r:id="rId6"/>
    <p:sldId id="284" r:id="rId7"/>
    <p:sldId id="285" r:id="rId8"/>
    <p:sldId id="280" r:id="rId9"/>
    <p:sldId id="286" r:id="rId10"/>
    <p:sldId id="287" r:id="rId11"/>
    <p:sldId id="281" r:id="rId12"/>
    <p:sldId id="288"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Khúc cảm tạ</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Ôi Tình Yêu Chúa mênh mang trần đời. Tình Yêu Chúa bao la trùng khơi. Thuyền hồn con mãi êm trôi hưởng Tình Yêu ôi tuyệt vời.</a:t>
            </a:r>
            <a:endParaRPr lang="vi-VN" sz="6500" b="1" dirty="0"/>
          </a:p>
        </p:txBody>
      </p:sp>
    </p:spTree>
    <p:extLst>
      <p:ext uri="{BB962C8B-B14F-4D97-AF65-F5344CB8AC3E}">
        <p14:creationId xmlns:p14="http://schemas.microsoft.com/office/powerpoint/2010/main" val="3101570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22579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4. </a:t>
            </a:r>
            <a:r>
              <a:rPr lang="vi-VN" sz="5500" b="1">
                <a:latin typeface="Arial" panose="020B0604020202020204" pitchFamily="34" charset="0"/>
                <a:cs typeface="Arial" panose="020B0604020202020204" pitchFamily="34" charset="0"/>
              </a:rPr>
              <a:t>Nếu ngày nào Ngài lãng quên con một giây, lạy Chúa cho con giờ đây, trút linh hồn trong tay Chúa. Nếu ngày nào trần thế khiến con mải mê, Chúa ơi xin đừng chối chê, hãy thương dìu bước con về.</a:t>
            </a:r>
            <a:endParaRPr lang="vi-VN" sz="5500" b="1" dirty="0"/>
          </a:p>
        </p:txBody>
      </p:sp>
    </p:spTree>
    <p:extLst>
      <p:ext uri="{BB962C8B-B14F-4D97-AF65-F5344CB8AC3E}">
        <p14:creationId xmlns:p14="http://schemas.microsoft.com/office/powerpoint/2010/main" val="1790063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Xin dâng lên Chúa tiếng yêu ngọt ngào. Nguyện ghi nhớ thánh ân Ngài trao. Nguyện theo chân Chúa đi qua đồi Ta-bo hay Thập Giá. </a:t>
            </a:r>
            <a:endParaRPr lang="vi-VN" sz="6500" b="1" dirty="0"/>
          </a:p>
        </p:txBody>
      </p:sp>
    </p:spTree>
    <p:extLst>
      <p:ext uri="{BB962C8B-B14F-4D97-AF65-F5344CB8AC3E}">
        <p14:creationId xmlns:p14="http://schemas.microsoft.com/office/powerpoint/2010/main" val="2571766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Ôi Tình Yêu Chúa mênh mang trần đời. Tình Yêu Chúa bao la trùng khơi. Thuyền hồn con mãi êm trôi hưởng Tình Yêu ôi tuyệt vời.</a:t>
            </a:r>
            <a:endParaRPr lang="vi-VN" sz="6500" b="1" dirty="0"/>
          </a:p>
        </p:txBody>
      </p:sp>
    </p:spTree>
    <p:extLst>
      <p:ext uri="{BB962C8B-B14F-4D97-AF65-F5344CB8AC3E}">
        <p14:creationId xmlns:p14="http://schemas.microsoft.com/office/powerpoint/2010/main" val="91800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Khúc cảm tạ từ đó âm ba vọng ngân, rộn rã trong tim ngày đêm, tán dương Tình Yêu Thiên Chúa. Suốt một đời con tắm mát trong Tình Cha, giữa trưa sa mạc cháy da, Chúa như nguồn nước chan hoà.</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Xin dâng lên Chúa tiếng yêu ngọt ngào. Nguyện ghi nhớ thánh ân Ngài trao. Nguyện theo chân Chúa đi qua đồi Ta-bo hay Thập Giá. </a:t>
            </a:r>
            <a:endParaRPr lang="vi-VN" sz="6500" b="1" dirty="0"/>
          </a:p>
        </p:txBody>
      </p:sp>
    </p:spTree>
    <p:extLst>
      <p:ext uri="{BB962C8B-B14F-4D97-AF65-F5344CB8AC3E}">
        <p14:creationId xmlns:p14="http://schemas.microsoft.com/office/powerpoint/2010/main" val="544272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Ôi Tình Yêu Chúa mênh mang trần đời. Tình Yêu Chúa bao la trùng khơi. Thuyền hồn con mãi êm trôi hưởng Tình Yêu ôi tuyệt vời.</a:t>
            </a:r>
            <a:endParaRPr lang="vi-VN" sz="6500" b="1" dirty="0"/>
          </a:p>
        </p:txBody>
      </p:sp>
    </p:spTree>
    <p:extLst>
      <p:ext uri="{BB962C8B-B14F-4D97-AF65-F5344CB8AC3E}">
        <p14:creationId xmlns:p14="http://schemas.microsoft.com/office/powerpoint/2010/main" val="3948009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22579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Tiếng gọi nào rộn rã vang trong chiều mơ, vồn vã cánh tay Ngài đưa, dắt con vào miền thương nhớ. Chén rượu đào Ngài chuốc chứa chan ngày nao, bánh thơm ân huệ Chúa trao, tháng năm tình mến dâng trào.</a:t>
            </a:r>
            <a:endParaRPr lang="vi-VN" sz="5500" b="1" dirty="0"/>
          </a:p>
        </p:txBody>
      </p:sp>
    </p:spTree>
    <p:extLst>
      <p:ext uri="{BB962C8B-B14F-4D97-AF65-F5344CB8AC3E}">
        <p14:creationId xmlns:p14="http://schemas.microsoft.com/office/powerpoint/2010/main" val="2254080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Xin dâng lên Chúa tiếng yêu ngọt ngào. Nguyện ghi nhớ thánh ân Ngài trao. Nguyện theo chân Chúa đi qua đồi Ta-bo hay Thập Giá. </a:t>
            </a:r>
            <a:endParaRPr lang="vi-VN" sz="6500" b="1" dirty="0"/>
          </a:p>
        </p:txBody>
      </p:sp>
    </p:spTree>
    <p:extLst>
      <p:ext uri="{BB962C8B-B14F-4D97-AF65-F5344CB8AC3E}">
        <p14:creationId xmlns:p14="http://schemas.microsoft.com/office/powerpoint/2010/main" val="159104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Ôi Tình Yêu Chúa mênh mang trần đời. Tình Yêu Chúa bao la trùng khơi. Thuyền hồn con mãi êm trôi hưởng Tình Yêu ôi tuyệt vời.</a:t>
            </a:r>
            <a:endParaRPr lang="vi-VN" sz="6500" b="1" dirty="0"/>
          </a:p>
        </p:txBody>
      </p:sp>
    </p:spTree>
    <p:extLst>
      <p:ext uri="{BB962C8B-B14F-4D97-AF65-F5344CB8AC3E}">
        <p14:creationId xmlns:p14="http://schemas.microsoft.com/office/powerpoint/2010/main" val="1092003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22579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Đến đời đời Ngài vẫn yêu con mà thôi, Ngài vẫn yêu con chẳng nguôi, dẫu cho trần gian tan biến. Chúa là nguồn hạnh phúc mến yêu của con, có chi hơn được Chúa thương, thế gian thành cõi Thiên Đường.</a:t>
            </a:r>
            <a:endParaRPr lang="vi-VN" sz="5500" b="1" dirty="0"/>
          </a:p>
        </p:txBody>
      </p:sp>
    </p:spTree>
    <p:extLst>
      <p:ext uri="{BB962C8B-B14F-4D97-AF65-F5344CB8AC3E}">
        <p14:creationId xmlns:p14="http://schemas.microsoft.com/office/powerpoint/2010/main" val="1141284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Xin dâng lên Chúa tiếng yêu ngọt ngào. Nguyện ghi nhớ thánh ân Ngài trao. Nguyện theo chân Chúa đi qua đồi Ta-bo hay Thập Giá. </a:t>
            </a:r>
            <a:endParaRPr lang="vi-VN" sz="6500" b="1" dirty="0"/>
          </a:p>
        </p:txBody>
      </p:sp>
    </p:spTree>
    <p:extLst>
      <p:ext uri="{BB962C8B-B14F-4D97-AF65-F5344CB8AC3E}">
        <p14:creationId xmlns:p14="http://schemas.microsoft.com/office/powerpoint/2010/main" val="8427468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455</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Khúc cảm tạ</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2025-09-10T11:01:41Z</dcterms:modified>
</cp:coreProperties>
</file>