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pagoda-striking-multi-storey-255595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5954eff7f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5954eff7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https://pixabay.com/illustrations/pagoda-striking-multi-storey-255595/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stux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5954efc7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5954efc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5954eff7f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5954eff7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5954eff7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5954eff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5954eff7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5954eff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185333" y="3681008"/>
            <a:ext cx="9821333" cy="317699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>
            <p:ph type="title"/>
          </p:nvPr>
        </p:nvSpPr>
        <p:spPr>
          <a:xfrm>
            <a:off x="7257200" y="0"/>
            <a:ext cx="4723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</a:t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 flipH="1">
            <a:off x="8278417" y="5324854"/>
            <a:ext cx="1903409" cy="591307"/>
            <a:chOff x="-2355535" y="769977"/>
            <a:chExt cx="4100407" cy="1326394"/>
          </a:xfrm>
        </p:grpSpPr>
        <p:sp>
          <p:nvSpPr>
            <p:cNvPr id="83" name="Google Shape;83;p13"/>
            <p:cNvSpPr/>
            <p:nvPr/>
          </p:nvSpPr>
          <p:spPr>
            <a:xfrm>
              <a:off x="-2355535" y="769977"/>
              <a:ext cx="4100407" cy="1326394"/>
            </a:xfrm>
            <a:custGeom>
              <a:rect b="b" l="l" r="r" t="t"/>
              <a:pathLst>
                <a:path extrusionOk="0" h="3176992" w="9821333">
                  <a:moveTo>
                    <a:pt x="1442322" y="0"/>
                  </a:moveTo>
                  <a:lnTo>
                    <a:pt x="1672416" y="0"/>
                  </a:lnTo>
                  <a:lnTo>
                    <a:pt x="1672416" y="2465792"/>
                  </a:lnTo>
                  <a:lnTo>
                    <a:pt x="4727886" y="2465792"/>
                  </a:lnTo>
                  <a:lnTo>
                    <a:pt x="4727886" y="0"/>
                  </a:lnTo>
                  <a:lnTo>
                    <a:pt x="4957980" y="0"/>
                  </a:lnTo>
                  <a:lnTo>
                    <a:pt x="4957980" y="2465792"/>
                  </a:lnTo>
                  <a:lnTo>
                    <a:pt x="8013450" y="2465792"/>
                  </a:lnTo>
                  <a:lnTo>
                    <a:pt x="8013450" y="0"/>
                  </a:lnTo>
                  <a:lnTo>
                    <a:pt x="8243544" y="0"/>
                  </a:lnTo>
                  <a:lnTo>
                    <a:pt x="8243544" y="2465792"/>
                  </a:lnTo>
                  <a:lnTo>
                    <a:pt x="9821333" y="2465792"/>
                  </a:lnTo>
                  <a:lnTo>
                    <a:pt x="9821333" y="3176992"/>
                  </a:lnTo>
                  <a:lnTo>
                    <a:pt x="8243544" y="3176992"/>
                  </a:lnTo>
                  <a:lnTo>
                    <a:pt x="8013450" y="3176992"/>
                  </a:lnTo>
                  <a:lnTo>
                    <a:pt x="4957980" y="3176992"/>
                  </a:lnTo>
                  <a:lnTo>
                    <a:pt x="4727886" y="3176992"/>
                  </a:lnTo>
                  <a:lnTo>
                    <a:pt x="1672416" y="3176992"/>
                  </a:lnTo>
                  <a:lnTo>
                    <a:pt x="1442322" y="3176992"/>
                  </a:lnTo>
                  <a:lnTo>
                    <a:pt x="0" y="3176992"/>
                  </a:lnTo>
                  <a:lnTo>
                    <a:pt x="0" y="2465792"/>
                  </a:lnTo>
                  <a:lnTo>
                    <a:pt x="1442322" y="2465792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2223724" y="1616337"/>
              <a:ext cx="9915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2108618" y="1443684"/>
              <a:ext cx="7611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964737" y="1265462"/>
              <a:ext cx="4734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572756" y="5324851"/>
            <a:ext cx="1827961" cy="591307"/>
            <a:chOff x="-2355535" y="769977"/>
            <a:chExt cx="4100407" cy="1326394"/>
          </a:xfrm>
        </p:grpSpPr>
        <p:sp>
          <p:nvSpPr>
            <p:cNvPr id="88" name="Google Shape;88;p13"/>
            <p:cNvSpPr/>
            <p:nvPr/>
          </p:nvSpPr>
          <p:spPr>
            <a:xfrm>
              <a:off x="-2355535" y="769977"/>
              <a:ext cx="4100407" cy="1326394"/>
            </a:xfrm>
            <a:custGeom>
              <a:rect b="b" l="l" r="r" t="t"/>
              <a:pathLst>
                <a:path extrusionOk="0" h="3176992" w="9821333">
                  <a:moveTo>
                    <a:pt x="1442322" y="0"/>
                  </a:moveTo>
                  <a:lnTo>
                    <a:pt x="1672416" y="0"/>
                  </a:lnTo>
                  <a:lnTo>
                    <a:pt x="1672416" y="2465792"/>
                  </a:lnTo>
                  <a:lnTo>
                    <a:pt x="4727886" y="2465792"/>
                  </a:lnTo>
                  <a:lnTo>
                    <a:pt x="4727886" y="0"/>
                  </a:lnTo>
                  <a:lnTo>
                    <a:pt x="4957980" y="0"/>
                  </a:lnTo>
                  <a:lnTo>
                    <a:pt x="4957980" y="2465792"/>
                  </a:lnTo>
                  <a:lnTo>
                    <a:pt x="8013450" y="2465792"/>
                  </a:lnTo>
                  <a:lnTo>
                    <a:pt x="8013450" y="0"/>
                  </a:lnTo>
                  <a:lnTo>
                    <a:pt x="8243544" y="0"/>
                  </a:lnTo>
                  <a:lnTo>
                    <a:pt x="8243544" y="2465792"/>
                  </a:lnTo>
                  <a:lnTo>
                    <a:pt x="9821333" y="2465792"/>
                  </a:lnTo>
                  <a:lnTo>
                    <a:pt x="9821333" y="3176992"/>
                  </a:lnTo>
                  <a:lnTo>
                    <a:pt x="8243544" y="3176992"/>
                  </a:lnTo>
                  <a:lnTo>
                    <a:pt x="8013450" y="3176992"/>
                  </a:lnTo>
                  <a:lnTo>
                    <a:pt x="4957980" y="3176992"/>
                  </a:lnTo>
                  <a:lnTo>
                    <a:pt x="4727886" y="3176992"/>
                  </a:lnTo>
                  <a:lnTo>
                    <a:pt x="1672416" y="3176992"/>
                  </a:lnTo>
                  <a:lnTo>
                    <a:pt x="1442322" y="3176992"/>
                  </a:lnTo>
                  <a:lnTo>
                    <a:pt x="0" y="3176992"/>
                  </a:lnTo>
                  <a:lnTo>
                    <a:pt x="0" y="2465792"/>
                  </a:lnTo>
                  <a:lnTo>
                    <a:pt x="1442322" y="2465792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2223724" y="1616337"/>
              <a:ext cx="9915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2108618" y="1443684"/>
              <a:ext cx="7611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964737" y="1265462"/>
              <a:ext cx="4734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50550" y="301525"/>
            <a:ext cx="11217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120400" y="3183238"/>
            <a:ext cx="63561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Object of the game is to move all the disks over to Tower 3.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But you cannot place a larger disk onto a smaller disk.</a:t>
            </a:r>
            <a:endParaRPr sz="3100"/>
          </a:p>
        </p:txBody>
      </p:sp>
      <p:sp>
        <p:nvSpPr>
          <p:cNvPr id="98" name="Google Shape;98;p14"/>
          <p:cNvSpPr/>
          <p:nvPr/>
        </p:nvSpPr>
        <p:spPr>
          <a:xfrm>
            <a:off x="178390" y="1627227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10201" y="2473587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25307" y="2300934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69188" y="2122712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428190" y="1627227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5560001" y="2473587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8357932" y="2473584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165488" y="2473587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594200" y="1772450"/>
            <a:ext cx="14085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✅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178390" y="3428652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10201" y="4275012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766782" y="4005459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910613" y="4236862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460225" y="3630750"/>
            <a:ext cx="10899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❌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0" y="6076425"/>
            <a:ext cx="12192000" cy="781500"/>
          </a:xfrm>
          <a:prstGeom prst="rect">
            <a:avLst/>
          </a:prstGeom>
          <a:solidFill>
            <a:srgbClr val="547D2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What is the minimum number of moves needed?</a:t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38200" y="210150"/>
            <a:ext cx="10515600" cy="70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all your students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3" y="910650"/>
            <a:ext cx="11265978" cy="571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Live Online Lesson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00" y="1558175"/>
            <a:ext cx="11119286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4294967295" type="title"/>
          </p:nvPr>
        </p:nvSpPr>
        <p:spPr>
          <a:xfrm>
            <a:off x="310200" y="0"/>
            <a:ext cx="11217600" cy="7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 (Solution)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310198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12530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01893" y="164598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13596" y="150762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10198" y="251080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412530" y="316787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01893" y="30338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2756721" y="31678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10198" y="4046275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412530" y="4703349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610656" y="4703360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2756721" y="4703347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323035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425368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623493" y="17800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735259" y="16459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323035" y="251080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6606318" y="316787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5623493" y="316788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681534" y="31678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248535" y="4046275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6531818" y="4703349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6621218" y="4569260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607034" y="4703347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8132485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0415768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0505168" y="16459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0616934" y="150762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1573305" y="5715000"/>
            <a:ext cx="2393577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1851212" y="5298142"/>
            <a:ext cx="1837764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2198594" y="4867837"/>
            <a:ext cx="1143000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