
<file path=[Content_Types].xml><?xml version="1.0" encoding="utf-8"?>
<Types xmlns="http://schemas.openxmlformats.org/package/2006/content-types"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pixabay.com/illustrations/pagoda-striking-multi-storey-255595/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a5954eff7f_0_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a5954eff7f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Image: </a:t>
            </a:r>
            <a:r>
              <a:rPr lang="en-US" u="sng">
                <a:solidFill>
                  <a:schemeClr val="hlink"/>
                </a:solidFill>
                <a:hlinkClick r:id="rId2"/>
              </a:rPr>
              <a:t>https://pixabay.com/illustrations/pagoda-striking-multi-storey-255595/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By stux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a5954efc79_0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a5954efc79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a5954eff7f_0_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a5954eff7f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a5954eff7f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a5954eff7f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a5954eff7f_0_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a5954eff7f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/>
          <p:nvPr/>
        </p:nvSpPr>
        <p:spPr>
          <a:xfrm>
            <a:off x="1185333" y="3681008"/>
            <a:ext cx="9821333" cy="3176992"/>
          </a:xfrm>
          <a:custGeom>
            <a:rect b="b" l="l" r="r" t="t"/>
            <a:pathLst>
              <a:path extrusionOk="0" h="3176992" w="9821333">
                <a:moveTo>
                  <a:pt x="1442322" y="0"/>
                </a:moveTo>
                <a:lnTo>
                  <a:pt x="1672416" y="0"/>
                </a:lnTo>
                <a:lnTo>
                  <a:pt x="1672416" y="2465792"/>
                </a:lnTo>
                <a:lnTo>
                  <a:pt x="4727886" y="2465792"/>
                </a:lnTo>
                <a:lnTo>
                  <a:pt x="4727886" y="0"/>
                </a:lnTo>
                <a:lnTo>
                  <a:pt x="4957980" y="0"/>
                </a:lnTo>
                <a:lnTo>
                  <a:pt x="4957980" y="2465792"/>
                </a:lnTo>
                <a:lnTo>
                  <a:pt x="8013450" y="2465792"/>
                </a:lnTo>
                <a:lnTo>
                  <a:pt x="8013450" y="0"/>
                </a:lnTo>
                <a:lnTo>
                  <a:pt x="8243544" y="0"/>
                </a:lnTo>
                <a:lnTo>
                  <a:pt x="8243544" y="2465792"/>
                </a:lnTo>
                <a:lnTo>
                  <a:pt x="9821333" y="2465792"/>
                </a:lnTo>
                <a:lnTo>
                  <a:pt x="9821333" y="3176992"/>
                </a:lnTo>
                <a:lnTo>
                  <a:pt x="8243544" y="3176992"/>
                </a:lnTo>
                <a:lnTo>
                  <a:pt x="8013450" y="3176992"/>
                </a:lnTo>
                <a:lnTo>
                  <a:pt x="4957980" y="3176992"/>
                </a:lnTo>
                <a:lnTo>
                  <a:pt x="4727886" y="3176992"/>
                </a:lnTo>
                <a:lnTo>
                  <a:pt x="1672416" y="3176992"/>
                </a:lnTo>
                <a:lnTo>
                  <a:pt x="1442322" y="3176992"/>
                </a:lnTo>
                <a:lnTo>
                  <a:pt x="0" y="3176992"/>
                </a:lnTo>
                <a:lnTo>
                  <a:pt x="0" y="2465792"/>
                </a:lnTo>
                <a:lnTo>
                  <a:pt x="1442322" y="2465792"/>
                </a:lnTo>
                <a:close/>
              </a:path>
            </a:pathLst>
          </a:custGeom>
          <a:gradFill>
            <a:gsLst>
              <a:gs pos="0">
                <a:srgbClr val="213F76"/>
              </a:gs>
              <a:gs pos="50000">
                <a:srgbClr val="2F5CAB"/>
              </a:gs>
              <a:gs pos="100000">
                <a:srgbClr val="3A6FCD"/>
              </a:gs>
            </a:gsLst>
            <a:path path="circle">
              <a:fillToRect b="0%" l="0%" r="100%" t="100%"/>
            </a:path>
            <a:tileRect b="-100%" l="-100%" r="0%" t="0%"/>
          </a:gra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5" name="Google Shape;35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7" name="Google Shape;37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3" name="Google Shape;53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4" name="Google Shape;54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1" name="Google Shape;61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" y="0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3"/>
          <p:cNvSpPr txBox="1"/>
          <p:nvPr>
            <p:ph type="title"/>
          </p:nvPr>
        </p:nvSpPr>
        <p:spPr>
          <a:xfrm>
            <a:off x="7257200" y="0"/>
            <a:ext cx="47232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Towers of Hanoi</a:t>
            </a:r>
            <a:endParaRPr/>
          </a:p>
        </p:txBody>
      </p:sp>
      <p:grpSp>
        <p:nvGrpSpPr>
          <p:cNvPr id="82" name="Google Shape;82;p13"/>
          <p:cNvGrpSpPr/>
          <p:nvPr/>
        </p:nvGrpSpPr>
        <p:grpSpPr>
          <a:xfrm flipH="1">
            <a:off x="8278417" y="5324854"/>
            <a:ext cx="1903409" cy="591307"/>
            <a:chOff x="-2355535" y="769977"/>
            <a:chExt cx="4100407" cy="1326394"/>
          </a:xfrm>
        </p:grpSpPr>
        <p:sp>
          <p:nvSpPr>
            <p:cNvPr id="83" name="Google Shape;83;p13"/>
            <p:cNvSpPr/>
            <p:nvPr/>
          </p:nvSpPr>
          <p:spPr>
            <a:xfrm>
              <a:off x="-2355535" y="769977"/>
              <a:ext cx="4100407" cy="1326394"/>
            </a:xfrm>
            <a:custGeom>
              <a:rect b="b" l="l" r="r" t="t"/>
              <a:pathLst>
                <a:path extrusionOk="0" h="3176992" w="9821333">
                  <a:moveTo>
                    <a:pt x="1442322" y="0"/>
                  </a:moveTo>
                  <a:lnTo>
                    <a:pt x="1672416" y="0"/>
                  </a:lnTo>
                  <a:lnTo>
                    <a:pt x="1672416" y="2465792"/>
                  </a:lnTo>
                  <a:lnTo>
                    <a:pt x="4727886" y="2465792"/>
                  </a:lnTo>
                  <a:lnTo>
                    <a:pt x="4727886" y="0"/>
                  </a:lnTo>
                  <a:lnTo>
                    <a:pt x="4957980" y="0"/>
                  </a:lnTo>
                  <a:lnTo>
                    <a:pt x="4957980" y="2465792"/>
                  </a:lnTo>
                  <a:lnTo>
                    <a:pt x="8013450" y="2465792"/>
                  </a:lnTo>
                  <a:lnTo>
                    <a:pt x="8013450" y="0"/>
                  </a:lnTo>
                  <a:lnTo>
                    <a:pt x="8243544" y="0"/>
                  </a:lnTo>
                  <a:lnTo>
                    <a:pt x="8243544" y="2465792"/>
                  </a:lnTo>
                  <a:lnTo>
                    <a:pt x="9821333" y="2465792"/>
                  </a:lnTo>
                  <a:lnTo>
                    <a:pt x="9821333" y="3176992"/>
                  </a:lnTo>
                  <a:lnTo>
                    <a:pt x="8243544" y="3176992"/>
                  </a:lnTo>
                  <a:lnTo>
                    <a:pt x="8013450" y="3176992"/>
                  </a:lnTo>
                  <a:lnTo>
                    <a:pt x="4957980" y="3176992"/>
                  </a:lnTo>
                  <a:lnTo>
                    <a:pt x="4727886" y="3176992"/>
                  </a:lnTo>
                  <a:lnTo>
                    <a:pt x="1672416" y="3176992"/>
                  </a:lnTo>
                  <a:lnTo>
                    <a:pt x="1442322" y="3176992"/>
                  </a:lnTo>
                  <a:lnTo>
                    <a:pt x="0" y="3176992"/>
                  </a:lnTo>
                  <a:lnTo>
                    <a:pt x="0" y="2465792"/>
                  </a:lnTo>
                  <a:lnTo>
                    <a:pt x="1442322" y="2465792"/>
                  </a:lnTo>
                  <a:close/>
                </a:path>
              </a:pathLst>
            </a:custGeom>
            <a:gradFill>
              <a:gsLst>
                <a:gs pos="0">
                  <a:srgbClr val="4D4D4D"/>
                </a:gs>
                <a:gs pos="100000">
                  <a:srgbClr val="000000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-2223724" y="1616337"/>
              <a:ext cx="991500" cy="172800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rgbClr val="8C8C8C"/>
                </a:gs>
                <a:gs pos="100000">
                  <a:srgbClr val="404040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-2108618" y="1443684"/>
              <a:ext cx="761100" cy="172800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rgbClr val="8C8C8C"/>
                </a:gs>
                <a:gs pos="100000">
                  <a:srgbClr val="404040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-1964737" y="1265462"/>
              <a:ext cx="473400" cy="172800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rgbClr val="8C8C8C"/>
                </a:gs>
                <a:gs pos="100000">
                  <a:srgbClr val="404040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7" name="Google Shape;87;p13"/>
          <p:cNvGrpSpPr/>
          <p:nvPr/>
        </p:nvGrpSpPr>
        <p:grpSpPr>
          <a:xfrm>
            <a:off x="1572756" y="5324851"/>
            <a:ext cx="1827961" cy="591307"/>
            <a:chOff x="-2355535" y="769977"/>
            <a:chExt cx="4100407" cy="1326394"/>
          </a:xfrm>
        </p:grpSpPr>
        <p:sp>
          <p:nvSpPr>
            <p:cNvPr id="88" name="Google Shape;88;p13"/>
            <p:cNvSpPr/>
            <p:nvPr/>
          </p:nvSpPr>
          <p:spPr>
            <a:xfrm>
              <a:off x="-2355535" y="769977"/>
              <a:ext cx="4100407" cy="1326394"/>
            </a:xfrm>
            <a:custGeom>
              <a:rect b="b" l="l" r="r" t="t"/>
              <a:pathLst>
                <a:path extrusionOk="0" h="3176992" w="9821333">
                  <a:moveTo>
                    <a:pt x="1442322" y="0"/>
                  </a:moveTo>
                  <a:lnTo>
                    <a:pt x="1672416" y="0"/>
                  </a:lnTo>
                  <a:lnTo>
                    <a:pt x="1672416" y="2465792"/>
                  </a:lnTo>
                  <a:lnTo>
                    <a:pt x="4727886" y="2465792"/>
                  </a:lnTo>
                  <a:lnTo>
                    <a:pt x="4727886" y="0"/>
                  </a:lnTo>
                  <a:lnTo>
                    <a:pt x="4957980" y="0"/>
                  </a:lnTo>
                  <a:lnTo>
                    <a:pt x="4957980" y="2465792"/>
                  </a:lnTo>
                  <a:lnTo>
                    <a:pt x="8013450" y="2465792"/>
                  </a:lnTo>
                  <a:lnTo>
                    <a:pt x="8013450" y="0"/>
                  </a:lnTo>
                  <a:lnTo>
                    <a:pt x="8243544" y="0"/>
                  </a:lnTo>
                  <a:lnTo>
                    <a:pt x="8243544" y="2465792"/>
                  </a:lnTo>
                  <a:lnTo>
                    <a:pt x="9821333" y="2465792"/>
                  </a:lnTo>
                  <a:lnTo>
                    <a:pt x="9821333" y="3176992"/>
                  </a:lnTo>
                  <a:lnTo>
                    <a:pt x="8243544" y="3176992"/>
                  </a:lnTo>
                  <a:lnTo>
                    <a:pt x="8013450" y="3176992"/>
                  </a:lnTo>
                  <a:lnTo>
                    <a:pt x="4957980" y="3176992"/>
                  </a:lnTo>
                  <a:lnTo>
                    <a:pt x="4727886" y="3176992"/>
                  </a:lnTo>
                  <a:lnTo>
                    <a:pt x="1672416" y="3176992"/>
                  </a:lnTo>
                  <a:lnTo>
                    <a:pt x="1442322" y="3176992"/>
                  </a:lnTo>
                  <a:lnTo>
                    <a:pt x="0" y="3176992"/>
                  </a:lnTo>
                  <a:lnTo>
                    <a:pt x="0" y="2465792"/>
                  </a:lnTo>
                  <a:lnTo>
                    <a:pt x="1442322" y="2465792"/>
                  </a:lnTo>
                  <a:close/>
                </a:path>
              </a:pathLst>
            </a:custGeom>
            <a:gradFill>
              <a:gsLst>
                <a:gs pos="0">
                  <a:srgbClr val="4D4D4D"/>
                </a:gs>
                <a:gs pos="100000">
                  <a:srgbClr val="000000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-2223724" y="1616337"/>
              <a:ext cx="991500" cy="172800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rgbClr val="8C8C8C"/>
                </a:gs>
                <a:gs pos="100000">
                  <a:srgbClr val="404040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-2108618" y="1443684"/>
              <a:ext cx="761100" cy="172800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rgbClr val="8C8C8C"/>
                </a:gs>
                <a:gs pos="100000">
                  <a:srgbClr val="404040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-1964737" y="1265462"/>
              <a:ext cx="473400" cy="172800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rgbClr val="8C8C8C"/>
                </a:gs>
                <a:gs pos="100000">
                  <a:srgbClr val="404040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 txBox="1"/>
          <p:nvPr>
            <p:ph type="title"/>
          </p:nvPr>
        </p:nvSpPr>
        <p:spPr>
          <a:xfrm>
            <a:off x="350550" y="301525"/>
            <a:ext cx="11217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Towers of Hanoi</a:t>
            </a:r>
            <a:endParaRPr/>
          </a:p>
        </p:txBody>
      </p:sp>
      <p:sp>
        <p:nvSpPr>
          <p:cNvPr id="97" name="Google Shape;97;p14"/>
          <p:cNvSpPr txBox="1"/>
          <p:nvPr/>
        </p:nvSpPr>
        <p:spPr>
          <a:xfrm>
            <a:off x="5120400" y="3183238"/>
            <a:ext cx="6356100" cy="22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/>
              <a:t>Object of the game is to move all the disks over to Tower 3.</a:t>
            </a:r>
            <a:endParaRPr sz="3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/>
              <a:t>But you cannot place a larger disk onto a smaller disk.</a:t>
            </a:r>
            <a:endParaRPr sz="3100"/>
          </a:p>
        </p:txBody>
      </p:sp>
      <p:sp>
        <p:nvSpPr>
          <p:cNvPr id="98" name="Google Shape;98;p14"/>
          <p:cNvSpPr/>
          <p:nvPr/>
        </p:nvSpPr>
        <p:spPr>
          <a:xfrm>
            <a:off x="178390" y="1627227"/>
            <a:ext cx="4100407" cy="1326394"/>
          </a:xfrm>
          <a:custGeom>
            <a:rect b="b" l="l" r="r" t="t"/>
            <a:pathLst>
              <a:path extrusionOk="0" h="3176992" w="9821333">
                <a:moveTo>
                  <a:pt x="1442322" y="0"/>
                </a:moveTo>
                <a:lnTo>
                  <a:pt x="1672416" y="0"/>
                </a:lnTo>
                <a:lnTo>
                  <a:pt x="1672416" y="2465792"/>
                </a:lnTo>
                <a:lnTo>
                  <a:pt x="4727886" y="2465792"/>
                </a:lnTo>
                <a:lnTo>
                  <a:pt x="4727886" y="0"/>
                </a:lnTo>
                <a:lnTo>
                  <a:pt x="4957980" y="0"/>
                </a:lnTo>
                <a:lnTo>
                  <a:pt x="4957980" y="2465792"/>
                </a:lnTo>
                <a:lnTo>
                  <a:pt x="8013450" y="2465792"/>
                </a:lnTo>
                <a:lnTo>
                  <a:pt x="8013450" y="0"/>
                </a:lnTo>
                <a:lnTo>
                  <a:pt x="8243544" y="0"/>
                </a:lnTo>
                <a:lnTo>
                  <a:pt x="8243544" y="2465792"/>
                </a:lnTo>
                <a:lnTo>
                  <a:pt x="9821333" y="2465792"/>
                </a:lnTo>
                <a:lnTo>
                  <a:pt x="9821333" y="3176992"/>
                </a:lnTo>
                <a:lnTo>
                  <a:pt x="8243544" y="3176992"/>
                </a:lnTo>
                <a:lnTo>
                  <a:pt x="8013450" y="3176992"/>
                </a:lnTo>
                <a:lnTo>
                  <a:pt x="4957980" y="3176992"/>
                </a:lnTo>
                <a:lnTo>
                  <a:pt x="4727886" y="3176992"/>
                </a:lnTo>
                <a:lnTo>
                  <a:pt x="1672416" y="3176992"/>
                </a:lnTo>
                <a:lnTo>
                  <a:pt x="1442322" y="3176992"/>
                </a:lnTo>
                <a:lnTo>
                  <a:pt x="0" y="3176992"/>
                </a:lnTo>
                <a:lnTo>
                  <a:pt x="0" y="2465792"/>
                </a:lnTo>
                <a:lnTo>
                  <a:pt x="1442322" y="2465792"/>
                </a:lnTo>
                <a:close/>
              </a:path>
            </a:pathLst>
          </a:custGeom>
          <a:gradFill>
            <a:gsLst>
              <a:gs pos="0">
                <a:srgbClr val="213F76"/>
              </a:gs>
              <a:gs pos="50000">
                <a:srgbClr val="2F5CAB"/>
              </a:gs>
              <a:gs pos="100000">
                <a:srgbClr val="3A6FCD"/>
              </a:gs>
            </a:gsLst>
            <a:path path="circle">
              <a:fillToRect b="0%" l="0%" r="100%" t="100%"/>
            </a:path>
            <a:tileRect b="-100%" l="-100%" r="0%" t="0%"/>
          </a:gra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310201" y="2473587"/>
            <a:ext cx="991500" cy="1728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547D28"/>
              </a:gs>
              <a:gs pos="50000">
                <a:srgbClr val="7AB539"/>
              </a:gs>
              <a:gs pos="100000">
                <a:srgbClr val="92D946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/>
          <p:nvPr/>
        </p:nvSpPr>
        <p:spPr>
          <a:xfrm>
            <a:off x="425307" y="2300934"/>
            <a:ext cx="761100" cy="1728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547D28"/>
              </a:gs>
              <a:gs pos="50000">
                <a:srgbClr val="7AB539"/>
              </a:gs>
              <a:gs pos="100000">
                <a:srgbClr val="92D946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4"/>
          <p:cNvSpPr/>
          <p:nvPr/>
        </p:nvSpPr>
        <p:spPr>
          <a:xfrm>
            <a:off x="569188" y="2122712"/>
            <a:ext cx="473400" cy="1728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547D28"/>
              </a:gs>
              <a:gs pos="50000">
                <a:srgbClr val="7AB539"/>
              </a:gs>
              <a:gs pos="100000">
                <a:srgbClr val="92D946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4"/>
          <p:cNvSpPr/>
          <p:nvPr/>
        </p:nvSpPr>
        <p:spPr>
          <a:xfrm>
            <a:off x="5428190" y="1627227"/>
            <a:ext cx="4100407" cy="1326394"/>
          </a:xfrm>
          <a:custGeom>
            <a:rect b="b" l="l" r="r" t="t"/>
            <a:pathLst>
              <a:path extrusionOk="0" h="3176992" w="9821333">
                <a:moveTo>
                  <a:pt x="1442322" y="0"/>
                </a:moveTo>
                <a:lnTo>
                  <a:pt x="1672416" y="0"/>
                </a:lnTo>
                <a:lnTo>
                  <a:pt x="1672416" y="2465792"/>
                </a:lnTo>
                <a:lnTo>
                  <a:pt x="4727886" y="2465792"/>
                </a:lnTo>
                <a:lnTo>
                  <a:pt x="4727886" y="0"/>
                </a:lnTo>
                <a:lnTo>
                  <a:pt x="4957980" y="0"/>
                </a:lnTo>
                <a:lnTo>
                  <a:pt x="4957980" y="2465792"/>
                </a:lnTo>
                <a:lnTo>
                  <a:pt x="8013450" y="2465792"/>
                </a:lnTo>
                <a:lnTo>
                  <a:pt x="8013450" y="0"/>
                </a:lnTo>
                <a:lnTo>
                  <a:pt x="8243544" y="0"/>
                </a:lnTo>
                <a:lnTo>
                  <a:pt x="8243544" y="2465792"/>
                </a:lnTo>
                <a:lnTo>
                  <a:pt x="9821333" y="2465792"/>
                </a:lnTo>
                <a:lnTo>
                  <a:pt x="9821333" y="3176992"/>
                </a:lnTo>
                <a:lnTo>
                  <a:pt x="8243544" y="3176992"/>
                </a:lnTo>
                <a:lnTo>
                  <a:pt x="8013450" y="3176992"/>
                </a:lnTo>
                <a:lnTo>
                  <a:pt x="4957980" y="3176992"/>
                </a:lnTo>
                <a:lnTo>
                  <a:pt x="4727886" y="3176992"/>
                </a:lnTo>
                <a:lnTo>
                  <a:pt x="1672416" y="3176992"/>
                </a:lnTo>
                <a:lnTo>
                  <a:pt x="1442322" y="3176992"/>
                </a:lnTo>
                <a:lnTo>
                  <a:pt x="0" y="3176992"/>
                </a:lnTo>
                <a:lnTo>
                  <a:pt x="0" y="2465792"/>
                </a:lnTo>
                <a:lnTo>
                  <a:pt x="1442322" y="2465792"/>
                </a:lnTo>
                <a:close/>
              </a:path>
            </a:pathLst>
          </a:custGeom>
          <a:gradFill>
            <a:gsLst>
              <a:gs pos="0">
                <a:srgbClr val="213F76"/>
              </a:gs>
              <a:gs pos="50000">
                <a:srgbClr val="2F5CAB"/>
              </a:gs>
              <a:gs pos="100000">
                <a:srgbClr val="3A6FCD"/>
              </a:gs>
            </a:gsLst>
            <a:path path="circle">
              <a:fillToRect b="0%" l="0%" r="100%" t="100%"/>
            </a:path>
            <a:tileRect b="-100%" l="-100%" r="0%" t="0%"/>
          </a:gra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4"/>
          <p:cNvSpPr/>
          <p:nvPr/>
        </p:nvSpPr>
        <p:spPr>
          <a:xfrm>
            <a:off x="5560001" y="2473587"/>
            <a:ext cx="991500" cy="1728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547D28"/>
              </a:gs>
              <a:gs pos="50000">
                <a:srgbClr val="7AB539"/>
              </a:gs>
              <a:gs pos="100000">
                <a:srgbClr val="92D946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4"/>
          <p:cNvSpPr/>
          <p:nvPr/>
        </p:nvSpPr>
        <p:spPr>
          <a:xfrm>
            <a:off x="8357932" y="2473584"/>
            <a:ext cx="761100" cy="1728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547D28"/>
              </a:gs>
              <a:gs pos="50000">
                <a:srgbClr val="7AB539"/>
              </a:gs>
              <a:gs pos="100000">
                <a:srgbClr val="92D946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4"/>
          <p:cNvSpPr/>
          <p:nvPr/>
        </p:nvSpPr>
        <p:spPr>
          <a:xfrm>
            <a:off x="7165488" y="2473587"/>
            <a:ext cx="473400" cy="1728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547D28"/>
              </a:gs>
              <a:gs pos="50000">
                <a:srgbClr val="7AB539"/>
              </a:gs>
              <a:gs pos="100000">
                <a:srgbClr val="92D946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4"/>
          <p:cNvSpPr txBox="1"/>
          <p:nvPr/>
        </p:nvSpPr>
        <p:spPr>
          <a:xfrm>
            <a:off x="7594200" y="1772450"/>
            <a:ext cx="1408500" cy="7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>
                <a:latin typeface="Calibri"/>
                <a:ea typeface="Calibri"/>
                <a:cs typeface="Calibri"/>
                <a:sym typeface="Calibri"/>
              </a:rPr>
              <a:t>✅</a:t>
            </a:r>
            <a:endParaRPr sz="4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4"/>
          <p:cNvSpPr/>
          <p:nvPr/>
        </p:nvSpPr>
        <p:spPr>
          <a:xfrm>
            <a:off x="178390" y="3428652"/>
            <a:ext cx="4100407" cy="1326394"/>
          </a:xfrm>
          <a:custGeom>
            <a:rect b="b" l="l" r="r" t="t"/>
            <a:pathLst>
              <a:path extrusionOk="0" h="3176992" w="9821333">
                <a:moveTo>
                  <a:pt x="1442322" y="0"/>
                </a:moveTo>
                <a:lnTo>
                  <a:pt x="1672416" y="0"/>
                </a:lnTo>
                <a:lnTo>
                  <a:pt x="1672416" y="2465792"/>
                </a:lnTo>
                <a:lnTo>
                  <a:pt x="4727886" y="2465792"/>
                </a:lnTo>
                <a:lnTo>
                  <a:pt x="4727886" y="0"/>
                </a:lnTo>
                <a:lnTo>
                  <a:pt x="4957980" y="0"/>
                </a:lnTo>
                <a:lnTo>
                  <a:pt x="4957980" y="2465792"/>
                </a:lnTo>
                <a:lnTo>
                  <a:pt x="8013450" y="2465792"/>
                </a:lnTo>
                <a:lnTo>
                  <a:pt x="8013450" y="0"/>
                </a:lnTo>
                <a:lnTo>
                  <a:pt x="8243544" y="0"/>
                </a:lnTo>
                <a:lnTo>
                  <a:pt x="8243544" y="2465792"/>
                </a:lnTo>
                <a:lnTo>
                  <a:pt x="9821333" y="2465792"/>
                </a:lnTo>
                <a:lnTo>
                  <a:pt x="9821333" y="3176992"/>
                </a:lnTo>
                <a:lnTo>
                  <a:pt x="8243544" y="3176992"/>
                </a:lnTo>
                <a:lnTo>
                  <a:pt x="8013450" y="3176992"/>
                </a:lnTo>
                <a:lnTo>
                  <a:pt x="4957980" y="3176992"/>
                </a:lnTo>
                <a:lnTo>
                  <a:pt x="4727886" y="3176992"/>
                </a:lnTo>
                <a:lnTo>
                  <a:pt x="1672416" y="3176992"/>
                </a:lnTo>
                <a:lnTo>
                  <a:pt x="1442322" y="3176992"/>
                </a:lnTo>
                <a:lnTo>
                  <a:pt x="0" y="3176992"/>
                </a:lnTo>
                <a:lnTo>
                  <a:pt x="0" y="2465792"/>
                </a:lnTo>
                <a:lnTo>
                  <a:pt x="1442322" y="2465792"/>
                </a:lnTo>
                <a:close/>
              </a:path>
            </a:pathLst>
          </a:custGeom>
          <a:gradFill>
            <a:gsLst>
              <a:gs pos="0">
                <a:srgbClr val="213F76"/>
              </a:gs>
              <a:gs pos="50000">
                <a:srgbClr val="2F5CAB"/>
              </a:gs>
              <a:gs pos="100000">
                <a:srgbClr val="3A6FCD"/>
              </a:gs>
            </a:gsLst>
            <a:path path="circle">
              <a:fillToRect b="0%" l="0%" r="100%" t="100%"/>
            </a:path>
            <a:tileRect b="-100%" l="-100%" r="0%" t="0%"/>
          </a:gra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4"/>
          <p:cNvSpPr/>
          <p:nvPr/>
        </p:nvSpPr>
        <p:spPr>
          <a:xfrm>
            <a:off x="310201" y="4275012"/>
            <a:ext cx="991500" cy="1728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547D28"/>
              </a:gs>
              <a:gs pos="50000">
                <a:srgbClr val="7AB539"/>
              </a:gs>
              <a:gs pos="100000">
                <a:srgbClr val="92D946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4"/>
          <p:cNvSpPr/>
          <p:nvPr/>
        </p:nvSpPr>
        <p:spPr>
          <a:xfrm>
            <a:off x="1766782" y="4005459"/>
            <a:ext cx="761100" cy="1728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547D28"/>
              </a:gs>
              <a:gs pos="50000">
                <a:srgbClr val="7AB539"/>
              </a:gs>
              <a:gs pos="100000">
                <a:srgbClr val="92D946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4"/>
          <p:cNvSpPr/>
          <p:nvPr/>
        </p:nvSpPr>
        <p:spPr>
          <a:xfrm>
            <a:off x="1910613" y="4236862"/>
            <a:ext cx="473400" cy="1728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547D28"/>
              </a:gs>
              <a:gs pos="50000">
                <a:srgbClr val="7AB539"/>
              </a:gs>
              <a:gs pos="100000">
                <a:srgbClr val="92D946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4"/>
          <p:cNvSpPr txBox="1"/>
          <p:nvPr/>
        </p:nvSpPr>
        <p:spPr>
          <a:xfrm>
            <a:off x="2460225" y="3630750"/>
            <a:ext cx="1089900" cy="92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latin typeface="Calibri"/>
                <a:ea typeface="Calibri"/>
                <a:cs typeface="Calibri"/>
                <a:sym typeface="Calibri"/>
              </a:rPr>
              <a:t>❌</a:t>
            </a:r>
            <a:endParaRPr sz="5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4"/>
          <p:cNvSpPr txBox="1"/>
          <p:nvPr/>
        </p:nvSpPr>
        <p:spPr>
          <a:xfrm>
            <a:off x="0" y="6076425"/>
            <a:ext cx="12192000" cy="781500"/>
          </a:xfrm>
          <a:prstGeom prst="rect">
            <a:avLst/>
          </a:prstGeom>
          <a:solidFill>
            <a:srgbClr val="547D2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>
                <a:solidFill>
                  <a:srgbClr val="FFFFFF"/>
                </a:solidFill>
              </a:rPr>
              <a:t>What is the minimum number of moves needed?</a:t>
            </a:r>
            <a:endParaRPr sz="31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"/>
          <p:cNvSpPr txBox="1"/>
          <p:nvPr>
            <p:ph type="title"/>
          </p:nvPr>
        </p:nvSpPr>
        <p:spPr>
          <a:xfrm>
            <a:off x="838200" y="210150"/>
            <a:ext cx="10515600" cy="7005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Track all your students</a:t>
            </a:r>
            <a:endParaRPr/>
          </a:p>
        </p:txBody>
      </p:sp>
      <p:pic>
        <p:nvPicPr>
          <p:cNvPr id="118" name="Google Shape;11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3013" y="910650"/>
            <a:ext cx="11265978" cy="571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Demo Live Online Lesson</a:t>
            </a:r>
            <a:endParaRPr/>
          </a:p>
        </p:txBody>
      </p:sp>
      <p:pic>
        <p:nvPicPr>
          <p:cNvPr id="124" name="Google Shape;12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2200" y="1558175"/>
            <a:ext cx="11119286" cy="4862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7"/>
          <p:cNvSpPr txBox="1"/>
          <p:nvPr>
            <p:ph idx="4294967295" type="title"/>
          </p:nvPr>
        </p:nvSpPr>
        <p:spPr>
          <a:xfrm>
            <a:off x="310200" y="0"/>
            <a:ext cx="11217600" cy="710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Towers of Hanoi (Solution)</a:t>
            </a:r>
            <a:endParaRPr/>
          </a:p>
        </p:txBody>
      </p:sp>
      <p:sp>
        <p:nvSpPr>
          <p:cNvPr id="130" name="Google Shape;130;p17"/>
          <p:cNvSpPr/>
          <p:nvPr/>
        </p:nvSpPr>
        <p:spPr>
          <a:xfrm>
            <a:off x="310198" y="1122950"/>
            <a:ext cx="3191933" cy="1032522"/>
          </a:xfrm>
          <a:custGeom>
            <a:rect b="b" l="l" r="r" t="t"/>
            <a:pathLst>
              <a:path extrusionOk="0" h="3176992" w="9821333">
                <a:moveTo>
                  <a:pt x="1442322" y="0"/>
                </a:moveTo>
                <a:lnTo>
                  <a:pt x="1672416" y="0"/>
                </a:lnTo>
                <a:lnTo>
                  <a:pt x="1672416" y="2465792"/>
                </a:lnTo>
                <a:lnTo>
                  <a:pt x="4727886" y="2465792"/>
                </a:lnTo>
                <a:lnTo>
                  <a:pt x="4727886" y="0"/>
                </a:lnTo>
                <a:lnTo>
                  <a:pt x="4957980" y="0"/>
                </a:lnTo>
                <a:lnTo>
                  <a:pt x="4957980" y="2465792"/>
                </a:lnTo>
                <a:lnTo>
                  <a:pt x="8013450" y="2465792"/>
                </a:lnTo>
                <a:lnTo>
                  <a:pt x="8013450" y="0"/>
                </a:lnTo>
                <a:lnTo>
                  <a:pt x="8243544" y="0"/>
                </a:lnTo>
                <a:lnTo>
                  <a:pt x="8243544" y="2465792"/>
                </a:lnTo>
                <a:lnTo>
                  <a:pt x="9821333" y="2465792"/>
                </a:lnTo>
                <a:lnTo>
                  <a:pt x="9821333" y="3176992"/>
                </a:lnTo>
                <a:lnTo>
                  <a:pt x="8243544" y="3176992"/>
                </a:lnTo>
                <a:lnTo>
                  <a:pt x="8013450" y="3176992"/>
                </a:lnTo>
                <a:lnTo>
                  <a:pt x="4957980" y="3176992"/>
                </a:lnTo>
                <a:lnTo>
                  <a:pt x="4727886" y="3176992"/>
                </a:lnTo>
                <a:lnTo>
                  <a:pt x="1672416" y="3176992"/>
                </a:lnTo>
                <a:lnTo>
                  <a:pt x="1442322" y="3176992"/>
                </a:lnTo>
                <a:lnTo>
                  <a:pt x="0" y="3176992"/>
                </a:lnTo>
                <a:lnTo>
                  <a:pt x="0" y="2465792"/>
                </a:lnTo>
                <a:lnTo>
                  <a:pt x="1442322" y="2465792"/>
                </a:lnTo>
                <a:close/>
              </a:path>
            </a:pathLst>
          </a:custGeom>
          <a:gradFill>
            <a:gsLst>
              <a:gs pos="0">
                <a:srgbClr val="213F76"/>
              </a:gs>
              <a:gs pos="50000">
                <a:srgbClr val="2F5CAB"/>
              </a:gs>
              <a:gs pos="100000">
                <a:srgbClr val="3A6FCD"/>
              </a:gs>
            </a:gsLst>
            <a:path path="circle">
              <a:fillToRect b="0%" l="0%" r="100%" t="100%"/>
            </a:path>
            <a:tileRect b="-100%" l="-100%" r="0%" t="0%"/>
          </a:gra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7"/>
          <p:cNvSpPr/>
          <p:nvPr/>
        </p:nvSpPr>
        <p:spPr>
          <a:xfrm>
            <a:off x="412530" y="1780024"/>
            <a:ext cx="769800" cy="1341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547D28"/>
              </a:gs>
              <a:gs pos="50000">
                <a:srgbClr val="7AB539"/>
              </a:gs>
              <a:gs pos="100000">
                <a:srgbClr val="92D946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7"/>
          <p:cNvSpPr/>
          <p:nvPr/>
        </p:nvSpPr>
        <p:spPr>
          <a:xfrm>
            <a:off x="501893" y="1645985"/>
            <a:ext cx="591000" cy="1341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547D28"/>
              </a:gs>
              <a:gs pos="50000">
                <a:srgbClr val="7AB539"/>
              </a:gs>
              <a:gs pos="100000">
                <a:srgbClr val="92D946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7"/>
          <p:cNvSpPr/>
          <p:nvPr/>
        </p:nvSpPr>
        <p:spPr>
          <a:xfrm>
            <a:off x="613596" y="1507622"/>
            <a:ext cx="367500" cy="1341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547D28"/>
              </a:gs>
              <a:gs pos="50000">
                <a:srgbClr val="7AB539"/>
              </a:gs>
              <a:gs pos="100000">
                <a:srgbClr val="92D946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7"/>
          <p:cNvSpPr/>
          <p:nvPr/>
        </p:nvSpPr>
        <p:spPr>
          <a:xfrm>
            <a:off x="310198" y="2510800"/>
            <a:ext cx="3191933" cy="1032522"/>
          </a:xfrm>
          <a:custGeom>
            <a:rect b="b" l="l" r="r" t="t"/>
            <a:pathLst>
              <a:path extrusionOk="0" h="3176992" w="9821333">
                <a:moveTo>
                  <a:pt x="1442322" y="0"/>
                </a:moveTo>
                <a:lnTo>
                  <a:pt x="1672416" y="0"/>
                </a:lnTo>
                <a:lnTo>
                  <a:pt x="1672416" y="2465792"/>
                </a:lnTo>
                <a:lnTo>
                  <a:pt x="4727886" y="2465792"/>
                </a:lnTo>
                <a:lnTo>
                  <a:pt x="4727886" y="0"/>
                </a:lnTo>
                <a:lnTo>
                  <a:pt x="4957980" y="0"/>
                </a:lnTo>
                <a:lnTo>
                  <a:pt x="4957980" y="2465792"/>
                </a:lnTo>
                <a:lnTo>
                  <a:pt x="8013450" y="2465792"/>
                </a:lnTo>
                <a:lnTo>
                  <a:pt x="8013450" y="0"/>
                </a:lnTo>
                <a:lnTo>
                  <a:pt x="8243544" y="0"/>
                </a:lnTo>
                <a:lnTo>
                  <a:pt x="8243544" y="2465792"/>
                </a:lnTo>
                <a:lnTo>
                  <a:pt x="9821333" y="2465792"/>
                </a:lnTo>
                <a:lnTo>
                  <a:pt x="9821333" y="3176992"/>
                </a:lnTo>
                <a:lnTo>
                  <a:pt x="8243544" y="3176992"/>
                </a:lnTo>
                <a:lnTo>
                  <a:pt x="8013450" y="3176992"/>
                </a:lnTo>
                <a:lnTo>
                  <a:pt x="4957980" y="3176992"/>
                </a:lnTo>
                <a:lnTo>
                  <a:pt x="4727886" y="3176992"/>
                </a:lnTo>
                <a:lnTo>
                  <a:pt x="1672416" y="3176992"/>
                </a:lnTo>
                <a:lnTo>
                  <a:pt x="1442322" y="3176992"/>
                </a:lnTo>
                <a:lnTo>
                  <a:pt x="0" y="3176992"/>
                </a:lnTo>
                <a:lnTo>
                  <a:pt x="0" y="2465792"/>
                </a:lnTo>
                <a:lnTo>
                  <a:pt x="1442322" y="2465792"/>
                </a:lnTo>
                <a:close/>
              </a:path>
            </a:pathLst>
          </a:custGeom>
          <a:gradFill>
            <a:gsLst>
              <a:gs pos="0">
                <a:srgbClr val="213F76"/>
              </a:gs>
              <a:gs pos="50000">
                <a:srgbClr val="2F5CAB"/>
              </a:gs>
              <a:gs pos="100000">
                <a:srgbClr val="3A6FCD"/>
              </a:gs>
            </a:gsLst>
            <a:path path="circle">
              <a:fillToRect b="0%" l="0%" r="100%" t="100%"/>
            </a:path>
            <a:tileRect b="-100%" l="-100%" r="0%" t="0%"/>
          </a:gra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7"/>
          <p:cNvSpPr/>
          <p:nvPr/>
        </p:nvSpPr>
        <p:spPr>
          <a:xfrm>
            <a:off x="412530" y="3167874"/>
            <a:ext cx="769800" cy="1341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547D28"/>
              </a:gs>
              <a:gs pos="50000">
                <a:srgbClr val="7AB539"/>
              </a:gs>
              <a:gs pos="100000">
                <a:srgbClr val="92D946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7"/>
          <p:cNvSpPr/>
          <p:nvPr/>
        </p:nvSpPr>
        <p:spPr>
          <a:xfrm>
            <a:off x="501893" y="3033835"/>
            <a:ext cx="591000" cy="1341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547D28"/>
              </a:gs>
              <a:gs pos="50000">
                <a:srgbClr val="7AB539"/>
              </a:gs>
              <a:gs pos="100000">
                <a:srgbClr val="92D946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7"/>
          <p:cNvSpPr/>
          <p:nvPr/>
        </p:nvSpPr>
        <p:spPr>
          <a:xfrm>
            <a:off x="2756721" y="3167872"/>
            <a:ext cx="367500" cy="1341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547D28"/>
              </a:gs>
              <a:gs pos="50000">
                <a:srgbClr val="7AB539"/>
              </a:gs>
              <a:gs pos="100000">
                <a:srgbClr val="92D946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7"/>
          <p:cNvSpPr/>
          <p:nvPr/>
        </p:nvSpPr>
        <p:spPr>
          <a:xfrm>
            <a:off x="310198" y="4046275"/>
            <a:ext cx="3191933" cy="1032522"/>
          </a:xfrm>
          <a:custGeom>
            <a:rect b="b" l="l" r="r" t="t"/>
            <a:pathLst>
              <a:path extrusionOk="0" h="3176992" w="9821333">
                <a:moveTo>
                  <a:pt x="1442322" y="0"/>
                </a:moveTo>
                <a:lnTo>
                  <a:pt x="1672416" y="0"/>
                </a:lnTo>
                <a:lnTo>
                  <a:pt x="1672416" y="2465792"/>
                </a:lnTo>
                <a:lnTo>
                  <a:pt x="4727886" y="2465792"/>
                </a:lnTo>
                <a:lnTo>
                  <a:pt x="4727886" y="0"/>
                </a:lnTo>
                <a:lnTo>
                  <a:pt x="4957980" y="0"/>
                </a:lnTo>
                <a:lnTo>
                  <a:pt x="4957980" y="2465792"/>
                </a:lnTo>
                <a:lnTo>
                  <a:pt x="8013450" y="2465792"/>
                </a:lnTo>
                <a:lnTo>
                  <a:pt x="8013450" y="0"/>
                </a:lnTo>
                <a:lnTo>
                  <a:pt x="8243544" y="0"/>
                </a:lnTo>
                <a:lnTo>
                  <a:pt x="8243544" y="2465792"/>
                </a:lnTo>
                <a:lnTo>
                  <a:pt x="9821333" y="2465792"/>
                </a:lnTo>
                <a:lnTo>
                  <a:pt x="9821333" y="3176992"/>
                </a:lnTo>
                <a:lnTo>
                  <a:pt x="8243544" y="3176992"/>
                </a:lnTo>
                <a:lnTo>
                  <a:pt x="8013450" y="3176992"/>
                </a:lnTo>
                <a:lnTo>
                  <a:pt x="4957980" y="3176992"/>
                </a:lnTo>
                <a:lnTo>
                  <a:pt x="4727886" y="3176992"/>
                </a:lnTo>
                <a:lnTo>
                  <a:pt x="1672416" y="3176992"/>
                </a:lnTo>
                <a:lnTo>
                  <a:pt x="1442322" y="3176992"/>
                </a:lnTo>
                <a:lnTo>
                  <a:pt x="0" y="3176992"/>
                </a:lnTo>
                <a:lnTo>
                  <a:pt x="0" y="2465792"/>
                </a:lnTo>
                <a:lnTo>
                  <a:pt x="1442322" y="2465792"/>
                </a:lnTo>
                <a:close/>
              </a:path>
            </a:pathLst>
          </a:custGeom>
          <a:gradFill>
            <a:gsLst>
              <a:gs pos="0">
                <a:srgbClr val="213F76"/>
              </a:gs>
              <a:gs pos="50000">
                <a:srgbClr val="2F5CAB"/>
              </a:gs>
              <a:gs pos="100000">
                <a:srgbClr val="3A6FCD"/>
              </a:gs>
            </a:gsLst>
            <a:path path="circle">
              <a:fillToRect b="0%" l="0%" r="100%" t="100%"/>
            </a:path>
            <a:tileRect b="-100%" l="-100%" r="0%" t="0%"/>
          </a:gra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7"/>
          <p:cNvSpPr/>
          <p:nvPr/>
        </p:nvSpPr>
        <p:spPr>
          <a:xfrm>
            <a:off x="412530" y="4703349"/>
            <a:ext cx="769800" cy="1341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547D28"/>
              </a:gs>
              <a:gs pos="50000">
                <a:srgbClr val="7AB539"/>
              </a:gs>
              <a:gs pos="100000">
                <a:srgbClr val="92D946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7"/>
          <p:cNvSpPr/>
          <p:nvPr/>
        </p:nvSpPr>
        <p:spPr>
          <a:xfrm>
            <a:off x="1610656" y="4703360"/>
            <a:ext cx="591000" cy="1341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547D28"/>
              </a:gs>
              <a:gs pos="50000">
                <a:srgbClr val="7AB539"/>
              </a:gs>
              <a:gs pos="100000">
                <a:srgbClr val="92D946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7"/>
          <p:cNvSpPr/>
          <p:nvPr/>
        </p:nvSpPr>
        <p:spPr>
          <a:xfrm>
            <a:off x="2756721" y="4703347"/>
            <a:ext cx="367500" cy="1341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547D28"/>
              </a:gs>
              <a:gs pos="50000">
                <a:srgbClr val="7AB539"/>
              </a:gs>
              <a:gs pos="100000">
                <a:srgbClr val="92D946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7"/>
          <p:cNvSpPr/>
          <p:nvPr/>
        </p:nvSpPr>
        <p:spPr>
          <a:xfrm>
            <a:off x="4323035" y="1122950"/>
            <a:ext cx="3191933" cy="1032522"/>
          </a:xfrm>
          <a:custGeom>
            <a:rect b="b" l="l" r="r" t="t"/>
            <a:pathLst>
              <a:path extrusionOk="0" h="3176992" w="9821333">
                <a:moveTo>
                  <a:pt x="1442322" y="0"/>
                </a:moveTo>
                <a:lnTo>
                  <a:pt x="1672416" y="0"/>
                </a:lnTo>
                <a:lnTo>
                  <a:pt x="1672416" y="2465792"/>
                </a:lnTo>
                <a:lnTo>
                  <a:pt x="4727886" y="2465792"/>
                </a:lnTo>
                <a:lnTo>
                  <a:pt x="4727886" y="0"/>
                </a:lnTo>
                <a:lnTo>
                  <a:pt x="4957980" y="0"/>
                </a:lnTo>
                <a:lnTo>
                  <a:pt x="4957980" y="2465792"/>
                </a:lnTo>
                <a:lnTo>
                  <a:pt x="8013450" y="2465792"/>
                </a:lnTo>
                <a:lnTo>
                  <a:pt x="8013450" y="0"/>
                </a:lnTo>
                <a:lnTo>
                  <a:pt x="8243544" y="0"/>
                </a:lnTo>
                <a:lnTo>
                  <a:pt x="8243544" y="2465792"/>
                </a:lnTo>
                <a:lnTo>
                  <a:pt x="9821333" y="2465792"/>
                </a:lnTo>
                <a:lnTo>
                  <a:pt x="9821333" y="3176992"/>
                </a:lnTo>
                <a:lnTo>
                  <a:pt x="8243544" y="3176992"/>
                </a:lnTo>
                <a:lnTo>
                  <a:pt x="8013450" y="3176992"/>
                </a:lnTo>
                <a:lnTo>
                  <a:pt x="4957980" y="3176992"/>
                </a:lnTo>
                <a:lnTo>
                  <a:pt x="4727886" y="3176992"/>
                </a:lnTo>
                <a:lnTo>
                  <a:pt x="1672416" y="3176992"/>
                </a:lnTo>
                <a:lnTo>
                  <a:pt x="1442322" y="3176992"/>
                </a:lnTo>
                <a:lnTo>
                  <a:pt x="0" y="3176992"/>
                </a:lnTo>
                <a:lnTo>
                  <a:pt x="0" y="2465792"/>
                </a:lnTo>
                <a:lnTo>
                  <a:pt x="1442322" y="2465792"/>
                </a:lnTo>
                <a:close/>
              </a:path>
            </a:pathLst>
          </a:custGeom>
          <a:gradFill>
            <a:gsLst>
              <a:gs pos="0">
                <a:srgbClr val="213F76"/>
              </a:gs>
              <a:gs pos="50000">
                <a:srgbClr val="2F5CAB"/>
              </a:gs>
              <a:gs pos="100000">
                <a:srgbClr val="3A6FCD"/>
              </a:gs>
            </a:gsLst>
            <a:path path="circle">
              <a:fillToRect b="0%" l="0%" r="100%" t="100%"/>
            </a:path>
            <a:tileRect b="-100%" l="-100%" r="0%" t="0%"/>
          </a:gra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7"/>
          <p:cNvSpPr/>
          <p:nvPr/>
        </p:nvSpPr>
        <p:spPr>
          <a:xfrm>
            <a:off x="4425368" y="1780024"/>
            <a:ext cx="769800" cy="1341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547D28"/>
              </a:gs>
              <a:gs pos="50000">
                <a:srgbClr val="7AB539"/>
              </a:gs>
              <a:gs pos="100000">
                <a:srgbClr val="92D946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7"/>
          <p:cNvSpPr/>
          <p:nvPr/>
        </p:nvSpPr>
        <p:spPr>
          <a:xfrm>
            <a:off x="5623493" y="1780035"/>
            <a:ext cx="591000" cy="1341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547D28"/>
              </a:gs>
              <a:gs pos="50000">
                <a:srgbClr val="7AB539"/>
              </a:gs>
              <a:gs pos="100000">
                <a:srgbClr val="92D946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7"/>
          <p:cNvSpPr/>
          <p:nvPr/>
        </p:nvSpPr>
        <p:spPr>
          <a:xfrm>
            <a:off x="5735259" y="1645972"/>
            <a:ext cx="367500" cy="1341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547D28"/>
              </a:gs>
              <a:gs pos="50000">
                <a:srgbClr val="7AB539"/>
              </a:gs>
              <a:gs pos="100000">
                <a:srgbClr val="92D946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7"/>
          <p:cNvSpPr/>
          <p:nvPr/>
        </p:nvSpPr>
        <p:spPr>
          <a:xfrm>
            <a:off x="4323035" y="2510800"/>
            <a:ext cx="3191933" cy="1032522"/>
          </a:xfrm>
          <a:custGeom>
            <a:rect b="b" l="l" r="r" t="t"/>
            <a:pathLst>
              <a:path extrusionOk="0" h="3176992" w="9821333">
                <a:moveTo>
                  <a:pt x="1442322" y="0"/>
                </a:moveTo>
                <a:lnTo>
                  <a:pt x="1672416" y="0"/>
                </a:lnTo>
                <a:lnTo>
                  <a:pt x="1672416" y="2465792"/>
                </a:lnTo>
                <a:lnTo>
                  <a:pt x="4727886" y="2465792"/>
                </a:lnTo>
                <a:lnTo>
                  <a:pt x="4727886" y="0"/>
                </a:lnTo>
                <a:lnTo>
                  <a:pt x="4957980" y="0"/>
                </a:lnTo>
                <a:lnTo>
                  <a:pt x="4957980" y="2465792"/>
                </a:lnTo>
                <a:lnTo>
                  <a:pt x="8013450" y="2465792"/>
                </a:lnTo>
                <a:lnTo>
                  <a:pt x="8013450" y="0"/>
                </a:lnTo>
                <a:lnTo>
                  <a:pt x="8243544" y="0"/>
                </a:lnTo>
                <a:lnTo>
                  <a:pt x="8243544" y="2465792"/>
                </a:lnTo>
                <a:lnTo>
                  <a:pt x="9821333" y="2465792"/>
                </a:lnTo>
                <a:lnTo>
                  <a:pt x="9821333" y="3176992"/>
                </a:lnTo>
                <a:lnTo>
                  <a:pt x="8243544" y="3176992"/>
                </a:lnTo>
                <a:lnTo>
                  <a:pt x="8013450" y="3176992"/>
                </a:lnTo>
                <a:lnTo>
                  <a:pt x="4957980" y="3176992"/>
                </a:lnTo>
                <a:lnTo>
                  <a:pt x="4727886" y="3176992"/>
                </a:lnTo>
                <a:lnTo>
                  <a:pt x="1672416" y="3176992"/>
                </a:lnTo>
                <a:lnTo>
                  <a:pt x="1442322" y="3176992"/>
                </a:lnTo>
                <a:lnTo>
                  <a:pt x="0" y="3176992"/>
                </a:lnTo>
                <a:lnTo>
                  <a:pt x="0" y="2465792"/>
                </a:lnTo>
                <a:lnTo>
                  <a:pt x="1442322" y="2465792"/>
                </a:lnTo>
                <a:close/>
              </a:path>
            </a:pathLst>
          </a:custGeom>
          <a:gradFill>
            <a:gsLst>
              <a:gs pos="0">
                <a:srgbClr val="213F76"/>
              </a:gs>
              <a:gs pos="50000">
                <a:srgbClr val="2F5CAB"/>
              </a:gs>
              <a:gs pos="100000">
                <a:srgbClr val="3A6FCD"/>
              </a:gs>
            </a:gsLst>
            <a:path path="circle">
              <a:fillToRect b="0%" l="0%" r="100%" t="100%"/>
            </a:path>
            <a:tileRect b="-100%" l="-100%" r="0%" t="0%"/>
          </a:gra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7"/>
          <p:cNvSpPr/>
          <p:nvPr/>
        </p:nvSpPr>
        <p:spPr>
          <a:xfrm>
            <a:off x="6606318" y="3167874"/>
            <a:ext cx="769800" cy="1341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547D28"/>
              </a:gs>
              <a:gs pos="50000">
                <a:srgbClr val="7AB539"/>
              </a:gs>
              <a:gs pos="100000">
                <a:srgbClr val="92D946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7"/>
          <p:cNvSpPr/>
          <p:nvPr/>
        </p:nvSpPr>
        <p:spPr>
          <a:xfrm>
            <a:off x="5623493" y="3167885"/>
            <a:ext cx="591000" cy="1341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547D28"/>
              </a:gs>
              <a:gs pos="50000">
                <a:srgbClr val="7AB539"/>
              </a:gs>
              <a:gs pos="100000">
                <a:srgbClr val="92D946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7"/>
          <p:cNvSpPr/>
          <p:nvPr/>
        </p:nvSpPr>
        <p:spPr>
          <a:xfrm>
            <a:off x="4681534" y="3167872"/>
            <a:ext cx="367500" cy="1341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547D28"/>
              </a:gs>
              <a:gs pos="50000">
                <a:srgbClr val="7AB539"/>
              </a:gs>
              <a:gs pos="100000">
                <a:srgbClr val="92D946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7"/>
          <p:cNvSpPr/>
          <p:nvPr/>
        </p:nvSpPr>
        <p:spPr>
          <a:xfrm>
            <a:off x="4248535" y="4046275"/>
            <a:ext cx="3191933" cy="1032522"/>
          </a:xfrm>
          <a:custGeom>
            <a:rect b="b" l="l" r="r" t="t"/>
            <a:pathLst>
              <a:path extrusionOk="0" h="3176992" w="9821333">
                <a:moveTo>
                  <a:pt x="1442322" y="0"/>
                </a:moveTo>
                <a:lnTo>
                  <a:pt x="1672416" y="0"/>
                </a:lnTo>
                <a:lnTo>
                  <a:pt x="1672416" y="2465792"/>
                </a:lnTo>
                <a:lnTo>
                  <a:pt x="4727886" y="2465792"/>
                </a:lnTo>
                <a:lnTo>
                  <a:pt x="4727886" y="0"/>
                </a:lnTo>
                <a:lnTo>
                  <a:pt x="4957980" y="0"/>
                </a:lnTo>
                <a:lnTo>
                  <a:pt x="4957980" y="2465792"/>
                </a:lnTo>
                <a:lnTo>
                  <a:pt x="8013450" y="2465792"/>
                </a:lnTo>
                <a:lnTo>
                  <a:pt x="8013450" y="0"/>
                </a:lnTo>
                <a:lnTo>
                  <a:pt x="8243544" y="0"/>
                </a:lnTo>
                <a:lnTo>
                  <a:pt x="8243544" y="2465792"/>
                </a:lnTo>
                <a:lnTo>
                  <a:pt x="9821333" y="2465792"/>
                </a:lnTo>
                <a:lnTo>
                  <a:pt x="9821333" y="3176992"/>
                </a:lnTo>
                <a:lnTo>
                  <a:pt x="8243544" y="3176992"/>
                </a:lnTo>
                <a:lnTo>
                  <a:pt x="8013450" y="3176992"/>
                </a:lnTo>
                <a:lnTo>
                  <a:pt x="4957980" y="3176992"/>
                </a:lnTo>
                <a:lnTo>
                  <a:pt x="4727886" y="3176992"/>
                </a:lnTo>
                <a:lnTo>
                  <a:pt x="1672416" y="3176992"/>
                </a:lnTo>
                <a:lnTo>
                  <a:pt x="1442322" y="3176992"/>
                </a:lnTo>
                <a:lnTo>
                  <a:pt x="0" y="3176992"/>
                </a:lnTo>
                <a:lnTo>
                  <a:pt x="0" y="2465792"/>
                </a:lnTo>
                <a:lnTo>
                  <a:pt x="1442322" y="2465792"/>
                </a:lnTo>
                <a:close/>
              </a:path>
            </a:pathLst>
          </a:custGeom>
          <a:gradFill>
            <a:gsLst>
              <a:gs pos="0">
                <a:srgbClr val="213F76"/>
              </a:gs>
              <a:gs pos="50000">
                <a:srgbClr val="2F5CAB"/>
              </a:gs>
              <a:gs pos="100000">
                <a:srgbClr val="3A6FCD"/>
              </a:gs>
            </a:gsLst>
            <a:path path="circle">
              <a:fillToRect b="0%" l="0%" r="100%" t="100%"/>
            </a:path>
            <a:tileRect b="-100%" l="-100%" r="0%" t="0%"/>
          </a:gra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7"/>
          <p:cNvSpPr/>
          <p:nvPr/>
        </p:nvSpPr>
        <p:spPr>
          <a:xfrm>
            <a:off x="6531818" y="4703349"/>
            <a:ext cx="769800" cy="1341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547D28"/>
              </a:gs>
              <a:gs pos="50000">
                <a:srgbClr val="7AB539"/>
              </a:gs>
              <a:gs pos="100000">
                <a:srgbClr val="92D946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7"/>
          <p:cNvSpPr/>
          <p:nvPr/>
        </p:nvSpPr>
        <p:spPr>
          <a:xfrm>
            <a:off x="6621218" y="4569260"/>
            <a:ext cx="591000" cy="1341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547D28"/>
              </a:gs>
              <a:gs pos="50000">
                <a:srgbClr val="7AB539"/>
              </a:gs>
              <a:gs pos="100000">
                <a:srgbClr val="92D946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7"/>
          <p:cNvSpPr/>
          <p:nvPr/>
        </p:nvSpPr>
        <p:spPr>
          <a:xfrm>
            <a:off x="4607034" y="4703347"/>
            <a:ext cx="367500" cy="1341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547D28"/>
              </a:gs>
              <a:gs pos="50000">
                <a:srgbClr val="7AB539"/>
              </a:gs>
              <a:gs pos="100000">
                <a:srgbClr val="92D946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7"/>
          <p:cNvSpPr/>
          <p:nvPr/>
        </p:nvSpPr>
        <p:spPr>
          <a:xfrm>
            <a:off x="8132485" y="1122950"/>
            <a:ext cx="3191933" cy="1032522"/>
          </a:xfrm>
          <a:custGeom>
            <a:rect b="b" l="l" r="r" t="t"/>
            <a:pathLst>
              <a:path extrusionOk="0" h="3176992" w="9821333">
                <a:moveTo>
                  <a:pt x="1442322" y="0"/>
                </a:moveTo>
                <a:lnTo>
                  <a:pt x="1672416" y="0"/>
                </a:lnTo>
                <a:lnTo>
                  <a:pt x="1672416" y="2465792"/>
                </a:lnTo>
                <a:lnTo>
                  <a:pt x="4727886" y="2465792"/>
                </a:lnTo>
                <a:lnTo>
                  <a:pt x="4727886" y="0"/>
                </a:lnTo>
                <a:lnTo>
                  <a:pt x="4957980" y="0"/>
                </a:lnTo>
                <a:lnTo>
                  <a:pt x="4957980" y="2465792"/>
                </a:lnTo>
                <a:lnTo>
                  <a:pt x="8013450" y="2465792"/>
                </a:lnTo>
                <a:lnTo>
                  <a:pt x="8013450" y="0"/>
                </a:lnTo>
                <a:lnTo>
                  <a:pt x="8243544" y="0"/>
                </a:lnTo>
                <a:lnTo>
                  <a:pt x="8243544" y="2465792"/>
                </a:lnTo>
                <a:lnTo>
                  <a:pt x="9821333" y="2465792"/>
                </a:lnTo>
                <a:lnTo>
                  <a:pt x="9821333" y="3176992"/>
                </a:lnTo>
                <a:lnTo>
                  <a:pt x="8243544" y="3176992"/>
                </a:lnTo>
                <a:lnTo>
                  <a:pt x="8013450" y="3176992"/>
                </a:lnTo>
                <a:lnTo>
                  <a:pt x="4957980" y="3176992"/>
                </a:lnTo>
                <a:lnTo>
                  <a:pt x="4727886" y="3176992"/>
                </a:lnTo>
                <a:lnTo>
                  <a:pt x="1672416" y="3176992"/>
                </a:lnTo>
                <a:lnTo>
                  <a:pt x="1442322" y="3176992"/>
                </a:lnTo>
                <a:lnTo>
                  <a:pt x="0" y="3176992"/>
                </a:lnTo>
                <a:lnTo>
                  <a:pt x="0" y="2465792"/>
                </a:lnTo>
                <a:lnTo>
                  <a:pt x="1442322" y="2465792"/>
                </a:lnTo>
                <a:close/>
              </a:path>
            </a:pathLst>
          </a:custGeom>
          <a:gradFill>
            <a:gsLst>
              <a:gs pos="0">
                <a:srgbClr val="213F76"/>
              </a:gs>
              <a:gs pos="50000">
                <a:srgbClr val="2F5CAB"/>
              </a:gs>
              <a:gs pos="100000">
                <a:srgbClr val="3A6FCD"/>
              </a:gs>
            </a:gsLst>
            <a:path path="circle">
              <a:fillToRect b="0%" l="0%" r="100%" t="100%"/>
            </a:path>
            <a:tileRect b="-100%" l="-100%" r="0%" t="0%"/>
          </a:gra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7"/>
          <p:cNvSpPr/>
          <p:nvPr/>
        </p:nvSpPr>
        <p:spPr>
          <a:xfrm>
            <a:off x="10415768" y="1780024"/>
            <a:ext cx="769800" cy="1341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547D28"/>
              </a:gs>
              <a:gs pos="50000">
                <a:srgbClr val="7AB539"/>
              </a:gs>
              <a:gs pos="100000">
                <a:srgbClr val="92D946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7"/>
          <p:cNvSpPr/>
          <p:nvPr/>
        </p:nvSpPr>
        <p:spPr>
          <a:xfrm>
            <a:off x="10505168" y="1645935"/>
            <a:ext cx="591000" cy="1341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547D28"/>
              </a:gs>
              <a:gs pos="50000">
                <a:srgbClr val="7AB539"/>
              </a:gs>
              <a:gs pos="100000">
                <a:srgbClr val="92D946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7"/>
          <p:cNvSpPr/>
          <p:nvPr/>
        </p:nvSpPr>
        <p:spPr>
          <a:xfrm>
            <a:off x="10616934" y="1507622"/>
            <a:ext cx="367500" cy="1341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547D28"/>
              </a:gs>
              <a:gs pos="50000">
                <a:srgbClr val="7AB539"/>
              </a:gs>
              <a:gs pos="100000">
                <a:srgbClr val="92D946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8"/>
          <p:cNvSpPr/>
          <p:nvPr/>
        </p:nvSpPr>
        <p:spPr>
          <a:xfrm>
            <a:off x="1573305" y="5715000"/>
            <a:ext cx="2393577" cy="416858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547D28"/>
              </a:gs>
              <a:gs pos="50000">
                <a:srgbClr val="7AB539"/>
              </a:gs>
              <a:gs pos="100000">
                <a:srgbClr val="92D946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8"/>
          <p:cNvSpPr/>
          <p:nvPr/>
        </p:nvSpPr>
        <p:spPr>
          <a:xfrm>
            <a:off x="1851212" y="5298142"/>
            <a:ext cx="1837764" cy="416858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547D28"/>
              </a:gs>
              <a:gs pos="50000">
                <a:srgbClr val="7AB539"/>
              </a:gs>
              <a:gs pos="100000">
                <a:srgbClr val="92D946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8"/>
          <p:cNvSpPr/>
          <p:nvPr/>
        </p:nvSpPr>
        <p:spPr>
          <a:xfrm>
            <a:off x="2198594" y="4867837"/>
            <a:ext cx="1143000" cy="416858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547D28"/>
              </a:gs>
              <a:gs pos="50000">
                <a:srgbClr val="7AB539"/>
              </a:gs>
              <a:gs pos="100000">
                <a:srgbClr val="92D946"/>
              </a:gs>
            </a:gsLst>
            <a:path path="circle">
              <a:fillToRect b="50%" l="50%" r="50%" t="50%"/>
            </a:path>
            <a:tileRect/>
          </a:gra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