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10"/>
  </p:notesMasterIdLst>
  <p:sldIdLst>
    <p:sldId id="256" r:id="rId2"/>
    <p:sldId id="259" r:id="rId3"/>
    <p:sldId id="260" r:id="rId4"/>
    <p:sldId id="262" r:id="rId5"/>
    <p:sldId id="264" r:id="rId6"/>
    <p:sldId id="265" r:id="rId7"/>
    <p:sldId id="266" r:id="rId8"/>
    <p:sldId id="261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26-08-2024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IN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IN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IN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IN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IN" dirty="0"/>
              <a:t>Slide 7 - </a:t>
            </a:r>
            <a:r>
              <a:rPr lang="ta-IN" dirty="0"/>
              <a:t>தீர்க்கதரிசி எலியா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IN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IN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IN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IN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IN" dirty="0"/>
              <a:t>Slide 7 - </a:t>
            </a:r>
            <a:r>
              <a:rPr lang="ta-IN" dirty="0"/>
              <a:t>தீர்க்கதரிசி எலியா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IN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IN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IN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IN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IN" dirty="0"/>
              <a:t>Slide 7 - </a:t>
            </a:r>
            <a:r>
              <a:rPr lang="ta-IN" dirty="0"/>
              <a:t>தீர்க்கதரிசி எலியா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IN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IN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IN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IN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IN" dirty="0"/>
              <a:t>Slide 7 - </a:t>
            </a:r>
            <a:r>
              <a:rPr lang="ta-IN" dirty="0"/>
              <a:t>தீர்க்கதரிசி எலியா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IN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IN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IN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IN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IN" dirty="0"/>
              <a:t>Slide 7 - </a:t>
            </a:r>
            <a:r>
              <a:rPr lang="ta-IN" dirty="0"/>
              <a:t>தீர்க்கதரிசி எலியா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IN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IN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IN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IN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IN" dirty="0"/>
              <a:t>Slide 7 - </a:t>
            </a:r>
            <a:r>
              <a:rPr lang="ta-IN" dirty="0"/>
              <a:t>தீர்க்கதரிசி எலியா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619670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அக்கினி மூண்டது</a:t>
            </a:r>
          </a:p>
          <a:p>
            <a:r>
              <a:rPr lang="en-IN" dirty="0"/>
              <a:t>Slide 2 - </a:t>
            </a:r>
            <a:r>
              <a:rPr lang="ta-IN" dirty="0"/>
              <a:t>பற்ற வைக்க வந்தேன்</a:t>
            </a:r>
          </a:p>
          <a:p>
            <a:r>
              <a:rPr lang="en-IN" dirty="0"/>
              <a:t>Slide 3 - </a:t>
            </a:r>
            <a:r>
              <a:rPr lang="ta-IN" dirty="0"/>
              <a:t>அக்கினி அக்கினி</a:t>
            </a:r>
          </a:p>
          <a:p>
            <a:r>
              <a:rPr lang="en-IN" dirty="0"/>
              <a:t>Slide 4 - </a:t>
            </a:r>
            <a:r>
              <a:rPr lang="ta-IN" dirty="0"/>
              <a:t>அதிசய அக்கினி</a:t>
            </a:r>
          </a:p>
          <a:p>
            <a:r>
              <a:rPr lang="en-IN" dirty="0"/>
              <a:t>Slide 5 - </a:t>
            </a:r>
            <a:r>
              <a:rPr lang="ta-IN" dirty="0"/>
              <a:t>வழிநடத்தும் அக்கினி</a:t>
            </a:r>
          </a:p>
          <a:p>
            <a:r>
              <a:rPr lang="en-IN" dirty="0"/>
              <a:t>Slide 6 - </a:t>
            </a:r>
            <a:r>
              <a:rPr lang="ta-IN" dirty="0"/>
              <a:t>பர்வதங்கள் எல்லாம்</a:t>
            </a:r>
          </a:p>
          <a:p>
            <a:r>
              <a:rPr lang="en-IN" dirty="0"/>
              <a:t>Slide 7 - </a:t>
            </a:r>
            <a:r>
              <a:rPr lang="ta-IN" dirty="0"/>
              <a:t>தீர்க்கதரிசி எலியா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158373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02A6D9-88A9-23A9-E1B7-8DF8EE6271F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D1033CC0-5C32-A279-4829-588743FE747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CF42D6D2-1518-D3B6-6E4F-B7719491799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A98FD596-A273-49FD-8BD2-B28C0DEAACA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376637C-0970-F398-CAD0-ECDE4D0351C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ECB61627-8E12-57D1-5A29-DC7DC18C08D5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463D41C-0105-3870-FC6F-2A2611CD0CA0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05946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55A69FBA-2E14-378B-80D5-7D192897260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319531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690887" y="1685340"/>
            <a:ext cx="1762226" cy="1763258"/>
          </a:xfrm>
        </p:spPr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4</TotalTime>
  <Words>259</Words>
  <Application>Microsoft Office PowerPoint</Application>
  <PresentationFormat>On-screen Show (4:3)</PresentationFormat>
  <Paragraphs>56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9</cp:revision>
  <dcterms:created xsi:type="dcterms:W3CDTF">2024-03-09T15:16:34Z</dcterms:created>
  <dcterms:modified xsi:type="dcterms:W3CDTF">2024-08-26T08:19:54Z</dcterms:modified>
</cp:coreProperties>
</file>