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7" r:id="rId3"/>
    <p:sldId id="280" r:id="rId4"/>
    <p:sldId id="278" r:id="rId5"/>
    <p:sldId id="281" r:id="rId6"/>
    <p:sldId id="279" r:id="rId7"/>
    <p:sldId id="28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4" d="100"/>
          <a:sy n="124" d="100"/>
        </p:scale>
        <p:origin x="427" y="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8/27/2025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8/27/2025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8/27/2025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8/27/2025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8/27/2025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8/27/2025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8/27/2025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8/27/2025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8/27/2025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8/27/2025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8/27/2025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8/27/2025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a:solidFill>
                  <a:srgbClr val="FF0000"/>
                </a:solidFill>
                <a:latin typeface="Arial" panose="020B0604020202020204" pitchFamily="34" charset="0"/>
                <a:cs typeface="Arial" panose="020B0604020202020204" pitchFamily="34" charset="0"/>
              </a:rPr>
              <a:t>Xin ca khen Danh Chúa</a:t>
            </a:r>
            <a:endParaRPr lang="en-US" sz="4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7"/>
            <a:ext cx="11087865" cy="5948936"/>
          </a:xfrm>
          <a:prstGeom prst="rect">
            <a:avLst/>
          </a:prstGeom>
        </p:spPr>
        <p:txBody>
          <a:bodyPr wrap="square">
            <a:spAutoFit/>
          </a:bodyPr>
          <a:lstStyle/>
          <a:p>
            <a:pPr algn="just">
              <a:lnSpc>
                <a:spcPct val="110000"/>
              </a:lnSpc>
            </a:pPr>
            <a:r>
              <a:rPr lang="vi-VN" sz="5000" b="1">
                <a:solidFill>
                  <a:srgbClr val="FF0000"/>
                </a:solidFill>
                <a:latin typeface="Arial" panose="020B0604020202020204" pitchFamily="34" charset="0"/>
                <a:cs typeface="Arial" panose="020B0604020202020204" pitchFamily="34" charset="0"/>
              </a:rPr>
              <a:t>1. </a:t>
            </a:r>
            <a:r>
              <a:rPr lang="vi-VN" sz="5000" b="1">
                <a:latin typeface="Arial" panose="020B0604020202020204" pitchFamily="34" charset="0"/>
                <a:cs typeface="Arial" panose="020B0604020202020204" pitchFamily="34" charset="0"/>
              </a:rPr>
              <a:t>Lạy Chúa, con tiến vào cung điện thánh ân, dâng khúc đàn ca giữa muôn Thiên Thần. Cùng ngợi khen chúc tụng Danh Thánh Đấng cao sang muôn quyền linh. Thiên thu luôn sáng ngời hiển vinh. Muôn dân vang lời ca tôn kính.</a:t>
            </a:r>
            <a:endParaRPr lang="vi-VN" sz="5000" b="1" dirty="0"/>
          </a:p>
        </p:txBody>
      </p:sp>
    </p:spTree>
    <p:extLst>
      <p:ext uri="{BB962C8B-B14F-4D97-AF65-F5344CB8AC3E}">
        <p14:creationId xmlns:p14="http://schemas.microsoft.com/office/powerpoint/2010/main" val="4183582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7"/>
            <a:ext cx="11087865" cy="6104620"/>
          </a:xfrm>
          <a:prstGeom prst="rect">
            <a:avLst/>
          </a:prstGeom>
        </p:spPr>
        <p:txBody>
          <a:bodyPr wrap="square">
            <a:spAutoFit/>
          </a:bodyPr>
          <a:lstStyle/>
          <a:p>
            <a:pPr algn="just">
              <a:lnSpc>
                <a:spcPct val="110000"/>
              </a:lnSpc>
            </a:pPr>
            <a:r>
              <a:rPr lang="vi-VN" sz="6000" b="1">
                <a:solidFill>
                  <a:srgbClr val="FF0000"/>
                </a:solidFill>
                <a:latin typeface="Arial" panose="020B0604020202020204" pitchFamily="34" charset="0"/>
                <a:cs typeface="Arial" panose="020B0604020202020204" pitchFamily="34" charset="0"/>
              </a:rPr>
              <a:t>ĐK: </a:t>
            </a:r>
            <a:r>
              <a:rPr lang="vi-VN" sz="6000" b="1">
                <a:latin typeface="Arial" panose="020B0604020202020204" pitchFamily="34" charset="0"/>
                <a:cs typeface="Arial" panose="020B0604020202020204" pitchFamily="34" charset="0"/>
              </a:rPr>
              <a:t>Muôn câu ca dâng lên Chúa uy linh, rạng ngời oai phong chốn cao xanh. Chung tâm tư ca khen Chúa quang vinh, cùng triều thánh hát câu ân tình.</a:t>
            </a:r>
            <a:endParaRPr lang="vi-VN" sz="6000" b="1" dirty="0"/>
          </a:p>
        </p:txBody>
      </p:sp>
    </p:spTree>
    <p:extLst>
      <p:ext uri="{BB962C8B-B14F-4D97-AF65-F5344CB8AC3E}">
        <p14:creationId xmlns:p14="http://schemas.microsoft.com/office/powerpoint/2010/main" val="187259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7"/>
            <a:ext cx="11087865" cy="5948936"/>
          </a:xfrm>
          <a:prstGeom prst="rect">
            <a:avLst/>
          </a:prstGeom>
        </p:spPr>
        <p:txBody>
          <a:bodyPr wrap="square">
            <a:spAutoFit/>
          </a:bodyPr>
          <a:lstStyle/>
          <a:p>
            <a:pPr algn="just">
              <a:lnSpc>
                <a:spcPct val="110000"/>
              </a:lnSpc>
            </a:pPr>
            <a:r>
              <a:rPr lang="vi-VN" sz="5000" b="1">
                <a:solidFill>
                  <a:srgbClr val="FF0000"/>
                </a:solidFill>
                <a:latin typeface="Arial" panose="020B0604020202020204" pitchFamily="34" charset="0"/>
                <a:cs typeface="Arial" panose="020B0604020202020204" pitchFamily="34" charset="0"/>
              </a:rPr>
              <a:t>2. </a:t>
            </a:r>
            <a:r>
              <a:rPr lang="vi-VN" sz="5000" b="1">
                <a:latin typeface="Arial" panose="020B0604020202020204" pitchFamily="34" charset="0"/>
                <a:cs typeface="Arial" panose="020B0604020202020204" pitchFamily="34" charset="0"/>
              </a:rPr>
              <a:t>Lạy Chúa, luôn tín thành ân tình trước sau. Nhân ái chờ trông tiếng con kêu cầu. Một tình thương chan hòa yêu dấu, dẫu thân con không là chi. Xin dâng câu tán tụng Danh Cha, xin dâng lên ngàn muôn câu ca.</a:t>
            </a:r>
            <a:endParaRPr lang="vi-VN" sz="5000" b="1" dirty="0"/>
          </a:p>
        </p:txBody>
      </p:sp>
    </p:spTree>
    <p:extLst>
      <p:ext uri="{BB962C8B-B14F-4D97-AF65-F5344CB8AC3E}">
        <p14:creationId xmlns:p14="http://schemas.microsoft.com/office/powerpoint/2010/main" val="4078893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7"/>
            <a:ext cx="11087865" cy="6104620"/>
          </a:xfrm>
          <a:prstGeom prst="rect">
            <a:avLst/>
          </a:prstGeom>
        </p:spPr>
        <p:txBody>
          <a:bodyPr wrap="square">
            <a:spAutoFit/>
          </a:bodyPr>
          <a:lstStyle/>
          <a:p>
            <a:pPr algn="just">
              <a:lnSpc>
                <a:spcPct val="110000"/>
              </a:lnSpc>
            </a:pPr>
            <a:r>
              <a:rPr lang="vi-VN" sz="6000" b="1">
                <a:solidFill>
                  <a:srgbClr val="FF0000"/>
                </a:solidFill>
                <a:latin typeface="Arial" panose="020B0604020202020204" pitchFamily="34" charset="0"/>
                <a:cs typeface="Arial" panose="020B0604020202020204" pitchFamily="34" charset="0"/>
              </a:rPr>
              <a:t>ĐK: </a:t>
            </a:r>
            <a:r>
              <a:rPr lang="vi-VN" sz="6000" b="1">
                <a:latin typeface="Arial" panose="020B0604020202020204" pitchFamily="34" charset="0"/>
                <a:cs typeface="Arial" panose="020B0604020202020204" pitchFamily="34" charset="0"/>
              </a:rPr>
              <a:t>Muôn câu ca dâng lên Chúa uy linh, rạng ngời oai phong chốn cao xanh. Chung tâm tư ca khen Chúa quang vinh, cùng triều thánh hát câu ân tình.</a:t>
            </a:r>
            <a:endParaRPr lang="vi-VN" sz="6000" b="1" dirty="0"/>
          </a:p>
        </p:txBody>
      </p:sp>
    </p:spTree>
    <p:extLst>
      <p:ext uri="{BB962C8B-B14F-4D97-AF65-F5344CB8AC3E}">
        <p14:creationId xmlns:p14="http://schemas.microsoft.com/office/powerpoint/2010/main" val="384646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7"/>
            <a:ext cx="11087865" cy="5948936"/>
          </a:xfrm>
          <a:prstGeom prst="rect">
            <a:avLst/>
          </a:prstGeom>
        </p:spPr>
        <p:txBody>
          <a:bodyPr wrap="square">
            <a:spAutoFit/>
          </a:bodyPr>
          <a:lstStyle/>
          <a:p>
            <a:pPr algn="just">
              <a:lnSpc>
                <a:spcPct val="110000"/>
              </a:lnSpc>
            </a:pPr>
            <a:r>
              <a:rPr lang="vi-VN" sz="5000" b="1">
                <a:solidFill>
                  <a:srgbClr val="FF0000"/>
                </a:solidFill>
                <a:latin typeface="Arial" panose="020B0604020202020204" pitchFamily="34" charset="0"/>
                <a:cs typeface="Arial" panose="020B0604020202020204" pitchFamily="34" charset="0"/>
              </a:rPr>
              <a:t>3. </a:t>
            </a:r>
            <a:r>
              <a:rPr lang="vi-VN" sz="5000" b="1">
                <a:latin typeface="Arial" panose="020B0604020202020204" pitchFamily="34" charset="0"/>
                <a:cs typeface="Arial" panose="020B0604020202020204" pitchFamily="34" charset="0"/>
              </a:rPr>
              <a:t>Lạy Chúa, muôn Thánh Thần tôn thờ chúc khen. Vang tiếng đàn ca du dương êm đềm. Dù đời con thấp hèn yếu đuối, Chúa nâng niu con ngày đêm. Xin dâng lên với trọn niềm tin, xin dâng lên lời ca cảm mến.</a:t>
            </a:r>
            <a:endParaRPr lang="vi-VN" sz="5000" b="1" dirty="0"/>
          </a:p>
        </p:txBody>
      </p:sp>
    </p:spTree>
    <p:extLst>
      <p:ext uri="{BB962C8B-B14F-4D97-AF65-F5344CB8AC3E}">
        <p14:creationId xmlns:p14="http://schemas.microsoft.com/office/powerpoint/2010/main" val="1430574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7"/>
            <a:ext cx="11087865" cy="6104620"/>
          </a:xfrm>
          <a:prstGeom prst="rect">
            <a:avLst/>
          </a:prstGeom>
        </p:spPr>
        <p:txBody>
          <a:bodyPr wrap="square">
            <a:spAutoFit/>
          </a:bodyPr>
          <a:lstStyle/>
          <a:p>
            <a:pPr algn="just">
              <a:lnSpc>
                <a:spcPct val="110000"/>
              </a:lnSpc>
            </a:pPr>
            <a:r>
              <a:rPr lang="vi-VN" sz="6000" b="1">
                <a:solidFill>
                  <a:srgbClr val="FF0000"/>
                </a:solidFill>
                <a:latin typeface="Arial" panose="020B0604020202020204" pitchFamily="34" charset="0"/>
                <a:cs typeface="Arial" panose="020B0604020202020204" pitchFamily="34" charset="0"/>
              </a:rPr>
              <a:t>ĐK: </a:t>
            </a:r>
            <a:r>
              <a:rPr lang="vi-VN" sz="6000" b="1">
                <a:latin typeface="Arial" panose="020B0604020202020204" pitchFamily="34" charset="0"/>
                <a:cs typeface="Arial" panose="020B0604020202020204" pitchFamily="34" charset="0"/>
              </a:rPr>
              <a:t>Muôn câu ca dâng lên Chúa uy linh, rạng ngời oai phong chốn cao xanh. Chung tâm tư ca khen Chúa quang vinh, cùng triều thánh hát câu ân tình.</a:t>
            </a:r>
            <a:endParaRPr lang="vi-VN" sz="6000" b="1" dirty="0"/>
          </a:p>
        </p:txBody>
      </p:sp>
    </p:spTree>
    <p:extLst>
      <p:ext uri="{BB962C8B-B14F-4D97-AF65-F5344CB8AC3E}">
        <p14:creationId xmlns:p14="http://schemas.microsoft.com/office/powerpoint/2010/main" val="33036034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187</TotalTime>
  <Words>271</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Garamond</vt:lpstr>
      <vt:lpstr>Verdana</vt:lpstr>
      <vt:lpstr>Savon</vt:lpstr>
      <vt:lpstr>Xin ca khen Danh Chúa</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DINH GIA</cp:lastModifiedBy>
  <cp:revision>38</cp:revision>
  <dcterms:created xsi:type="dcterms:W3CDTF">2024-12-09T09:23:25Z</dcterms:created>
  <dcterms:modified xsi:type="dcterms:W3CDTF">2025-08-27T06:26:49Z</dcterms:modified>
</cp:coreProperties>
</file>