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18-02-2024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223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894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27381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7149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923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நிறைந்து நிறைந்து</a:t>
            </a:r>
          </a:p>
          <a:p>
            <a:r>
              <a:rPr lang="en-IN" dirty="0"/>
              <a:t>Slide 2 - </a:t>
            </a:r>
            <a:r>
              <a:rPr lang="ta-IN" dirty="0"/>
              <a:t>எங்கும் வசனம் பரவியது   </a:t>
            </a:r>
          </a:p>
          <a:p>
            <a:r>
              <a:rPr lang="en-IN" dirty="0"/>
              <a:t>Slide 3 - </a:t>
            </a:r>
            <a:r>
              <a:rPr lang="ta-IN" dirty="0"/>
              <a:t>ஆவியினால் வார்த்தையினால் </a:t>
            </a:r>
          </a:p>
          <a:p>
            <a:r>
              <a:rPr lang="en-IN" dirty="0"/>
              <a:t>Slide 4 - </a:t>
            </a:r>
            <a:r>
              <a:rPr lang="ta-IN" dirty="0"/>
              <a:t>ஸ்தேவான் செய்தார் அதிசயங்கள்</a:t>
            </a:r>
          </a:p>
          <a:p>
            <a:r>
              <a:rPr lang="en-IN" dirty="0"/>
              <a:t>Slide 5 - </a:t>
            </a:r>
            <a:r>
              <a:rPr lang="ta-IN" dirty="0"/>
              <a:t>பார்வை அடைந்தார் பவுல் அன்று</a:t>
            </a:r>
          </a:p>
          <a:p>
            <a:r>
              <a:rPr lang="en-IN" dirty="0"/>
              <a:t>Slide 6 - </a:t>
            </a:r>
            <a:r>
              <a:rPr lang="ta-IN" dirty="0"/>
              <a:t>இயேசுவால் அன்றி எவராலும்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1685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4753" y="431392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730AC-696C-DF92-11A8-D471D2B279A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9795356-75A5-3F69-E5AB-31D5BE57AA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7087801-F185-197D-2BDB-0072C58DB53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0916318-3EF4-4FC0-BE7C-8489DDFE1E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A569850-3CA0-B3CD-6EE7-3487BC3A6DB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0EC95CF-AFD7-686B-2BEB-FCD9376397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1406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1643C0A-0216-420A-1067-8DDBF5AD88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8167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216</Words>
  <Application>Microsoft Office PowerPoint</Application>
  <PresentationFormat>Widescreen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25</cp:revision>
  <dcterms:created xsi:type="dcterms:W3CDTF">2022-02-09T16:00:33Z</dcterms:created>
  <dcterms:modified xsi:type="dcterms:W3CDTF">2024-02-18T05:51:12Z</dcterms:modified>
</cp:coreProperties>
</file>