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302" r:id="rId3"/>
    <p:sldId id="328" r:id="rId4"/>
    <p:sldId id="34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3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35975-EDDB-41FF-826A-04EFFA70D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2273E5-CB6C-49A6-9380-0549FEC9BF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E1F6B-7F3A-4630-86BB-41D421950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C8A4C-46E8-4709-9A78-D3031D59F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37AF6-03DF-43F5-8300-956C6BA92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15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78EA7-8660-486A-BF08-30D79B04B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4C0557-6B00-455B-BE16-219B47BFF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859C7-A9D7-42CF-A8E4-DF6ADE528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94D14-D39C-4C08-928D-F1298C6F8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0E388-FC4B-4EFB-AF48-F59716C5F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24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9C8152-83E6-4EAA-B7C1-8E81E6EF7D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461DA6-5ACB-473A-AE12-9A17A93EE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2EA26-427F-4FFC-A7DB-FA211BCDB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ACF26-5919-43A4-B573-EAE4A1F56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FE1D1-DFD1-4C58-99AC-76A507B98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800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2FC16-E848-42A3-90BA-6BE6E02C6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2E9D9-86E7-4E69-B805-2FE87D3AA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C802C-B70B-43BB-AE4C-45633430F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F3FAF-9628-435E-8113-D6140AA83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00846-91FA-4895-9BB2-28CAA62D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547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A848D-2F2F-4E50-AF78-36FA1780F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630E87-46C8-4EA5-84EC-0D0DE533C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535E5-D0F5-46A8-8E52-6B49C9221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A1F05-8D25-484E-B7CB-763C3E85B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5C900-7126-4567-9326-5C1B0A616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36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54989-AE62-49A6-95D6-2CEDEB071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BB6C-2ED5-4E9F-A5AA-241F08F19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3B90B-9D02-452B-AC72-02FABC2FC5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7189EC-686D-43B6-9278-80F571EE5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E25D0-D3FD-42F8-8F11-8C51079FB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B8D90-11F1-45FF-93B2-FF29A242E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75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A957E-8584-491E-82E2-468FDA8E4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445B84-43AA-44ED-A65D-5982D5B8E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892CF-87A3-40BD-826B-1EB300EEDB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6DE5A8-A06C-43C0-A31A-B44C3F115A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B0B029-CD90-4BF3-9DCB-7B7158676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A99946-CA7C-4D9B-AB45-0167E7C7E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D42C93-5DFD-4E1F-80E1-86A32FE73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EAF93E-F7E9-4FE0-B56E-D499EC450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89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CDC0D-D471-4AA4-B46B-2AF80DDAD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1F995-74B9-4777-A459-27CD0D983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33A3F3-4ABF-464A-B6AA-15DEECCB2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624AE8-DCFD-4506-A92E-7FCFFE38F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70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672770-4DCB-4146-8254-EC70F9069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457D34-7903-4D77-B295-36C0E3D85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BA7C42-D14D-456E-A4AC-956D57738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06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E0DAC-2188-4A9E-87C2-92799E582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4F965-32A6-43A7-B446-3F4DE6E2E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5504E-F233-4204-B52C-841B7662F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4DB39-4EB4-4130-B2D3-276A9ADD1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9A3251-F706-4E51-8F0D-22A974652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3B5850-CF4F-4504-BEF9-752F39AFA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513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16AB5-6BE2-469C-893C-F9B87D023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EF9990-C360-4B24-9378-69107E01D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DC7634-B3D8-4D86-8283-A0431BE2D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3AB44E-6F11-4F2A-9070-7A5300E31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ADE4E-835C-4E5B-9602-03CF718CF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854FB3-E03A-4BA0-B555-54A6747CE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19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CEC48F-C96C-4FFB-BFCE-D5A227991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AD371-D425-4216-B69F-287F27482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91ECA-029B-4FAE-B5BF-106BF44638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699E6-603D-46FB-998B-71FAF39267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3A91C-DCB2-4DB8-ABEB-AFE72E4E59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902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6.svg"/><Relationship Id="rId7" Type="http://schemas.openxmlformats.org/officeDocument/2006/relationships/image" Target="../media/image12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hyperlink" Target="https://creativecommons.org/licenses/by/4.0/" TargetMode="External"/><Relationship Id="rId5" Type="http://schemas.openxmlformats.org/officeDocument/2006/relationships/image" Target="../media/image10.svg"/><Relationship Id="rId10" Type="http://schemas.openxmlformats.org/officeDocument/2006/relationships/hyperlink" Target="https://www.slidesbackgrounds.com/" TargetMode="External"/><Relationship Id="rId4" Type="http://schemas.openxmlformats.org/officeDocument/2006/relationships/image" Target="../media/image9.png"/><Relationship Id="rId9" Type="http://schemas.openxmlformats.org/officeDocument/2006/relationships/image" Target="../media/image2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2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aphic 4">
            <a:extLst>
              <a:ext uri="{FF2B5EF4-FFF2-40B4-BE49-F238E27FC236}">
                <a16:creationId xmlns:a16="http://schemas.microsoft.com/office/drawing/2014/main" id="{8D4C4B5E-C468-4B4B-8224-953C9F941C7E}"/>
              </a:ext>
            </a:extLst>
          </p:cNvPr>
          <p:cNvGrpSpPr/>
          <p:nvPr/>
        </p:nvGrpSpPr>
        <p:grpSpPr>
          <a:xfrm>
            <a:off x="7605758" y="279410"/>
            <a:ext cx="3857446" cy="6578590"/>
            <a:chOff x="1602768" y="2392278"/>
            <a:chExt cx="536793" cy="915461"/>
          </a:xfrm>
          <a:solidFill>
            <a:schemeClr val="accent1"/>
          </a:solidFill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38314CB6-DCDF-407A-8692-3E2EB8D95767}"/>
                </a:ext>
              </a:extLst>
            </p:cNvPr>
            <p:cNvSpPr/>
            <p:nvPr/>
          </p:nvSpPr>
          <p:spPr>
            <a:xfrm>
              <a:off x="1667711" y="3210325"/>
              <a:ext cx="449525" cy="97414"/>
            </a:xfrm>
            <a:custGeom>
              <a:avLst/>
              <a:gdLst>
                <a:gd name="connsiteX0" fmla="*/ 449526 w 449525"/>
                <a:gd name="connsiteY0" fmla="*/ 48707 h 97414"/>
                <a:gd name="connsiteX1" fmla="*/ 224763 w 449525"/>
                <a:gd name="connsiteY1" fmla="*/ 97414 h 97414"/>
                <a:gd name="connsiteX2" fmla="*/ 0 w 449525"/>
                <a:gd name="connsiteY2" fmla="*/ 48707 h 97414"/>
                <a:gd name="connsiteX3" fmla="*/ 224763 w 449525"/>
                <a:gd name="connsiteY3" fmla="*/ 0 h 97414"/>
                <a:gd name="connsiteX4" fmla="*/ 449526 w 449525"/>
                <a:gd name="connsiteY4" fmla="*/ 48707 h 97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525" h="97414">
                  <a:moveTo>
                    <a:pt x="449526" y="48707"/>
                  </a:moveTo>
                  <a:cubicBezTo>
                    <a:pt x="449526" y="75598"/>
                    <a:pt x="349068" y="97414"/>
                    <a:pt x="224763" y="97414"/>
                  </a:cubicBezTo>
                  <a:cubicBezTo>
                    <a:pt x="100966" y="97414"/>
                    <a:pt x="0" y="75598"/>
                    <a:pt x="0" y="48707"/>
                  </a:cubicBezTo>
                  <a:cubicBezTo>
                    <a:pt x="0" y="21817"/>
                    <a:pt x="100458" y="0"/>
                    <a:pt x="224763" y="0"/>
                  </a:cubicBezTo>
                  <a:cubicBezTo>
                    <a:pt x="349068" y="0"/>
                    <a:pt x="449526" y="21817"/>
                    <a:pt x="449526" y="48707"/>
                  </a:cubicBezTo>
                  <a:close/>
                </a:path>
              </a:pathLst>
            </a:custGeom>
            <a:solidFill>
              <a:srgbClr val="231F20">
                <a:alpha val="20000"/>
              </a:srgbClr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4" name="Graphic 4">
              <a:extLst>
                <a:ext uri="{FF2B5EF4-FFF2-40B4-BE49-F238E27FC236}">
                  <a16:creationId xmlns:a16="http://schemas.microsoft.com/office/drawing/2014/main" id="{B96294FB-9F22-4A03-B66A-18F757E861DF}"/>
                </a:ext>
              </a:extLst>
            </p:cNvPr>
            <p:cNvGrpSpPr/>
            <p:nvPr/>
          </p:nvGrpSpPr>
          <p:grpSpPr>
            <a:xfrm>
              <a:off x="1602768" y="2392278"/>
              <a:ext cx="536793" cy="900823"/>
              <a:chOff x="1602768" y="2392278"/>
              <a:chExt cx="536793" cy="900823"/>
            </a:xfrm>
            <a:solidFill>
              <a:schemeClr val="accent1"/>
            </a:solidFill>
          </p:grpSpPr>
          <p:grpSp>
            <p:nvGrpSpPr>
              <p:cNvPr id="5" name="Graphic 4">
                <a:extLst>
                  <a:ext uri="{FF2B5EF4-FFF2-40B4-BE49-F238E27FC236}">
                    <a16:creationId xmlns:a16="http://schemas.microsoft.com/office/drawing/2014/main" id="{3E4DB306-3680-4980-8867-858D64AD9B92}"/>
                  </a:ext>
                </a:extLst>
              </p:cNvPr>
              <p:cNvGrpSpPr/>
              <p:nvPr/>
            </p:nvGrpSpPr>
            <p:grpSpPr>
              <a:xfrm>
                <a:off x="1726565" y="2392278"/>
                <a:ext cx="407047" cy="900823"/>
                <a:chOff x="1726565" y="2392278"/>
                <a:chExt cx="407047" cy="900823"/>
              </a:xfrm>
              <a:solidFill>
                <a:schemeClr val="accent1"/>
              </a:solidFill>
            </p:grpSpPr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7198B17D-7571-424C-8AD9-A91B2635997A}"/>
                    </a:ext>
                  </a:extLst>
                </p:cNvPr>
                <p:cNvSpPr/>
                <p:nvPr/>
              </p:nvSpPr>
              <p:spPr>
                <a:xfrm>
                  <a:off x="1939514" y="3189015"/>
                  <a:ext cx="103316" cy="104086"/>
                </a:xfrm>
                <a:custGeom>
                  <a:avLst/>
                  <a:gdLst>
                    <a:gd name="connsiteX0" fmla="*/ 652 w 103316"/>
                    <a:gd name="connsiteY0" fmla="*/ 9133 h 104086"/>
                    <a:gd name="connsiteX1" fmla="*/ 3189 w 103316"/>
                    <a:gd name="connsiteY1" fmla="*/ 42111 h 104086"/>
                    <a:gd name="connsiteX2" fmla="*/ 7755 w 103316"/>
                    <a:gd name="connsiteY2" fmla="*/ 51244 h 104086"/>
                    <a:gd name="connsiteX3" fmla="*/ 16888 w 103316"/>
                    <a:gd name="connsiteY3" fmla="*/ 83208 h 104086"/>
                    <a:gd name="connsiteX4" fmla="*/ 51896 w 103316"/>
                    <a:gd name="connsiteY4" fmla="*/ 103503 h 104086"/>
                    <a:gd name="connsiteX5" fmla="*/ 85889 w 103316"/>
                    <a:gd name="connsiteY5" fmla="*/ 100966 h 104086"/>
                    <a:gd name="connsiteX6" fmla="*/ 97559 w 103316"/>
                    <a:gd name="connsiteY6" fmla="*/ 62406 h 104086"/>
                    <a:gd name="connsiteX7" fmla="*/ 71683 w 103316"/>
                    <a:gd name="connsiteY7" fmla="*/ 20802 h 104086"/>
                    <a:gd name="connsiteX8" fmla="*/ 63565 w 103316"/>
                    <a:gd name="connsiteY8" fmla="*/ 0 h 1040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03316" h="104086">
                      <a:moveTo>
                        <a:pt x="652" y="9133"/>
                      </a:moveTo>
                      <a:cubicBezTo>
                        <a:pt x="1159" y="17250"/>
                        <a:pt x="-2392" y="27905"/>
                        <a:pt x="3189" y="42111"/>
                      </a:cubicBezTo>
                      <a:cubicBezTo>
                        <a:pt x="5218" y="45663"/>
                        <a:pt x="9277" y="46678"/>
                        <a:pt x="7755" y="51244"/>
                      </a:cubicBezTo>
                      <a:cubicBezTo>
                        <a:pt x="5218" y="61899"/>
                        <a:pt x="11814" y="74075"/>
                        <a:pt x="16888" y="83208"/>
                      </a:cubicBezTo>
                      <a:cubicBezTo>
                        <a:pt x="23483" y="95892"/>
                        <a:pt x="35153" y="101981"/>
                        <a:pt x="51896" y="103503"/>
                      </a:cubicBezTo>
                      <a:cubicBezTo>
                        <a:pt x="63058" y="104517"/>
                        <a:pt x="75235" y="104517"/>
                        <a:pt x="85889" y="100966"/>
                      </a:cubicBezTo>
                      <a:cubicBezTo>
                        <a:pt x="107199" y="93863"/>
                        <a:pt x="106184" y="76612"/>
                        <a:pt x="97559" y="62406"/>
                      </a:cubicBezTo>
                      <a:cubicBezTo>
                        <a:pt x="89441" y="48707"/>
                        <a:pt x="78786" y="35516"/>
                        <a:pt x="71683" y="20802"/>
                      </a:cubicBezTo>
                      <a:cubicBezTo>
                        <a:pt x="67117" y="11669"/>
                        <a:pt x="65595" y="9640"/>
                        <a:pt x="63565" y="0"/>
                      </a:cubicBezTo>
                    </a:path>
                  </a:pathLst>
                </a:custGeom>
                <a:solidFill>
                  <a:srgbClr val="3F15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F8BE0DBE-78FA-45B4-851B-09AF0D68D3B8}"/>
                    </a:ext>
                  </a:extLst>
                </p:cNvPr>
                <p:cNvSpPr/>
                <p:nvPr/>
              </p:nvSpPr>
              <p:spPr>
                <a:xfrm>
                  <a:off x="1728087" y="3196626"/>
                  <a:ext cx="150046" cy="69420"/>
                </a:xfrm>
                <a:custGeom>
                  <a:avLst/>
                  <a:gdLst>
                    <a:gd name="connsiteX0" fmla="*/ 143584 w 150046"/>
                    <a:gd name="connsiteY0" fmla="*/ 0 h 69420"/>
                    <a:gd name="connsiteX1" fmla="*/ 149166 w 150046"/>
                    <a:gd name="connsiteY1" fmla="*/ 53273 h 69420"/>
                    <a:gd name="connsiteX2" fmla="*/ 119231 w 150046"/>
                    <a:gd name="connsiteY2" fmla="*/ 58854 h 69420"/>
                    <a:gd name="connsiteX3" fmla="*/ 2029 w 150046"/>
                    <a:gd name="connsiteY3" fmla="*/ 65958 h 69420"/>
                    <a:gd name="connsiteX4" fmla="*/ 507 w 150046"/>
                    <a:gd name="connsiteY4" fmla="*/ 55810 h 69420"/>
                    <a:gd name="connsiteX5" fmla="*/ 80671 w 150046"/>
                    <a:gd name="connsiteY5" fmla="*/ 3552 h 694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0046" h="69420">
                      <a:moveTo>
                        <a:pt x="143584" y="0"/>
                      </a:moveTo>
                      <a:cubicBezTo>
                        <a:pt x="146629" y="24354"/>
                        <a:pt x="152210" y="45663"/>
                        <a:pt x="149166" y="53273"/>
                      </a:cubicBezTo>
                      <a:cubicBezTo>
                        <a:pt x="143584" y="60377"/>
                        <a:pt x="130393" y="60377"/>
                        <a:pt x="119231" y="58854"/>
                      </a:cubicBezTo>
                      <a:cubicBezTo>
                        <a:pt x="95892" y="55810"/>
                        <a:pt x="36530" y="77627"/>
                        <a:pt x="2029" y="65958"/>
                      </a:cubicBezTo>
                      <a:cubicBezTo>
                        <a:pt x="0" y="60884"/>
                        <a:pt x="-507" y="58347"/>
                        <a:pt x="507" y="55810"/>
                      </a:cubicBezTo>
                      <a:cubicBezTo>
                        <a:pt x="2537" y="50737"/>
                        <a:pt x="36530" y="30442"/>
                        <a:pt x="80671" y="3552"/>
                      </a:cubicBezTo>
                    </a:path>
                  </a:pathLst>
                </a:custGeom>
                <a:solidFill>
                  <a:srgbClr val="3F1500"/>
                </a:solidFill>
                <a:ln w="760" cap="flat">
                  <a:solidFill>
                    <a:srgbClr val="231C1E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1C3CD6C8-781A-449F-AB0C-97B1C351674F}"/>
                    </a:ext>
                  </a:extLst>
                </p:cNvPr>
                <p:cNvSpPr/>
                <p:nvPr/>
              </p:nvSpPr>
              <p:spPr>
                <a:xfrm>
                  <a:off x="1770815" y="2515554"/>
                  <a:ext cx="68896" cy="105719"/>
                </a:xfrm>
                <a:custGeom>
                  <a:avLst/>
                  <a:gdLst>
                    <a:gd name="connsiteX0" fmla="*/ 13590 w 68896"/>
                    <a:gd name="connsiteY0" fmla="*/ 5261 h 105719"/>
                    <a:gd name="connsiteX1" fmla="*/ 25766 w 68896"/>
                    <a:gd name="connsiteY1" fmla="*/ 105719 h 105719"/>
                    <a:gd name="connsiteX2" fmla="*/ 68892 w 68896"/>
                    <a:gd name="connsiteY2" fmla="*/ 71725 h 105719"/>
                    <a:gd name="connsiteX3" fmla="*/ 59253 w 68896"/>
                    <a:gd name="connsiteY3" fmla="*/ 10334 h 105719"/>
                    <a:gd name="connsiteX4" fmla="*/ 13590 w 68896"/>
                    <a:gd name="connsiteY4" fmla="*/ 5261 h 1057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8896" h="105719">
                      <a:moveTo>
                        <a:pt x="13590" y="5261"/>
                      </a:moveTo>
                      <a:cubicBezTo>
                        <a:pt x="13590" y="5261"/>
                        <a:pt x="-23956" y="64115"/>
                        <a:pt x="25766" y="105719"/>
                      </a:cubicBezTo>
                      <a:cubicBezTo>
                        <a:pt x="25766" y="105719"/>
                        <a:pt x="69400" y="76799"/>
                        <a:pt x="68892" y="71725"/>
                      </a:cubicBezTo>
                      <a:cubicBezTo>
                        <a:pt x="68385" y="66652"/>
                        <a:pt x="61282" y="18452"/>
                        <a:pt x="59253" y="10334"/>
                      </a:cubicBezTo>
                      <a:cubicBezTo>
                        <a:pt x="54686" y="-9453"/>
                        <a:pt x="13590" y="5261"/>
                        <a:pt x="13590" y="5261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Freeform: Shape 46">
                  <a:extLst>
                    <a:ext uri="{FF2B5EF4-FFF2-40B4-BE49-F238E27FC236}">
                      <a16:creationId xmlns:a16="http://schemas.microsoft.com/office/drawing/2014/main" id="{C7FCEB1C-94D8-4C5C-A3DD-00F6B749A876}"/>
                    </a:ext>
                  </a:extLst>
                </p:cNvPr>
                <p:cNvSpPr/>
                <p:nvPr/>
              </p:nvSpPr>
              <p:spPr>
                <a:xfrm>
                  <a:off x="1801148" y="3002540"/>
                  <a:ext cx="93706" cy="205693"/>
                </a:xfrm>
                <a:custGeom>
                  <a:avLst/>
                  <a:gdLst>
                    <a:gd name="connsiteX0" fmla="*/ 92848 w 93706"/>
                    <a:gd name="connsiteY0" fmla="*/ 61156 h 205693"/>
                    <a:gd name="connsiteX1" fmla="*/ 72046 w 93706"/>
                    <a:gd name="connsiteY1" fmla="*/ 203725 h 205693"/>
                    <a:gd name="connsiteX2" fmla="*/ 6596 w 93706"/>
                    <a:gd name="connsiteY2" fmla="*/ 196622 h 205693"/>
                    <a:gd name="connsiteX3" fmla="*/ 0 w 93706"/>
                    <a:gd name="connsiteY3" fmla="*/ 14478 h 205693"/>
                    <a:gd name="connsiteX4" fmla="*/ 92848 w 93706"/>
                    <a:gd name="connsiteY4" fmla="*/ 61156 h 2056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3706" h="205693">
                      <a:moveTo>
                        <a:pt x="92848" y="61156"/>
                      </a:moveTo>
                      <a:cubicBezTo>
                        <a:pt x="76105" y="91090"/>
                        <a:pt x="63928" y="158570"/>
                        <a:pt x="72046" y="203725"/>
                      </a:cubicBezTo>
                      <a:cubicBezTo>
                        <a:pt x="72046" y="203725"/>
                        <a:pt x="24353" y="211336"/>
                        <a:pt x="6596" y="196622"/>
                      </a:cubicBezTo>
                      <a:cubicBezTo>
                        <a:pt x="6596" y="196622"/>
                        <a:pt x="1015" y="94642"/>
                        <a:pt x="0" y="14478"/>
                      </a:cubicBezTo>
                      <a:cubicBezTo>
                        <a:pt x="82193" y="-23067"/>
                        <a:pt x="97922" y="19552"/>
                        <a:pt x="92848" y="61156"/>
                      </a:cubicBezTo>
                    </a:path>
                  </a:pathLst>
                </a:custGeom>
                <a:solidFill>
                  <a:srgbClr val="5177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" name="Freeform: Shape 47">
                  <a:extLst>
                    <a:ext uri="{FF2B5EF4-FFF2-40B4-BE49-F238E27FC236}">
                      <a16:creationId xmlns:a16="http://schemas.microsoft.com/office/drawing/2014/main" id="{56669F11-FF49-493E-B4D3-C90995CC1525}"/>
                    </a:ext>
                  </a:extLst>
                </p:cNvPr>
                <p:cNvSpPr/>
                <p:nvPr/>
              </p:nvSpPr>
              <p:spPr>
                <a:xfrm>
                  <a:off x="1806477" y="3123404"/>
                  <a:ext cx="26248" cy="79790"/>
                </a:xfrm>
                <a:custGeom>
                  <a:avLst/>
                  <a:gdLst>
                    <a:gd name="connsiteX0" fmla="*/ 2281 w 26248"/>
                    <a:gd name="connsiteY0" fmla="*/ 48361 h 79790"/>
                    <a:gd name="connsiteX1" fmla="*/ 759 w 26248"/>
                    <a:gd name="connsiteY1" fmla="*/ 20963 h 79790"/>
                    <a:gd name="connsiteX2" fmla="*/ 7355 w 26248"/>
                    <a:gd name="connsiteY2" fmla="*/ 161 h 79790"/>
                    <a:gd name="connsiteX3" fmla="*/ 9384 w 26248"/>
                    <a:gd name="connsiteY3" fmla="*/ 13860 h 79790"/>
                    <a:gd name="connsiteX4" fmla="*/ 5833 w 26248"/>
                    <a:gd name="connsiteY4" fmla="*/ 29588 h 79790"/>
                    <a:gd name="connsiteX5" fmla="*/ 10399 w 26248"/>
                    <a:gd name="connsiteY5" fmla="*/ 42272 h 79790"/>
                    <a:gd name="connsiteX6" fmla="*/ 17502 w 26248"/>
                    <a:gd name="connsiteY6" fmla="*/ 52927 h 79790"/>
                    <a:gd name="connsiteX7" fmla="*/ 26127 w 26248"/>
                    <a:gd name="connsiteY7" fmla="*/ 60537 h 79790"/>
                    <a:gd name="connsiteX8" fmla="*/ 20039 w 26248"/>
                    <a:gd name="connsiteY8" fmla="*/ 69163 h 79790"/>
                    <a:gd name="connsiteX9" fmla="*/ 22576 w 26248"/>
                    <a:gd name="connsiteY9" fmla="*/ 79310 h 79790"/>
                    <a:gd name="connsiteX10" fmla="*/ 3296 w 26248"/>
                    <a:gd name="connsiteY10" fmla="*/ 73221 h 79790"/>
                    <a:gd name="connsiteX11" fmla="*/ 2281 w 26248"/>
                    <a:gd name="connsiteY11" fmla="*/ 48361 h 797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6248" h="79790">
                      <a:moveTo>
                        <a:pt x="2281" y="48361"/>
                      </a:moveTo>
                      <a:cubicBezTo>
                        <a:pt x="1774" y="39228"/>
                        <a:pt x="1266" y="30095"/>
                        <a:pt x="759" y="20963"/>
                      </a:cubicBezTo>
                      <a:cubicBezTo>
                        <a:pt x="759" y="15889"/>
                        <a:pt x="-3300" y="-1869"/>
                        <a:pt x="7355" y="161"/>
                      </a:cubicBezTo>
                      <a:cubicBezTo>
                        <a:pt x="12428" y="1176"/>
                        <a:pt x="10399" y="9801"/>
                        <a:pt x="9384" y="13860"/>
                      </a:cubicBezTo>
                      <a:cubicBezTo>
                        <a:pt x="7862" y="19441"/>
                        <a:pt x="4818" y="23500"/>
                        <a:pt x="5833" y="29588"/>
                      </a:cubicBezTo>
                      <a:cubicBezTo>
                        <a:pt x="6847" y="34154"/>
                        <a:pt x="9892" y="37199"/>
                        <a:pt x="10399" y="42272"/>
                      </a:cubicBezTo>
                      <a:cubicBezTo>
                        <a:pt x="10906" y="48868"/>
                        <a:pt x="10399" y="50390"/>
                        <a:pt x="17502" y="52927"/>
                      </a:cubicBezTo>
                      <a:cubicBezTo>
                        <a:pt x="21561" y="54449"/>
                        <a:pt x="27142" y="55464"/>
                        <a:pt x="26127" y="60537"/>
                      </a:cubicBezTo>
                      <a:cubicBezTo>
                        <a:pt x="25620" y="64089"/>
                        <a:pt x="21054" y="65611"/>
                        <a:pt x="20039" y="69163"/>
                      </a:cubicBezTo>
                      <a:cubicBezTo>
                        <a:pt x="19024" y="73729"/>
                        <a:pt x="23083" y="75251"/>
                        <a:pt x="22576" y="79310"/>
                      </a:cubicBezTo>
                      <a:cubicBezTo>
                        <a:pt x="15980" y="80325"/>
                        <a:pt x="6847" y="80325"/>
                        <a:pt x="3296" y="73221"/>
                      </a:cubicBezTo>
                      <a:cubicBezTo>
                        <a:pt x="-256" y="65611"/>
                        <a:pt x="2788" y="55971"/>
                        <a:pt x="2281" y="48361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9" name="Freeform: Shape 48">
                  <a:extLst>
                    <a:ext uri="{FF2B5EF4-FFF2-40B4-BE49-F238E27FC236}">
                      <a16:creationId xmlns:a16="http://schemas.microsoft.com/office/drawing/2014/main" id="{8C04922C-8A0E-41CD-97E8-416E40138A13}"/>
                    </a:ext>
                  </a:extLst>
                </p:cNvPr>
                <p:cNvSpPr/>
                <p:nvPr/>
              </p:nvSpPr>
              <p:spPr>
                <a:xfrm>
                  <a:off x="1876238" y="3002589"/>
                  <a:ext cx="128363" cy="210993"/>
                </a:xfrm>
                <a:custGeom>
                  <a:avLst/>
                  <a:gdLst>
                    <a:gd name="connsiteX0" fmla="*/ 105025 w 128363"/>
                    <a:gd name="connsiteY0" fmla="*/ 18488 h 210993"/>
                    <a:gd name="connsiteX1" fmla="*/ 128364 w 128363"/>
                    <a:gd name="connsiteY1" fmla="*/ 192515 h 210993"/>
                    <a:gd name="connsiteX2" fmla="*/ 63421 w 128363"/>
                    <a:gd name="connsiteY2" fmla="*/ 205199 h 210993"/>
                    <a:gd name="connsiteX3" fmla="*/ 0 w 128363"/>
                    <a:gd name="connsiteY3" fmla="*/ 38783 h 210993"/>
                    <a:gd name="connsiteX4" fmla="*/ 105025 w 128363"/>
                    <a:gd name="connsiteY4" fmla="*/ 18488 h 2109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8363" h="210993">
                      <a:moveTo>
                        <a:pt x="105025" y="18488"/>
                      </a:moveTo>
                      <a:cubicBezTo>
                        <a:pt x="105025" y="18488"/>
                        <a:pt x="106040" y="114380"/>
                        <a:pt x="128364" y="192515"/>
                      </a:cubicBezTo>
                      <a:cubicBezTo>
                        <a:pt x="119738" y="205706"/>
                        <a:pt x="93863" y="218898"/>
                        <a:pt x="63421" y="205199"/>
                      </a:cubicBezTo>
                      <a:cubicBezTo>
                        <a:pt x="37545" y="138734"/>
                        <a:pt x="18265" y="89520"/>
                        <a:pt x="0" y="38783"/>
                      </a:cubicBezTo>
                      <a:cubicBezTo>
                        <a:pt x="0" y="38783"/>
                        <a:pt x="5581" y="-32756"/>
                        <a:pt x="105025" y="18488"/>
                      </a:cubicBezTo>
                      <a:close/>
                    </a:path>
                  </a:pathLst>
                </a:custGeom>
                <a:solidFill>
                  <a:srgbClr val="5177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" name="Freeform: Shape 49">
                  <a:extLst>
                    <a:ext uri="{FF2B5EF4-FFF2-40B4-BE49-F238E27FC236}">
                      <a16:creationId xmlns:a16="http://schemas.microsoft.com/office/drawing/2014/main" id="{DD0B943E-36D2-4F4E-A3B8-4B3A85F2522A}"/>
                    </a:ext>
                  </a:extLst>
                </p:cNvPr>
                <p:cNvSpPr/>
                <p:nvPr/>
              </p:nvSpPr>
              <p:spPr>
                <a:xfrm>
                  <a:off x="1962653" y="3051012"/>
                  <a:ext cx="27015" cy="89445"/>
                </a:xfrm>
                <a:custGeom>
                  <a:avLst/>
                  <a:gdLst>
                    <a:gd name="connsiteX0" fmla="*/ 14044 w 27015"/>
                    <a:gd name="connsiteY0" fmla="*/ 0 h 89445"/>
                    <a:gd name="connsiteX1" fmla="*/ 18103 w 27015"/>
                    <a:gd name="connsiteY1" fmla="*/ 9640 h 89445"/>
                    <a:gd name="connsiteX2" fmla="*/ 19625 w 27015"/>
                    <a:gd name="connsiteY2" fmla="*/ 30442 h 89445"/>
                    <a:gd name="connsiteX3" fmla="*/ 23684 w 27015"/>
                    <a:gd name="connsiteY3" fmla="*/ 68494 h 89445"/>
                    <a:gd name="connsiteX4" fmla="*/ 22162 w 27015"/>
                    <a:gd name="connsiteY4" fmla="*/ 89296 h 89445"/>
                    <a:gd name="connsiteX5" fmla="*/ 17088 w 27015"/>
                    <a:gd name="connsiteY5" fmla="*/ 79656 h 89445"/>
                    <a:gd name="connsiteX6" fmla="*/ 6434 w 27015"/>
                    <a:gd name="connsiteY6" fmla="*/ 66465 h 89445"/>
                    <a:gd name="connsiteX7" fmla="*/ 8970 w 27015"/>
                    <a:gd name="connsiteY7" fmla="*/ 50737 h 89445"/>
                    <a:gd name="connsiteX8" fmla="*/ 5419 w 27015"/>
                    <a:gd name="connsiteY8" fmla="*/ 45156 h 89445"/>
                    <a:gd name="connsiteX9" fmla="*/ 2882 w 27015"/>
                    <a:gd name="connsiteY9" fmla="*/ 38560 h 89445"/>
                    <a:gd name="connsiteX10" fmla="*/ 2882 w 27015"/>
                    <a:gd name="connsiteY10" fmla="*/ 25368 h 89445"/>
                    <a:gd name="connsiteX11" fmla="*/ 5926 w 27015"/>
                    <a:gd name="connsiteY11" fmla="*/ 11162 h 89445"/>
                    <a:gd name="connsiteX12" fmla="*/ 8970 w 27015"/>
                    <a:gd name="connsiteY12" fmla="*/ 2029 h 89445"/>
                    <a:gd name="connsiteX13" fmla="*/ 14044 w 27015"/>
                    <a:gd name="connsiteY13" fmla="*/ 0 h 894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7015" h="89445">
                      <a:moveTo>
                        <a:pt x="14044" y="0"/>
                      </a:moveTo>
                      <a:cubicBezTo>
                        <a:pt x="17596" y="0"/>
                        <a:pt x="17596" y="5581"/>
                        <a:pt x="18103" y="9640"/>
                      </a:cubicBezTo>
                      <a:cubicBezTo>
                        <a:pt x="18610" y="16743"/>
                        <a:pt x="19118" y="23339"/>
                        <a:pt x="19625" y="30442"/>
                      </a:cubicBezTo>
                      <a:cubicBezTo>
                        <a:pt x="20640" y="43126"/>
                        <a:pt x="22162" y="55810"/>
                        <a:pt x="23684" y="68494"/>
                      </a:cubicBezTo>
                      <a:cubicBezTo>
                        <a:pt x="24191" y="72046"/>
                        <a:pt x="31802" y="91326"/>
                        <a:pt x="22162" y="89296"/>
                      </a:cubicBezTo>
                      <a:cubicBezTo>
                        <a:pt x="18103" y="88282"/>
                        <a:pt x="19118" y="82701"/>
                        <a:pt x="17088" y="79656"/>
                      </a:cubicBezTo>
                      <a:cubicBezTo>
                        <a:pt x="12522" y="73568"/>
                        <a:pt x="4911" y="75597"/>
                        <a:pt x="6434" y="66465"/>
                      </a:cubicBezTo>
                      <a:cubicBezTo>
                        <a:pt x="7448" y="61391"/>
                        <a:pt x="11000" y="56318"/>
                        <a:pt x="8970" y="50737"/>
                      </a:cubicBezTo>
                      <a:cubicBezTo>
                        <a:pt x="8463" y="48707"/>
                        <a:pt x="5926" y="47185"/>
                        <a:pt x="5419" y="45156"/>
                      </a:cubicBezTo>
                      <a:cubicBezTo>
                        <a:pt x="4404" y="42619"/>
                        <a:pt x="3897" y="40589"/>
                        <a:pt x="2882" y="38560"/>
                      </a:cubicBezTo>
                      <a:cubicBezTo>
                        <a:pt x="-162" y="32979"/>
                        <a:pt x="-1684" y="31457"/>
                        <a:pt x="2882" y="25368"/>
                      </a:cubicBezTo>
                      <a:cubicBezTo>
                        <a:pt x="7448" y="19280"/>
                        <a:pt x="6941" y="17758"/>
                        <a:pt x="5926" y="11162"/>
                      </a:cubicBezTo>
                      <a:cubicBezTo>
                        <a:pt x="5419" y="7610"/>
                        <a:pt x="5926" y="4566"/>
                        <a:pt x="8970" y="2029"/>
                      </a:cubicBezTo>
                      <a:cubicBezTo>
                        <a:pt x="11507" y="1015"/>
                        <a:pt x="13029" y="0"/>
                        <a:pt x="14044" y="0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" name="Freeform: Shape 50">
                  <a:extLst>
                    <a:ext uri="{FF2B5EF4-FFF2-40B4-BE49-F238E27FC236}">
                      <a16:creationId xmlns:a16="http://schemas.microsoft.com/office/drawing/2014/main" id="{CD5E8C9C-789E-4CCC-9C26-A621823428BB}"/>
                    </a:ext>
                  </a:extLst>
                </p:cNvPr>
                <p:cNvSpPr/>
                <p:nvPr/>
              </p:nvSpPr>
              <p:spPr>
                <a:xfrm>
                  <a:off x="1819915" y="2739489"/>
                  <a:ext cx="51756" cy="22324"/>
                </a:xfrm>
                <a:custGeom>
                  <a:avLst/>
                  <a:gdLst>
                    <a:gd name="connsiteX0" fmla="*/ 51756 w 51756"/>
                    <a:gd name="connsiteY0" fmla="*/ 22324 h 22324"/>
                    <a:gd name="connsiteX1" fmla="*/ 1020 w 51756"/>
                    <a:gd name="connsiteY1" fmla="*/ 0 h 22324"/>
                    <a:gd name="connsiteX2" fmla="*/ 5 w 51756"/>
                    <a:gd name="connsiteY2" fmla="*/ 4059 h 22324"/>
                    <a:gd name="connsiteX3" fmla="*/ 51756 w 51756"/>
                    <a:gd name="connsiteY3" fmla="*/ 22324 h 223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756" h="22324">
                      <a:moveTo>
                        <a:pt x="51756" y="22324"/>
                      </a:moveTo>
                      <a:cubicBezTo>
                        <a:pt x="51756" y="22324"/>
                        <a:pt x="8630" y="6596"/>
                        <a:pt x="1020" y="0"/>
                      </a:cubicBezTo>
                      <a:lnTo>
                        <a:pt x="5" y="4059"/>
                      </a:lnTo>
                      <a:cubicBezTo>
                        <a:pt x="-502" y="4059"/>
                        <a:pt x="36028" y="20295"/>
                        <a:pt x="51756" y="22324"/>
                      </a:cubicBezTo>
                      <a:close/>
                    </a:path>
                  </a:pathLst>
                </a:custGeom>
                <a:solidFill>
                  <a:srgbClr val="AAAAAA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2" name="Freeform: Shape 51">
                  <a:extLst>
                    <a:ext uri="{FF2B5EF4-FFF2-40B4-BE49-F238E27FC236}">
                      <a16:creationId xmlns:a16="http://schemas.microsoft.com/office/drawing/2014/main" id="{75479BF0-D0D8-4BC3-9302-E7D9217AE9DD}"/>
                    </a:ext>
                  </a:extLst>
                </p:cNvPr>
                <p:cNvSpPr/>
                <p:nvPr/>
              </p:nvSpPr>
              <p:spPr>
                <a:xfrm>
                  <a:off x="1966039" y="2816609"/>
                  <a:ext cx="110101" cy="128363"/>
                </a:xfrm>
                <a:custGeom>
                  <a:avLst/>
                  <a:gdLst>
                    <a:gd name="connsiteX0" fmla="*/ 25879 w 110101"/>
                    <a:gd name="connsiteY0" fmla="*/ 0 h 128363"/>
                    <a:gd name="connsiteX1" fmla="*/ 110102 w 110101"/>
                    <a:gd name="connsiteY1" fmla="*/ 90311 h 128363"/>
                    <a:gd name="connsiteX2" fmla="*/ 67483 w 110101"/>
                    <a:gd name="connsiteY2" fmla="*/ 128364 h 128363"/>
                    <a:gd name="connsiteX3" fmla="*/ 1525 w 110101"/>
                    <a:gd name="connsiteY3" fmla="*/ 64435 h 128363"/>
                    <a:gd name="connsiteX4" fmla="*/ 25879 w 110101"/>
                    <a:gd name="connsiteY4" fmla="*/ 0 h 128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0101" h="128363">
                      <a:moveTo>
                        <a:pt x="25879" y="0"/>
                      </a:moveTo>
                      <a:cubicBezTo>
                        <a:pt x="50233" y="25876"/>
                        <a:pt x="93359" y="68494"/>
                        <a:pt x="110102" y="90311"/>
                      </a:cubicBezTo>
                      <a:cubicBezTo>
                        <a:pt x="101477" y="100458"/>
                        <a:pt x="82197" y="120246"/>
                        <a:pt x="67483" y="128364"/>
                      </a:cubicBezTo>
                      <a:cubicBezTo>
                        <a:pt x="38056" y="103503"/>
                        <a:pt x="1525" y="64435"/>
                        <a:pt x="1525" y="64435"/>
                      </a:cubicBezTo>
                      <a:cubicBezTo>
                        <a:pt x="1525" y="64435"/>
                        <a:pt x="-9129" y="14206"/>
                        <a:pt x="25879" y="0"/>
                      </a:cubicBezTo>
                      <a:close/>
                    </a:path>
                  </a:pathLst>
                </a:custGeom>
                <a:solidFill>
                  <a:srgbClr val="5177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3" name="Freeform: Shape 52">
                  <a:extLst>
                    <a:ext uri="{FF2B5EF4-FFF2-40B4-BE49-F238E27FC236}">
                      <a16:creationId xmlns:a16="http://schemas.microsoft.com/office/drawing/2014/main" id="{BC16C6D7-3332-4CB3-ACEE-5EA158A07F24}"/>
                    </a:ext>
                  </a:extLst>
                </p:cNvPr>
                <p:cNvSpPr/>
                <p:nvPr/>
              </p:nvSpPr>
              <p:spPr>
                <a:xfrm>
                  <a:off x="2008153" y="2906413"/>
                  <a:ext cx="72708" cy="140033"/>
                </a:xfrm>
                <a:custGeom>
                  <a:avLst/>
                  <a:gdLst>
                    <a:gd name="connsiteX0" fmla="*/ 67987 w 72708"/>
                    <a:gd name="connsiteY0" fmla="*/ 0 h 140033"/>
                    <a:gd name="connsiteX1" fmla="*/ 54288 w 72708"/>
                    <a:gd name="connsiteY1" fmla="*/ 140033 h 140033"/>
                    <a:gd name="connsiteX2" fmla="*/ 0 w 72708"/>
                    <a:gd name="connsiteY2" fmla="*/ 122275 h 140033"/>
                    <a:gd name="connsiteX3" fmla="*/ 7610 w 72708"/>
                    <a:gd name="connsiteY3" fmla="*/ 21817 h 1400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2708" h="140033">
                      <a:moveTo>
                        <a:pt x="67987" y="0"/>
                      </a:moveTo>
                      <a:cubicBezTo>
                        <a:pt x="80671" y="36530"/>
                        <a:pt x="64943" y="114665"/>
                        <a:pt x="54288" y="140033"/>
                      </a:cubicBezTo>
                      <a:cubicBezTo>
                        <a:pt x="41097" y="137496"/>
                        <a:pt x="14206" y="130900"/>
                        <a:pt x="0" y="122275"/>
                      </a:cubicBezTo>
                      <a:cubicBezTo>
                        <a:pt x="7103" y="84223"/>
                        <a:pt x="7610" y="21817"/>
                        <a:pt x="7610" y="21817"/>
                      </a:cubicBezTo>
                    </a:path>
                  </a:pathLst>
                </a:custGeom>
                <a:solidFill>
                  <a:srgbClr val="5177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" name="Freeform: Shape 53">
                  <a:extLst>
                    <a:ext uri="{FF2B5EF4-FFF2-40B4-BE49-F238E27FC236}">
                      <a16:creationId xmlns:a16="http://schemas.microsoft.com/office/drawing/2014/main" id="{E4AAE769-6B2D-400F-9B67-A1520454A72A}"/>
                    </a:ext>
                  </a:extLst>
                </p:cNvPr>
                <p:cNvSpPr/>
                <p:nvPr/>
              </p:nvSpPr>
              <p:spPr>
                <a:xfrm>
                  <a:off x="1726565" y="2804432"/>
                  <a:ext cx="110239" cy="128363"/>
                </a:xfrm>
                <a:custGeom>
                  <a:avLst/>
                  <a:gdLst>
                    <a:gd name="connsiteX0" fmla="*/ 84223 w 110239"/>
                    <a:gd name="connsiteY0" fmla="*/ 0 h 128363"/>
                    <a:gd name="connsiteX1" fmla="*/ 0 w 110239"/>
                    <a:gd name="connsiteY1" fmla="*/ 90311 h 128363"/>
                    <a:gd name="connsiteX2" fmla="*/ 42619 w 110239"/>
                    <a:gd name="connsiteY2" fmla="*/ 128364 h 128363"/>
                    <a:gd name="connsiteX3" fmla="*/ 108576 w 110239"/>
                    <a:gd name="connsiteY3" fmla="*/ 64436 h 128363"/>
                    <a:gd name="connsiteX4" fmla="*/ 84223 w 110239"/>
                    <a:gd name="connsiteY4" fmla="*/ 0 h 128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0239" h="128363">
                      <a:moveTo>
                        <a:pt x="84223" y="0"/>
                      </a:moveTo>
                      <a:cubicBezTo>
                        <a:pt x="59869" y="25876"/>
                        <a:pt x="16743" y="68494"/>
                        <a:pt x="0" y="90311"/>
                      </a:cubicBezTo>
                      <a:cubicBezTo>
                        <a:pt x="8625" y="100458"/>
                        <a:pt x="27905" y="120246"/>
                        <a:pt x="42619" y="128364"/>
                      </a:cubicBezTo>
                      <a:cubicBezTo>
                        <a:pt x="72046" y="103503"/>
                        <a:pt x="108576" y="64436"/>
                        <a:pt x="108576" y="64436"/>
                      </a:cubicBezTo>
                      <a:cubicBezTo>
                        <a:pt x="108576" y="64436"/>
                        <a:pt x="119738" y="14206"/>
                        <a:pt x="84223" y="0"/>
                      </a:cubicBezTo>
                      <a:close/>
                    </a:path>
                  </a:pathLst>
                </a:custGeom>
                <a:solidFill>
                  <a:srgbClr val="5177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5" name="Freeform: Shape 54">
                  <a:extLst>
                    <a:ext uri="{FF2B5EF4-FFF2-40B4-BE49-F238E27FC236}">
                      <a16:creationId xmlns:a16="http://schemas.microsoft.com/office/drawing/2014/main" id="{C4CF990C-5EEB-4992-801F-46CF2E0FBD39}"/>
                    </a:ext>
                  </a:extLst>
                </p:cNvPr>
                <p:cNvSpPr/>
                <p:nvPr/>
              </p:nvSpPr>
              <p:spPr>
                <a:xfrm>
                  <a:off x="1985702" y="2821508"/>
                  <a:ext cx="56554" cy="53116"/>
                </a:xfrm>
                <a:custGeom>
                  <a:avLst/>
                  <a:gdLst>
                    <a:gd name="connsiteX0" fmla="*/ 7737 w 56554"/>
                    <a:gd name="connsiteY0" fmla="*/ 174 h 53116"/>
                    <a:gd name="connsiteX1" fmla="*/ 17885 w 56554"/>
                    <a:gd name="connsiteY1" fmla="*/ 7277 h 53116"/>
                    <a:gd name="connsiteX2" fmla="*/ 51878 w 56554"/>
                    <a:gd name="connsiteY2" fmla="*/ 40764 h 53116"/>
                    <a:gd name="connsiteX3" fmla="*/ 43253 w 56554"/>
                    <a:gd name="connsiteY3" fmla="*/ 51418 h 53116"/>
                    <a:gd name="connsiteX4" fmla="*/ 38687 w 56554"/>
                    <a:gd name="connsiteY4" fmla="*/ 47359 h 53116"/>
                    <a:gd name="connsiteX5" fmla="*/ 31076 w 56554"/>
                    <a:gd name="connsiteY5" fmla="*/ 48881 h 53116"/>
                    <a:gd name="connsiteX6" fmla="*/ 21436 w 56554"/>
                    <a:gd name="connsiteY6" fmla="*/ 42286 h 53116"/>
                    <a:gd name="connsiteX7" fmla="*/ 18392 w 56554"/>
                    <a:gd name="connsiteY7" fmla="*/ 28079 h 53116"/>
                    <a:gd name="connsiteX8" fmla="*/ 3678 w 56554"/>
                    <a:gd name="connsiteY8" fmla="*/ 23006 h 53116"/>
                    <a:gd name="connsiteX9" fmla="*/ 3171 w 56554"/>
                    <a:gd name="connsiteY9" fmla="*/ 4741 h 53116"/>
                    <a:gd name="connsiteX10" fmla="*/ 7737 w 56554"/>
                    <a:gd name="connsiteY10" fmla="*/ 174 h 531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6554" h="53116">
                      <a:moveTo>
                        <a:pt x="7737" y="174"/>
                      </a:moveTo>
                      <a:cubicBezTo>
                        <a:pt x="11289" y="-840"/>
                        <a:pt x="13318" y="2711"/>
                        <a:pt x="17885" y="7277"/>
                      </a:cubicBezTo>
                      <a:cubicBezTo>
                        <a:pt x="29047" y="18947"/>
                        <a:pt x="40716" y="29602"/>
                        <a:pt x="51878" y="40764"/>
                      </a:cubicBezTo>
                      <a:cubicBezTo>
                        <a:pt x="60503" y="49389"/>
                        <a:pt x="56952" y="56492"/>
                        <a:pt x="43253" y="51418"/>
                      </a:cubicBezTo>
                      <a:cubicBezTo>
                        <a:pt x="41223" y="50404"/>
                        <a:pt x="41223" y="47867"/>
                        <a:pt x="38687" y="47359"/>
                      </a:cubicBezTo>
                      <a:cubicBezTo>
                        <a:pt x="36150" y="46345"/>
                        <a:pt x="33613" y="49389"/>
                        <a:pt x="31076" y="48881"/>
                      </a:cubicBezTo>
                      <a:cubicBezTo>
                        <a:pt x="27524" y="47867"/>
                        <a:pt x="23466" y="45837"/>
                        <a:pt x="21436" y="42286"/>
                      </a:cubicBezTo>
                      <a:cubicBezTo>
                        <a:pt x="18899" y="38227"/>
                        <a:pt x="21436" y="32138"/>
                        <a:pt x="18392" y="28079"/>
                      </a:cubicBezTo>
                      <a:cubicBezTo>
                        <a:pt x="14840" y="23513"/>
                        <a:pt x="7230" y="26050"/>
                        <a:pt x="3678" y="23006"/>
                      </a:cubicBezTo>
                      <a:cubicBezTo>
                        <a:pt x="-1395" y="18439"/>
                        <a:pt x="-888" y="9814"/>
                        <a:pt x="3171" y="4741"/>
                      </a:cubicBezTo>
                      <a:cubicBezTo>
                        <a:pt x="5200" y="1696"/>
                        <a:pt x="6723" y="682"/>
                        <a:pt x="7737" y="174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6" name="Freeform: Shape 55">
                  <a:extLst>
                    <a:ext uri="{FF2B5EF4-FFF2-40B4-BE49-F238E27FC236}">
                      <a16:creationId xmlns:a16="http://schemas.microsoft.com/office/drawing/2014/main" id="{48C56C7B-8BF7-4BFC-90DA-0E4EA6A3BE8D}"/>
                    </a:ext>
                  </a:extLst>
                </p:cNvPr>
                <p:cNvSpPr/>
                <p:nvPr/>
              </p:nvSpPr>
              <p:spPr>
                <a:xfrm>
                  <a:off x="1801036" y="2793777"/>
                  <a:ext cx="190881" cy="239476"/>
                </a:xfrm>
                <a:custGeom>
                  <a:avLst/>
                  <a:gdLst>
                    <a:gd name="connsiteX0" fmla="*/ 180227 w 190881"/>
                    <a:gd name="connsiteY0" fmla="*/ 232374 h 239476"/>
                    <a:gd name="connsiteX1" fmla="*/ 190882 w 190881"/>
                    <a:gd name="connsiteY1" fmla="*/ 22831 h 239476"/>
                    <a:gd name="connsiteX2" fmla="*/ 151307 w 190881"/>
                    <a:gd name="connsiteY2" fmla="*/ 0 h 239476"/>
                    <a:gd name="connsiteX3" fmla="*/ 86365 w 190881"/>
                    <a:gd name="connsiteY3" fmla="*/ 14206 h 239476"/>
                    <a:gd name="connsiteX4" fmla="*/ 42224 w 190881"/>
                    <a:gd name="connsiteY4" fmla="*/ 2537 h 239476"/>
                    <a:gd name="connsiteX5" fmla="*/ 9752 w 190881"/>
                    <a:gd name="connsiteY5" fmla="*/ 11162 h 239476"/>
                    <a:gd name="connsiteX6" fmla="*/ 1127 w 190881"/>
                    <a:gd name="connsiteY6" fmla="*/ 239477 h 2394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90881" h="239476">
                      <a:moveTo>
                        <a:pt x="180227" y="232374"/>
                      </a:moveTo>
                      <a:cubicBezTo>
                        <a:pt x="173124" y="187218"/>
                        <a:pt x="172109" y="67480"/>
                        <a:pt x="190882" y="22831"/>
                      </a:cubicBezTo>
                      <a:cubicBezTo>
                        <a:pt x="187330" y="18773"/>
                        <a:pt x="153844" y="2537"/>
                        <a:pt x="151307" y="0"/>
                      </a:cubicBezTo>
                      <a:lnTo>
                        <a:pt x="86365" y="14206"/>
                      </a:lnTo>
                      <a:cubicBezTo>
                        <a:pt x="85350" y="-1522"/>
                        <a:pt x="42224" y="2537"/>
                        <a:pt x="42224" y="2537"/>
                      </a:cubicBezTo>
                      <a:lnTo>
                        <a:pt x="9752" y="11162"/>
                      </a:lnTo>
                      <a:cubicBezTo>
                        <a:pt x="9752" y="11162"/>
                        <a:pt x="-3946" y="187725"/>
                        <a:pt x="1127" y="239477"/>
                      </a:cubicBezTo>
                    </a:path>
                  </a:pathLst>
                </a:custGeom>
                <a:solidFill>
                  <a:srgbClr val="5177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57" name="Graphic 4">
                  <a:extLst>
                    <a:ext uri="{FF2B5EF4-FFF2-40B4-BE49-F238E27FC236}">
                      <a16:creationId xmlns:a16="http://schemas.microsoft.com/office/drawing/2014/main" id="{31004F8D-565F-4CE5-9C84-1D06BA304838}"/>
                    </a:ext>
                  </a:extLst>
                </p:cNvPr>
                <p:cNvGrpSpPr/>
                <p:nvPr/>
              </p:nvGrpSpPr>
              <p:grpSpPr>
                <a:xfrm>
                  <a:off x="1772639" y="2441288"/>
                  <a:ext cx="356400" cy="366416"/>
                  <a:chOff x="1772639" y="2441288"/>
                  <a:chExt cx="356400" cy="366416"/>
                </a:xfrm>
                <a:solidFill>
                  <a:schemeClr val="accent1"/>
                </a:solidFill>
              </p:grpSpPr>
              <p:sp>
                <p:nvSpPr>
                  <p:cNvPr id="78" name="Freeform: Shape 77">
                    <a:extLst>
                      <a:ext uri="{FF2B5EF4-FFF2-40B4-BE49-F238E27FC236}">
                        <a16:creationId xmlns:a16="http://schemas.microsoft.com/office/drawing/2014/main" id="{15E2F597-2824-409D-BF03-EFEB8B84E721}"/>
                      </a:ext>
                    </a:extLst>
                  </p:cNvPr>
                  <p:cNvSpPr/>
                  <p:nvPr/>
                </p:nvSpPr>
                <p:spPr>
                  <a:xfrm>
                    <a:off x="1772639" y="2501180"/>
                    <a:ext cx="296948" cy="306524"/>
                  </a:xfrm>
                  <a:custGeom>
                    <a:avLst/>
                    <a:gdLst>
                      <a:gd name="connsiteX0" fmla="*/ 3141 w 296948"/>
                      <a:gd name="connsiteY0" fmla="*/ 184021 h 306524"/>
                      <a:gd name="connsiteX1" fmla="*/ 82290 w 296948"/>
                      <a:gd name="connsiteY1" fmla="*/ 300208 h 306524"/>
                      <a:gd name="connsiteX2" fmla="*/ 242111 w 296948"/>
                      <a:gd name="connsiteY2" fmla="*/ 255560 h 306524"/>
                      <a:gd name="connsiteX3" fmla="*/ 270523 w 296948"/>
                      <a:gd name="connsiteY3" fmla="*/ 230699 h 306524"/>
                      <a:gd name="connsiteX4" fmla="*/ 289296 w 296948"/>
                      <a:gd name="connsiteY4" fmla="*/ 91681 h 306524"/>
                      <a:gd name="connsiteX5" fmla="*/ 115777 w 296948"/>
                      <a:gd name="connsiteY5" fmla="*/ 3399 h 306524"/>
                      <a:gd name="connsiteX6" fmla="*/ 83812 w 296948"/>
                      <a:gd name="connsiteY6" fmla="*/ 14561 h 306524"/>
                      <a:gd name="connsiteX7" fmla="*/ 26987 w 296948"/>
                      <a:gd name="connsiteY7" fmla="*/ 58702 h 306524"/>
                      <a:gd name="connsiteX8" fmla="*/ 17347 w 296948"/>
                      <a:gd name="connsiteY8" fmla="*/ 99291 h 306524"/>
                      <a:gd name="connsiteX9" fmla="*/ 8722 w 296948"/>
                      <a:gd name="connsiteY9" fmla="*/ 170322 h 306524"/>
                      <a:gd name="connsiteX10" fmla="*/ 3141 w 296948"/>
                      <a:gd name="connsiteY10" fmla="*/ 184021 h 30652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96948" h="306524">
                        <a:moveTo>
                          <a:pt x="3141" y="184021"/>
                        </a:moveTo>
                        <a:cubicBezTo>
                          <a:pt x="-10558" y="216493"/>
                          <a:pt x="21406" y="280421"/>
                          <a:pt x="82290" y="300208"/>
                        </a:cubicBezTo>
                        <a:cubicBezTo>
                          <a:pt x="177675" y="322532"/>
                          <a:pt x="237544" y="280421"/>
                          <a:pt x="242111" y="255560"/>
                        </a:cubicBezTo>
                        <a:cubicBezTo>
                          <a:pt x="251750" y="246427"/>
                          <a:pt x="263927" y="242368"/>
                          <a:pt x="270523" y="230699"/>
                        </a:cubicBezTo>
                        <a:cubicBezTo>
                          <a:pt x="294369" y="190110"/>
                          <a:pt x="305531" y="136836"/>
                          <a:pt x="289296" y="91681"/>
                        </a:cubicBezTo>
                        <a:cubicBezTo>
                          <a:pt x="264942" y="25216"/>
                          <a:pt x="182749" y="-11822"/>
                          <a:pt x="115777" y="3399"/>
                        </a:cubicBezTo>
                        <a:cubicBezTo>
                          <a:pt x="104614" y="5936"/>
                          <a:pt x="93960" y="9995"/>
                          <a:pt x="83812" y="14561"/>
                        </a:cubicBezTo>
                        <a:cubicBezTo>
                          <a:pt x="59966" y="24708"/>
                          <a:pt x="39672" y="33841"/>
                          <a:pt x="26987" y="58702"/>
                        </a:cubicBezTo>
                        <a:cubicBezTo>
                          <a:pt x="20899" y="70879"/>
                          <a:pt x="17347" y="86100"/>
                          <a:pt x="17347" y="99291"/>
                        </a:cubicBezTo>
                        <a:cubicBezTo>
                          <a:pt x="16840" y="122123"/>
                          <a:pt x="20899" y="149520"/>
                          <a:pt x="8722" y="170322"/>
                        </a:cubicBezTo>
                        <a:cubicBezTo>
                          <a:pt x="6185" y="175396"/>
                          <a:pt x="4156" y="179962"/>
                          <a:pt x="3141" y="184021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9" name="Freeform: Shape 78">
                    <a:extLst>
                      <a:ext uri="{FF2B5EF4-FFF2-40B4-BE49-F238E27FC236}">
                        <a16:creationId xmlns:a16="http://schemas.microsoft.com/office/drawing/2014/main" id="{223E45BF-8EA8-462B-BB1C-0BF6EE5E0A80}"/>
                      </a:ext>
                    </a:extLst>
                  </p:cNvPr>
                  <p:cNvSpPr/>
                  <p:nvPr/>
                </p:nvSpPr>
                <p:spPr>
                  <a:xfrm>
                    <a:off x="1785834" y="2441288"/>
                    <a:ext cx="343205" cy="297694"/>
                  </a:xfrm>
                  <a:custGeom>
                    <a:avLst/>
                    <a:gdLst>
                      <a:gd name="connsiteX0" fmla="*/ 248703 w 343205"/>
                      <a:gd name="connsiteY0" fmla="*/ 297694 h 297694"/>
                      <a:gd name="connsiteX1" fmla="*/ 251747 w 343205"/>
                      <a:gd name="connsiteY1" fmla="*/ 158168 h 297694"/>
                      <a:gd name="connsiteX2" fmla="*/ 251240 w 343205"/>
                      <a:gd name="connsiteY2" fmla="*/ 158676 h 297694"/>
                      <a:gd name="connsiteX3" fmla="*/ 90912 w 343205"/>
                      <a:gd name="connsiteY3" fmla="*/ 99821 h 297694"/>
                      <a:gd name="connsiteX4" fmla="*/ 121354 w 343205"/>
                      <a:gd name="connsiteY4" fmla="*/ 131785 h 297694"/>
                      <a:gd name="connsiteX5" fmla="*/ 48293 w 343205"/>
                      <a:gd name="connsiteY5" fmla="*/ 106924 h 297694"/>
                      <a:gd name="connsiteX6" fmla="*/ 73154 w 343205"/>
                      <a:gd name="connsiteY6" fmla="*/ 136352 h 297694"/>
                      <a:gd name="connsiteX7" fmla="*/ 94 w 343205"/>
                      <a:gd name="connsiteY7" fmla="*/ 67857 h 297694"/>
                      <a:gd name="connsiteX8" fmla="*/ 39161 w 343205"/>
                      <a:gd name="connsiteY8" fmla="*/ 21180 h 297694"/>
                      <a:gd name="connsiteX9" fmla="*/ 119832 w 343205"/>
                      <a:gd name="connsiteY9" fmla="*/ 885 h 297694"/>
                      <a:gd name="connsiteX10" fmla="*/ 169046 w 343205"/>
                      <a:gd name="connsiteY10" fmla="*/ 1900 h 297694"/>
                      <a:gd name="connsiteX11" fmla="*/ 227901 w 343205"/>
                      <a:gd name="connsiteY11" fmla="*/ 16613 h 297694"/>
                      <a:gd name="connsiteX12" fmla="*/ 313138 w 343205"/>
                      <a:gd name="connsiteY12" fmla="*/ 65828 h 297694"/>
                      <a:gd name="connsiteX13" fmla="*/ 335970 w 343205"/>
                      <a:gd name="connsiteY13" fmla="*/ 103373 h 297694"/>
                      <a:gd name="connsiteX14" fmla="*/ 342565 w 343205"/>
                      <a:gd name="connsiteY14" fmla="*/ 145992 h 297694"/>
                      <a:gd name="connsiteX15" fmla="*/ 261894 w 343205"/>
                      <a:gd name="connsiteY15" fmla="*/ 285010 h 2976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43205" h="297694">
                        <a:moveTo>
                          <a:pt x="248703" y="297694"/>
                        </a:moveTo>
                        <a:cubicBezTo>
                          <a:pt x="271027" y="225141"/>
                          <a:pt x="220798" y="208398"/>
                          <a:pt x="251747" y="158168"/>
                        </a:cubicBezTo>
                        <a:lnTo>
                          <a:pt x="251240" y="158676"/>
                        </a:lnTo>
                        <a:cubicBezTo>
                          <a:pt x="167524" y="88152"/>
                          <a:pt x="90912" y="99821"/>
                          <a:pt x="90912" y="99821"/>
                        </a:cubicBezTo>
                        <a:cubicBezTo>
                          <a:pt x="88375" y="119101"/>
                          <a:pt x="121354" y="131785"/>
                          <a:pt x="121354" y="131785"/>
                        </a:cubicBezTo>
                        <a:cubicBezTo>
                          <a:pt x="71125" y="124682"/>
                          <a:pt x="48293" y="106924"/>
                          <a:pt x="48293" y="106924"/>
                        </a:cubicBezTo>
                        <a:cubicBezTo>
                          <a:pt x="50323" y="117579"/>
                          <a:pt x="73154" y="136352"/>
                          <a:pt x="73154" y="136352"/>
                        </a:cubicBezTo>
                        <a:cubicBezTo>
                          <a:pt x="15315" y="133815"/>
                          <a:pt x="-1429" y="86123"/>
                          <a:pt x="94" y="67857"/>
                        </a:cubicBezTo>
                        <a:cubicBezTo>
                          <a:pt x="2123" y="45533"/>
                          <a:pt x="20388" y="30820"/>
                          <a:pt x="39161" y="21180"/>
                        </a:cubicBezTo>
                        <a:cubicBezTo>
                          <a:pt x="64022" y="8496"/>
                          <a:pt x="91927" y="2914"/>
                          <a:pt x="119832" y="885"/>
                        </a:cubicBezTo>
                        <a:cubicBezTo>
                          <a:pt x="136068" y="-637"/>
                          <a:pt x="152811" y="-130"/>
                          <a:pt x="169046" y="1900"/>
                        </a:cubicBezTo>
                        <a:cubicBezTo>
                          <a:pt x="188834" y="4437"/>
                          <a:pt x="209128" y="10018"/>
                          <a:pt x="227901" y="16613"/>
                        </a:cubicBezTo>
                        <a:cubicBezTo>
                          <a:pt x="258343" y="27775"/>
                          <a:pt x="290307" y="41982"/>
                          <a:pt x="313138" y="65828"/>
                        </a:cubicBezTo>
                        <a:cubicBezTo>
                          <a:pt x="323286" y="76483"/>
                          <a:pt x="331403" y="89167"/>
                          <a:pt x="335970" y="103373"/>
                        </a:cubicBezTo>
                        <a:cubicBezTo>
                          <a:pt x="339521" y="114535"/>
                          <a:pt x="345102" y="134322"/>
                          <a:pt x="342565" y="145992"/>
                        </a:cubicBezTo>
                        <a:cubicBezTo>
                          <a:pt x="323793" y="225141"/>
                          <a:pt x="277623" y="264715"/>
                          <a:pt x="261894" y="28501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0" name="Freeform: Shape 79">
                    <a:extLst>
                      <a:ext uri="{FF2B5EF4-FFF2-40B4-BE49-F238E27FC236}">
                        <a16:creationId xmlns:a16="http://schemas.microsoft.com/office/drawing/2014/main" id="{410259D2-2671-46D5-8484-B222140D7913}"/>
                      </a:ext>
                    </a:extLst>
                  </p:cNvPr>
                  <p:cNvSpPr/>
                  <p:nvPr/>
                </p:nvSpPr>
                <p:spPr>
                  <a:xfrm>
                    <a:off x="1996458" y="2698741"/>
                    <a:ext cx="96618" cy="75151"/>
                  </a:xfrm>
                  <a:custGeom>
                    <a:avLst/>
                    <a:gdLst>
                      <a:gd name="connsiteX0" fmla="*/ 31483 w 96618"/>
                      <a:gd name="connsiteY0" fmla="*/ 6248 h 75151"/>
                      <a:gd name="connsiteX1" fmla="*/ 3577 w 96618"/>
                      <a:gd name="connsiteY1" fmla="*/ 62565 h 75151"/>
                      <a:gd name="connsiteX2" fmla="*/ 93381 w 96618"/>
                      <a:gd name="connsiteY2" fmla="*/ 49881 h 75151"/>
                      <a:gd name="connsiteX3" fmla="*/ 93381 w 96618"/>
                      <a:gd name="connsiteY3" fmla="*/ 20454 h 75151"/>
                      <a:gd name="connsiteX4" fmla="*/ 31483 w 96618"/>
                      <a:gd name="connsiteY4" fmla="*/ 6248 h 751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6618" h="75151">
                        <a:moveTo>
                          <a:pt x="31483" y="6248"/>
                        </a:moveTo>
                        <a:cubicBezTo>
                          <a:pt x="12710" y="15380"/>
                          <a:pt x="-8600" y="40749"/>
                          <a:pt x="3577" y="62565"/>
                        </a:cubicBezTo>
                        <a:cubicBezTo>
                          <a:pt x="13725" y="80831"/>
                          <a:pt x="72579" y="81338"/>
                          <a:pt x="93381" y="49881"/>
                        </a:cubicBezTo>
                        <a:cubicBezTo>
                          <a:pt x="97440" y="40749"/>
                          <a:pt x="97947" y="29587"/>
                          <a:pt x="93381" y="20454"/>
                        </a:cubicBezTo>
                        <a:cubicBezTo>
                          <a:pt x="84249" y="159"/>
                          <a:pt x="56343" y="-5929"/>
                          <a:pt x="31483" y="6248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81" name="Graphic 4">
                    <a:extLst>
                      <a:ext uri="{FF2B5EF4-FFF2-40B4-BE49-F238E27FC236}">
                        <a16:creationId xmlns:a16="http://schemas.microsoft.com/office/drawing/2014/main" id="{DE298081-621A-403F-800B-8B600FDD5F90}"/>
                      </a:ext>
                    </a:extLst>
                  </p:cNvPr>
                  <p:cNvGrpSpPr/>
                  <p:nvPr/>
                </p:nvGrpSpPr>
                <p:grpSpPr>
                  <a:xfrm>
                    <a:off x="1929890" y="2668846"/>
                    <a:ext cx="28660" cy="28651"/>
                    <a:chOff x="1929890" y="2668846"/>
                    <a:chExt cx="28660" cy="28651"/>
                  </a:xfrm>
                  <a:solidFill>
                    <a:schemeClr val="accent1"/>
                  </a:solidFill>
                </p:grpSpPr>
                <p:sp>
                  <p:nvSpPr>
                    <p:cNvPr id="96" name="Freeform: Shape 95">
                      <a:extLst>
                        <a:ext uri="{FF2B5EF4-FFF2-40B4-BE49-F238E27FC236}">
                          <a16:creationId xmlns:a16="http://schemas.microsoft.com/office/drawing/2014/main" id="{647F0E77-FCC9-4F8E-A9E5-EF462048FB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9890" y="2668846"/>
                      <a:ext cx="28660" cy="28651"/>
                    </a:xfrm>
                    <a:custGeom>
                      <a:avLst/>
                      <a:gdLst>
                        <a:gd name="connsiteX0" fmla="*/ 129 w 28660"/>
                        <a:gd name="connsiteY0" fmla="*/ 12296 h 28651"/>
                        <a:gd name="connsiteX1" fmla="*/ 12305 w 28660"/>
                        <a:gd name="connsiteY1" fmla="*/ 28532 h 28651"/>
                        <a:gd name="connsiteX2" fmla="*/ 28541 w 28660"/>
                        <a:gd name="connsiteY2" fmla="*/ 16355 h 28651"/>
                        <a:gd name="connsiteX3" fmla="*/ 16364 w 28660"/>
                        <a:gd name="connsiteY3" fmla="*/ 119 h 28651"/>
                        <a:gd name="connsiteX4" fmla="*/ 129 w 28660"/>
                        <a:gd name="connsiteY4" fmla="*/ 12296 h 2865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660" h="28651">
                          <a:moveTo>
                            <a:pt x="129" y="12296"/>
                          </a:moveTo>
                          <a:cubicBezTo>
                            <a:pt x="-886" y="19907"/>
                            <a:pt x="4188" y="27517"/>
                            <a:pt x="12305" y="28532"/>
                          </a:cubicBezTo>
                          <a:cubicBezTo>
                            <a:pt x="19916" y="29546"/>
                            <a:pt x="27526" y="23965"/>
                            <a:pt x="28541" y="16355"/>
                          </a:cubicBezTo>
                          <a:cubicBezTo>
                            <a:pt x="29556" y="8744"/>
                            <a:pt x="23975" y="1134"/>
                            <a:pt x="16364" y="119"/>
                          </a:cubicBezTo>
                          <a:cubicBezTo>
                            <a:pt x="8247" y="-895"/>
                            <a:pt x="1143" y="4686"/>
                            <a:pt x="129" y="12296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7" name="Freeform: Shape 96">
                      <a:extLst>
                        <a:ext uri="{FF2B5EF4-FFF2-40B4-BE49-F238E27FC236}">
                          <a16:creationId xmlns:a16="http://schemas.microsoft.com/office/drawing/2014/main" id="{5C01380D-D239-4C5A-80E3-0B53CBD411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47699" y="2677513"/>
                      <a:ext cx="10810" cy="10810"/>
                    </a:xfrm>
                    <a:custGeom>
                      <a:avLst/>
                      <a:gdLst>
                        <a:gd name="connsiteX0" fmla="*/ 78 w 10810"/>
                        <a:gd name="connsiteY0" fmla="*/ 4644 h 10810"/>
                        <a:gd name="connsiteX1" fmla="*/ 4644 w 10810"/>
                        <a:gd name="connsiteY1" fmla="*/ 10732 h 10810"/>
                        <a:gd name="connsiteX2" fmla="*/ 10732 w 10810"/>
                        <a:gd name="connsiteY2" fmla="*/ 6166 h 10810"/>
                        <a:gd name="connsiteX3" fmla="*/ 6166 w 10810"/>
                        <a:gd name="connsiteY3" fmla="*/ 78 h 10810"/>
                        <a:gd name="connsiteX4" fmla="*/ 78 w 10810"/>
                        <a:gd name="connsiteY4" fmla="*/ 4644 h 1081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0810" h="10810">
                          <a:moveTo>
                            <a:pt x="78" y="4644"/>
                          </a:moveTo>
                          <a:cubicBezTo>
                            <a:pt x="-430" y="7688"/>
                            <a:pt x="1600" y="10225"/>
                            <a:pt x="4644" y="10732"/>
                          </a:cubicBezTo>
                          <a:cubicBezTo>
                            <a:pt x="7688" y="11240"/>
                            <a:pt x="10225" y="9210"/>
                            <a:pt x="10732" y="6166"/>
                          </a:cubicBezTo>
                          <a:cubicBezTo>
                            <a:pt x="11240" y="3122"/>
                            <a:pt x="9210" y="585"/>
                            <a:pt x="6166" y="78"/>
                          </a:cubicBezTo>
                          <a:cubicBezTo>
                            <a:pt x="3122" y="-430"/>
                            <a:pt x="78" y="1600"/>
                            <a:pt x="78" y="4644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82" name="Graphic 4">
                    <a:extLst>
                      <a:ext uri="{FF2B5EF4-FFF2-40B4-BE49-F238E27FC236}">
                        <a16:creationId xmlns:a16="http://schemas.microsoft.com/office/drawing/2014/main" id="{88256788-A3F9-4F2F-8FC0-51BEF130B36B}"/>
                      </a:ext>
                    </a:extLst>
                  </p:cNvPr>
                  <p:cNvGrpSpPr/>
                  <p:nvPr/>
                </p:nvGrpSpPr>
                <p:grpSpPr>
                  <a:xfrm>
                    <a:off x="1819792" y="2639419"/>
                    <a:ext cx="28669" cy="28650"/>
                    <a:chOff x="1819792" y="2639419"/>
                    <a:chExt cx="28669" cy="28650"/>
                  </a:xfrm>
                  <a:solidFill>
                    <a:schemeClr val="accent1"/>
                  </a:solidFill>
                </p:grpSpPr>
                <p:sp>
                  <p:nvSpPr>
                    <p:cNvPr id="94" name="Freeform: Shape 93">
                      <a:extLst>
                        <a:ext uri="{FF2B5EF4-FFF2-40B4-BE49-F238E27FC236}">
                          <a16:creationId xmlns:a16="http://schemas.microsoft.com/office/drawing/2014/main" id="{F236F48E-1710-4343-8417-CFF2FEA46A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19792" y="2639419"/>
                      <a:ext cx="28669" cy="28650"/>
                    </a:xfrm>
                    <a:custGeom>
                      <a:avLst/>
                      <a:gdLst>
                        <a:gd name="connsiteX0" fmla="*/ 129 w 28669"/>
                        <a:gd name="connsiteY0" fmla="*/ 12296 h 28650"/>
                        <a:gd name="connsiteX1" fmla="*/ 12305 w 28669"/>
                        <a:gd name="connsiteY1" fmla="*/ 28532 h 28650"/>
                        <a:gd name="connsiteX2" fmla="*/ 28541 w 28669"/>
                        <a:gd name="connsiteY2" fmla="*/ 16355 h 28650"/>
                        <a:gd name="connsiteX3" fmla="*/ 16364 w 28669"/>
                        <a:gd name="connsiteY3" fmla="*/ 119 h 28650"/>
                        <a:gd name="connsiteX4" fmla="*/ 129 w 28669"/>
                        <a:gd name="connsiteY4" fmla="*/ 12296 h 2865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669" h="28650">
                          <a:moveTo>
                            <a:pt x="129" y="12296"/>
                          </a:moveTo>
                          <a:cubicBezTo>
                            <a:pt x="-886" y="19907"/>
                            <a:pt x="4188" y="27517"/>
                            <a:pt x="12305" y="28532"/>
                          </a:cubicBezTo>
                          <a:cubicBezTo>
                            <a:pt x="19916" y="29546"/>
                            <a:pt x="27526" y="23965"/>
                            <a:pt x="28541" y="16355"/>
                          </a:cubicBezTo>
                          <a:cubicBezTo>
                            <a:pt x="29556" y="8744"/>
                            <a:pt x="24482" y="1134"/>
                            <a:pt x="16364" y="119"/>
                          </a:cubicBezTo>
                          <a:cubicBezTo>
                            <a:pt x="8246" y="-895"/>
                            <a:pt x="1143" y="4686"/>
                            <a:pt x="129" y="12296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5" name="Freeform: Shape 94">
                      <a:extLst>
                        <a:ext uri="{FF2B5EF4-FFF2-40B4-BE49-F238E27FC236}">
                          <a16:creationId xmlns:a16="http://schemas.microsoft.com/office/drawing/2014/main" id="{9EAD685D-2ACF-42F4-81F8-32C6CF0254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36079" y="2649608"/>
                      <a:ext cx="10810" cy="10810"/>
                    </a:xfrm>
                    <a:custGeom>
                      <a:avLst/>
                      <a:gdLst>
                        <a:gd name="connsiteX0" fmla="*/ 78 w 10810"/>
                        <a:gd name="connsiteY0" fmla="*/ 4644 h 10810"/>
                        <a:gd name="connsiteX1" fmla="*/ 4644 w 10810"/>
                        <a:gd name="connsiteY1" fmla="*/ 10732 h 10810"/>
                        <a:gd name="connsiteX2" fmla="*/ 10732 w 10810"/>
                        <a:gd name="connsiteY2" fmla="*/ 6166 h 10810"/>
                        <a:gd name="connsiteX3" fmla="*/ 6166 w 10810"/>
                        <a:gd name="connsiteY3" fmla="*/ 78 h 10810"/>
                        <a:gd name="connsiteX4" fmla="*/ 78 w 10810"/>
                        <a:gd name="connsiteY4" fmla="*/ 4644 h 1081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0810" h="10810">
                          <a:moveTo>
                            <a:pt x="78" y="4644"/>
                          </a:moveTo>
                          <a:cubicBezTo>
                            <a:pt x="-430" y="7688"/>
                            <a:pt x="1600" y="10225"/>
                            <a:pt x="4644" y="10732"/>
                          </a:cubicBezTo>
                          <a:cubicBezTo>
                            <a:pt x="7688" y="11240"/>
                            <a:pt x="10225" y="9210"/>
                            <a:pt x="10732" y="6166"/>
                          </a:cubicBezTo>
                          <a:cubicBezTo>
                            <a:pt x="11240" y="3122"/>
                            <a:pt x="9210" y="585"/>
                            <a:pt x="6166" y="78"/>
                          </a:cubicBezTo>
                          <a:cubicBezTo>
                            <a:pt x="3629" y="-430"/>
                            <a:pt x="585" y="1600"/>
                            <a:pt x="78" y="4644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83" name="Freeform: Shape 82">
                    <a:extLst>
                      <a:ext uri="{FF2B5EF4-FFF2-40B4-BE49-F238E27FC236}">
                        <a16:creationId xmlns:a16="http://schemas.microsoft.com/office/drawing/2014/main" id="{359DC76E-4445-45BA-8BD9-85DAE84C34F4}"/>
                      </a:ext>
                    </a:extLst>
                  </p:cNvPr>
                  <p:cNvSpPr/>
                  <p:nvPr/>
                </p:nvSpPr>
                <p:spPr>
                  <a:xfrm>
                    <a:off x="1940674" y="2630705"/>
                    <a:ext cx="48707" cy="29635"/>
                  </a:xfrm>
                  <a:custGeom>
                    <a:avLst/>
                    <a:gdLst>
                      <a:gd name="connsiteX0" fmla="*/ 48707 w 48707"/>
                      <a:gd name="connsiteY0" fmla="*/ 29635 h 29635"/>
                      <a:gd name="connsiteX1" fmla="*/ 0 w 48707"/>
                      <a:gd name="connsiteY1" fmla="*/ 12385 h 29635"/>
                      <a:gd name="connsiteX2" fmla="*/ 9133 w 48707"/>
                      <a:gd name="connsiteY2" fmla="*/ 208 h 29635"/>
                      <a:gd name="connsiteX3" fmla="*/ 48707 w 48707"/>
                      <a:gd name="connsiteY3" fmla="*/ 29635 h 296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8707" h="29635">
                        <a:moveTo>
                          <a:pt x="48707" y="29635"/>
                        </a:moveTo>
                        <a:cubicBezTo>
                          <a:pt x="44648" y="22025"/>
                          <a:pt x="12684" y="9848"/>
                          <a:pt x="0" y="12385"/>
                        </a:cubicBezTo>
                        <a:cubicBezTo>
                          <a:pt x="0" y="5789"/>
                          <a:pt x="5581" y="-1314"/>
                          <a:pt x="9133" y="208"/>
                        </a:cubicBezTo>
                        <a:cubicBezTo>
                          <a:pt x="23846" y="3760"/>
                          <a:pt x="40589" y="13907"/>
                          <a:pt x="48707" y="29635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" name="Freeform: Shape 83">
                    <a:extLst>
                      <a:ext uri="{FF2B5EF4-FFF2-40B4-BE49-F238E27FC236}">
                        <a16:creationId xmlns:a16="http://schemas.microsoft.com/office/drawing/2014/main" id="{54836AE1-318F-4491-8741-8AA62E804FAF}"/>
                      </a:ext>
                    </a:extLst>
                  </p:cNvPr>
                  <p:cNvSpPr/>
                  <p:nvPr/>
                </p:nvSpPr>
                <p:spPr>
                  <a:xfrm>
                    <a:off x="1833619" y="2724776"/>
                    <a:ext cx="78134" cy="41602"/>
                  </a:xfrm>
                  <a:custGeom>
                    <a:avLst/>
                    <a:gdLst>
                      <a:gd name="connsiteX0" fmla="*/ 0 w 78134"/>
                      <a:gd name="connsiteY0" fmla="*/ 0 h 41602"/>
                      <a:gd name="connsiteX1" fmla="*/ 78134 w 78134"/>
                      <a:gd name="connsiteY1" fmla="*/ 23846 h 41602"/>
                      <a:gd name="connsiteX2" fmla="*/ 1522 w 78134"/>
                      <a:gd name="connsiteY2" fmla="*/ 29935 h 41602"/>
                      <a:gd name="connsiteX3" fmla="*/ 0 w 78134"/>
                      <a:gd name="connsiteY3" fmla="*/ 0 h 416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8134" h="41602">
                        <a:moveTo>
                          <a:pt x="0" y="0"/>
                        </a:moveTo>
                        <a:cubicBezTo>
                          <a:pt x="0" y="0"/>
                          <a:pt x="45156" y="27905"/>
                          <a:pt x="78134" y="23846"/>
                        </a:cubicBezTo>
                        <a:cubicBezTo>
                          <a:pt x="78134" y="23846"/>
                          <a:pt x="55810" y="59362"/>
                          <a:pt x="1522" y="29935"/>
                        </a:cubicBezTo>
                        <a:cubicBezTo>
                          <a:pt x="1522" y="29935"/>
                          <a:pt x="14714" y="14714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" name="Freeform: Shape 84">
                    <a:extLst>
                      <a:ext uri="{FF2B5EF4-FFF2-40B4-BE49-F238E27FC236}">
                        <a16:creationId xmlns:a16="http://schemas.microsoft.com/office/drawing/2014/main" id="{D3A72A46-A979-437B-9FC7-6457C23C1EFD}"/>
                      </a:ext>
                    </a:extLst>
                  </p:cNvPr>
                  <p:cNvSpPr/>
                  <p:nvPr/>
                </p:nvSpPr>
                <p:spPr>
                  <a:xfrm>
                    <a:off x="1879282" y="2746085"/>
                    <a:ext cx="32471" cy="19787"/>
                  </a:xfrm>
                  <a:custGeom>
                    <a:avLst/>
                    <a:gdLst>
                      <a:gd name="connsiteX0" fmla="*/ 4566 w 32471"/>
                      <a:gd name="connsiteY0" fmla="*/ 0 h 19787"/>
                      <a:gd name="connsiteX1" fmla="*/ 32471 w 32471"/>
                      <a:gd name="connsiteY1" fmla="*/ 2537 h 19787"/>
                      <a:gd name="connsiteX2" fmla="*/ 0 w 32471"/>
                      <a:gd name="connsiteY2" fmla="*/ 19787 h 19787"/>
                      <a:gd name="connsiteX3" fmla="*/ 16236 w 32471"/>
                      <a:gd name="connsiteY3" fmla="*/ 8625 h 19787"/>
                      <a:gd name="connsiteX4" fmla="*/ 4566 w 32471"/>
                      <a:gd name="connsiteY4" fmla="*/ 0 h 197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2471" h="19787">
                        <a:moveTo>
                          <a:pt x="4566" y="0"/>
                        </a:moveTo>
                        <a:cubicBezTo>
                          <a:pt x="14206" y="2537"/>
                          <a:pt x="23846" y="3552"/>
                          <a:pt x="32471" y="2537"/>
                        </a:cubicBezTo>
                        <a:cubicBezTo>
                          <a:pt x="32471" y="2537"/>
                          <a:pt x="21817" y="17758"/>
                          <a:pt x="0" y="19787"/>
                        </a:cubicBezTo>
                        <a:cubicBezTo>
                          <a:pt x="8118" y="18265"/>
                          <a:pt x="12684" y="13699"/>
                          <a:pt x="16236" y="8625"/>
                        </a:cubicBezTo>
                        <a:cubicBezTo>
                          <a:pt x="10655" y="3552"/>
                          <a:pt x="6596" y="0"/>
                          <a:pt x="4566" y="0"/>
                        </a:cubicBezTo>
                        <a:close/>
                      </a:path>
                    </a:pathLst>
                  </a:custGeom>
                  <a:solidFill>
                    <a:srgbClr val="BCBCBC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" name="Freeform: Shape 85">
                    <a:extLst>
                      <a:ext uri="{FF2B5EF4-FFF2-40B4-BE49-F238E27FC236}">
                        <a16:creationId xmlns:a16="http://schemas.microsoft.com/office/drawing/2014/main" id="{A323B07C-45A8-45F8-BCE1-246849022D0F}"/>
                      </a:ext>
                    </a:extLst>
                  </p:cNvPr>
                  <p:cNvSpPr/>
                  <p:nvPr/>
                </p:nvSpPr>
                <p:spPr>
                  <a:xfrm>
                    <a:off x="1847318" y="2618736"/>
                    <a:ext cx="13415" cy="83715"/>
                  </a:xfrm>
                  <a:custGeom>
                    <a:avLst/>
                    <a:gdLst>
                      <a:gd name="connsiteX0" fmla="*/ 6596 w 13415"/>
                      <a:gd name="connsiteY0" fmla="*/ 0 h 83715"/>
                      <a:gd name="connsiteX1" fmla="*/ 0 w 13415"/>
                      <a:gd name="connsiteY1" fmla="*/ 83715 h 83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3415" h="83715">
                        <a:moveTo>
                          <a:pt x="6596" y="0"/>
                        </a:moveTo>
                        <a:cubicBezTo>
                          <a:pt x="3044" y="27398"/>
                          <a:pt x="27905" y="61391"/>
                          <a:pt x="0" y="83715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7" name="Freeform: Shape 86">
                    <a:extLst>
                      <a:ext uri="{FF2B5EF4-FFF2-40B4-BE49-F238E27FC236}">
                        <a16:creationId xmlns:a16="http://schemas.microsoft.com/office/drawing/2014/main" id="{6BF53634-D22A-4241-9FD3-8BA27BDEB912}"/>
                      </a:ext>
                    </a:extLst>
                  </p:cNvPr>
                  <p:cNvSpPr/>
                  <p:nvPr/>
                </p:nvSpPr>
                <p:spPr>
                  <a:xfrm>
                    <a:off x="1844901" y="2697862"/>
                    <a:ext cx="33874" cy="24143"/>
                  </a:xfrm>
                  <a:custGeom>
                    <a:avLst/>
                    <a:gdLst>
                      <a:gd name="connsiteX0" fmla="*/ 388 w 33874"/>
                      <a:gd name="connsiteY0" fmla="*/ 4590 h 24143"/>
                      <a:gd name="connsiteX1" fmla="*/ 33874 w 33874"/>
                      <a:gd name="connsiteY1" fmla="*/ 15245 h 24143"/>
                      <a:gd name="connsiteX2" fmla="*/ 388 w 33874"/>
                      <a:gd name="connsiteY2" fmla="*/ 4590 h 2414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3874" h="24143">
                        <a:moveTo>
                          <a:pt x="388" y="4590"/>
                        </a:moveTo>
                        <a:cubicBezTo>
                          <a:pt x="-3671" y="24885"/>
                          <a:pt x="25249" y="30973"/>
                          <a:pt x="33874" y="15245"/>
                        </a:cubicBezTo>
                        <a:cubicBezTo>
                          <a:pt x="28293" y="6112"/>
                          <a:pt x="13580" y="-7080"/>
                          <a:pt x="388" y="4590"/>
                        </a:cubicBezTo>
                        <a:close/>
                      </a:path>
                    </a:pathLst>
                  </a:custGeom>
                  <a:solidFill>
                    <a:srgbClr val="D3A17D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8" name="Freeform: Shape 87">
                    <a:extLst>
                      <a:ext uri="{FF2B5EF4-FFF2-40B4-BE49-F238E27FC236}">
                        <a16:creationId xmlns:a16="http://schemas.microsoft.com/office/drawing/2014/main" id="{B3FA7806-65E5-4800-A8EB-724F0A3A8A2D}"/>
                      </a:ext>
                    </a:extLst>
                  </p:cNvPr>
                  <p:cNvSpPr/>
                  <p:nvPr/>
                </p:nvSpPr>
                <p:spPr>
                  <a:xfrm>
                    <a:off x="1804700" y="2608628"/>
                    <a:ext cx="51976" cy="15688"/>
                  </a:xfrm>
                  <a:custGeom>
                    <a:avLst/>
                    <a:gdLst>
                      <a:gd name="connsiteX0" fmla="*/ 0 w 51976"/>
                      <a:gd name="connsiteY0" fmla="*/ 11630 h 15688"/>
                      <a:gd name="connsiteX1" fmla="*/ 50737 w 51976"/>
                      <a:gd name="connsiteY1" fmla="*/ 15689 h 15688"/>
                      <a:gd name="connsiteX2" fmla="*/ 47692 w 51976"/>
                      <a:gd name="connsiteY2" fmla="*/ 975 h 15688"/>
                      <a:gd name="connsiteX3" fmla="*/ 0 w 51976"/>
                      <a:gd name="connsiteY3" fmla="*/ 11630 h 156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76" h="15688">
                        <a:moveTo>
                          <a:pt x="0" y="11630"/>
                        </a:moveTo>
                        <a:cubicBezTo>
                          <a:pt x="7103" y="6049"/>
                          <a:pt x="40589" y="8586"/>
                          <a:pt x="50737" y="15689"/>
                        </a:cubicBezTo>
                        <a:cubicBezTo>
                          <a:pt x="53273" y="10108"/>
                          <a:pt x="51751" y="975"/>
                          <a:pt x="47692" y="975"/>
                        </a:cubicBezTo>
                        <a:cubicBezTo>
                          <a:pt x="32979" y="-1562"/>
                          <a:pt x="14206" y="468"/>
                          <a:pt x="0" y="11630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9" name="Freeform: Shape 88">
                    <a:extLst>
                      <a:ext uri="{FF2B5EF4-FFF2-40B4-BE49-F238E27FC236}">
                        <a16:creationId xmlns:a16="http://schemas.microsoft.com/office/drawing/2014/main" id="{DB1A7C11-426C-43F5-88C4-E21AF7C21C78}"/>
                      </a:ext>
                    </a:extLst>
                  </p:cNvPr>
                  <p:cNvSpPr/>
                  <p:nvPr/>
                </p:nvSpPr>
                <p:spPr>
                  <a:xfrm>
                    <a:off x="1833619" y="2724776"/>
                    <a:ext cx="81685" cy="24018"/>
                  </a:xfrm>
                  <a:custGeom>
                    <a:avLst/>
                    <a:gdLst>
                      <a:gd name="connsiteX0" fmla="*/ 0 w 81685"/>
                      <a:gd name="connsiteY0" fmla="*/ 0 h 24018"/>
                      <a:gd name="connsiteX1" fmla="*/ 81686 w 81685"/>
                      <a:gd name="connsiteY1" fmla="*/ 23846 h 240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1685" h="24018">
                        <a:moveTo>
                          <a:pt x="0" y="0"/>
                        </a:moveTo>
                        <a:cubicBezTo>
                          <a:pt x="0" y="0"/>
                          <a:pt x="44141" y="26383"/>
                          <a:pt x="81686" y="23846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0" name="Freeform: Shape 89">
                    <a:extLst>
                      <a:ext uri="{FF2B5EF4-FFF2-40B4-BE49-F238E27FC236}">
                        <a16:creationId xmlns:a16="http://schemas.microsoft.com/office/drawing/2014/main" id="{068FEBF2-7148-463D-B2E5-5F0DA5A2B74C}"/>
                      </a:ext>
                    </a:extLst>
                  </p:cNvPr>
                  <p:cNvSpPr/>
                  <p:nvPr/>
                </p:nvSpPr>
                <p:spPr>
                  <a:xfrm>
                    <a:off x="1833112" y="2747607"/>
                    <a:ext cx="80163" cy="18979"/>
                  </a:xfrm>
                  <a:custGeom>
                    <a:avLst/>
                    <a:gdLst>
                      <a:gd name="connsiteX0" fmla="*/ 80164 w 80163"/>
                      <a:gd name="connsiteY0" fmla="*/ 0 h 18979"/>
                      <a:gd name="connsiteX1" fmla="*/ 0 w 80163"/>
                      <a:gd name="connsiteY1" fmla="*/ 7610 h 189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0163" h="18979">
                        <a:moveTo>
                          <a:pt x="80164" y="0"/>
                        </a:moveTo>
                        <a:cubicBezTo>
                          <a:pt x="79656" y="2537"/>
                          <a:pt x="48707" y="36023"/>
                          <a:pt x="0" y="7610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1" name="Freeform: Shape 90">
                    <a:extLst>
                      <a:ext uri="{FF2B5EF4-FFF2-40B4-BE49-F238E27FC236}">
                        <a16:creationId xmlns:a16="http://schemas.microsoft.com/office/drawing/2014/main" id="{A327C44A-AF8E-437E-976D-A672E483E272}"/>
                      </a:ext>
                    </a:extLst>
                  </p:cNvPr>
                  <p:cNvSpPr/>
                  <p:nvPr/>
                </p:nvSpPr>
                <p:spPr>
                  <a:xfrm>
                    <a:off x="2017286" y="2726981"/>
                    <a:ext cx="54795" cy="22655"/>
                  </a:xfrm>
                  <a:custGeom>
                    <a:avLst/>
                    <a:gdLst>
                      <a:gd name="connsiteX0" fmla="*/ 54795 w 54795"/>
                      <a:gd name="connsiteY0" fmla="*/ 1346 h 22655"/>
                      <a:gd name="connsiteX1" fmla="*/ 0 w 54795"/>
                      <a:gd name="connsiteY1" fmla="*/ 22656 h 226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54795" h="22655">
                        <a:moveTo>
                          <a:pt x="54795" y="1346"/>
                        </a:moveTo>
                        <a:cubicBezTo>
                          <a:pt x="31964" y="-2713"/>
                          <a:pt x="12684" y="1854"/>
                          <a:pt x="0" y="22656"/>
                        </a:cubicBezTo>
                      </a:path>
                    </a:pathLst>
                  </a:custGeom>
                  <a:noFill/>
                  <a:ln w="2502" cap="rnd">
                    <a:solidFill>
                      <a:srgbClr val="CE7352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2" name="Freeform: Shape 91">
                    <a:extLst>
                      <a:ext uri="{FF2B5EF4-FFF2-40B4-BE49-F238E27FC236}">
                        <a16:creationId xmlns:a16="http://schemas.microsoft.com/office/drawing/2014/main" id="{48110533-C545-47D3-995F-0055818AF76A}"/>
                      </a:ext>
                    </a:extLst>
                  </p:cNvPr>
                  <p:cNvSpPr/>
                  <p:nvPr/>
                </p:nvSpPr>
                <p:spPr>
                  <a:xfrm>
                    <a:off x="2030985" y="2734923"/>
                    <a:ext cx="27905" cy="13318"/>
                  </a:xfrm>
                  <a:custGeom>
                    <a:avLst/>
                    <a:gdLst>
                      <a:gd name="connsiteX0" fmla="*/ 0 w 27905"/>
                      <a:gd name="connsiteY0" fmla="*/ 0 h 13318"/>
                      <a:gd name="connsiteX1" fmla="*/ 6596 w 27905"/>
                      <a:gd name="connsiteY1" fmla="*/ 0 h 13318"/>
                      <a:gd name="connsiteX2" fmla="*/ 3044 w 27905"/>
                      <a:gd name="connsiteY2" fmla="*/ 9640 h 13318"/>
                      <a:gd name="connsiteX3" fmla="*/ 27905 w 27905"/>
                      <a:gd name="connsiteY3" fmla="*/ 10147 h 133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7905" h="13318">
                        <a:moveTo>
                          <a:pt x="0" y="0"/>
                        </a:moveTo>
                        <a:cubicBezTo>
                          <a:pt x="2030" y="0"/>
                          <a:pt x="4566" y="0"/>
                          <a:pt x="6596" y="0"/>
                        </a:cubicBezTo>
                        <a:cubicBezTo>
                          <a:pt x="5581" y="2537"/>
                          <a:pt x="6088" y="6596"/>
                          <a:pt x="3044" y="9640"/>
                        </a:cubicBezTo>
                        <a:cubicBezTo>
                          <a:pt x="9640" y="14714"/>
                          <a:pt x="20802" y="14206"/>
                          <a:pt x="27905" y="10147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3" name="Freeform: Shape 92">
                    <a:extLst>
                      <a:ext uri="{FF2B5EF4-FFF2-40B4-BE49-F238E27FC236}">
                        <a16:creationId xmlns:a16="http://schemas.microsoft.com/office/drawing/2014/main" id="{1D828725-AFC9-47B8-845E-3786172FB2EB}"/>
                      </a:ext>
                    </a:extLst>
                  </p:cNvPr>
                  <p:cNvSpPr/>
                  <p:nvPr/>
                </p:nvSpPr>
                <p:spPr>
                  <a:xfrm>
                    <a:off x="1908202" y="2737967"/>
                    <a:ext cx="9132" cy="19279"/>
                  </a:xfrm>
                  <a:custGeom>
                    <a:avLst/>
                    <a:gdLst>
                      <a:gd name="connsiteX0" fmla="*/ 0 w 9132"/>
                      <a:gd name="connsiteY0" fmla="*/ 0 h 19279"/>
                      <a:gd name="connsiteX1" fmla="*/ 9133 w 9132"/>
                      <a:gd name="connsiteY1" fmla="*/ 19280 h 192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9132" h="19279">
                        <a:moveTo>
                          <a:pt x="0" y="0"/>
                        </a:moveTo>
                        <a:cubicBezTo>
                          <a:pt x="5074" y="5074"/>
                          <a:pt x="9133" y="12177"/>
                          <a:pt x="9133" y="19280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58" name="Freeform: Shape 57">
                  <a:extLst>
                    <a:ext uri="{FF2B5EF4-FFF2-40B4-BE49-F238E27FC236}">
                      <a16:creationId xmlns:a16="http://schemas.microsoft.com/office/drawing/2014/main" id="{97B6A444-FAF8-45F4-9845-E2F3A1D72A9C}"/>
                    </a:ext>
                  </a:extLst>
                </p:cNvPr>
                <p:cNvSpPr/>
                <p:nvPr/>
              </p:nvSpPr>
              <p:spPr>
                <a:xfrm>
                  <a:off x="1800641" y="2994694"/>
                  <a:ext cx="180622" cy="43239"/>
                </a:xfrm>
                <a:custGeom>
                  <a:avLst/>
                  <a:gdLst>
                    <a:gd name="connsiteX0" fmla="*/ 0 w 180622"/>
                    <a:gd name="connsiteY0" fmla="*/ 3552 h 43239"/>
                    <a:gd name="connsiteX1" fmla="*/ 177578 w 180622"/>
                    <a:gd name="connsiteY1" fmla="*/ 0 h 43239"/>
                    <a:gd name="connsiteX2" fmla="*/ 180622 w 180622"/>
                    <a:gd name="connsiteY2" fmla="*/ 30949 h 43239"/>
                    <a:gd name="connsiteX3" fmla="*/ 1015 w 180622"/>
                    <a:gd name="connsiteY3" fmla="*/ 33486 h 43239"/>
                    <a:gd name="connsiteX4" fmla="*/ 0 w 180622"/>
                    <a:gd name="connsiteY4" fmla="*/ 3552 h 432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0622" h="43239">
                      <a:moveTo>
                        <a:pt x="0" y="3552"/>
                      </a:moveTo>
                      <a:cubicBezTo>
                        <a:pt x="42619" y="7610"/>
                        <a:pt x="134452" y="16743"/>
                        <a:pt x="177578" y="0"/>
                      </a:cubicBezTo>
                      <a:cubicBezTo>
                        <a:pt x="178085" y="9640"/>
                        <a:pt x="180622" y="30949"/>
                        <a:pt x="180622" y="30949"/>
                      </a:cubicBezTo>
                      <a:cubicBezTo>
                        <a:pt x="180622" y="30949"/>
                        <a:pt x="72553" y="56825"/>
                        <a:pt x="1015" y="33486"/>
                      </a:cubicBezTo>
                      <a:lnTo>
                        <a:pt x="0" y="3552"/>
                      </a:lnTo>
                      <a:close/>
                    </a:path>
                  </a:pathLst>
                </a:custGeom>
                <a:solidFill>
                  <a:srgbClr val="3E54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9" name="Freeform: Shape 58">
                  <a:extLst>
                    <a:ext uri="{FF2B5EF4-FFF2-40B4-BE49-F238E27FC236}">
                      <a16:creationId xmlns:a16="http://schemas.microsoft.com/office/drawing/2014/main" id="{0940FA73-A8AE-4E63-97CC-1591347B092E}"/>
                    </a:ext>
                  </a:extLst>
                </p:cNvPr>
                <p:cNvSpPr/>
                <p:nvPr/>
              </p:nvSpPr>
              <p:spPr>
                <a:xfrm>
                  <a:off x="1865076" y="2642582"/>
                  <a:ext cx="203997" cy="171850"/>
                </a:xfrm>
                <a:custGeom>
                  <a:avLst/>
                  <a:gdLst>
                    <a:gd name="connsiteX0" fmla="*/ 0 w 203997"/>
                    <a:gd name="connsiteY0" fmla="*/ 161342 h 171850"/>
                    <a:gd name="connsiteX1" fmla="*/ 0 w 203997"/>
                    <a:gd name="connsiteY1" fmla="*/ 161342 h 171850"/>
                    <a:gd name="connsiteX2" fmla="*/ 124305 w 203997"/>
                    <a:gd name="connsiteY2" fmla="*/ 132422 h 171850"/>
                    <a:gd name="connsiteX3" fmla="*/ 188740 w 203997"/>
                    <a:gd name="connsiteY3" fmla="*/ 507 h 171850"/>
                    <a:gd name="connsiteX4" fmla="*/ 203961 w 203997"/>
                    <a:gd name="connsiteY4" fmla="*/ 0 h 171850"/>
                    <a:gd name="connsiteX5" fmla="*/ 133945 w 203997"/>
                    <a:gd name="connsiteY5" fmla="*/ 144092 h 171850"/>
                    <a:gd name="connsiteX6" fmla="*/ 0 w 203997"/>
                    <a:gd name="connsiteY6" fmla="*/ 161342 h 1718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03997" h="171850">
                      <a:moveTo>
                        <a:pt x="0" y="161342"/>
                      </a:moveTo>
                      <a:lnTo>
                        <a:pt x="0" y="161342"/>
                      </a:lnTo>
                      <a:cubicBezTo>
                        <a:pt x="48200" y="173519"/>
                        <a:pt x="91326" y="159313"/>
                        <a:pt x="124305" y="132422"/>
                      </a:cubicBezTo>
                      <a:cubicBezTo>
                        <a:pt x="172504" y="93355"/>
                        <a:pt x="189755" y="23339"/>
                        <a:pt x="188740" y="507"/>
                      </a:cubicBezTo>
                      <a:lnTo>
                        <a:pt x="203961" y="0"/>
                      </a:lnTo>
                      <a:cubicBezTo>
                        <a:pt x="204976" y="28412"/>
                        <a:pt x="185189" y="102488"/>
                        <a:pt x="133945" y="144092"/>
                      </a:cubicBezTo>
                      <a:cubicBezTo>
                        <a:pt x="101981" y="172504"/>
                        <a:pt x="14206" y="180622"/>
                        <a:pt x="0" y="161342"/>
                      </a:cubicBezTo>
                      <a:close/>
                    </a:path>
                  </a:pathLst>
                </a:custGeom>
                <a:solidFill>
                  <a:srgbClr val="3E54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" name="Freeform: Shape 59">
                  <a:extLst>
                    <a:ext uri="{FF2B5EF4-FFF2-40B4-BE49-F238E27FC236}">
                      <a16:creationId xmlns:a16="http://schemas.microsoft.com/office/drawing/2014/main" id="{7173C2F5-EDCE-4DB6-AD35-8A48B16BEAC2}"/>
                    </a:ext>
                  </a:extLst>
                </p:cNvPr>
                <p:cNvSpPr/>
                <p:nvPr/>
              </p:nvSpPr>
              <p:spPr>
                <a:xfrm>
                  <a:off x="1773750" y="2392278"/>
                  <a:ext cx="359862" cy="305099"/>
                </a:xfrm>
                <a:custGeom>
                  <a:avLst/>
                  <a:gdLst>
                    <a:gd name="connsiteX0" fmla="*/ 277529 w 359862"/>
                    <a:gd name="connsiteY0" fmla="*/ 26049 h 305099"/>
                    <a:gd name="connsiteX1" fmla="*/ 112128 w 359862"/>
                    <a:gd name="connsiteY1" fmla="*/ 11335 h 305099"/>
                    <a:gd name="connsiteX2" fmla="*/ 69509 w 359862"/>
                    <a:gd name="connsiteY2" fmla="*/ 33152 h 305099"/>
                    <a:gd name="connsiteX3" fmla="*/ 34501 w 359862"/>
                    <a:gd name="connsiteY3" fmla="*/ 69682 h 305099"/>
                    <a:gd name="connsiteX4" fmla="*/ 6596 w 359862"/>
                    <a:gd name="connsiteY4" fmla="*/ 121941 h 305099"/>
                    <a:gd name="connsiteX5" fmla="*/ 2029 w 359862"/>
                    <a:gd name="connsiteY5" fmla="*/ 152383 h 305099"/>
                    <a:gd name="connsiteX6" fmla="*/ 0 w 359862"/>
                    <a:gd name="connsiteY6" fmla="*/ 154920 h 305099"/>
                    <a:gd name="connsiteX7" fmla="*/ 304419 w 359862"/>
                    <a:gd name="connsiteY7" fmla="*/ 305100 h 305099"/>
                    <a:gd name="connsiteX8" fmla="*/ 311015 w 359862"/>
                    <a:gd name="connsiteY8" fmla="*/ 298504 h 305099"/>
                    <a:gd name="connsiteX9" fmla="*/ 320655 w 359862"/>
                    <a:gd name="connsiteY9" fmla="*/ 286327 h 305099"/>
                    <a:gd name="connsiteX10" fmla="*/ 346023 w 359862"/>
                    <a:gd name="connsiteY10" fmla="*/ 238635 h 305099"/>
                    <a:gd name="connsiteX11" fmla="*/ 277529 w 359862"/>
                    <a:gd name="connsiteY11" fmla="*/ 26049 h 30509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59862" h="305099">
                      <a:moveTo>
                        <a:pt x="277529" y="26049"/>
                      </a:moveTo>
                      <a:cubicBezTo>
                        <a:pt x="227807" y="-2364"/>
                        <a:pt x="165909" y="-7945"/>
                        <a:pt x="112128" y="11335"/>
                      </a:cubicBezTo>
                      <a:cubicBezTo>
                        <a:pt x="97414" y="16409"/>
                        <a:pt x="81686" y="24019"/>
                        <a:pt x="69509" y="33152"/>
                      </a:cubicBezTo>
                      <a:cubicBezTo>
                        <a:pt x="56318" y="42792"/>
                        <a:pt x="44648" y="56491"/>
                        <a:pt x="34501" y="69682"/>
                      </a:cubicBezTo>
                      <a:cubicBezTo>
                        <a:pt x="22831" y="85410"/>
                        <a:pt x="12684" y="103168"/>
                        <a:pt x="6596" y="121941"/>
                      </a:cubicBezTo>
                      <a:cubicBezTo>
                        <a:pt x="3044" y="131581"/>
                        <a:pt x="1015" y="142235"/>
                        <a:pt x="2029" y="152383"/>
                      </a:cubicBezTo>
                      <a:cubicBezTo>
                        <a:pt x="2029" y="152383"/>
                        <a:pt x="0" y="154920"/>
                        <a:pt x="0" y="154920"/>
                      </a:cubicBezTo>
                      <a:cubicBezTo>
                        <a:pt x="119738" y="89977"/>
                        <a:pt x="307971" y="281254"/>
                        <a:pt x="304419" y="305100"/>
                      </a:cubicBezTo>
                      <a:cubicBezTo>
                        <a:pt x="304419" y="303578"/>
                        <a:pt x="310001" y="300026"/>
                        <a:pt x="311015" y="298504"/>
                      </a:cubicBezTo>
                      <a:cubicBezTo>
                        <a:pt x="314567" y="294445"/>
                        <a:pt x="317611" y="290386"/>
                        <a:pt x="320655" y="286327"/>
                      </a:cubicBezTo>
                      <a:cubicBezTo>
                        <a:pt x="330802" y="271614"/>
                        <a:pt x="339428" y="255378"/>
                        <a:pt x="346023" y="238635"/>
                      </a:cubicBezTo>
                      <a:cubicBezTo>
                        <a:pt x="363781" y="195001"/>
                        <a:pt x="382554" y="96065"/>
                        <a:pt x="277529" y="26049"/>
                      </a:cubicBezTo>
                      <a:close/>
                    </a:path>
                  </a:pathLst>
                </a:custGeom>
                <a:solidFill>
                  <a:srgbClr val="5177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" name="Freeform: Shape 60">
                  <a:extLst>
                    <a:ext uri="{FF2B5EF4-FFF2-40B4-BE49-F238E27FC236}">
                      <a16:creationId xmlns:a16="http://schemas.microsoft.com/office/drawing/2014/main" id="{C1457B51-E89C-4EEF-B2D9-E8256F709C5A}"/>
                    </a:ext>
                  </a:extLst>
                </p:cNvPr>
                <p:cNvSpPr/>
                <p:nvPr/>
              </p:nvSpPr>
              <p:spPr>
                <a:xfrm>
                  <a:off x="1888360" y="2392635"/>
                  <a:ext cx="136049" cy="35878"/>
                </a:xfrm>
                <a:custGeom>
                  <a:avLst/>
                  <a:gdLst>
                    <a:gd name="connsiteX0" fmla="*/ 135522 w 136049"/>
                    <a:gd name="connsiteY0" fmla="*/ 19096 h 35878"/>
                    <a:gd name="connsiteX1" fmla="*/ 136029 w 136049"/>
                    <a:gd name="connsiteY1" fmla="*/ 17067 h 35878"/>
                    <a:gd name="connsiteX2" fmla="*/ 122838 w 136049"/>
                    <a:gd name="connsiteY2" fmla="*/ 8442 h 35878"/>
                    <a:gd name="connsiteX3" fmla="*/ 97977 w 136049"/>
                    <a:gd name="connsiteY3" fmla="*/ 2861 h 35878"/>
                    <a:gd name="connsiteX4" fmla="*/ 46225 w 136049"/>
                    <a:gd name="connsiteY4" fmla="*/ 831 h 35878"/>
                    <a:gd name="connsiteX5" fmla="*/ 7158 w 136049"/>
                    <a:gd name="connsiteY5" fmla="*/ 8442 h 35878"/>
                    <a:gd name="connsiteX6" fmla="*/ 55 w 136049"/>
                    <a:gd name="connsiteY6" fmla="*/ 16559 h 35878"/>
                    <a:gd name="connsiteX7" fmla="*/ 6651 w 136049"/>
                    <a:gd name="connsiteY7" fmla="*/ 25692 h 35878"/>
                    <a:gd name="connsiteX8" fmla="*/ 22887 w 136049"/>
                    <a:gd name="connsiteY8" fmla="*/ 22648 h 35878"/>
                    <a:gd name="connsiteX9" fmla="*/ 40644 w 136049"/>
                    <a:gd name="connsiteY9" fmla="*/ 20618 h 35878"/>
                    <a:gd name="connsiteX10" fmla="*/ 41659 w 136049"/>
                    <a:gd name="connsiteY10" fmla="*/ 29244 h 35878"/>
                    <a:gd name="connsiteX11" fmla="*/ 51299 w 136049"/>
                    <a:gd name="connsiteY11" fmla="*/ 35839 h 35878"/>
                    <a:gd name="connsiteX12" fmla="*/ 70072 w 136049"/>
                    <a:gd name="connsiteY12" fmla="*/ 28736 h 35878"/>
                    <a:gd name="connsiteX13" fmla="*/ 86307 w 136049"/>
                    <a:gd name="connsiteY13" fmla="*/ 21633 h 35878"/>
                    <a:gd name="connsiteX14" fmla="*/ 93918 w 136049"/>
                    <a:gd name="connsiteY14" fmla="*/ 26199 h 35878"/>
                    <a:gd name="connsiteX15" fmla="*/ 101021 w 136049"/>
                    <a:gd name="connsiteY15" fmla="*/ 22648 h 35878"/>
                    <a:gd name="connsiteX16" fmla="*/ 104065 w 136049"/>
                    <a:gd name="connsiteY16" fmla="*/ 16559 h 35878"/>
                    <a:gd name="connsiteX17" fmla="*/ 117764 w 136049"/>
                    <a:gd name="connsiteY17" fmla="*/ 19604 h 35878"/>
                    <a:gd name="connsiteX18" fmla="*/ 135522 w 136049"/>
                    <a:gd name="connsiteY18" fmla="*/ 19096 h 358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136049" h="35878">
                      <a:moveTo>
                        <a:pt x="135522" y="19096"/>
                      </a:moveTo>
                      <a:cubicBezTo>
                        <a:pt x="135522" y="18589"/>
                        <a:pt x="136029" y="18082"/>
                        <a:pt x="136029" y="17067"/>
                      </a:cubicBezTo>
                      <a:cubicBezTo>
                        <a:pt x="136537" y="9964"/>
                        <a:pt x="127404" y="8949"/>
                        <a:pt x="122838" y="8442"/>
                      </a:cubicBezTo>
                      <a:cubicBezTo>
                        <a:pt x="114720" y="6920"/>
                        <a:pt x="106602" y="4383"/>
                        <a:pt x="97977" y="2861"/>
                      </a:cubicBezTo>
                      <a:cubicBezTo>
                        <a:pt x="80726" y="-184"/>
                        <a:pt x="63476" y="-691"/>
                        <a:pt x="46225" y="831"/>
                      </a:cubicBezTo>
                      <a:cubicBezTo>
                        <a:pt x="33034" y="1846"/>
                        <a:pt x="19842" y="4890"/>
                        <a:pt x="7158" y="8442"/>
                      </a:cubicBezTo>
                      <a:cubicBezTo>
                        <a:pt x="2592" y="9964"/>
                        <a:pt x="-452" y="10978"/>
                        <a:pt x="55" y="16559"/>
                      </a:cubicBezTo>
                      <a:cubicBezTo>
                        <a:pt x="55" y="20618"/>
                        <a:pt x="2592" y="24677"/>
                        <a:pt x="6651" y="25692"/>
                      </a:cubicBezTo>
                      <a:cubicBezTo>
                        <a:pt x="11724" y="26707"/>
                        <a:pt x="17813" y="23663"/>
                        <a:pt x="22887" y="22648"/>
                      </a:cubicBezTo>
                      <a:cubicBezTo>
                        <a:pt x="26945" y="21633"/>
                        <a:pt x="37093" y="18082"/>
                        <a:pt x="40644" y="20618"/>
                      </a:cubicBezTo>
                      <a:cubicBezTo>
                        <a:pt x="44196" y="23155"/>
                        <a:pt x="41152" y="26199"/>
                        <a:pt x="41659" y="29244"/>
                      </a:cubicBezTo>
                      <a:cubicBezTo>
                        <a:pt x="42674" y="33810"/>
                        <a:pt x="47240" y="35332"/>
                        <a:pt x="51299" y="35839"/>
                      </a:cubicBezTo>
                      <a:cubicBezTo>
                        <a:pt x="57895" y="36347"/>
                        <a:pt x="63983" y="31780"/>
                        <a:pt x="70072" y="28736"/>
                      </a:cubicBezTo>
                      <a:cubicBezTo>
                        <a:pt x="75145" y="26199"/>
                        <a:pt x="80726" y="19096"/>
                        <a:pt x="86307" y="21633"/>
                      </a:cubicBezTo>
                      <a:cubicBezTo>
                        <a:pt x="88844" y="23155"/>
                        <a:pt x="89859" y="25185"/>
                        <a:pt x="93918" y="26199"/>
                      </a:cubicBezTo>
                      <a:cubicBezTo>
                        <a:pt x="98484" y="26707"/>
                        <a:pt x="100006" y="27214"/>
                        <a:pt x="101021" y="22648"/>
                      </a:cubicBezTo>
                      <a:cubicBezTo>
                        <a:pt x="102036" y="18589"/>
                        <a:pt x="100006" y="18082"/>
                        <a:pt x="104065" y="16559"/>
                      </a:cubicBezTo>
                      <a:cubicBezTo>
                        <a:pt x="108631" y="15037"/>
                        <a:pt x="114212" y="18082"/>
                        <a:pt x="117764" y="19604"/>
                      </a:cubicBezTo>
                      <a:cubicBezTo>
                        <a:pt x="122330" y="21126"/>
                        <a:pt x="133492" y="25692"/>
                        <a:pt x="135522" y="19096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C5423205-7310-408D-8ABE-06C9E0501E94}"/>
                    </a:ext>
                  </a:extLst>
                </p:cNvPr>
                <p:cNvSpPr/>
                <p:nvPr/>
              </p:nvSpPr>
              <p:spPr>
                <a:xfrm>
                  <a:off x="1954787" y="2434220"/>
                  <a:ext cx="98567" cy="72708"/>
                </a:xfrm>
                <a:custGeom>
                  <a:avLst/>
                  <a:gdLst>
                    <a:gd name="connsiteX0" fmla="*/ 38653 w 98567"/>
                    <a:gd name="connsiteY0" fmla="*/ 6431 h 72708"/>
                    <a:gd name="connsiteX1" fmla="*/ 36624 w 98567"/>
                    <a:gd name="connsiteY1" fmla="*/ 9475 h 72708"/>
                    <a:gd name="connsiteX2" fmla="*/ 21403 w 98567"/>
                    <a:gd name="connsiteY2" fmla="*/ 20130 h 72708"/>
                    <a:gd name="connsiteX3" fmla="*/ 93 w 98567"/>
                    <a:gd name="connsiteY3" fmla="*/ 29262 h 72708"/>
                    <a:gd name="connsiteX4" fmla="*/ 5674 w 98567"/>
                    <a:gd name="connsiteY4" fmla="*/ 39410 h 72708"/>
                    <a:gd name="connsiteX5" fmla="*/ 21403 w 98567"/>
                    <a:gd name="connsiteY5" fmla="*/ 40932 h 72708"/>
                    <a:gd name="connsiteX6" fmla="*/ 16329 w 98567"/>
                    <a:gd name="connsiteY6" fmla="*/ 59197 h 72708"/>
                    <a:gd name="connsiteX7" fmla="*/ 43219 w 98567"/>
                    <a:gd name="connsiteY7" fmla="*/ 71881 h 72708"/>
                    <a:gd name="connsiteX8" fmla="*/ 53874 w 98567"/>
                    <a:gd name="connsiteY8" fmla="*/ 62241 h 72708"/>
                    <a:gd name="connsiteX9" fmla="*/ 61992 w 98567"/>
                    <a:gd name="connsiteY9" fmla="*/ 54123 h 72708"/>
                    <a:gd name="connsiteX10" fmla="*/ 81779 w 98567"/>
                    <a:gd name="connsiteY10" fmla="*/ 61734 h 72708"/>
                    <a:gd name="connsiteX11" fmla="*/ 96493 w 98567"/>
                    <a:gd name="connsiteY11" fmla="*/ 41946 h 72708"/>
                    <a:gd name="connsiteX12" fmla="*/ 68588 w 98567"/>
                    <a:gd name="connsiteY12" fmla="*/ 35858 h 72708"/>
                    <a:gd name="connsiteX13" fmla="*/ 63007 w 98567"/>
                    <a:gd name="connsiteY13" fmla="*/ 24189 h 72708"/>
                    <a:gd name="connsiteX14" fmla="*/ 73154 w 98567"/>
                    <a:gd name="connsiteY14" fmla="*/ 13027 h 72708"/>
                    <a:gd name="connsiteX15" fmla="*/ 59455 w 98567"/>
                    <a:gd name="connsiteY15" fmla="*/ 1865 h 72708"/>
                    <a:gd name="connsiteX16" fmla="*/ 38653 w 98567"/>
                    <a:gd name="connsiteY16" fmla="*/ 6431 h 72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98567" h="72708">
                      <a:moveTo>
                        <a:pt x="38653" y="6431"/>
                      </a:moveTo>
                      <a:cubicBezTo>
                        <a:pt x="38146" y="7446"/>
                        <a:pt x="37131" y="8460"/>
                        <a:pt x="36624" y="9475"/>
                      </a:cubicBezTo>
                      <a:cubicBezTo>
                        <a:pt x="32565" y="16071"/>
                        <a:pt x="31043" y="23174"/>
                        <a:pt x="21403" y="20130"/>
                      </a:cubicBezTo>
                      <a:cubicBezTo>
                        <a:pt x="13285" y="17593"/>
                        <a:pt x="1615" y="17593"/>
                        <a:pt x="93" y="29262"/>
                      </a:cubicBezTo>
                      <a:cubicBezTo>
                        <a:pt x="-414" y="33829"/>
                        <a:pt x="1108" y="37380"/>
                        <a:pt x="5674" y="39410"/>
                      </a:cubicBezTo>
                      <a:cubicBezTo>
                        <a:pt x="10241" y="41439"/>
                        <a:pt x="17851" y="38395"/>
                        <a:pt x="21403" y="40932"/>
                      </a:cubicBezTo>
                      <a:cubicBezTo>
                        <a:pt x="27998" y="46005"/>
                        <a:pt x="16329" y="54123"/>
                        <a:pt x="16329" y="59197"/>
                      </a:cubicBezTo>
                      <a:cubicBezTo>
                        <a:pt x="16329" y="71374"/>
                        <a:pt x="34594" y="74418"/>
                        <a:pt x="43219" y="71881"/>
                      </a:cubicBezTo>
                      <a:cubicBezTo>
                        <a:pt x="48800" y="70359"/>
                        <a:pt x="52352" y="67315"/>
                        <a:pt x="53874" y="62241"/>
                      </a:cubicBezTo>
                      <a:cubicBezTo>
                        <a:pt x="55396" y="56660"/>
                        <a:pt x="54889" y="54631"/>
                        <a:pt x="61992" y="54123"/>
                      </a:cubicBezTo>
                      <a:cubicBezTo>
                        <a:pt x="71632" y="53109"/>
                        <a:pt x="72139" y="62241"/>
                        <a:pt x="81779" y="61734"/>
                      </a:cubicBezTo>
                      <a:cubicBezTo>
                        <a:pt x="90912" y="61226"/>
                        <a:pt x="103596" y="51586"/>
                        <a:pt x="96493" y="41946"/>
                      </a:cubicBezTo>
                      <a:cubicBezTo>
                        <a:pt x="90404" y="33829"/>
                        <a:pt x="77213" y="35858"/>
                        <a:pt x="68588" y="35858"/>
                      </a:cubicBezTo>
                      <a:cubicBezTo>
                        <a:pt x="60470" y="35858"/>
                        <a:pt x="56411" y="31292"/>
                        <a:pt x="63007" y="24189"/>
                      </a:cubicBezTo>
                      <a:cubicBezTo>
                        <a:pt x="66558" y="20130"/>
                        <a:pt x="72647" y="19115"/>
                        <a:pt x="73154" y="13027"/>
                      </a:cubicBezTo>
                      <a:cubicBezTo>
                        <a:pt x="73661" y="5416"/>
                        <a:pt x="64529" y="3894"/>
                        <a:pt x="59455" y="1865"/>
                      </a:cubicBezTo>
                      <a:cubicBezTo>
                        <a:pt x="50323" y="-1687"/>
                        <a:pt x="43727" y="-165"/>
                        <a:pt x="38653" y="6431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3" name="Freeform: Shape 62">
                  <a:extLst>
                    <a:ext uri="{FF2B5EF4-FFF2-40B4-BE49-F238E27FC236}">
                      <a16:creationId xmlns:a16="http://schemas.microsoft.com/office/drawing/2014/main" id="{9827D780-3FDC-461F-8D14-6E34579F9D54}"/>
                    </a:ext>
                  </a:extLst>
                </p:cNvPr>
                <p:cNvSpPr/>
                <p:nvPr/>
              </p:nvSpPr>
              <p:spPr>
                <a:xfrm>
                  <a:off x="1978025" y="2542003"/>
                  <a:ext cx="38245" cy="45222"/>
                </a:xfrm>
                <a:custGeom>
                  <a:avLst/>
                  <a:gdLst>
                    <a:gd name="connsiteX0" fmla="*/ 8819 w 38245"/>
                    <a:gd name="connsiteY0" fmla="*/ 9760 h 45222"/>
                    <a:gd name="connsiteX1" fmla="*/ 8311 w 38245"/>
                    <a:gd name="connsiteY1" fmla="*/ 11790 h 45222"/>
                    <a:gd name="connsiteX2" fmla="*/ 9833 w 38245"/>
                    <a:gd name="connsiteY2" fmla="*/ 18386 h 45222"/>
                    <a:gd name="connsiteX3" fmla="*/ 5267 w 38245"/>
                    <a:gd name="connsiteY3" fmla="*/ 27518 h 45222"/>
                    <a:gd name="connsiteX4" fmla="*/ 193 w 38245"/>
                    <a:gd name="connsiteY4" fmla="*/ 36144 h 45222"/>
                    <a:gd name="connsiteX5" fmla="*/ 7804 w 38245"/>
                    <a:gd name="connsiteY5" fmla="*/ 44261 h 45222"/>
                    <a:gd name="connsiteX6" fmla="*/ 18966 w 38245"/>
                    <a:gd name="connsiteY6" fmla="*/ 35636 h 45222"/>
                    <a:gd name="connsiteX7" fmla="*/ 29621 w 38245"/>
                    <a:gd name="connsiteY7" fmla="*/ 40710 h 45222"/>
                    <a:gd name="connsiteX8" fmla="*/ 38246 w 38245"/>
                    <a:gd name="connsiteY8" fmla="*/ 30562 h 45222"/>
                    <a:gd name="connsiteX9" fmla="*/ 30128 w 38245"/>
                    <a:gd name="connsiteY9" fmla="*/ 21937 h 45222"/>
                    <a:gd name="connsiteX10" fmla="*/ 31143 w 38245"/>
                    <a:gd name="connsiteY10" fmla="*/ 11283 h 45222"/>
                    <a:gd name="connsiteX11" fmla="*/ 24040 w 38245"/>
                    <a:gd name="connsiteY11" fmla="*/ 121 h 45222"/>
                    <a:gd name="connsiteX12" fmla="*/ 8819 w 38245"/>
                    <a:gd name="connsiteY12" fmla="*/ 9760 h 452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38245" h="45222">
                      <a:moveTo>
                        <a:pt x="8819" y="9760"/>
                      </a:moveTo>
                      <a:cubicBezTo>
                        <a:pt x="8819" y="10268"/>
                        <a:pt x="8311" y="11283"/>
                        <a:pt x="8311" y="11790"/>
                      </a:cubicBezTo>
                      <a:cubicBezTo>
                        <a:pt x="8311" y="13819"/>
                        <a:pt x="9833" y="15849"/>
                        <a:pt x="9833" y="18386"/>
                      </a:cubicBezTo>
                      <a:cubicBezTo>
                        <a:pt x="9326" y="21937"/>
                        <a:pt x="6789" y="24981"/>
                        <a:pt x="5267" y="27518"/>
                      </a:cubicBezTo>
                      <a:cubicBezTo>
                        <a:pt x="3238" y="30055"/>
                        <a:pt x="701" y="32592"/>
                        <a:pt x="193" y="36144"/>
                      </a:cubicBezTo>
                      <a:cubicBezTo>
                        <a:pt x="-821" y="40710"/>
                        <a:pt x="2223" y="47813"/>
                        <a:pt x="7804" y="44261"/>
                      </a:cubicBezTo>
                      <a:cubicBezTo>
                        <a:pt x="11355" y="41725"/>
                        <a:pt x="13385" y="32085"/>
                        <a:pt x="18966" y="35636"/>
                      </a:cubicBezTo>
                      <a:cubicBezTo>
                        <a:pt x="22517" y="37666"/>
                        <a:pt x="24547" y="42232"/>
                        <a:pt x="29621" y="40710"/>
                      </a:cubicBezTo>
                      <a:cubicBezTo>
                        <a:pt x="33679" y="39695"/>
                        <a:pt x="38246" y="34621"/>
                        <a:pt x="38246" y="30562"/>
                      </a:cubicBezTo>
                      <a:cubicBezTo>
                        <a:pt x="38246" y="25489"/>
                        <a:pt x="33172" y="24981"/>
                        <a:pt x="30128" y="21937"/>
                      </a:cubicBezTo>
                      <a:cubicBezTo>
                        <a:pt x="26576" y="18386"/>
                        <a:pt x="31143" y="14834"/>
                        <a:pt x="31143" y="11283"/>
                      </a:cubicBezTo>
                      <a:cubicBezTo>
                        <a:pt x="31650" y="7224"/>
                        <a:pt x="28098" y="628"/>
                        <a:pt x="24040" y="121"/>
                      </a:cubicBezTo>
                      <a:cubicBezTo>
                        <a:pt x="18459" y="-894"/>
                        <a:pt x="10848" y="4687"/>
                        <a:pt x="8819" y="9760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" name="Freeform: Shape 63">
                  <a:extLst>
                    <a:ext uri="{FF2B5EF4-FFF2-40B4-BE49-F238E27FC236}">
                      <a16:creationId xmlns:a16="http://schemas.microsoft.com/office/drawing/2014/main" id="{AE21B38D-C3F2-4CEA-BE5A-8A6CC03F0BD2}"/>
                    </a:ext>
                  </a:extLst>
                </p:cNvPr>
                <p:cNvSpPr/>
                <p:nvPr/>
              </p:nvSpPr>
              <p:spPr>
                <a:xfrm>
                  <a:off x="1834502" y="2447747"/>
                  <a:ext cx="86371" cy="63668"/>
                </a:xfrm>
                <a:custGeom>
                  <a:avLst/>
                  <a:gdLst>
                    <a:gd name="connsiteX0" fmla="*/ 36662 w 86371"/>
                    <a:gd name="connsiteY0" fmla="*/ 4573 h 63668"/>
                    <a:gd name="connsiteX1" fmla="*/ 35140 w 86371"/>
                    <a:gd name="connsiteY1" fmla="*/ 6095 h 63668"/>
                    <a:gd name="connsiteX2" fmla="*/ 30066 w 86371"/>
                    <a:gd name="connsiteY2" fmla="*/ 17257 h 63668"/>
                    <a:gd name="connsiteX3" fmla="*/ 6728 w 86371"/>
                    <a:gd name="connsiteY3" fmla="*/ 22838 h 63668"/>
                    <a:gd name="connsiteX4" fmla="*/ 2669 w 86371"/>
                    <a:gd name="connsiteY4" fmla="*/ 36537 h 63668"/>
                    <a:gd name="connsiteX5" fmla="*/ 9264 w 86371"/>
                    <a:gd name="connsiteY5" fmla="*/ 42118 h 63668"/>
                    <a:gd name="connsiteX6" fmla="*/ 6728 w 86371"/>
                    <a:gd name="connsiteY6" fmla="*/ 53280 h 63668"/>
                    <a:gd name="connsiteX7" fmla="*/ 34633 w 86371"/>
                    <a:gd name="connsiteY7" fmla="*/ 62413 h 63668"/>
                    <a:gd name="connsiteX8" fmla="*/ 42751 w 86371"/>
                    <a:gd name="connsiteY8" fmla="*/ 54802 h 63668"/>
                    <a:gd name="connsiteX9" fmla="*/ 54927 w 86371"/>
                    <a:gd name="connsiteY9" fmla="*/ 50236 h 63668"/>
                    <a:gd name="connsiteX10" fmla="*/ 70148 w 86371"/>
                    <a:gd name="connsiteY10" fmla="*/ 53788 h 63668"/>
                    <a:gd name="connsiteX11" fmla="*/ 85877 w 86371"/>
                    <a:gd name="connsiteY11" fmla="*/ 44148 h 63668"/>
                    <a:gd name="connsiteX12" fmla="*/ 80296 w 86371"/>
                    <a:gd name="connsiteY12" fmla="*/ 29941 h 63668"/>
                    <a:gd name="connsiteX13" fmla="*/ 68626 w 86371"/>
                    <a:gd name="connsiteY13" fmla="*/ 23853 h 63668"/>
                    <a:gd name="connsiteX14" fmla="*/ 69641 w 86371"/>
                    <a:gd name="connsiteY14" fmla="*/ 9647 h 63668"/>
                    <a:gd name="connsiteX15" fmla="*/ 44273 w 86371"/>
                    <a:gd name="connsiteY15" fmla="*/ 514 h 63668"/>
                    <a:gd name="connsiteX16" fmla="*/ 36662 w 86371"/>
                    <a:gd name="connsiteY16" fmla="*/ 4573 h 636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86371" h="63668">
                      <a:moveTo>
                        <a:pt x="36662" y="4573"/>
                      </a:moveTo>
                      <a:cubicBezTo>
                        <a:pt x="36155" y="5080"/>
                        <a:pt x="35648" y="5588"/>
                        <a:pt x="35140" y="6095"/>
                      </a:cubicBezTo>
                      <a:cubicBezTo>
                        <a:pt x="32603" y="9647"/>
                        <a:pt x="33111" y="14213"/>
                        <a:pt x="30066" y="17257"/>
                      </a:cubicBezTo>
                      <a:cubicBezTo>
                        <a:pt x="23978" y="23346"/>
                        <a:pt x="13831" y="19794"/>
                        <a:pt x="6728" y="22838"/>
                      </a:cubicBezTo>
                      <a:cubicBezTo>
                        <a:pt x="1147" y="25375"/>
                        <a:pt x="-2912" y="31464"/>
                        <a:pt x="2669" y="36537"/>
                      </a:cubicBezTo>
                      <a:cubicBezTo>
                        <a:pt x="4698" y="38567"/>
                        <a:pt x="8250" y="39581"/>
                        <a:pt x="9264" y="42118"/>
                      </a:cubicBezTo>
                      <a:cubicBezTo>
                        <a:pt x="10279" y="45670"/>
                        <a:pt x="6220" y="49221"/>
                        <a:pt x="6728" y="53280"/>
                      </a:cubicBezTo>
                      <a:cubicBezTo>
                        <a:pt x="8757" y="64442"/>
                        <a:pt x="26515" y="64950"/>
                        <a:pt x="34633" y="62413"/>
                      </a:cubicBezTo>
                      <a:cubicBezTo>
                        <a:pt x="39706" y="60891"/>
                        <a:pt x="40721" y="59369"/>
                        <a:pt x="42751" y="54802"/>
                      </a:cubicBezTo>
                      <a:cubicBezTo>
                        <a:pt x="44780" y="50236"/>
                        <a:pt x="49854" y="49729"/>
                        <a:pt x="54927" y="50236"/>
                      </a:cubicBezTo>
                      <a:cubicBezTo>
                        <a:pt x="60508" y="50743"/>
                        <a:pt x="65075" y="53280"/>
                        <a:pt x="70148" y="53788"/>
                      </a:cubicBezTo>
                      <a:cubicBezTo>
                        <a:pt x="76744" y="53788"/>
                        <a:pt x="83847" y="51251"/>
                        <a:pt x="85877" y="44148"/>
                      </a:cubicBezTo>
                      <a:cubicBezTo>
                        <a:pt x="87399" y="38567"/>
                        <a:pt x="85369" y="32986"/>
                        <a:pt x="80296" y="29941"/>
                      </a:cubicBezTo>
                      <a:cubicBezTo>
                        <a:pt x="76744" y="27405"/>
                        <a:pt x="71163" y="26897"/>
                        <a:pt x="68626" y="23853"/>
                      </a:cubicBezTo>
                      <a:cubicBezTo>
                        <a:pt x="64567" y="18779"/>
                        <a:pt x="70656" y="14720"/>
                        <a:pt x="69641" y="9647"/>
                      </a:cubicBezTo>
                      <a:cubicBezTo>
                        <a:pt x="67612" y="514"/>
                        <a:pt x="51376" y="-1008"/>
                        <a:pt x="44273" y="514"/>
                      </a:cubicBezTo>
                      <a:cubicBezTo>
                        <a:pt x="41736" y="2036"/>
                        <a:pt x="38692" y="3051"/>
                        <a:pt x="36662" y="4573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5" name="Freeform: Shape 64">
                  <a:extLst>
                    <a:ext uri="{FF2B5EF4-FFF2-40B4-BE49-F238E27FC236}">
                      <a16:creationId xmlns:a16="http://schemas.microsoft.com/office/drawing/2014/main" id="{DD33ECBE-D9E6-4584-87C2-66DC1A4B1C46}"/>
                    </a:ext>
                  </a:extLst>
                </p:cNvPr>
                <p:cNvSpPr/>
                <p:nvPr/>
              </p:nvSpPr>
              <p:spPr>
                <a:xfrm>
                  <a:off x="2031430" y="2569968"/>
                  <a:ext cx="61183" cy="56656"/>
                </a:xfrm>
                <a:custGeom>
                  <a:avLst/>
                  <a:gdLst>
                    <a:gd name="connsiteX0" fmla="*/ 32534 w 61183"/>
                    <a:gd name="connsiteY0" fmla="*/ 62 h 56656"/>
                    <a:gd name="connsiteX1" fmla="*/ 28475 w 61183"/>
                    <a:gd name="connsiteY1" fmla="*/ 1076 h 56656"/>
                    <a:gd name="connsiteX2" fmla="*/ 25431 w 61183"/>
                    <a:gd name="connsiteY2" fmla="*/ 12238 h 56656"/>
                    <a:gd name="connsiteX3" fmla="*/ 14269 w 61183"/>
                    <a:gd name="connsiteY3" fmla="*/ 15282 h 56656"/>
                    <a:gd name="connsiteX4" fmla="*/ 62 w 61183"/>
                    <a:gd name="connsiteY4" fmla="*/ 20864 h 56656"/>
                    <a:gd name="connsiteX5" fmla="*/ 8180 w 61183"/>
                    <a:gd name="connsiteY5" fmla="*/ 29996 h 56656"/>
                    <a:gd name="connsiteX6" fmla="*/ 3107 w 61183"/>
                    <a:gd name="connsiteY6" fmla="*/ 46739 h 56656"/>
                    <a:gd name="connsiteX7" fmla="*/ 30504 w 61183"/>
                    <a:gd name="connsiteY7" fmla="*/ 55364 h 56656"/>
                    <a:gd name="connsiteX8" fmla="*/ 38622 w 61183"/>
                    <a:gd name="connsiteY8" fmla="*/ 35070 h 56656"/>
                    <a:gd name="connsiteX9" fmla="*/ 50799 w 61183"/>
                    <a:gd name="connsiteY9" fmla="*/ 25937 h 56656"/>
                    <a:gd name="connsiteX10" fmla="*/ 60946 w 61183"/>
                    <a:gd name="connsiteY10" fmla="*/ 11224 h 56656"/>
                    <a:gd name="connsiteX11" fmla="*/ 40144 w 61183"/>
                    <a:gd name="connsiteY11" fmla="*/ 62 h 56656"/>
                    <a:gd name="connsiteX12" fmla="*/ 32534 w 61183"/>
                    <a:gd name="connsiteY12" fmla="*/ 62 h 566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61183" h="56656">
                      <a:moveTo>
                        <a:pt x="32534" y="62"/>
                      </a:moveTo>
                      <a:cubicBezTo>
                        <a:pt x="31012" y="62"/>
                        <a:pt x="29490" y="569"/>
                        <a:pt x="28475" y="1076"/>
                      </a:cubicBezTo>
                      <a:cubicBezTo>
                        <a:pt x="24923" y="4120"/>
                        <a:pt x="26953" y="8687"/>
                        <a:pt x="25431" y="12238"/>
                      </a:cubicBezTo>
                      <a:cubicBezTo>
                        <a:pt x="22894" y="16805"/>
                        <a:pt x="18327" y="16297"/>
                        <a:pt x="14269" y="15282"/>
                      </a:cubicBezTo>
                      <a:cubicBezTo>
                        <a:pt x="10717" y="14268"/>
                        <a:pt x="-952" y="14268"/>
                        <a:pt x="62" y="20864"/>
                      </a:cubicBezTo>
                      <a:cubicBezTo>
                        <a:pt x="1077" y="25937"/>
                        <a:pt x="11224" y="22893"/>
                        <a:pt x="8180" y="29996"/>
                      </a:cubicBezTo>
                      <a:cubicBezTo>
                        <a:pt x="6151" y="35577"/>
                        <a:pt x="62" y="39636"/>
                        <a:pt x="3107" y="46739"/>
                      </a:cubicBezTo>
                      <a:cubicBezTo>
                        <a:pt x="7165" y="54857"/>
                        <a:pt x="22386" y="58916"/>
                        <a:pt x="30504" y="55364"/>
                      </a:cubicBezTo>
                      <a:cubicBezTo>
                        <a:pt x="39637" y="51813"/>
                        <a:pt x="38622" y="43188"/>
                        <a:pt x="38622" y="35070"/>
                      </a:cubicBezTo>
                      <a:cubicBezTo>
                        <a:pt x="38115" y="25937"/>
                        <a:pt x="44203" y="27967"/>
                        <a:pt x="50799" y="25937"/>
                      </a:cubicBezTo>
                      <a:cubicBezTo>
                        <a:pt x="56380" y="24415"/>
                        <a:pt x="62468" y="17312"/>
                        <a:pt x="60946" y="11224"/>
                      </a:cubicBezTo>
                      <a:cubicBezTo>
                        <a:pt x="58409" y="2091"/>
                        <a:pt x="48769" y="-446"/>
                        <a:pt x="40144" y="62"/>
                      </a:cubicBezTo>
                      <a:cubicBezTo>
                        <a:pt x="38622" y="569"/>
                        <a:pt x="35578" y="62"/>
                        <a:pt x="32534" y="62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6" name="Freeform: Shape 65">
                  <a:extLst>
                    <a:ext uri="{FF2B5EF4-FFF2-40B4-BE49-F238E27FC236}">
                      <a16:creationId xmlns:a16="http://schemas.microsoft.com/office/drawing/2014/main" id="{5040BC8C-5B06-46AD-B722-F45A41B5E212}"/>
                    </a:ext>
                  </a:extLst>
                </p:cNvPr>
                <p:cNvSpPr/>
                <p:nvPr/>
              </p:nvSpPr>
              <p:spPr>
                <a:xfrm>
                  <a:off x="1908448" y="3053549"/>
                  <a:ext cx="42273" cy="45474"/>
                </a:xfrm>
                <a:custGeom>
                  <a:avLst/>
                  <a:gdLst>
                    <a:gd name="connsiteX0" fmla="*/ 32734 w 42273"/>
                    <a:gd name="connsiteY0" fmla="*/ 0 h 45474"/>
                    <a:gd name="connsiteX1" fmla="*/ 25630 w 42273"/>
                    <a:gd name="connsiteY1" fmla="*/ 2029 h 45474"/>
                    <a:gd name="connsiteX2" fmla="*/ 16498 w 42273"/>
                    <a:gd name="connsiteY2" fmla="*/ 11162 h 45474"/>
                    <a:gd name="connsiteX3" fmla="*/ 769 w 42273"/>
                    <a:gd name="connsiteY3" fmla="*/ 13699 h 45474"/>
                    <a:gd name="connsiteX4" fmla="*/ 11424 w 42273"/>
                    <a:gd name="connsiteY4" fmla="*/ 24354 h 45474"/>
                    <a:gd name="connsiteX5" fmla="*/ 14468 w 42273"/>
                    <a:gd name="connsiteY5" fmla="*/ 41097 h 45474"/>
                    <a:gd name="connsiteX6" fmla="*/ 32734 w 42273"/>
                    <a:gd name="connsiteY6" fmla="*/ 39575 h 45474"/>
                    <a:gd name="connsiteX7" fmla="*/ 31719 w 42273"/>
                    <a:gd name="connsiteY7" fmla="*/ 28920 h 45474"/>
                    <a:gd name="connsiteX8" fmla="*/ 41866 w 42273"/>
                    <a:gd name="connsiteY8" fmla="*/ 28920 h 45474"/>
                    <a:gd name="connsiteX9" fmla="*/ 35270 w 42273"/>
                    <a:gd name="connsiteY9" fmla="*/ 18265 h 45474"/>
                    <a:gd name="connsiteX10" fmla="*/ 39329 w 42273"/>
                    <a:gd name="connsiteY10" fmla="*/ 7610 h 45474"/>
                    <a:gd name="connsiteX11" fmla="*/ 32734 w 42273"/>
                    <a:gd name="connsiteY11" fmla="*/ 0 h 454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42273" h="45474">
                      <a:moveTo>
                        <a:pt x="32734" y="0"/>
                      </a:moveTo>
                      <a:cubicBezTo>
                        <a:pt x="30197" y="0"/>
                        <a:pt x="27152" y="1015"/>
                        <a:pt x="25630" y="2029"/>
                      </a:cubicBezTo>
                      <a:cubicBezTo>
                        <a:pt x="21571" y="4566"/>
                        <a:pt x="19035" y="7610"/>
                        <a:pt x="16498" y="11162"/>
                      </a:cubicBezTo>
                      <a:cubicBezTo>
                        <a:pt x="12946" y="5074"/>
                        <a:pt x="3306" y="6596"/>
                        <a:pt x="769" y="13699"/>
                      </a:cubicBezTo>
                      <a:cubicBezTo>
                        <a:pt x="-2782" y="23846"/>
                        <a:pt x="6858" y="20802"/>
                        <a:pt x="11424" y="24354"/>
                      </a:cubicBezTo>
                      <a:cubicBezTo>
                        <a:pt x="17005" y="28920"/>
                        <a:pt x="9395" y="35008"/>
                        <a:pt x="14468" y="41097"/>
                      </a:cubicBezTo>
                      <a:cubicBezTo>
                        <a:pt x="18527" y="46170"/>
                        <a:pt x="31719" y="48200"/>
                        <a:pt x="32734" y="39575"/>
                      </a:cubicBezTo>
                      <a:cubicBezTo>
                        <a:pt x="33241" y="36023"/>
                        <a:pt x="27660" y="32471"/>
                        <a:pt x="31719" y="28920"/>
                      </a:cubicBezTo>
                      <a:cubicBezTo>
                        <a:pt x="34256" y="26890"/>
                        <a:pt x="39329" y="28920"/>
                        <a:pt x="41866" y="28920"/>
                      </a:cubicBezTo>
                      <a:cubicBezTo>
                        <a:pt x="43895" y="21817"/>
                        <a:pt x="37807" y="22324"/>
                        <a:pt x="35270" y="18265"/>
                      </a:cubicBezTo>
                      <a:cubicBezTo>
                        <a:pt x="31211" y="11669"/>
                        <a:pt x="37300" y="12177"/>
                        <a:pt x="39329" y="7610"/>
                      </a:cubicBezTo>
                      <a:cubicBezTo>
                        <a:pt x="41866" y="2029"/>
                        <a:pt x="37300" y="0"/>
                        <a:pt x="32734" y="0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" name="Freeform: Shape 66">
                  <a:extLst>
                    <a:ext uri="{FF2B5EF4-FFF2-40B4-BE49-F238E27FC236}">
                      <a16:creationId xmlns:a16="http://schemas.microsoft.com/office/drawing/2014/main" id="{F0ED9770-ED69-492D-9EAE-B1D15E1310AD}"/>
                    </a:ext>
                  </a:extLst>
                </p:cNvPr>
                <p:cNvSpPr/>
                <p:nvPr/>
              </p:nvSpPr>
              <p:spPr>
                <a:xfrm>
                  <a:off x="1914389" y="2914246"/>
                  <a:ext cx="38400" cy="41651"/>
                </a:xfrm>
                <a:custGeom>
                  <a:avLst/>
                  <a:gdLst>
                    <a:gd name="connsiteX0" fmla="*/ 27299 w 38400"/>
                    <a:gd name="connsiteY0" fmla="*/ 792 h 41651"/>
                    <a:gd name="connsiteX1" fmla="*/ 22733 w 38400"/>
                    <a:gd name="connsiteY1" fmla="*/ 6373 h 41651"/>
                    <a:gd name="connsiteX2" fmla="*/ 15630 w 38400"/>
                    <a:gd name="connsiteY2" fmla="*/ 7895 h 41651"/>
                    <a:gd name="connsiteX3" fmla="*/ 409 w 38400"/>
                    <a:gd name="connsiteY3" fmla="*/ 11954 h 41651"/>
                    <a:gd name="connsiteX4" fmla="*/ 7004 w 38400"/>
                    <a:gd name="connsiteY4" fmla="*/ 20580 h 41651"/>
                    <a:gd name="connsiteX5" fmla="*/ 2438 w 38400"/>
                    <a:gd name="connsiteY5" fmla="*/ 26668 h 41651"/>
                    <a:gd name="connsiteX6" fmla="*/ 1931 w 38400"/>
                    <a:gd name="connsiteY6" fmla="*/ 34278 h 41651"/>
                    <a:gd name="connsiteX7" fmla="*/ 19181 w 38400"/>
                    <a:gd name="connsiteY7" fmla="*/ 40874 h 41651"/>
                    <a:gd name="connsiteX8" fmla="*/ 20703 w 38400"/>
                    <a:gd name="connsiteY8" fmla="*/ 28697 h 41651"/>
                    <a:gd name="connsiteX9" fmla="*/ 31358 w 38400"/>
                    <a:gd name="connsiteY9" fmla="*/ 24638 h 41651"/>
                    <a:gd name="connsiteX10" fmla="*/ 26792 w 38400"/>
                    <a:gd name="connsiteY10" fmla="*/ 16013 h 41651"/>
                    <a:gd name="connsiteX11" fmla="*/ 37446 w 38400"/>
                    <a:gd name="connsiteY11" fmla="*/ 5866 h 41651"/>
                    <a:gd name="connsiteX12" fmla="*/ 27299 w 38400"/>
                    <a:gd name="connsiteY12" fmla="*/ 792 h 416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38400" h="41651">
                      <a:moveTo>
                        <a:pt x="27299" y="792"/>
                      </a:moveTo>
                      <a:cubicBezTo>
                        <a:pt x="25269" y="2314"/>
                        <a:pt x="24762" y="4851"/>
                        <a:pt x="22733" y="6373"/>
                      </a:cubicBezTo>
                      <a:cubicBezTo>
                        <a:pt x="20703" y="7895"/>
                        <a:pt x="18166" y="8403"/>
                        <a:pt x="15630" y="7895"/>
                      </a:cubicBezTo>
                      <a:cubicBezTo>
                        <a:pt x="9541" y="6881"/>
                        <a:pt x="3453" y="4851"/>
                        <a:pt x="409" y="11954"/>
                      </a:cubicBezTo>
                      <a:cubicBezTo>
                        <a:pt x="-2128" y="18550"/>
                        <a:pt x="8019" y="14491"/>
                        <a:pt x="7004" y="20580"/>
                      </a:cubicBezTo>
                      <a:cubicBezTo>
                        <a:pt x="7004" y="22609"/>
                        <a:pt x="3453" y="24638"/>
                        <a:pt x="2438" y="26668"/>
                      </a:cubicBezTo>
                      <a:cubicBezTo>
                        <a:pt x="916" y="29205"/>
                        <a:pt x="409" y="31742"/>
                        <a:pt x="1931" y="34278"/>
                      </a:cubicBezTo>
                      <a:cubicBezTo>
                        <a:pt x="4468" y="39352"/>
                        <a:pt x="13600" y="43411"/>
                        <a:pt x="19181" y="40874"/>
                      </a:cubicBezTo>
                      <a:cubicBezTo>
                        <a:pt x="24255" y="37830"/>
                        <a:pt x="16644" y="32249"/>
                        <a:pt x="20703" y="28697"/>
                      </a:cubicBezTo>
                      <a:cubicBezTo>
                        <a:pt x="23240" y="26668"/>
                        <a:pt x="32373" y="30220"/>
                        <a:pt x="31358" y="24638"/>
                      </a:cubicBezTo>
                      <a:cubicBezTo>
                        <a:pt x="30850" y="22102"/>
                        <a:pt x="24762" y="20072"/>
                        <a:pt x="26792" y="16013"/>
                      </a:cubicBezTo>
                      <a:cubicBezTo>
                        <a:pt x="28821" y="10940"/>
                        <a:pt x="42013" y="15506"/>
                        <a:pt x="37446" y="5866"/>
                      </a:cubicBezTo>
                      <a:cubicBezTo>
                        <a:pt x="36432" y="2314"/>
                        <a:pt x="31358" y="-1745"/>
                        <a:pt x="27299" y="792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8" name="Freeform: Shape 67">
                  <a:extLst>
                    <a:ext uri="{FF2B5EF4-FFF2-40B4-BE49-F238E27FC236}">
                      <a16:creationId xmlns:a16="http://schemas.microsoft.com/office/drawing/2014/main" id="{E417C142-A1F5-4CAE-92D0-D2E197E9B7A1}"/>
                    </a:ext>
                  </a:extLst>
                </p:cNvPr>
                <p:cNvSpPr/>
                <p:nvPr/>
              </p:nvSpPr>
              <p:spPr>
                <a:xfrm>
                  <a:off x="1991263" y="2881532"/>
                  <a:ext cx="25234" cy="34013"/>
                </a:xfrm>
                <a:custGeom>
                  <a:avLst/>
                  <a:gdLst>
                    <a:gd name="connsiteX0" fmla="*/ 20441 w 25234"/>
                    <a:gd name="connsiteY0" fmla="*/ 1035 h 34013"/>
                    <a:gd name="connsiteX1" fmla="*/ 16383 w 25234"/>
                    <a:gd name="connsiteY1" fmla="*/ 20 h 34013"/>
                    <a:gd name="connsiteX2" fmla="*/ 147 w 25234"/>
                    <a:gd name="connsiteY2" fmla="*/ 16763 h 34013"/>
                    <a:gd name="connsiteX3" fmla="*/ 8265 w 25234"/>
                    <a:gd name="connsiteY3" fmla="*/ 24881 h 34013"/>
                    <a:gd name="connsiteX4" fmla="*/ 18919 w 25234"/>
                    <a:gd name="connsiteY4" fmla="*/ 34014 h 34013"/>
                    <a:gd name="connsiteX5" fmla="*/ 25008 w 25234"/>
                    <a:gd name="connsiteY5" fmla="*/ 26403 h 34013"/>
                    <a:gd name="connsiteX6" fmla="*/ 17397 w 25234"/>
                    <a:gd name="connsiteY6" fmla="*/ 15241 h 34013"/>
                    <a:gd name="connsiteX7" fmla="*/ 25008 w 25234"/>
                    <a:gd name="connsiteY7" fmla="*/ 8645 h 34013"/>
                    <a:gd name="connsiteX8" fmla="*/ 20441 w 25234"/>
                    <a:gd name="connsiteY8" fmla="*/ 1035 h 340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5234" h="34013">
                      <a:moveTo>
                        <a:pt x="20441" y="1035"/>
                      </a:moveTo>
                      <a:cubicBezTo>
                        <a:pt x="18919" y="528"/>
                        <a:pt x="17397" y="20"/>
                        <a:pt x="16383" y="20"/>
                      </a:cubicBezTo>
                      <a:cubicBezTo>
                        <a:pt x="9279" y="-487"/>
                        <a:pt x="-1375" y="8645"/>
                        <a:pt x="147" y="16763"/>
                      </a:cubicBezTo>
                      <a:cubicBezTo>
                        <a:pt x="1162" y="20315"/>
                        <a:pt x="5728" y="21330"/>
                        <a:pt x="8265" y="24881"/>
                      </a:cubicBezTo>
                      <a:cubicBezTo>
                        <a:pt x="11309" y="28940"/>
                        <a:pt x="12831" y="34014"/>
                        <a:pt x="18919" y="34014"/>
                      </a:cubicBezTo>
                      <a:cubicBezTo>
                        <a:pt x="22471" y="34014"/>
                        <a:pt x="26022" y="29955"/>
                        <a:pt x="25008" y="26403"/>
                      </a:cubicBezTo>
                      <a:cubicBezTo>
                        <a:pt x="23993" y="22852"/>
                        <a:pt x="15875" y="19807"/>
                        <a:pt x="17397" y="15241"/>
                      </a:cubicBezTo>
                      <a:cubicBezTo>
                        <a:pt x="18412" y="12197"/>
                        <a:pt x="23993" y="12704"/>
                        <a:pt x="25008" y="8645"/>
                      </a:cubicBezTo>
                      <a:cubicBezTo>
                        <a:pt x="26022" y="4586"/>
                        <a:pt x="23486" y="2557"/>
                        <a:pt x="20441" y="1035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3039C57D-D3AD-4B4F-AA50-600EEF69700A}"/>
                    </a:ext>
                  </a:extLst>
                </p:cNvPr>
                <p:cNvSpPr/>
                <p:nvPr/>
              </p:nvSpPr>
              <p:spPr>
                <a:xfrm>
                  <a:off x="1810225" y="2937083"/>
                  <a:ext cx="43134" cy="42576"/>
                </a:xfrm>
                <a:custGeom>
                  <a:avLst/>
                  <a:gdLst>
                    <a:gd name="connsiteX0" fmla="*/ 29991 w 43134"/>
                    <a:gd name="connsiteY0" fmla="*/ 787 h 42576"/>
                    <a:gd name="connsiteX1" fmla="*/ 27961 w 43134"/>
                    <a:gd name="connsiteY1" fmla="*/ 2309 h 42576"/>
                    <a:gd name="connsiteX2" fmla="*/ 13247 w 43134"/>
                    <a:gd name="connsiteY2" fmla="*/ 10427 h 42576"/>
                    <a:gd name="connsiteX3" fmla="*/ 5130 w 43134"/>
                    <a:gd name="connsiteY3" fmla="*/ 9412 h 42576"/>
                    <a:gd name="connsiteX4" fmla="*/ 56 w 43134"/>
                    <a:gd name="connsiteY4" fmla="*/ 16008 h 42576"/>
                    <a:gd name="connsiteX5" fmla="*/ 6144 w 43134"/>
                    <a:gd name="connsiteY5" fmla="*/ 27677 h 42576"/>
                    <a:gd name="connsiteX6" fmla="*/ 563 w 43134"/>
                    <a:gd name="connsiteY6" fmla="*/ 33258 h 42576"/>
                    <a:gd name="connsiteX7" fmla="*/ 4622 w 43134"/>
                    <a:gd name="connsiteY7" fmla="*/ 40869 h 42576"/>
                    <a:gd name="connsiteX8" fmla="*/ 16799 w 43134"/>
                    <a:gd name="connsiteY8" fmla="*/ 37824 h 42576"/>
                    <a:gd name="connsiteX9" fmla="*/ 29991 w 43134"/>
                    <a:gd name="connsiteY9" fmla="*/ 41376 h 42576"/>
                    <a:gd name="connsiteX10" fmla="*/ 41660 w 43134"/>
                    <a:gd name="connsiteY10" fmla="*/ 29199 h 42576"/>
                    <a:gd name="connsiteX11" fmla="*/ 31005 w 43134"/>
                    <a:gd name="connsiteY11" fmla="*/ 18544 h 42576"/>
                    <a:gd name="connsiteX12" fmla="*/ 39631 w 43134"/>
                    <a:gd name="connsiteY12" fmla="*/ 5353 h 42576"/>
                    <a:gd name="connsiteX13" fmla="*/ 29991 w 43134"/>
                    <a:gd name="connsiteY13" fmla="*/ 787 h 425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43134" h="42576">
                      <a:moveTo>
                        <a:pt x="29991" y="787"/>
                      </a:moveTo>
                      <a:cubicBezTo>
                        <a:pt x="29483" y="1294"/>
                        <a:pt x="28468" y="1801"/>
                        <a:pt x="27961" y="2309"/>
                      </a:cubicBezTo>
                      <a:cubicBezTo>
                        <a:pt x="23902" y="5860"/>
                        <a:pt x="19336" y="11441"/>
                        <a:pt x="13247" y="10427"/>
                      </a:cubicBezTo>
                      <a:cubicBezTo>
                        <a:pt x="10203" y="9919"/>
                        <a:pt x="8174" y="7890"/>
                        <a:pt x="5130" y="9412"/>
                      </a:cubicBezTo>
                      <a:cubicBezTo>
                        <a:pt x="2593" y="10427"/>
                        <a:pt x="-451" y="13471"/>
                        <a:pt x="56" y="16008"/>
                      </a:cubicBezTo>
                      <a:cubicBezTo>
                        <a:pt x="563" y="21081"/>
                        <a:pt x="11725" y="22603"/>
                        <a:pt x="6144" y="27677"/>
                      </a:cubicBezTo>
                      <a:cubicBezTo>
                        <a:pt x="4115" y="29199"/>
                        <a:pt x="1071" y="30214"/>
                        <a:pt x="563" y="33258"/>
                      </a:cubicBezTo>
                      <a:cubicBezTo>
                        <a:pt x="56" y="35795"/>
                        <a:pt x="2593" y="39347"/>
                        <a:pt x="4622" y="40869"/>
                      </a:cubicBezTo>
                      <a:cubicBezTo>
                        <a:pt x="9696" y="44927"/>
                        <a:pt x="12740" y="40869"/>
                        <a:pt x="16799" y="37824"/>
                      </a:cubicBezTo>
                      <a:cubicBezTo>
                        <a:pt x="22380" y="33258"/>
                        <a:pt x="24410" y="40869"/>
                        <a:pt x="29991" y="41376"/>
                      </a:cubicBezTo>
                      <a:cubicBezTo>
                        <a:pt x="35572" y="41883"/>
                        <a:pt x="47241" y="35288"/>
                        <a:pt x="41660" y="29199"/>
                      </a:cubicBezTo>
                      <a:cubicBezTo>
                        <a:pt x="38616" y="25648"/>
                        <a:pt x="27454" y="26155"/>
                        <a:pt x="31005" y="18544"/>
                      </a:cubicBezTo>
                      <a:cubicBezTo>
                        <a:pt x="33542" y="13978"/>
                        <a:pt x="42675" y="12456"/>
                        <a:pt x="39631" y="5353"/>
                      </a:cubicBezTo>
                      <a:cubicBezTo>
                        <a:pt x="38108" y="787"/>
                        <a:pt x="34049" y="-1243"/>
                        <a:pt x="29991" y="787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" name="Freeform: Shape 69">
                  <a:extLst>
                    <a:ext uri="{FF2B5EF4-FFF2-40B4-BE49-F238E27FC236}">
                      <a16:creationId xmlns:a16="http://schemas.microsoft.com/office/drawing/2014/main" id="{76BBC302-2E2D-415D-A2AE-C46198D94E39}"/>
                    </a:ext>
                  </a:extLst>
                </p:cNvPr>
                <p:cNvSpPr/>
                <p:nvPr/>
              </p:nvSpPr>
              <p:spPr>
                <a:xfrm>
                  <a:off x="2060340" y="2481651"/>
                  <a:ext cx="50208" cy="52714"/>
                </a:xfrm>
                <a:custGeom>
                  <a:avLst/>
                  <a:gdLst>
                    <a:gd name="connsiteX0" fmla="*/ 34572 w 50208"/>
                    <a:gd name="connsiteY0" fmla="*/ 96 h 52714"/>
                    <a:gd name="connsiteX1" fmla="*/ 27977 w 50208"/>
                    <a:gd name="connsiteY1" fmla="*/ 4155 h 52714"/>
                    <a:gd name="connsiteX2" fmla="*/ 19859 w 50208"/>
                    <a:gd name="connsiteY2" fmla="*/ 14810 h 52714"/>
                    <a:gd name="connsiteX3" fmla="*/ 11741 w 50208"/>
                    <a:gd name="connsiteY3" fmla="*/ 13288 h 52714"/>
                    <a:gd name="connsiteX4" fmla="*/ 1086 w 50208"/>
                    <a:gd name="connsiteY4" fmla="*/ 18869 h 52714"/>
                    <a:gd name="connsiteX5" fmla="*/ 12756 w 50208"/>
                    <a:gd name="connsiteY5" fmla="*/ 27494 h 52714"/>
                    <a:gd name="connsiteX6" fmla="*/ 10219 w 50208"/>
                    <a:gd name="connsiteY6" fmla="*/ 33075 h 52714"/>
                    <a:gd name="connsiteX7" fmla="*/ 6667 w 50208"/>
                    <a:gd name="connsiteY7" fmla="*/ 43222 h 52714"/>
                    <a:gd name="connsiteX8" fmla="*/ 25440 w 50208"/>
                    <a:gd name="connsiteY8" fmla="*/ 51340 h 52714"/>
                    <a:gd name="connsiteX9" fmla="*/ 31528 w 50208"/>
                    <a:gd name="connsiteY9" fmla="*/ 44744 h 52714"/>
                    <a:gd name="connsiteX10" fmla="*/ 29499 w 50208"/>
                    <a:gd name="connsiteY10" fmla="*/ 32568 h 52714"/>
                    <a:gd name="connsiteX11" fmla="*/ 45734 w 50208"/>
                    <a:gd name="connsiteY11" fmla="*/ 24450 h 52714"/>
                    <a:gd name="connsiteX12" fmla="*/ 46242 w 50208"/>
                    <a:gd name="connsiteY12" fmla="*/ 4155 h 52714"/>
                    <a:gd name="connsiteX13" fmla="*/ 34572 w 50208"/>
                    <a:gd name="connsiteY13" fmla="*/ 96 h 527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0208" h="52714">
                      <a:moveTo>
                        <a:pt x="34572" y="96"/>
                      </a:moveTo>
                      <a:cubicBezTo>
                        <a:pt x="31528" y="96"/>
                        <a:pt x="29499" y="1618"/>
                        <a:pt x="27977" y="4155"/>
                      </a:cubicBezTo>
                      <a:cubicBezTo>
                        <a:pt x="25947" y="8214"/>
                        <a:pt x="25947" y="15317"/>
                        <a:pt x="19859" y="14810"/>
                      </a:cubicBezTo>
                      <a:cubicBezTo>
                        <a:pt x="17322" y="14810"/>
                        <a:pt x="14785" y="12780"/>
                        <a:pt x="11741" y="13288"/>
                      </a:cubicBezTo>
                      <a:cubicBezTo>
                        <a:pt x="8189" y="13795"/>
                        <a:pt x="2608" y="15317"/>
                        <a:pt x="1086" y="18869"/>
                      </a:cubicBezTo>
                      <a:cubicBezTo>
                        <a:pt x="-3987" y="28001"/>
                        <a:pt x="10219" y="23435"/>
                        <a:pt x="12756" y="27494"/>
                      </a:cubicBezTo>
                      <a:cubicBezTo>
                        <a:pt x="14278" y="30031"/>
                        <a:pt x="11741" y="31553"/>
                        <a:pt x="10219" y="33075"/>
                      </a:cubicBezTo>
                      <a:cubicBezTo>
                        <a:pt x="7682" y="36119"/>
                        <a:pt x="5653" y="39163"/>
                        <a:pt x="6667" y="43222"/>
                      </a:cubicBezTo>
                      <a:cubicBezTo>
                        <a:pt x="8189" y="51340"/>
                        <a:pt x="18337" y="54892"/>
                        <a:pt x="25440" y="51340"/>
                      </a:cubicBezTo>
                      <a:cubicBezTo>
                        <a:pt x="28484" y="49818"/>
                        <a:pt x="31021" y="47789"/>
                        <a:pt x="31528" y="44744"/>
                      </a:cubicBezTo>
                      <a:cubicBezTo>
                        <a:pt x="32036" y="40685"/>
                        <a:pt x="28484" y="36119"/>
                        <a:pt x="29499" y="32568"/>
                      </a:cubicBezTo>
                      <a:cubicBezTo>
                        <a:pt x="31021" y="26479"/>
                        <a:pt x="41675" y="28001"/>
                        <a:pt x="45734" y="24450"/>
                      </a:cubicBezTo>
                      <a:cubicBezTo>
                        <a:pt x="50808" y="19376"/>
                        <a:pt x="52330" y="9229"/>
                        <a:pt x="46242" y="4155"/>
                      </a:cubicBezTo>
                      <a:cubicBezTo>
                        <a:pt x="43198" y="1111"/>
                        <a:pt x="38631" y="-411"/>
                        <a:pt x="34572" y="96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" name="Freeform: Shape 70">
                  <a:extLst>
                    <a:ext uri="{FF2B5EF4-FFF2-40B4-BE49-F238E27FC236}">
                      <a16:creationId xmlns:a16="http://schemas.microsoft.com/office/drawing/2014/main" id="{861A5102-6EB6-42AB-8AF1-70AE6C6DA87A}"/>
                    </a:ext>
                  </a:extLst>
                </p:cNvPr>
                <p:cNvSpPr/>
                <p:nvPr/>
              </p:nvSpPr>
              <p:spPr>
                <a:xfrm>
                  <a:off x="2047028" y="2627496"/>
                  <a:ext cx="56641" cy="46425"/>
                </a:xfrm>
                <a:custGeom>
                  <a:avLst/>
                  <a:gdLst>
                    <a:gd name="connsiteX0" fmla="*/ 52958 w 56641"/>
                    <a:gd name="connsiteY0" fmla="*/ 12550 h 46425"/>
                    <a:gd name="connsiteX1" fmla="*/ 44333 w 56641"/>
                    <a:gd name="connsiteY1" fmla="*/ 10520 h 46425"/>
                    <a:gd name="connsiteX2" fmla="*/ 44840 w 56641"/>
                    <a:gd name="connsiteY2" fmla="*/ 3925 h 46425"/>
                    <a:gd name="connsiteX3" fmla="*/ 37737 w 56641"/>
                    <a:gd name="connsiteY3" fmla="*/ 373 h 46425"/>
                    <a:gd name="connsiteX4" fmla="*/ 29619 w 56641"/>
                    <a:gd name="connsiteY4" fmla="*/ 6461 h 46425"/>
                    <a:gd name="connsiteX5" fmla="*/ 27590 w 56641"/>
                    <a:gd name="connsiteY5" fmla="*/ 12042 h 46425"/>
                    <a:gd name="connsiteX6" fmla="*/ 3744 w 56641"/>
                    <a:gd name="connsiteY6" fmla="*/ 10520 h 46425"/>
                    <a:gd name="connsiteX7" fmla="*/ 25053 w 56641"/>
                    <a:gd name="connsiteY7" fmla="*/ 25741 h 46425"/>
                    <a:gd name="connsiteX8" fmla="*/ 20487 w 56641"/>
                    <a:gd name="connsiteY8" fmla="*/ 40455 h 46425"/>
                    <a:gd name="connsiteX9" fmla="*/ 41796 w 56641"/>
                    <a:gd name="connsiteY9" fmla="*/ 42992 h 46425"/>
                    <a:gd name="connsiteX10" fmla="*/ 41796 w 56641"/>
                    <a:gd name="connsiteY10" fmla="*/ 34874 h 46425"/>
                    <a:gd name="connsiteX11" fmla="*/ 48392 w 56641"/>
                    <a:gd name="connsiteY11" fmla="*/ 29293 h 46425"/>
                    <a:gd name="connsiteX12" fmla="*/ 56510 w 56641"/>
                    <a:gd name="connsiteY12" fmla="*/ 16609 h 46425"/>
                    <a:gd name="connsiteX13" fmla="*/ 52958 w 56641"/>
                    <a:gd name="connsiteY13" fmla="*/ 12550 h 46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6641" h="46425">
                      <a:moveTo>
                        <a:pt x="52958" y="12550"/>
                      </a:moveTo>
                      <a:cubicBezTo>
                        <a:pt x="49914" y="12042"/>
                        <a:pt x="46362" y="13564"/>
                        <a:pt x="44333" y="10520"/>
                      </a:cubicBezTo>
                      <a:cubicBezTo>
                        <a:pt x="43826" y="8998"/>
                        <a:pt x="45348" y="5954"/>
                        <a:pt x="44840" y="3925"/>
                      </a:cubicBezTo>
                      <a:cubicBezTo>
                        <a:pt x="43826" y="373"/>
                        <a:pt x="41796" y="-642"/>
                        <a:pt x="37737" y="373"/>
                      </a:cubicBezTo>
                      <a:cubicBezTo>
                        <a:pt x="33171" y="880"/>
                        <a:pt x="31141" y="3417"/>
                        <a:pt x="29619" y="6461"/>
                      </a:cubicBezTo>
                      <a:cubicBezTo>
                        <a:pt x="28605" y="8491"/>
                        <a:pt x="30127" y="10520"/>
                        <a:pt x="27590" y="12042"/>
                      </a:cubicBezTo>
                      <a:cubicBezTo>
                        <a:pt x="19472" y="17116"/>
                        <a:pt x="12369" y="1895"/>
                        <a:pt x="3744" y="10520"/>
                      </a:cubicBezTo>
                      <a:cubicBezTo>
                        <a:pt x="-10463" y="25234"/>
                        <a:pt x="19979" y="23712"/>
                        <a:pt x="25053" y="25741"/>
                      </a:cubicBezTo>
                      <a:cubicBezTo>
                        <a:pt x="26575" y="31830"/>
                        <a:pt x="16428" y="33859"/>
                        <a:pt x="20487" y="40455"/>
                      </a:cubicBezTo>
                      <a:cubicBezTo>
                        <a:pt x="23531" y="45529"/>
                        <a:pt x="38752" y="49587"/>
                        <a:pt x="41796" y="42992"/>
                      </a:cubicBezTo>
                      <a:cubicBezTo>
                        <a:pt x="42811" y="40962"/>
                        <a:pt x="40781" y="37411"/>
                        <a:pt x="41796" y="34874"/>
                      </a:cubicBezTo>
                      <a:cubicBezTo>
                        <a:pt x="42811" y="32337"/>
                        <a:pt x="46362" y="30815"/>
                        <a:pt x="48392" y="29293"/>
                      </a:cubicBezTo>
                      <a:cubicBezTo>
                        <a:pt x="52451" y="26249"/>
                        <a:pt x="57524" y="22697"/>
                        <a:pt x="56510" y="16609"/>
                      </a:cubicBezTo>
                      <a:cubicBezTo>
                        <a:pt x="56510" y="13564"/>
                        <a:pt x="54988" y="13057"/>
                        <a:pt x="52958" y="12550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2" name="Freeform: Shape 71">
                  <a:extLst>
                    <a:ext uri="{FF2B5EF4-FFF2-40B4-BE49-F238E27FC236}">
                      <a16:creationId xmlns:a16="http://schemas.microsoft.com/office/drawing/2014/main" id="{115E0606-D949-4DA6-AFE0-5E6562F6A32B}"/>
                    </a:ext>
                  </a:extLst>
                </p:cNvPr>
                <p:cNvSpPr/>
                <p:nvPr/>
              </p:nvSpPr>
              <p:spPr>
                <a:xfrm>
                  <a:off x="1877397" y="2813565"/>
                  <a:ext cx="13555" cy="189754"/>
                </a:xfrm>
                <a:custGeom>
                  <a:avLst/>
                  <a:gdLst>
                    <a:gd name="connsiteX0" fmla="*/ 871 w 13555"/>
                    <a:gd name="connsiteY0" fmla="*/ 189755 h 189754"/>
                    <a:gd name="connsiteX1" fmla="*/ 13555 w 13555"/>
                    <a:gd name="connsiteY1" fmla="*/ 0 h 1897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555" h="189754">
                      <a:moveTo>
                        <a:pt x="871" y="189755"/>
                      </a:moveTo>
                      <a:cubicBezTo>
                        <a:pt x="1378" y="180115"/>
                        <a:pt x="-5725" y="42111"/>
                        <a:pt x="13555" y="0"/>
                      </a:cubicBezTo>
                    </a:path>
                  </a:pathLst>
                </a:custGeom>
                <a:noFill/>
                <a:ln w="2502" cap="flat">
                  <a:solidFill>
                    <a:srgbClr val="282828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3" name="Freeform: Shape 72">
                  <a:extLst>
                    <a:ext uri="{FF2B5EF4-FFF2-40B4-BE49-F238E27FC236}">
                      <a16:creationId xmlns:a16="http://schemas.microsoft.com/office/drawing/2014/main" id="{A856242C-F41C-41F2-AA64-01BDCB6CBF9C}"/>
                    </a:ext>
                  </a:extLst>
                </p:cNvPr>
                <p:cNvSpPr/>
                <p:nvPr/>
              </p:nvSpPr>
              <p:spPr>
                <a:xfrm>
                  <a:off x="1837114" y="2797571"/>
                  <a:ext cx="60490" cy="21006"/>
                </a:xfrm>
                <a:custGeom>
                  <a:avLst/>
                  <a:gdLst>
                    <a:gd name="connsiteX0" fmla="*/ 60433 w 60490"/>
                    <a:gd name="connsiteY0" fmla="*/ 18023 h 21006"/>
                    <a:gd name="connsiteX1" fmla="*/ 32021 w 60490"/>
                    <a:gd name="connsiteY1" fmla="*/ 3310 h 21006"/>
                    <a:gd name="connsiteX2" fmla="*/ 57 w 60490"/>
                    <a:gd name="connsiteY2" fmla="*/ 2802 h 21006"/>
                    <a:gd name="connsiteX3" fmla="*/ 28469 w 60490"/>
                    <a:gd name="connsiteY3" fmla="*/ 17516 h 21006"/>
                    <a:gd name="connsiteX4" fmla="*/ 60433 w 60490"/>
                    <a:gd name="connsiteY4" fmla="*/ 18023 h 210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0490" h="21006">
                      <a:moveTo>
                        <a:pt x="60433" y="18023"/>
                      </a:moveTo>
                      <a:cubicBezTo>
                        <a:pt x="61448" y="13964"/>
                        <a:pt x="48764" y="7369"/>
                        <a:pt x="32021" y="3310"/>
                      </a:cubicBezTo>
                      <a:cubicBezTo>
                        <a:pt x="15278" y="-749"/>
                        <a:pt x="1072" y="-1257"/>
                        <a:pt x="57" y="2802"/>
                      </a:cubicBezTo>
                      <a:cubicBezTo>
                        <a:pt x="-958" y="6861"/>
                        <a:pt x="11726" y="13457"/>
                        <a:pt x="28469" y="17516"/>
                      </a:cubicBezTo>
                      <a:cubicBezTo>
                        <a:pt x="45212" y="22082"/>
                        <a:pt x="59419" y="22082"/>
                        <a:pt x="60433" y="18023"/>
                      </a:cubicBezTo>
                      <a:close/>
                    </a:path>
                  </a:pathLst>
                </a:custGeom>
                <a:solidFill>
                  <a:srgbClr val="7099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980CC59B-58D5-4A64-B105-70AA88F662ED}"/>
                    </a:ext>
                  </a:extLst>
                </p:cNvPr>
                <p:cNvSpPr/>
                <p:nvPr/>
              </p:nvSpPr>
              <p:spPr>
                <a:xfrm>
                  <a:off x="1821443" y="2860910"/>
                  <a:ext cx="36729" cy="31296"/>
                </a:xfrm>
                <a:custGeom>
                  <a:avLst/>
                  <a:gdLst>
                    <a:gd name="connsiteX0" fmla="*/ 31457 w 36729"/>
                    <a:gd name="connsiteY0" fmla="*/ 26223 h 31296"/>
                    <a:gd name="connsiteX1" fmla="*/ 36530 w 36729"/>
                    <a:gd name="connsiteY1" fmla="*/ 17090 h 31296"/>
                    <a:gd name="connsiteX2" fmla="*/ 24861 w 36729"/>
                    <a:gd name="connsiteY2" fmla="*/ 13539 h 31296"/>
                    <a:gd name="connsiteX3" fmla="*/ 22831 w 36729"/>
                    <a:gd name="connsiteY3" fmla="*/ 1362 h 31296"/>
                    <a:gd name="connsiteX4" fmla="*/ 10655 w 36729"/>
                    <a:gd name="connsiteY4" fmla="*/ 5928 h 31296"/>
                    <a:gd name="connsiteX5" fmla="*/ 8625 w 36729"/>
                    <a:gd name="connsiteY5" fmla="*/ 14046 h 31296"/>
                    <a:gd name="connsiteX6" fmla="*/ 0 w 36729"/>
                    <a:gd name="connsiteY6" fmla="*/ 21657 h 31296"/>
                    <a:gd name="connsiteX7" fmla="*/ 7610 w 36729"/>
                    <a:gd name="connsiteY7" fmla="*/ 31297 h 31296"/>
                    <a:gd name="connsiteX8" fmla="*/ 15728 w 36729"/>
                    <a:gd name="connsiteY8" fmla="*/ 26223 h 31296"/>
                    <a:gd name="connsiteX9" fmla="*/ 28413 w 36729"/>
                    <a:gd name="connsiteY9" fmla="*/ 28760 h 31296"/>
                    <a:gd name="connsiteX10" fmla="*/ 31457 w 36729"/>
                    <a:gd name="connsiteY10" fmla="*/ 26223 h 312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6729" h="31296">
                      <a:moveTo>
                        <a:pt x="31457" y="26223"/>
                      </a:moveTo>
                      <a:cubicBezTo>
                        <a:pt x="34501" y="23686"/>
                        <a:pt x="37545" y="20135"/>
                        <a:pt x="36530" y="17090"/>
                      </a:cubicBezTo>
                      <a:cubicBezTo>
                        <a:pt x="34501" y="12524"/>
                        <a:pt x="28413" y="16076"/>
                        <a:pt x="24861" y="13539"/>
                      </a:cubicBezTo>
                      <a:cubicBezTo>
                        <a:pt x="19787" y="9987"/>
                        <a:pt x="25876" y="4914"/>
                        <a:pt x="22831" y="1362"/>
                      </a:cubicBezTo>
                      <a:cubicBezTo>
                        <a:pt x="19787" y="-2189"/>
                        <a:pt x="11162" y="1869"/>
                        <a:pt x="10655" y="5928"/>
                      </a:cubicBezTo>
                      <a:cubicBezTo>
                        <a:pt x="9640" y="11002"/>
                        <a:pt x="16743" y="11509"/>
                        <a:pt x="8625" y="14046"/>
                      </a:cubicBezTo>
                      <a:cubicBezTo>
                        <a:pt x="3552" y="15568"/>
                        <a:pt x="0" y="15568"/>
                        <a:pt x="0" y="21657"/>
                      </a:cubicBezTo>
                      <a:cubicBezTo>
                        <a:pt x="0" y="25208"/>
                        <a:pt x="3552" y="30789"/>
                        <a:pt x="7610" y="31297"/>
                      </a:cubicBezTo>
                      <a:cubicBezTo>
                        <a:pt x="11669" y="31297"/>
                        <a:pt x="11669" y="26730"/>
                        <a:pt x="15728" y="26223"/>
                      </a:cubicBezTo>
                      <a:cubicBezTo>
                        <a:pt x="19787" y="25716"/>
                        <a:pt x="23339" y="30282"/>
                        <a:pt x="28413" y="28760"/>
                      </a:cubicBezTo>
                      <a:cubicBezTo>
                        <a:pt x="28920" y="27745"/>
                        <a:pt x="30442" y="26730"/>
                        <a:pt x="31457" y="26223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AED3177F-CB3C-4AE9-95B0-86ADA754DC5B}"/>
                    </a:ext>
                  </a:extLst>
                </p:cNvPr>
                <p:cNvSpPr/>
                <p:nvPr/>
              </p:nvSpPr>
              <p:spPr>
                <a:xfrm>
                  <a:off x="1940946" y="3137778"/>
                  <a:ext cx="35887" cy="47686"/>
                </a:xfrm>
                <a:custGeom>
                  <a:avLst/>
                  <a:gdLst>
                    <a:gd name="connsiteX0" fmla="*/ 35243 w 35887"/>
                    <a:gd name="connsiteY0" fmla="*/ 41598 h 47686"/>
                    <a:gd name="connsiteX1" fmla="*/ 34229 w 35887"/>
                    <a:gd name="connsiteY1" fmla="*/ 29928 h 47686"/>
                    <a:gd name="connsiteX2" fmla="*/ 30677 w 35887"/>
                    <a:gd name="connsiteY2" fmla="*/ 15722 h 47686"/>
                    <a:gd name="connsiteX3" fmla="*/ 19515 w 35887"/>
                    <a:gd name="connsiteY3" fmla="*/ 11663 h 47686"/>
                    <a:gd name="connsiteX4" fmla="*/ 2772 w 35887"/>
                    <a:gd name="connsiteY4" fmla="*/ 2531 h 47686"/>
                    <a:gd name="connsiteX5" fmla="*/ 8353 w 35887"/>
                    <a:gd name="connsiteY5" fmla="*/ 18259 h 47686"/>
                    <a:gd name="connsiteX6" fmla="*/ 743 w 35887"/>
                    <a:gd name="connsiteY6" fmla="*/ 35509 h 47686"/>
                    <a:gd name="connsiteX7" fmla="*/ 8353 w 35887"/>
                    <a:gd name="connsiteY7" fmla="*/ 47686 h 47686"/>
                    <a:gd name="connsiteX8" fmla="*/ 15964 w 35887"/>
                    <a:gd name="connsiteY8" fmla="*/ 42105 h 47686"/>
                    <a:gd name="connsiteX9" fmla="*/ 29155 w 35887"/>
                    <a:gd name="connsiteY9" fmla="*/ 44642 h 47686"/>
                    <a:gd name="connsiteX10" fmla="*/ 35243 w 35887"/>
                    <a:gd name="connsiteY10" fmla="*/ 41598 h 476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5887" h="47686">
                      <a:moveTo>
                        <a:pt x="35243" y="41598"/>
                      </a:moveTo>
                      <a:cubicBezTo>
                        <a:pt x="36765" y="38554"/>
                        <a:pt x="35243" y="33480"/>
                        <a:pt x="34229" y="29928"/>
                      </a:cubicBezTo>
                      <a:cubicBezTo>
                        <a:pt x="33214" y="25362"/>
                        <a:pt x="33214" y="19274"/>
                        <a:pt x="30677" y="15722"/>
                      </a:cubicBezTo>
                      <a:cubicBezTo>
                        <a:pt x="27633" y="10648"/>
                        <a:pt x="24081" y="13693"/>
                        <a:pt x="19515" y="11663"/>
                      </a:cubicBezTo>
                      <a:cubicBezTo>
                        <a:pt x="12412" y="8112"/>
                        <a:pt x="13427" y="-5587"/>
                        <a:pt x="2772" y="2531"/>
                      </a:cubicBezTo>
                      <a:cubicBezTo>
                        <a:pt x="-4838" y="8619"/>
                        <a:pt x="5309" y="13185"/>
                        <a:pt x="8353" y="18259"/>
                      </a:cubicBezTo>
                      <a:cubicBezTo>
                        <a:pt x="12919" y="26377"/>
                        <a:pt x="3279" y="28914"/>
                        <a:pt x="743" y="35509"/>
                      </a:cubicBezTo>
                      <a:cubicBezTo>
                        <a:pt x="-780" y="40076"/>
                        <a:pt x="2772" y="47686"/>
                        <a:pt x="8353" y="47686"/>
                      </a:cubicBezTo>
                      <a:cubicBezTo>
                        <a:pt x="12412" y="47686"/>
                        <a:pt x="12919" y="43627"/>
                        <a:pt x="15964" y="42105"/>
                      </a:cubicBezTo>
                      <a:cubicBezTo>
                        <a:pt x="21037" y="40076"/>
                        <a:pt x="24589" y="44642"/>
                        <a:pt x="29155" y="44642"/>
                      </a:cubicBezTo>
                      <a:cubicBezTo>
                        <a:pt x="32707" y="44642"/>
                        <a:pt x="34229" y="43120"/>
                        <a:pt x="35243" y="41598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9BE8715B-1684-4EE2-9304-8D6EC4601AE8}"/>
                    </a:ext>
                  </a:extLst>
                </p:cNvPr>
                <p:cNvSpPr/>
                <p:nvPr/>
              </p:nvSpPr>
              <p:spPr>
                <a:xfrm>
                  <a:off x="1826189" y="3059449"/>
                  <a:ext cx="34417" cy="40305"/>
                </a:xfrm>
                <a:custGeom>
                  <a:avLst/>
                  <a:gdLst>
                    <a:gd name="connsiteX0" fmla="*/ 30769 w 34417"/>
                    <a:gd name="connsiteY0" fmla="*/ 27079 h 40305"/>
                    <a:gd name="connsiteX1" fmla="*/ 34321 w 34417"/>
                    <a:gd name="connsiteY1" fmla="*/ 18454 h 40305"/>
                    <a:gd name="connsiteX2" fmla="*/ 26710 w 34417"/>
                    <a:gd name="connsiteY2" fmla="*/ 13380 h 40305"/>
                    <a:gd name="connsiteX3" fmla="*/ 24173 w 34417"/>
                    <a:gd name="connsiteY3" fmla="*/ 1711 h 40305"/>
                    <a:gd name="connsiteX4" fmla="*/ 10982 w 34417"/>
                    <a:gd name="connsiteY4" fmla="*/ 4247 h 40305"/>
                    <a:gd name="connsiteX5" fmla="*/ 12504 w 34417"/>
                    <a:gd name="connsiteY5" fmla="*/ 11350 h 40305"/>
                    <a:gd name="connsiteX6" fmla="*/ 6923 w 34417"/>
                    <a:gd name="connsiteY6" fmla="*/ 18454 h 40305"/>
                    <a:gd name="connsiteX7" fmla="*/ 327 w 34417"/>
                    <a:gd name="connsiteY7" fmla="*/ 29108 h 40305"/>
                    <a:gd name="connsiteX8" fmla="*/ 12504 w 34417"/>
                    <a:gd name="connsiteY8" fmla="*/ 40270 h 40305"/>
                    <a:gd name="connsiteX9" fmla="*/ 16563 w 34417"/>
                    <a:gd name="connsiteY9" fmla="*/ 32152 h 40305"/>
                    <a:gd name="connsiteX10" fmla="*/ 19607 w 34417"/>
                    <a:gd name="connsiteY10" fmla="*/ 27079 h 40305"/>
                    <a:gd name="connsiteX11" fmla="*/ 23666 w 34417"/>
                    <a:gd name="connsiteY11" fmla="*/ 28601 h 40305"/>
                    <a:gd name="connsiteX12" fmla="*/ 30769 w 34417"/>
                    <a:gd name="connsiteY12" fmla="*/ 27079 h 403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34417" h="40305">
                      <a:moveTo>
                        <a:pt x="30769" y="27079"/>
                      </a:moveTo>
                      <a:cubicBezTo>
                        <a:pt x="33306" y="25557"/>
                        <a:pt x="34828" y="22005"/>
                        <a:pt x="34321" y="18454"/>
                      </a:cubicBezTo>
                      <a:cubicBezTo>
                        <a:pt x="33306" y="14395"/>
                        <a:pt x="30262" y="14395"/>
                        <a:pt x="26710" y="13380"/>
                      </a:cubicBezTo>
                      <a:cubicBezTo>
                        <a:pt x="20622" y="10843"/>
                        <a:pt x="27725" y="6277"/>
                        <a:pt x="24173" y="1711"/>
                      </a:cubicBezTo>
                      <a:cubicBezTo>
                        <a:pt x="21129" y="-1841"/>
                        <a:pt x="13011" y="696"/>
                        <a:pt x="10982" y="4247"/>
                      </a:cubicBezTo>
                      <a:cubicBezTo>
                        <a:pt x="8952" y="7799"/>
                        <a:pt x="10982" y="8306"/>
                        <a:pt x="12504" y="11350"/>
                      </a:cubicBezTo>
                      <a:cubicBezTo>
                        <a:pt x="14026" y="15917"/>
                        <a:pt x="10474" y="16424"/>
                        <a:pt x="6923" y="18454"/>
                      </a:cubicBezTo>
                      <a:cubicBezTo>
                        <a:pt x="2864" y="20483"/>
                        <a:pt x="-1195" y="24035"/>
                        <a:pt x="327" y="29108"/>
                      </a:cubicBezTo>
                      <a:cubicBezTo>
                        <a:pt x="1342" y="33167"/>
                        <a:pt x="7938" y="39763"/>
                        <a:pt x="12504" y="40270"/>
                      </a:cubicBezTo>
                      <a:cubicBezTo>
                        <a:pt x="18085" y="40778"/>
                        <a:pt x="16056" y="35704"/>
                        <a:pt x="16563" y="32152"/>
                      </a:cubicBezTo>
                      <a:cubicBezTo>
                        <a:pt x="16563" y="30123"/>
                        <a:pt x="16563" y="28094"/>
                        <a:pt x="19607" y="27079"/>
                      </a:cubicBezTo>
                      <a:cubicBezTo>
                        <a:pt x="22144" y="26064"/>
                        <a:pt x="21637" y="27586"/>
                        <a:pt x="23666" y="28601"/>
                      </a:cubicBezTo>
                      <a:cubicBezTo>
                        <a:pt x="26203" y="29108"/>
                        <a:pt x="28740" y="28601"/>
                        <a:pt x="30769" y="27079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7F916FF7-4FE6-48E5-ACFC-FC3D8AF03D77}"/>
                    </a:ext>
                  </a:extLst>
                </p:cNvPr>
                <p:cNvSpPr/>
                <p:nvPr/>
              </p:nvSpPr>
              <p:spPr>
                <a:xfrm>
                  <a:off x="1891667" y="2866325"/>
                  <a:ext cx="84929" cy="37775"/>
                </a:xfrm>
                <a:custGeom>
                  <a:avLst/>
                  <a:gdLst>
                    <a:gd name="connsiteX0" fmla="*/ 11462 w 84929"/>
                    <a:gd name="connsiteY0" fmla="*/ 21823 h 37775"/>
                    <a:gd name="connsiteX1" fmla="*/ 29727 w 84929"/>
                    <a:gd name="connsiteY1" fmla="*/ 28926 h 37775"/>
                    <a:gd name="connsiteX2" fmla="*/ 54588 w 84929"/>
                    <a:gd name="connsiteY2" fmla="*/ 37044 h 37775"/>
                    <a:gd name="connsiteX3" fmla="*/ 76405 w 84929"/>
                    <a:gd name="connsiteY3" fmla="*/ 34507 h 37775"/>
                    <a:gd name="connsiteX4" fmla="*/ 84015 w 84929"/>
                    <a:gd name="connsiteY4" fmla="*/ 20301 h 37775"/>
                    <a:gd name="connsiteX5" fmla="*/ 63213 w 84929"/>
                    <a:gd name="connsiteY5" fmla="*/ 15227 h 37775"/>
                    <a:gd name="connsiteX6" fmla="*/ 52558 w 84929"/>
                    <a:gd name="connsiteY6" fmla="*/ 4065 h 37775"/>
                    <a:gd name="connsiteX7" fmla="*/ 35815 w 84929"/>
                    <a:gd name="connsiteY7" fmla="*/ 2543 h 37775"/>
                    <a:gd name="connsiteX8" fmla="*/ 18565 w 84929"/>
                    <a:gd name="connsiteY8" fmla="*/ 6094 h 37775"/>
                    <a:gd name="connsiteX9" fmla="*/ 807 w 84929"/>
                    <a:gd name="connsiteY9" fmla="*/ 13705 h 37775"/>
                    <a:gd name="connsiteX10" fmla="*/ 9940 w 84929"/>
                    <a:gd name="connsiteY10" fmla="*/ 21315 h 37775"/>
                    <a:gd name="connsiteX11" fmla="*/ 11462 w 84929"/>
                    <a:gd name="connsiteY11" fmla="*/ 21823 h 37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84929" h="37775">
                      <a:moveTo>
                        <a:pt x="11462" y="21823"/>
                      </a:moveTo>
                      <a:cubicBezTo>
                        <a:pt x="19580" y="22837"/>
                        <a:pt x="25668" y="23852"/>
                        <a:pt x="29727" y="28926"/>
                      </a:cubicBezTo>
                      <a:cubicBezTo>
                        <a:pt x="36323" y="37044"/>
                        <a:pt x="40889" y="39073"/>
                        <a:pt x="54588" y="37044"/>
                      </a:cubicBezTo>
                      <a:cubicBezTo>
                        <a:pt x="61184" y="36029"/>
                        <a:pt x="70316" y="36536"/>
                        <a:pt x="76405" y="34507"/>
                      </a:cubicBezTo>
                      <a:cubicBezTo>
                        <a:pt x="81986" y="32477"/>
                        <a:pt x="87059" y="24359"/>
                        <a:pt x="84015" y="20301"/>
                      </a:cubicBezTo>
                      <a:cubicBezTo>
                        <a:pt x="79956" y="14720"/>
                        <a:pt x="69809" y="16749"/>
                        <a:pt x="63213" y="15227"/>
                      </a:cubicBezTo>
                      <a:cubicBezTo>
                        <a:pt x="54080" y="13705"/>
                        <a:pt x="56617" y="8631"/>
                        <a:pt x="52558" y="4065"/>
                      </a:cubicBezTo>
                      <a:cubicBezTo>
                        <a:pt x="47485" y="-501"/>
                        <a:pt x="40382" y="-1516"/>
                        <a:pt x="35815" y="2543"/>
                      </a:cubicBezTo>
                      <a:cubicBezTo>
                        <a:pt x="29220" y="7616"/>
                        <a:pt x="28712" y="7109"/>
                        <a:pt x="18565" y="6094"/>
                      </a:cubicBezTo>
                      <a:cubicBezTo>
                        <a:pt x="9432" y="5080"/>
                        <a:pt x="2837" y="8631"/>
                        <a:pt x="807" y="13705"/>
                      </a:cubicBezTo>
                      <a:cubicBezTo>
                        <a:pt x="-1730" y="19286"/>
                        <a:pt x="1822" y="20808"/>
                        <a:pt x="9940" y="21315"/>
                      </a:cubicBezTo>
                      <a:cubicBezTo>
                        <a:pt x="9940" y="21315"/>
                        <a:pt x="10954" y="21823"/>
                        <a:pt x="11462" y="21823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2F9BC292-66AE-43CA-A122-8EB7079FE1DA}"/>
                  </a:ext>
                </a:extLst>
              </p:cNvPr>
              <p:cNvSpPr/>
              <p:nvPr/>
            </p:nvSpPr>
            <p:spPr>
              <a:xfrm>
                <a:off x="1676635" y="2874935"/>
                <a:ext cx="87313" cy="68144"/>
              </a:xfrm>
              <a:custGeom>
                <a:avLst/>
                <a:gdLst>
                  <a:gd name="connsiteX0" fmla="*/ 51960 w 87313"/>
                  <a:gd name="connsiteY0" fmla="*/ 10169 h 68144"/>
                  <a:gd name="connsiteX1" fmla="*/ 34709 w 87313"/>
                  <a:gd name="connsiteY1" fmla="*/ 4080 h 68144"/>
                  <a:gd name="connsiteX2" fmla="*/ 23547 w 87313"/>
                  <a:gd name="connsiteY2" fmla="*/ 21 h 68144"/>
                  <a:gd name="connsiteX3" fmla="*/ 208 w 87313"/>
                  <a:gd name="connsiteY3" fmla="*/ 17779 h 68144"/>
                  <a:gd name="connsiteX4" fmla="*/ 23040 w 87313"/>
                  <a:gd name="connsiteY4" fmla="*/ 53802 h 68144"/>
                  <a:gd name="connsiteX5" fmla="*/ 55511 w 87313"/>
                  <a:gd name="connsiteY5" fmla="*/ 66994 h 68144"/>
                  <a:gd name="connsiteX6" fmla="*/ 83924 w 87313"/>
                  <a:gd name="connsiteY6" fmla="*/ 60905 h 68144"/>
                  <a:gd name="connsiteX7" fmla="*/ 84938 w 87313"/>
                  <a:gd name="connsiteY7" fmla="*/ 33507 h 68144"/>
                  <a:gd name="connsiteX8" fmla="*/ 51960 w 87313"/>
                  <a:gd name="connsiteY8" fmla="*/ 10169 h 68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313" h="68144">
                    <a:moveTo>
                      <a:pt x="51960" y="10169"/>
                    </a:moveTo>
                    <a:cubicBezTo>
                      <a:pt x="46379" y="8139"/>
                      <a:pt x="39783" y="6617"/>
                      <a:pt x="34709" y="4080"/>
                    </a:cubicBezTo>
                    <a:cubicBezTo>
                      <a:pt x="31158" y="2051"/>
                      <a:pt x="28113" y="529"/>
                      <a:pt x="23547" y="21"/>
                    </a:cubicBezTo>
                    <a:cubicBezTo>
                      <a:pt x="14414" y="-486"/>
                      <a:pt x="1730" y="8139"/>
                      <a:pt x="208" y="17779"/>
                    </a:cubicBezTo>
                    <a:cubicBezTo>
                      <a:pt x="-1821" y="33000"/>
                      <a:pt x="11370" y="46192"/>
                      <a:pt x="23040" y="53802"/>
                    </a:cubicBezTo>
                    <a:cubicBezTo>
                      <a:pt x="32680" y="60398"/>
                      <a:pt x="43842" y="64964"/>
                      <a:pt x="55511" y="66994"/>
                    </a:cubicBezTo>
                    <a:cubicBezTo>
                      <a:pt x="64644" y="68516"/>
                      <a:pt x="77835" y="70038"/>
                      <a:pt x="83924" y="60905"/>
                    </a:cubicBezTo>
                    <a:cubicBezTo>
                      <a:pt x="87982" y="53802"/>
                      <a:pt x="88490" y="40611"/>
                      <a:pt x="84938" y="33507"/>
                    </a:cubicBezTo>
                    <a:cubicBezTo>
                      <a:pt x="78343" y="22345"/>
                      <a:pt x="63629" y="14228"/>
                      <a:pt x="51960" y="10169"/>
                    </a:cubicBezTo>
                    <a:close/>
                  </a:path>
                </a:pathLst>
              </a:custGeom>
              <a:solidFill>
                <a:srgbClr val="517700"/>
              </a:solidFill>
              <a:ln w="2502" cap="flat">
                <a:solidFill>
                  <a:srgbClr val="282828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7" name="Graphic 4">
                <a:extLst>
                  <a:ext uri="{FF2B5EF4-FFF2-40B4-BE49-F238E27FC236}">
                    <a16:creationId xmlns:a16="http://schemas.microsoft.com/office/drawing/2014/main" id="{B04AF4F3-7FC9-41FA-B697-3D8565B2F3E3}"/>
                  </a:ext>
                </a:extLst>
              </p:cNvPr>
              <p:cNvGrpSpPr/>
              <p:nvPr/>
            </p:nvGrpSpPr>
            <p:grpSpPr>
              <a:xfrm>
                <a:off x="1602768" y="2793270"/>
                <a:ext cx="536793" cy="368854"/>
                <a:chOff x="1602768" y="2793270"/>
                <a:chExt cx="536793" cy="368854"/>
              </a:xfrm>
              <a:solidFill>
                <a:schemeClr val="accent1"/>
              </a:solidFill>
            </p:grpSpPr>
            <p:grpSp>
              <p:nvGrpSpPr>
                <p:cNvPr id="30" name="Graphic 4">
                  <a:extLst>
                    <a:ext uri="{FF2B5EF4-FFF2-40B4-BE49-F238E27FC236}">
                      <a16:creationId xmlns:a16="http://schemas.microsoft.com/office/drawing/2014/main" id="{93040A9B-98F5-40DD-AFBB-EE13F5DFE13F}"/>
                    </a:ext>
                  </a:extLst>
                </p:cNvPr>
                <p:cNvGrpSpPr/>
                <p:nvPr/>
              </p:nvGrpSpPr>
              <p:grpSpPr>
                <a:xfrm>
                  <a:off x="1602768" y="2793270"/>
                  <a:ext cx="536793" cy="368854"/>
                  <a:chOff x="1602768" y="2793270"/>
                  <a:chExt cx="536793" cy="368854"/>
                </a:xfrm>
                <a:solidFill>
                  <a:schemeClr val="accent1"/>
                </a:solidFill>
              </p:grpSpPr>
              <p:grpSp>
                <p:nvGrpSpPr>
                  <p:cNvPr id="33" name="Graphic 4">
                    <a:extLst>
                      <a:ext uri="{FF2B5EF4-FFF2-40B4-BE49-F238E27FC236}">
                        <a16:creationId xmlns:a16="http://schemas.microsoft.com/office/drawing/2014/main" id="{F30904E3-263B-4B1F-A035-ABD11C816A95}"/>
                      </a:ext>
                    </a:extLst>
                  </p:cNvPr>
                  <p:cNvGrpSpPr/>
                  <p:nvPr/>
                </p:nvGrpSpPr>
                <p:grpSpPr>
                  <a:xfrm>
                    <a:off x="1839411" y="2882259"/>
                    <a:ext cx="195349" cy="133131"/>
                    <a:chOff x="1839411" y="2882259"/>
                    <a:chExt cx="195349" cy="133131"/>
                  </a:xfrm>
                  <a:solidFill>
                    <a:srgbClr val="565141"/>
                  </a:solidFill>
                </p:grpSpPr>
                <p:sp>
                  <p:nvSpPr>
                    <p:cNvPr id="41" name="Freeform: Shape 40">
                      <a:extLst>
                        <a:ext uri="{FF2B5EF4-FFF2-40B4-BE49-F238E27FC236}">
                          <a16:creationId xmlns:a16="http://schemas.microsoft.com/office/drawing/2014/main" id="{3023420A-639D-4F83-A63C-347EC2245059}"/>
                        </a:ext>
                      </a:extLst>
                    </p:cNvPr>
                    <p:cNvSpPr/>
                    <p:nvPr/>
                  </p:nvSpPr>
                  <p:spPr>
                    <a:xfrm rot="-3691850">
                      <a:off x="1928207" y="2834438"/>
                      <a:ext cx="17758" cy="212592"/>
                    </a:xfrm>
                    <a:custGeom>
                      <a:avLst/>
                      <a:gdLst>
                        <a:gd name="connsiteX0" fmla="*/ 0 w 17758"/>
                        <a:gd name="connsiteY0" fmla="*/ 0 h 212592"/>
                        <a:gd name="connsiteX1" fmla="*/ 17758 w 17758"/>
                        <a:gd name="connsiteY1" fmla="*/ 0 h 212592"/>
                        <a:gd name="connsiteX2" fmla="*/ 17758 w 17758"/>
                        <a:gd name="connsiteY2" fmla="*/ 212593 h 212592"/>
                        <a:gd name="connsiteX3" fmla="*/ 0 w 17758"/>
                        <a:gd name="connsiteY3" fmla="*/ 212593 h 21259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7758" h="212592">
                          <a:moveTo>
                            <a:pt x="0" y="0"/>
                          </a:moveTo>
                          <a:lnTo>
                            <a:pt x="17758" y="0"/>
                          </a:lnTo>
                          <a:lnTo>
                            <a:pt x="17758" y="212593"/>
                          </a:lnTo>
                          <a:lnTo>
                            <a:pt x="0" y="212593"/>
                          </a:lnTo>
                          <a:close/>
                        </a:path>
                      </a:pathLst>
                    </a:custGeom>
                    <a:solidFill>
                      <a:srgbClr val="565141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2" name="Freeform: Shape 41">
                      <a:extLst>
                        <a:ext uri="{FF2B5EF4-FFF2-40B4-BE49-F238E27FC236}">
                          <a16:creationId xmlns:a16="http://schemas.microsoft.com/office/drawing/2014/main" id="{9A2E21E2-7907-4D3E-931E-E988D7D17DD9}"/>
                        </a:ext>
                      </a:extLst>
                    </p:cNvPr>
                    <p:cNvSpPr/>
                    <p:nvPr/>
                  </p:nvSpPr>
                  <p:spPr>
                    <a:xfrm rot="-3691686">
                      <a:off x="1840149" y="2912966"/>
                      <a:ext cx="48704" cy="12176"/>
                    </a:xfrm>
                    <a:custGeom>
                      <a:avLst/>
                      <a:gdLst>
                        <a:gd name="connsiteX0" fmla="*/ 0 w 48704"/>
                        <a:gd name="connsiteY0" fmla="*/ 0 h 12176"/>
                        <a:gd name="connsiteX1" fmla="*/ 48704 w 48704"/>
                        <a:gd name="connsiteY1" fmla="*/ 0 h 12176"/>
                        <a:gd name="connsiteX2" fmla="*/ 48704 w 48704"/>
                        <a:gd name="connsiteY2" fmla="*/ 12176 h 12176"/>
                        <a:gd name="connsiteX3" fmla="*/ 0 w 48704"/>
                        <a:gd name="connsiteY3" fmla="*/ 12176 h 1217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48704" h="12176">
                          <a:moveTo>
                            <a:pt x="0" y="0"/>
                          </a:moveTo>
                          <a:lnTo>
                            <a:pt x="48704" y="0"/>
                          </a:lnTo>
                          <a:lnTo>
                            <a:pt x="48704" y="12176"/>
                          </a:lnTo>
                          <a:lnTo>
                            <a:pt x="0" y="12176"/>
                          </a:lnTo>
                          <a:close/>
                        </a:path>
                      </a:pathLst>
                    </a:custGeom>
                    <a:solidFill>
                      <a:srgbClr val="565141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3" name="Freeform: Shape 42">
                      <a:extLst>
                        <a:ext uri="{FF2B5EF4-FFF2-40B4-BE49-F238E27FC236}">
                          <a16:creationId xmlns:a16="http://schemas.microsoft.com/office/drawing/2014/main" id="{69764AD3-CA47-4D29-BC55-05481FC2F1F5}"/>
                        </a:ext>
                      </a:extLst>
                    </p:cNvPr>
                    <p:cNvSpPr/>
                    <p:nvPr/>
                  </p:nvSpPr>
                  <p:spPr>
                    <a:xfrm rot="-3691384">
                      <a:off x="1973204" y="2984993"/>
                      <a:ext cx="48706" cy="12176"/>
                    </a:xfrm>
                    <a:custGeom>
                      <a:avLst/>
                      <a:gdLst>
                        <a:gd name="connsiteX0" fmla="*/ 0 w 48706"/>
                        <a:gd name="connsiteY0" fmla="*/ 0 h 12176"/>
                        <a:gd name="connsiteX1" fmla="*/ 48707 w 48706"/>
                        <a:gd name="connsiteY1" fmla="*/ 0 h 12176"/>
                        <a:gd name="connsiteX2" fmla="*/ 48707 w 48706"/>
                        <a:gd name="connsiteY2" fmla="*/ 12177 h 12176"/>
                        <a:gd name="connsiteX3" fmla="*/ 0 w 48706"/>
                        <a:gd name="connsiteY3" fmla="*/ 12177 h 1217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48706" h="12176">
                          <a:moveTo>
                            <a:pt x="0" y="0"/>
                          </a:moveTo>
                          <a:lnTo>
                            <a:pt x="48707" y="0"/>
                          </a:lnTo>
                          <a:lnTo>
                            <a:pt x="48707" y="12177"/>
                          </a:lnTo>
                          <a:lnTo>
                            <a:pt x="0" y="12177"/>
                          </a:lnTo>
                          <a:close/>
                        </a:path>
                      </a:pathLst>
                    </a:custGeom>
                    <a:solidFill>
                      <a:srgbClr val="565141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34" name="Freeform: Shape 33">
                    <a:extLst>
                      <a:ext uri="{FF2B5EF4-FFF2-40B4-BE49-F238E27FC236}">
                        <a16:creationId xmlns:a16="http://schemas.microsoft.com/office/drawing/2014/main" id="{194B452D-1498-4425-8C71-8C083759297D}"/>
                      </a:ext>
                    </a:extLst>
                  </p:cNvPr>
                  <p:cNvSpPr/>
                  <p:nvPr/>
                </p:nvSpPr>
                <p:spPr>
                  <a:xfrm>
                    <a:off x="1869642" y="3011945"/>
                    <a:ext cx="87266" cy="94370"/>
                  </a:xfrm>
                  <a:custGeom>
                    <a:avLst/>
                    <a:gdLst>
                      <a:gd name="connsiteX0" fmla="*/ 0 w 87266"/>
                      <a:gd name="connsiteY0" fmla="*/ 76612 h 94370"/>
                      <a:gd name="connsiteX1" fmla="*/ 54288 w 87266"/>
                      <a:gd name="connsiteY1" fmla="*/ 0 h 94370"/>
                      <a:gd name="connsiteX2" fmla="*/ 87267 w 87266"/>
                      <a:gd name="connsiteY2" fmla="*/ 17758 h 94370"/>
                      <a:gd name="connsiteX3" fmla="*/ 32979 w 87266"/>
                      <a:gd name="connsiteY3" fmla="*/ 94370 h 94370"/>
                      <a:gd name="connsiteX4" fmla="*/ 0 w 87266"/>
                      <a:gd name="connsiteY4" fmla="*/ 76612 h 943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87266" h="94370">
                        <a:moveTo>
                          <a:pt x="0" y="76612"/>
                        </a:moveTo>
                        <a:cubicBezTo>
                          <a:pt x="37545" y="45156"/>
                          <a:pt x="54288" y="0"/>
                          <a:pt x="54288" y="0"/>
                        </a:cubicBezTo>
                        <a:lnTo>
                          <a:pt x="87267" y="17758"/>
                        </a:lnTo>
                        <a:cubicBezTo>
                          <a:pt x="87267" y="17758"/>
                          <a:pt x="70524" y="62913"/>
                          <a:pt x="32979" y="94370"/>
                        </a:cubicBezTo>
                        <a:lnTo>
                          <a:pt x="0" y="76612"/>
                        </a:lnTo>
                        <a:close/>
                      </a:path>
                    </a:pathLst>
                  </a:custGeom>
                  <a:solidFill>
                    <a:srgbClr val="565141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5" name="Freeform: Shape 34">
                    <a:extLst>
                      <a:ext uri="{FF2B5EF4-FFF2-40B4-BE49-F238E27FC236}">
                        <a16:creationId xmlns:a16="http://schemas.microsoft.com/office/drawing/2014/main" id="{8D61DA78-6BD1-4B52-AF9E-840D7831FAC4}"/>
                      </a:ext>
                    </a:extLst>
                  </p:cNvPr>
                  <p:cNvSpPr/>
                  <p:nvPr/>
                </p:nvSpPr>
                <p:spPr>
                  <a:xfrm>
                    <a:off x="1955895" y="2992665"/>
                    <a:ext cx="183666" cy="169460"/>
                  </a:xfrm>
                  <a:custGeom>
                    <a:avLst/>
                    <a:gdLst>
                      <a:gd name="connsiteX0" fmla="*/ 22324 w 183666"/>
                      <a:gd name="connsiteY0" fmla="*/ 0 h 169460"/>
                      <a:gd name="connsiteX1" fmla="*/ 0 w 183666"/>
                      <a:gd name="connsiteY1" fmla="*/ 41097 h 169460"/>
                      <a:gd name="connsiteX2" fmla="*/ 69509 w 183666"/>
                      <a:gd name="connsiteY2" fmla="*/ 67480 h 169460"/>
                      <a:gd name="connsiteX3" fmla="*/ 139018 w 183666"/>
                      <a:gd name="connsiteY3" fmla="*/ 169460 h 169460"/>
                      <a:gd name="connsiteX4" fmla="*/ 183666 w 183666"/>
                      <a:gd name="connsiteY4" fmla="*/ 87267 h 1694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83666" h="169460">
                        <a:moveTo>
                          <a:pt x="22324" y="0"/>
                        </a:moveTo>
                        <a:lnTo>
                          <a:pt x="0" y="41097"/>
                        </a:lnTo>
                        <a:lnTo>
                          <a:pt x="69509" y="67480"/>
                        </a:lnTo>
                        <a:lnTo>
                          <a:pt x="139018" y="169460"/>
                        </a:lnTo>
                        <a:lnTo>
                          <a:pt x="183666" y="87267"/>
                        </a:lnTo>
                        <a:close/>
                      </a:path>
                    </a:pathLst>
                  </a:custGeom>
                  <a:solidFill>
                    <a:srgbClr val="E486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6" name="Freeform: Shape 35">
                    <a:extLst>
                      <a:ext uri="{FF2B5EF4-FFF2-40B4-BE49-F238E27FC236}">
                        <a16:creationId xmlns:a16="http://schemas.microsoft.com/office/drawing/2014/main" id="{24A1CB58-B78B-4C15-8FEC-6237934A2095}"/>
                      </a:ext>
                    </a:extLst>
                  </p:cNvPr>
                  <p:cNvSpPr/>
                  <p:nvPr/>
                </p:nvSpPr>
                <p:spPr>
                  <a:xfrm>
                    <a:off x="1755993" y="2950046"/>
                    <a:ext cx="87266" cy="94370"/>
                  </a:xfrm>
                  <a:custGeom>
                    <a:avLst/>
                    <a:gdLst>
                      <a:gd name="connsiteX0" fmla="*/ 0 w 87266"/>
                      <a:gd name="connsiteY0" fmla="*/ 76612 h 94370"/>
                      <a:gd name="connsiteX1" fmla="*/ 54288 w 87266"/>
                      <a:gd name="connsiteY1" fmla="*/ 0 h 94370"/>
                      <a:gd name="connsiteX2" fmla="*/ 87267 w 87266"/>
                      <a:gd name="connsiteY2" fmla="*/ 17758 h 94370"/>
                      <a:gd name="connsiteX3" fmla="*/ 32979 w 87266"/>
                      <a:gd name="connsiteY3" fmla="*/ 94370 h 94370"/>
                      <a:gd name="connsiteX4" fmla="*/ 0 w 87266"/>
                      <a:gd name="connsiteY4" fmla="*/ 76612 h 943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87266" h="94370">
                        <a:moveTo>
                          <a:pt x="0" y="76612"/>
                        </a:moveTo>
                        <a:cubicBezTo>
                          <a:pt x="37545" y="45156"/>
                          <a:pt x="54288" y="0"/>
                          <a:pt x="54288" y="0"/>
                        </a:cubicBezTo>
                        <a:lnTo>
                          <a:pt x="87267" y="17758"/>
                        </a:lnTo>
                        <a:cubicBezTo>
                          <a:pt x="87267" y="17758"/>
                          <a:pt x="70524" y="62913"/>
                          <a:pt x="32979" y="94370"/>
                        </a:cubicBezTo>
                        <a:lnTo>
                          <a:pt x="0" y="76612"/>
                        </a:lnTo>
                        <a:close/>
                      </a:path>
                    </a:pathLst>
                  </a:custGeom>
                  <a:solidFill>
                    <a:srgbClr val="565141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7" name="Freeform: Shape 36">
                    <a:extLst>
                      <a:ext uri="{FF2B5EF4-FFF2-40B4-BE49-F238E27FC236}">
                        <a16:creationId xmlns:a16="http://schemas.microsoft.com/office/drawing/2014/main" id="{3A5E2744-812C-42A4-9017-FE85F13A23EF}"/>
                      </a:ext>
                    </a:extLst>
                  </p:cNvPr>
                  <p:cNvSpPr/>
                  <p:nvPr/>
                </p:nvSpPr>
                <p:spPr>
                  <a:xfrm>
                    <a:off x="1770706" y="2965267"/>
                    <a:ext cx="60883" cy="66464"/>
                  </a:xfrm>
                  <a:custGeom>
                    <a:avLst/>
                    <a:gdLst>
                      <a:gd name="connsiteX0" fmla="*/ 0 w 60883"/>
                      <a:gd name="connsiteY0" fmla="*/ 53781 h 66464"/>
                      <a:gd name="connsiteX1" fmla="*/ 37545 w 60883"/>
                      <a:gd name="connsiteY1" fmla="*/ 0 h 66464"/>
                      <a:gd name="connsiteX2" fmla="*/ 60884 w 60883"/>
                      <a:gd name="connsiteY2" fmla="*/ 12684 h 66464"/>
                      <a:gd name="connsiteX3" fmla="*/ 23339 w 60883"/>
                      <a:gd name="connsiteY3" fmla="*/ 66465 h 66464"/>
                      <a:gd name="connsiteX4" fmla="*/ 0 w 60883"/>
                      <a:gd name="connsiteY4" fmla="*/ 53781 h 6646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60883" h="66464">
                        <a:moveTo>
                          <a:pt x="0" y="53781"/>
                        </a:moveTo>
                        <a:cubicBezTo>
                          <a:pt x="26383" y="31964"/>
                          <a:pt x="37545" y="0"/>
                          <a:pt x="37545" y="0"/>
                        </a:cubicBezTo>
                        <a:lnTo>
                          <a:pt x="60884" y="12684"/>
                        </a:lnTo>
                        <a:cubicBezTo>
                          <a:pt x="60884" y="12684"/>
                          <a:pt x="49215" y="44141"/>
                          <a:pt x="23339" y="66465"/>
                        </a:cubicBezTo>
                        <a:lnTo>
                          <a:pt x="0" y="53781"/>
                        </a:lnTo>
                        <a:close/>
                      </a:path>
                    </a:pathLst>
                  </a:custGeom>
                  <a:solidFill>
                    <a:srgbClr val="B0B0B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8" name="Freeform: Shape 37">
                    <a:extLst>
                      <a:ext uri="{FF2B5EF4-FFF2-40B4-BE49-F238E27FC236}">
                        <a16:creationId xmlns:a16="http://schemas.microsoft.com/office/drawing/2014/main" id="{02A0E35B-BB40-4572-9020-6C2E7F8F4558}"/>
                      </a:ext>
                    </a:extLst>
                  </p:cNvPr>
                  <p:cNvSpPr/>
                  <p:nvPr/>
                </p:nvSpPr>
                <p:spPr>
                  <a:xfrm>
                    <a:off x="1883849" y="3011945"/>
                    <a:ext cx="70016" cy="82700"/>
                  </a:xfrm>
                  <a:custGeom>
                    <a:avLst/>
                    <a:gdLst>
                      <a:gd name="connsiteX0" fmla="*/ 0 w 70016"/>
                      <a:gd name="connsiteY0" fmla="*/ 70017 h 82700"/>
                      <a:gd name="connsiteX1" fmla="*/ 46678 w 70016"/>
                      <a:gd name="connsiteY1" fmla="*/ 0 h 82700"/>
                      <a:gd name="connsiteX2" fmla="*/ 70017 w 70016"/>
                      <a:gd name="connsiteY2" fmla="*/ 12684 h 82700"/>
                      <a:gd name="connsiteX3" fmla="*/ 23339 w 70016"/>
                      <a:gd name="connsiteY3" fmla="*/ 82701 h 82700"/>
                      <a:gd name="connsiteX4" fmla="*/ 0 w 70016"/>
                      <a:gd name="connsiteY4" fmla="*/ 70017 h 827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0016" h="82700">
                        <a:moveTo>
                          <a:pt x="0" y="70017"/>
                        </a:moveTo>
                        <a:cubicBezTo>
                          <a:pt x="26383" y="48200"/>
                          <a:pt x="46678" y="0"/>
                          <a:pt x="46678" y="0"/>
                        </a:cubicBezTo>
                        <a:lnTo>
                          <a:pt x="70017" y="12684"/>
                        </a:lnTo>
                        <a:cubicBezTo>
                          <a:pt x="70017" y="12684"/>
                          <a:pt x="49215" y="60884"/>
                          <a:pt x="23339" y="82701"/>
                        </a:cubicBezTo>
                        <a:lnTo>
                          <a:pt x="0" y="70017"/>
                        </a:lnTo>
                        <a:close/>
                      </a:path>
                    </a:pathLst>
                  </a:custGeom>
                  <a:solidFill>
                    <a:srgbClr val="B0B0B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9" name="Freeform: Shape 38">
                    <a:extLst>
                      <a:ext uri="{FF2B5EF4-FFF2-40B4-BE49-F238E27FC236}">
                        <a16:creationId xmlns:a16="http://schemas.microsoft.com/office/drawing/2014/main" id="{D7358E6E-C325-4714-9E59-E81B4B34843B}"/>
                      </a:ext>
                    </a:extLst>
                  </p:cNvPr>
                  <p:cNvSpPr/>
                  <p:nvPr/>
                </p:nvSpPr>
                <p:spPr>
                  <a:xfrm>
                    <a:off x="1602768" y="2793270"/>
                    <a:ext cx="375450" cy="240491"/>
                  </a:xfrm>
                  <a:custGeom>
                    <a:avLst/>
                    <a:gdLst>
                      <a:gd name="connsiteX0" fmla="*/ 375451 w 375450"/>
                      <a:gd name="connsiteY0" fmla="*/ 199395 h 240491"/>
                      <a:gd name="connsiteX1" fmla="*/ 9640 w 375450"/>
                      <a:gd name="connsiteY1" fmla="*/ 0 h 240491"/>
                      <a:gd name="connsiteX2" fmla="*/ 0 w 375450"/>
                      <a:gd name="connsiteY2" fmla="*/ 17250 h 240491"/>
                      <a:gd name="connsiteX3" fmla="*/ 153225 w 375450"/>
                      <a:gd name="connsiteY3" fmla="*/ 150688 h 240491"/>
                      <a:gd name="connsiteX4" fmla="*/ 353127 w 375450"/>
                      <a:gd name="connsiteY4" fmla="*/ 240491 h 2404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75450" h="240491">
                        <a:moveTo>
                          <a:pt x="375451" y="199395"/>
                        </a:moveTo>
                        <a:lnTo>
                          <a:pt x="9640" y="0"/>
                        </a:lnTo>
                        <a:lnTo>
                          <a:pt x="0" y="17250"/>
                        </a:lnTo>
                        <a:lnTo>
                          <a:pt x="153225" y="150688"/>
                        </a:lnTo>
                        <a:lnTo>
                          <a:pt x="353127" y="240491"/>
                        </a:lnTo>
                        <a:close/>
                      </a:path>
                    </a:pathLst>
                  </a:custGeom>
                  <a:solidFill>
                    <a:srgbClr val="757575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0" name="Freeform: Shape 39">
                    <a:extLst>
                      <a:ext uri="{FF2B5EF4-FFF2-40B4-BE49-F238E27FC236}">
                        <a16:creationId xmlns:a16="http://schemas.microsoft.com/office/drawing/2014/main" id="{63DCFAAF-6903-4F46-8A15-5CB69776DF8C}"/>
                      </a:ext>
                    </a:extLst>
                  </p:cNvPr>
                  <p:cNvSpPr/>
                  <p:nvPr/>
                </p:nvSpPr>
                <p:spPr>
                  <a:xfrm>
                    <a:off x="1604797" y="2797836"/>
                    <a:ext cx="369869" cy="227299"/>
                  </a:xfrm>
                  <a:custGeom>
                    <a:avLst/>
                    <a:gdLst>
                      <a:gd name="connsiteX0" fmla="*/ 369870 w 369869"/>
                      <a:gd name="connsiteY0" fmla="*/ 203454 h 227299"/>
                      <a:gd name="connsiteX1" fmla="*/ 5581 w 369869"/>
                      <a:gd name="connsiteY1" fmla="*/ 0 h 227299"/>
                      <a:gd name="connsiteX2" fmla="*/ 0 w 369869"/>
                      <a:gd name="connsiteY2" fmla="*/ 10147 h 227299"/>
                      <a:gd name="connsiteX3" fmla="*/ 164387 w 369869"/>
                      <a:gd name="connsiteY3" fmla="*/ 139018 h 227299"/>
                      <a:gd name="connsiteX4" fmla="*/ 356678 w 369869"/>
                      <a:gd name="connsiteY4" fmla="*/ 227300 h 2272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69869" h="227299">
                        <a:moveTo>
                          <a:pt x="369870" y="203454"/>
                        </a:moveTo>
                        <a:lnTo>
                          <a:pt x="5581" y="0"/>
                        </a:lnTo>
                        <a:lnTo>
                          <a:pt x="0" y="10147"/>
                        </a:lnTo>
                        <a:lnTo>
                          <a:pt x="164387" y="139018"/>
                        </a:lnTo>
                        <a:lnTo>
                          <a:pt x="356678" y="227300"/>
                        </a:lnTo>
                        <a:close/>
                      </a:path>
                    </a:pathLst>
                  </a:custGeom>
                  <a:solidFill>
                    <a:srgbClr val="D2CFD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31" name="Freeform: Shape 30">
                  <a:extLst>
                    <a:ext uri="{FF2B5EF4-FFF2-40B4-BE49-F238E27FC236}">
                      <a16:creationId xmlns:a16="http://schemas.microsoft.com/office/drawing/2014/main" id="{EDFFFC0E-8B43-4E1B-B4D3-79F6C5B61001}"/>
                    </a:ext>
                  </a:extLst>
                </p:cNvPr>
                <p:cNvSpPr/>
                <p:nvPr/>
              </p:nvSpPr>
              <p:spPr>
                <a:xfrm>
                  <a:off x="2017793" y="2976429"/>
                  <a:ext cx="42618" cy="46677"/>
                </a:xfrm>
                <a:custGeom>
                  <a:avLst/>
                  <a:gdLst>
                    <a:gd name="connsiteX0" fmla="*/ 17250 w 42618"/>
                    <a:gd name="connsiteY0" fmla="*/ 46678 h 46677"/>
                    <a:gd name="connsiteX1" fmla="*/ 0 w 42618"/>
                    <a:gd name="connsiteY1" fmla="*/ 21309 h 46677"/>
                    <a:gd name="connsiteX2" fmla="*/ 11669 w 42618"/>
                    <a:gd name="connsiteY2" fmla="*/ 0 h 46677"/>
                    <a:gd name="connsiteX3" fmla="*/ 42619 w 42618"/>
                    <a:gd name="connsiteY3" fmla="*/ 507 h 466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2618" h="46677">
                      <a:moveTo>
                        <a:pt x="17250" y="46678"/>
                      </a:moveTo>
                      <a:lnTo>
                        <a:pt x="0" y="21309"/>
                      </a:lnTo>
                      <a:lnTo>
                        <a:pt x="11669" y="0"/>
                      </a:lnTo>
                      <a:lnTo>
                        <a:pt x="42619" y="507"/>
                      </a:lnTo>
                      <a:close/>
                    </a:path>
                  </a:pathLst>
                </a:custGeom>
                <a:solidFill>
                  <a:srgbClr val="565141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6512AE7F-A4A8-4498-84C5-9F13DFDED12E}"/>
                    </a:ext>
                  </a:extLst>
                </p:cNvPr>
                <p:cNvSpPr/>
                <p:nvPr/>
              </p:nvSpPr>
              <p:spPr>
                <a:xfrm>
                  <a:off x="1981263" y="3010423"/>
                  <a:ext cx="140540" cy="131915"/>
                </a:xfrm>
                <a:custGeom>
                  <a:avLst/>
                  <a:gdLst>
                    <a:gd name="connsiteX0" fmla="*/ 107054 w 140540"/>
                    <a:gd name="connsiteY0" fmla="*/ 131915 h 131915"/>
                    <a:gd name="connsiteX1" fmla="*/ 45156 w 140540"/>
                    <a:gd name="connsiteY1" fmla="*/ 44141 h 131915"/>
                    <a:gd name="connsiteX2" fmla="*/ 0 w 140540"/>
                    <a:gd name="connsiteY2" fmla="*/ 21817 h 131915"/>
                    <a:gd name="connsiteX3" fmla="*/ 12177 w 140540"/>
                    <a:gd name="connsiteY3" fmla="*/ 0 h 131915"/>
                    <a:gd name="connsiteX4" fmla="*/ 140540 w 140540"/>
                    <a:gd name="connsiteY4" fmla="*/ 70017 h 1319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0540" h="131915">
                      <a:moveTo>
                        <a:pt x="107054" y="131915"/>
                      </a:moveTo>
                      <a:lnTo>
                        <a:pt x="45156" y="44141"/>
                      </a:lnTo>
                      <a:lnTo>
                        <a:pt x="0" y="21817"/>
                      </a:lnTo>
                      <a:lnTo>
                        <a:pt x="12177" y="0"/>
                      </a:lnTo>
                      <a:lnTo>
                        <a:pt x="140540" y="70017"/>
                      </a:lnTo>
                      <a:close/>
                    </a:path>
                  </a:pathLst>
                </a:custGeom>
                <a:noFill/>
                <a:ln w="1889" cap="flat">
                  <a:solidFill>
                    <a:srgbClr val="231C1E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306368BA-7E2D-4F99-8E35-864172BF7CA7}"/>
                  </a:ext>
                </a:extLst>
              </p:cNvPr>
              <p:cNvSpPr/>
              <p:nvPr/>
            </p:nvSpPr>
            <p:spPr>
              <a:xfrm>
                <a:off x="1773750" y="2790733"/>
                <a:ext cx="56824" cy="94370"/>
              </a:xfrm>
              <a:custGeom>
                <a:avLst/>
                <a:gdLst>
                  <a:gd name="connsiteX0" fmla="*/ 0 w 56824"/>
                  <a:gd name="connsiteY0" fmla="*/ 94370 h 94370"/>
                  <a:gd name="connsiteX1" fmla="*/ 56825 w 56824"/>
                  <a:gd name="connsiteY1" fmla="*/ 0 h 94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824" h="94370">
                    <a:moveTo>
                      <a:pt x="0" y="94370"/>
                    </a:moveTo>
                    <a:cubicBezTo>
                      <a:pt x="13192" y="66972"/>
                      <a:pt x="35516" y="30442"/>
                      <a:pt x="56825" y="0"/>
                    </a:cubicBezTo>
                  </a:path>
                </a:pathLst>
              </a:custGeom>
              <a:noFill/>
              <a:ln w="12511" cap="flat">
                <a:solidFill>
                  <a:srgbClr val="231C1E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03A88651-B60E-4987-A5D0-12517C0CFE14}"/>
                  </a:ext>
                </a:extLst>
              </p:cNvPr>
              <p:cNvSpPr/>
              <p:nvPr/>
            </p:nvSpPr>
            <p:spPr>
              <a:xfrm>
                <a:off x="1980248" y="2798344"/>
                <a:ext cx="35046" cy="207512"/>
              </a:xfrm>
              <a:custGeom>
                <a:avLst/>
                <a:gdLst>
                  <a:gd name="connsiteX0" fmla="*/ 0 w 35046"/>
                  <a:gd name="connsiteY0" fmla="*/ 0 h 207512"/>
                  <a:gd name="connsiteX1" fmla="*/ 23339 w 35046"/>
                  <a:gd name="connsiteY1" fmla="*/ 207513 h 207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5046" h="207512">
                    <a:moveTo>
                      <a:pt x="0" y="0"/>
                    </a:moveTo>
                    <a:cubicBezTo>
                      <a:pt x="11670" y="15221"/>
                      <a:pt x="55810" y="100458"/>
                      <a:pt x="23339" y="207513"/>
                    </a:cubicBezTo>
                  </a:path>
                </a:pathLst>
              </a:custGeom>
              <a:noFill/>
              <a:ln w="12511" cap="flat">
                <a:solidFill>
                  <a:srgbClr val="231C1E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42509039-8971-4340-8A29-06FA49655D75}"/>
                  </a:ext>
                </a:extLst>
              </p:cNvPr>
              <p:cNvSpPr/>
              <p:nvPr/>
            </p:nvSpPr>
            <p:spPr>
              <a:xfrm>
                <a:off x="1676635" y="2874935"/>
                <a:ext cx="87313" cy="68144"/>
              </a:xfrm>
              <a:custGeom>
                <a:avLst/>
                <a:gdLst>
                  <a:gd name="connsiteX0" fmla="*/ 51960 w 87313"/>
                  <a:gd name="connsiteY0" fmla="*/ 10169 h 68144"/>
                  <a:gd name="connsiteX1" fmla="*/ 34709 w 87313"/>
                  <a:gd name="connsiteY1" fmla="*/ 4080 h 68144"/>
                  <a:gd name="connsiteX2" fmla="*/ 23547 w 87313"/>
                  <a:gd name="connsiteY2" fmla="*/ 21 h 68144"/>
                  <a:gd name="connsiteX3" fmla="*/ 208 w 87313"/>
                  <a:gd name="connsiteY3" fmla="*/ 17779 h 68144"/>
                  <a:gd name="connsiteX4" fmla="*/ 23040 w 87313"/>
                  <a:gd name="connsiteY4" fmla="*/ 53802 h 68144"/>
                  <a:gd name="connsiteX5" fmla="*/ 55511 w 87313"/>
                  <a:gd name="connsiteY5" fmla="*/ 66994 h 68144"/>
                  <a:gd name="connsiteX6" fmla="*/ 83924 w 87313"/>
                  <a:gd name="connsiteY6" fmla="*/ 60905 h 68144"/>
                  <a:gd name="connsiteX7" fmla="*/ 84938 w 87313"/>
                  <a:gd name="connsiteY7" fmla="*/ 33507 h 68144"/>
                  <a:gd name="connsiteX8" fmla="*/ 51960 w 87313"/>
                  <a:gd name="connsiteY8" fmla="*/ 10169 h 68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313" h="68144">
                    <a:moveTo>
                      <a:pt x="51960" y="10169"/>
                    </a:moveTo>
                    <a:cubicBezTo>
                      <a:pt x="46379" y="8139"/>
                      <a:pt x="39783" y="6617"/>
                      <a:pt x="34709" y="4080"/>
                    </a:cubicBezTo>
                    <a:cubicBezTo>
                      <a:pt x="31158" y="2051"/>
                      <a:pt x="28113" y="529"/>
                      <a:pt x="23547" y="21"/>
                    </a:cubicBezTo>
                    <a:cubicBezTo>
                      <a:pt x="14414" y="-486"/>
                      <a:pt x="1730" y="8139"/>
                      <a:pt x="208" y="17779"/>
                    </a:cubicBezTo>
                    <a:cubicBezTo>
                      <a:pt x="-1821" y="33000"/>
                      <a:pt x="11370" y="46192"/>
                      <a:pt x="23040" y="53802"/>
                    </a:cubicBezTo>
                    <a:cubicBezTo>
                      <a:pt x="32680" y="60398"/>
                      <a:pt x="43842" y="64964"/>
                      <a:pt x="55511" y="66994"/>
                    </a:cubicBezTo>
                    <a:cubicBezTo>
                      <a:pt x="64644" y="68516"/>
                      <a:pt x="77835" y="70038"/>
                      <a:pt x="83924" y="60905"/>
                    </a:cubicBezTo>
                    <a:cubicBezTo>
                      <a:pt x="87982" y="53802"/>
                      <a:pt x="88490" y="40611"/>
                      <a:pt x="84938" y="33507"/>
                    </a:cubicBezTo>
                    <a:cubicBezTo>
                      <a:pt x="78343" y="22345"/>
                      <a:pt x="63629" y="14228"/>
                      <a:pt x="51960" y="10169"/>
                    </a:cubicBezTo>
                    <a:close/>
                  </a:path>
                </a:pathLst>
              </a:custGeom>
              <a:solidFill>
                <a:srgbClr val="5177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1" name="Graphic 4">
                <a:extLst>
                  <a:ext uri="{FF2B5EF4-FFF2-40B4-BE49-F238E27FC236}">
                    <a16:creationId xmlns:a16="http://schemas.microsoft.com/office/drawing/2014/main" id="{9693179E-05EB-40F1-93B5-A6193BD251AA}"/>
                  </a:ext>
                </a:extLst>
              </p:cNvPr>
              <p:cNvGrpSpPr/>
              <p:nvPr/>
            </p:nvGrpSpPr>
            <p:grpSpPr>
              <a:xfrm>
                <a:off x="1602768" y="2793270"/>
                <a:ext cx="536793" cy="368855"/>
                <a:chOff x="1602768" y="2793270"/>
                <a:chExt cx="536793" cy="368855"/>
              </a:xfrm>
              <a:solidFill>
                <a:schemeClr val="accent1"/>
              </a:solidFill>
            </p:grpSpPr>
            <p:grpSp>
              <p:nvGrpSpPr>
                <p:cNvPr id="16" name="Graphic 4">
                  <a:extLst>
                    <a:ext uri="{FF2B5EF4-FFF2-40B4-BE49-F238E27FC236}">
                      <a16:creationId xmlns:a16="http://schemas.microsoft.com/office/drawing/2014/main" id="{B6EAA7CE-2EA3-43A2-8C9A-80468CD2592F}"/>
                    </a:ext>
                  </a:extLst>
                </p:cNvPr>
                <p:cNvGrpSpPr/>
                <p:nvPr/>
              </p:nvGrpSpPr>
              <p:grpSpPr>
                <a:xfrm>
                  <a:off x="1602768" y="2793270"/>
                  <a:ext cx="536793" cy="368855"/>
                  <a:chOff x="1602768" y="2793270"/>
                  <a:chExt cx="536793" cy="368855"/>
                </a:xfrm>
                <a:solidFill>
                  <a:schemeClr val="accent1"/>
                </a:solidFill>
              </p:grpSpPr>
              <p:grpSp>
                <p:nvGrpSpPr>
                  <p:cNvPr id="19" name="Graphic 4">
                    <a:extLst>
                      <a:ext uri="{FF2B5EF4-FFF2-40B4-BE49-F238E27FC236}">
                        <a16:creationId xmlns:a16="http://schemas.microsoft.com/office/drawing/2014/main" id="{AB0231AE-FD35-417A-911E-10B0639A4C58}"/>
                      </a:ext>
                    </a:extLst>
                  </p:cNvPr>
                  <p:cNvGrpSpPr/>
                  <p:nvPr/>
                </p:nvGrpSpPr>
                <p:grpSpPr>
                  <a:xfrm>
                    <a:off x="1830790" y="2894702"/>
                    <a:ext cx="212592" cy="120732"/>
                    <a:chOff x="1830790" y="2894702"/>
                    <a:chExt cx="212592" cy="120732"/>
                  </a:xfrm>
                  <a:solidFill>
                    <a:srgbClr val="282828"/>
                  </a:solidFill>
                </p:grpSpPr>
                <p:sp>
                  <p:nvSpPr>
                    <p:cNvPr id="27" name="Freeform: Shape 26">
                      <a:extLst>
                        <a:ext uri="{FF2B5EF4-FFF2-40B4-BE49-F238E27FC236}">
                          <a16:creationId xmlns:a16="http://schemas.microsoft.com/office/drawing/2014/main" id="{D9EBE49F-E2A1-4173-870C-3C64CCB197A0}"/>
                        </a:ext>
                      </a:extLst>
                    </p:cNvPr>
                    <p:cNvSpPr/>
                    <p:nvPr/>
                  </p:nvSpPr>
                  <p:spPr>
                    <a:xfrm rot="17908150">
                      <a:off x="1928207" y="2834438"/>
                      <a:ext cx="17758" cy="212592"/>
                    </a:xfrm>
                    <a:custGeom>
                      <a:avLst/>
                      <a:gdLst>
                        <a:gd name="connsiteX0" fmla="*/ 0 w 17758"/>
                        <a:gd name="connsiteY0" fmla="*/ 0 h 212592"/>
                        <a:gd name="connsiteX1" fmla="*/ 17758 w 17758"/>
                        <a:gd name="connsiteY1" fmla="*/ 0 h 212592"/>
                        <a:gd name="connsiteX2" fmla="*/ 17758 w 17758"/>
                        <a:gd name="connsiteY2" fmla="*/ 212593 h 212592"/>
                        <a:gd name="connsiteX3" fmla="*/ 0 w 17758"/>
                        <a:gd name="connsiteY3" fmla="*/ 212593 h 21259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7758" h="212592">
                          <a:moveTo>
                            <a:pt x="0" y="0"/>
                          </a:moveTo>
                          <a:lnTo>
                            <a:pt x="17758" y="0"/>
                          </a:lnTo>
                          <a:lnTo>
                            <a:pt x="17758" y="212593"/>
                          </a:lnTo>
                          <a:lnTo>
                            <a:pt x="0" y="212593"/>
                          </a:lnTo>
                          <a:close/>
                        </a:path>
                      </a:pathLst>
                    </a:custGeom>
                    <a:solidFill>
                      <a:srgbClr val="282828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8" name="Freeform: Shape 27">
                      <a:extLst>
                        <a:ext uri="{FF2B5EF4-FFF2-40B4-BE49-F238E27FC236}">
                          <a16:creationId xmlns:a16="http://schemas.microsoft.com/office/drawing/2014/main" id="{ABB508C3-AFC1-4D8B-867E-3EDC7FD622FF}"/>
                        </a:ext>
                      </a:extLst>
                    </p:cNvPr>
                    <p:cNvSpPr/>
                    <p:nvPr/>
                  </p:nvSpPr>
                  <p:spPr>
                    <a:xfrm rot="-3691686">
                      <a:off x="1840149" y="2912966"/>
                      <a:ext cx="48704" cy="12176"/>
                    </a:xfrm>
                    <a:custGeom>
                      <a:avLst/>
                      <a:gdLst>
                        <a:gd name="connsiteX0" fmla="*/ 0 w 48704"/>
                        <a:gd name="connsiteY0" fmla="*/ 0 h 12176"/>
                        <a:gd name="connsiteX1" fmla="*/ 48704 w 48704"/>
                        <a:gd name="connsiteY1" fmla="*/ 0 h 12176"/>
                        <a:gd name="connsiteX2" fmla="*/ 48704 w 48704"/>
                        <a:gd name="connsiteY2" fmla="*/ 12176 h 12176"/>
                        <a:gd name="connsiteX3" fmla="*/ 0 w 48704"/>
                        <a:gd name="connsiteY3" fmla="*/ 12176 h 1217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48704" h="12176">
                          <a:moveTo>
                            <a:pt x="0" y="0"/>
                          </a:moveTo>
                          <a:lnTo>
                            <a:pt x="48704" y="0"/>
                          </a:lnTo>
                          <a:lnTo>
                            <a:pt x="48704" y="12176"/>
                          </a:lnTo>
                          <a:lnTo>
                            <a:pt x="0" y="12176"/>
                          </a:lnTo>
                          <a:close/>
                        </a:path>
                      </a:pathLst>
                    </a:custGeom>
                    <a:solidFill>
                      <a:srgbClr val="282828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9" name="Freeform: Shape 28">
                      <a:extLst>
                        <a:ext uri="{FF2B5EF4-FFF2-40B4-BE49-F238E27FC236}">
                          <a16:creationId xmlns:a16="http://schemas.microsoft.com/office/drawing/2014/main" id="{60D8EE76-17CA-4B03-835C-10C85D6E0A77}"/>
                        </a:ext>
                      </a:extLst>
                    </p:cNvPr>
                    <p:cNvSpPr/>
                    <p:nvPr/>
                  </p:nvSpPr>
                  <p:spPr>
                    <a:xfrm rot="-3691384">
                      <a:off x="1973204" y="2984993"/>
                      <a:ext cx="48706" cy="12176"/>
                    </a:xfrm>
                    <a:custGeom>
                      <a:avLst/>
                      <a:gdLst>
                        <a:gd name="connsiteX0" fmla="*/ 0 w 48706"/>
                        <a:gd name="connsiteY0" fmla="*/ 0 h 12176"/>
                        <a:gd name="connsiteX1" fmla="*/ 48707 w 48706"/>
                        <a:gd name="connsiteY1" fmla="*/ 0 h 12176"/>
                        <a:gd name="connsiteX2" fmla="*/ 48707 w 48706"/>
                        <a:gd name="connsiteY2" fmla="*/ 12177 h 12176"/>
                        <a:gd name="connsiteX3" fmla="*/ 0 w 48706"/>
                        <a:gd name="connsiteY3" fmla="*/ 12177 h 1217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48706" h="12176">
                          <a:moveTo>
                            <a:pt x="0" y="0"/>
                          </a:moveTo>
                          <a:lnTo>
                            <a:pt x="48707" y="0"/>
                          </a:lnTo>
                          <a:lnTo>
                            <a:pt x="48707" y="12177"/>
                          </a:lnTo>
                          <a:lnTo>
                            <a:pt x="0" y="12177"/>
                          </a:lnTo>
                          <a:close/>
                        </a:path>
                      </a:pathLst>
                    </a:custGeom>
                    <a:solidFill>
                      <a:srgbClr val="282828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70330E88-5815-4507-94C9-A86D940737AB}"/>
                      </a:ext>
                    </a:extLst>
                  </p:cNvPr>
                  <p:cNvSpPr/>
                  <p:nvPr/>
                </p:nvSpPr>
                <p:spPr>
                  <a:xfrm>
                    <a:off x="1869642" y="3011945"/>
                    <a:ext cx="87266" cy="94370"/>
                  </a:xfrm>
                  <a:custGeom>
                    <a:avLst/>
                    <a:gdLst>
                      <a:gd name="connsiteX0" fmla="*/ 0 w 87266"/>
                      <a:gd name="connsiteY0" fmla="*/ 76612 h 94370"/>
                      <a:gd name="connsiteX1" fmla="*/ 54288 w 87266"/>
                      <a:gd name="connsiteY1" fmla="*/ 0 h 94370"/>
                      <a:gd name="connsiteX2" fmla="*/ 87267 w 87266"/>
                      <a:gd name="connsiteY2" fmla="*/ 17758 h 94370"/>
                      <a:gd name="connsiteX3" fmla="*/ 32979 w 87266"/>
                      <a:gd name="connsiteY3" fmla="*/ 94370 h 94370"/>
                      <a:gd name="connsiteX4" fmla="*/ 0 w 87266"/>
                      <a:gd name="connsiteY4" fmla="*/ 76612 h 943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87266" h="94370">
                        <a:moveTo>
                          <a:pt x="0" y="76612"/>
                        </a:moveTo>
                        <a:cubicBezTo>
                          <a:pt x="37545" y="45156"/>
                          <a:pt x="54288" y="0"/>
                          <a:pt x="54288" y="0"/>
                        </a:cubicBezTo>
                        <a:lnTo>
                          <a:pt x="87267" y="17758"/>
                        </a:lnTo>
                        <a:cubicBezTo>
                          <a:pt x="87267" y="17758"/>
                          <a:pt x="70524" y="62913"/>
                          <a:pt x="32979" y="94370"/>
                        </a:cubicBezTo>
                        <a:lnTo>
                          <a:pt x="0" y="76612"/>
                        </a:lnTo>
                        <a:close/>
                      </a:path>
                    </a:pathLst>
                  </a:custGeom>
                  <a:solidFill>
                    <a:srgbClr val="565141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A25FA1CA-7A37-428E-AD61-03BF07B6D91C}"/>
                      </a:ext>
                    </a:extLst>
                  </p:cNvPr>
                  <p:cNvSpPr/>
                  <p:nvPr/>
                </p:nvSpPr>
                <p:spPr>
                  <a:xfrm>
                    <a:off x="1955895" y="2992665"/>
                    <a:ext cx="183666" cy="169460"/>
                  </a:xfrm>
                  <a:custGeom>
                    <a:avLst/>
                    <a:gdLst>
                      <a:gd name="connsiteX0" fmla="*/ 22324 w 183666"/>
                      <a:gd name="connsiteY0" fmla="*/ 0 h 169460"/>
                      <a:gd name="connsiteX1" fmla="*/ 0 w 183666"/>
                      <a:gd name="connsiteY1" fmla="*/ 41097 h 169460"/>
                      <a:gd name="connsiteX2" fmla="*/ 69509 w 183666"/>
                      <a:gd name="connsiteY2" fmla="*/ 67480 h 169460"/>
                      <a:gd name="connsiteX3" fmla="*/ 139018 w 183666"/>
                      <a:gd name="connsiteY3" fmla="*/ 169460 h 169460"/>
                      <a:gd name="connsiteX4" fmla="*/ 183666 w 183666"/>
                      <a:gd name="connsiteY4" fmla="*/ 87267 h 1694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83666" h="169460">
                        <a:moveTo>
                          <a:pt x="22324" y="0"/>
                        </a:moveTo>
                        <a:lnTo>
                          <a:pt x="0" y="41097"/>
                        </a:lnTo>
                        <a:lnTo>
                          <a:pt x="69509" y="67480"/>
                        </a:lnTo>
                        <a:lnTo>
                          <a:pt x="139018" y="169460"/>
                        </a:lnTo>
                        <a:lnTo>
                          <a:pt x="183666" y="87267"/>
                        </a:lnTo>
                        <a:close/>
                      </a:path>
                    </a:pathLst>
                  </a:custGeom>
                  <a:solidFill>
                    <a:srgbClr val="E486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" name="Freeform: Shape 21">
                    <a:extLst>
                      <a:ext uri="{FF2B5EF4-FFF2-40B4-BE49-F238E27FC236}">
                        <a16:creationId xmlns:a16="http://schemas.microsoft.com/office/drawing/2014/main" id="{0231CBD4-6356-4B9D-96EB-AA85BEE102BF}"/>
                      </a:ext>
                    </a:extLst>
                  </p:cNvPr>
                  <p:cNvSpPr/>
                  <p:nvPr/>
                </p:nvSpPr>
                <p:spPr>
                  <a:xfrm>
                    <a:off x="1755993" y="2950046"/>
                    <a:ext cx="87266" cy="94370"/>
                  </a:xfrm>
                  <a:custGeom>
                    <a:avLst/>
                    <a:gdLst>
                      <a:gd name="connsiteX0" fmla="*/ 0 w 87266"/>
                      <a:gd name="connsiteY0" fmla="*/ 76612 h 94370"/>
                      <a:gd name="connsiteX1" fmla="*/ 54288 w 87266"/>
                      <a:gd name="connsiteY1" fmla="*/ 0 h 94370"/>
                      <a:gd name="connsiteX2" fmla="*/ 87267 w 87266"/>
                      <a:gd name="connsiteY2" fmla="*/ 17758 h 94370"/>
                      <a:gd name="connsiteX3" fmla="*/ 32979 w 87266"/>
                      <a:gd name="connsiteY3" fmla="*/ 94370 h 94370"/>
                      <a:gd name="connsiteX4" fmla="*/ 0 w 87266"/>
                      <a:gd name="connsiteY4" fmla="*/ 76612 h 943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87266" h="94370">
                        <a:moveTo>
                          <a:pt x="0" y="76612"/>
                        </a:moveTo>
                        <a:cubicBezTo>
                          <a:pt x="37545" y="45156"/>
                          <a:pt x="54288" y="0"/>
                          <a:pt x="54288" y="0"/>
                        </a:cubicBezTo>
                        <a:lnTo>
                          <a:pt x="87267" y="17758"/>
                        </a:lnTo>
                        <a:cubicBezTo>
                          <a:pt x="87267" y="17758"/>
                          <a:pt x="70524" y="62913"/>
                          <a:pt x="32979" y="94370"/>
                        </a:cubicBezTo>
                        <a:lnTo>
                          <a:pt x="0" y="76612"/>
                        </a:lnTo>
                        <a:close/>
                      </a:path>
                    </a:pathLst>
                  </a:custGeom>
                  <a:solidFill>
                    <a:srgbClr val="565141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3" name="Freeform: Shape 22">
                    <a:extLst>
                      <a:ext uri="{FF2B5EF4-FFF2-40B4-BE49-F238E27FC236}">
                        <a16:creationId xmlns:a16="http://schemas.microsoft.com/office/drawing/2014/main" id="{7F8D3E0E-6DD6-4AC8-905D-0A5E274132F1}"/>
                      </a:ext>
                    </a:extLst>
                  </p:cNvPr>
                  <p:cNvSpPr/>
                  <p:nvPr/>
                </p:nvSpPr>
                <p:spPr>
                  <a:xfrm>
                    <a:off x="1770706" y="2965267"/>
                    <a:ext cx="60883" cy="66464"/>
                  </a:xfrm>
                  <a:custGeom>
                    <a:avLst/>
                    <a:gdLst>
                      <a:gd name="connsiteX0" fmla="*/ 0 w 60883"/>
                      <a:gd name="connsiteY0" fmla="*/ 53781 h 66464"/>
                      <a:gd name="connsiteX1" fmla="*/ 37545 w 60883"/>
                      <a:gd name="connsiteY1" fmla="*/ 0 h 66464"/>
                      <a:gd name="connsiteX2" fmla="*/ 60884 w 60883"/>
                      <a:gd name="connsiteY2" fmla="*/ 12684 h 66464"/>
                      <a:gd name="connsiteX3" fmla="*/ 23339 w 60883"/>
                      <a:gd name="connsiteY3" fmla="*/ 66465 h 66464"/>
                      <a:gd name="connsiteX4" fmla="*/ 0 w 60883"/>
                      <a:gd name="connsiteY4" fmla="*/ 53781 h 6646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60883" h="66464">
                        <a:moveTo>
                          <a:pt x="0" y="53781"/>
                        </a:moveTo>
                        <a:cubicBezTo>
                          <a:pt x="26383" y="31964"/>
                          <a:pt x="37545" y="0"/>
                          <a:pt x="37545" y="0"/>
                        </a:cubicBezTo>
                        <a:lnTo>
                          <a:pt x="60884" y="12684"/>
                        </a:lnTo>
                        <a:cubicBezTo>
                          <a:pt x="60884" y="12684"/>
                          <a:pt x="49215" y="44141"/>
                          <a:pt x="23339" y="66465"/>
                        </a:cubicBezTo>
                        <a:lnTo>
                          <a:pt x="0" y="53781"/>
                        </a:lnTo>
                        <a:close/>
                      </a:path>
                    </a:pathLst>
                  </a:custGeom>
                  <a:solidFill>
                    <a:srgbClr val="282828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" name="Freeform: Shape 23">
                    <a:extLst>
                      <a:ext uri="{FF2B5EF4-FFF2-40B4-BE49-F238E27FC236}">
                        <a16:creationId xmlns:a16="http://schemas.microsoft.com/office/drawing/2014/main" id="{473A8107-3B87-491F-9FC2-92ABE07F155F}"/>
                      </a:ext>
                    </a:extLst>
                  </p:cNvPr>
                  <p:cNvSpPr/>
                  <p:nvPr/>
                </p:nvSpPr>
                <p:spPr>
                  <a:xfrm>
                    <a:off x="1883849" y="3011945"/>
                    <a:ext cx="70016" cy="82700"/>
                  </a:xfrm>
                  <a:custGeom>
                    <a:avLst/>
                    <a:gdLst>
                      <a:gd name="connsiteX0" fmla="*/ 0 w 70016"/>
                      <a:gd name="connsiteY0" fmla="*/ 70017 h 82700"/>
                      <a:gd name="connsiteX1" fmla="*/ 46678 w 70016"/>
                      <a:gd name="connsiteY1" fmla="*/ 0 h 82700"/>
                      <a:gd name="connsiteX2" fmla="*/ 70017 w 70016"/>
                      <a:gd name="connsiteY2" fmla="*/ 12684 h 82700"/>
                      <a:gd name="connsiteX3" fmla="*/ 23339 w 70016"/>
                      <a:gd name="connsiteY3" fmla="*/ 82701 h 82700"/>
                      <a:gd name="connsiteX4" fmla="*/ 0 w 70016"/>
                      <a:gd name="connsiteY4" fmla="*/ 70017 h 827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0016" h="82700">
                        <a:moveTo>
                          <a:pt x="0" y="70017"/>
                        </a:moveTo>
                        <a:cubicBezTo>
                          <a:pt x="26383" y="48200"/>
                          <a:pt x="46678" y="0"/>
                          <a:pt x="46678" y="0"/>
                        </a:cubicBezTo>
                        <a:lnTo>
                          <a:pt x="70017" y="12684"/>
                        </a:lnTo>
                        <a:cubicBezTo>
                          <a:pt x="70017" y="12684"/>
                          <a:pt x="49215" y="60884"/>
                          <a:pt x="23339" y="82701"/>
                        </a:cubicBezTo>
                        <a:lnTo>
                          <a:pt x="0" y="70017"/>
                        </a:lnTo>
                        <a:close/>
                      </a:path>
                    </a:pathLst>
                  </a:custGeom>
                  <a:solidFill>
                    <a:srgbClr val="282828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" name="Freeform: Shape 24">
                    <a:extLst>
                      <a:ext uri="{FF2B5EF4-FFF2-40B4-BE49-F238E27FC236}">
                        <a16:creationId xmlns:a16="http://schemas.microsoft.com/office/drawing/2014/main" id="{20FC323C-57F8-426B-96BF-76D8B90BBE31}"/>
                      </a:ext>
                    </a:extLst>
                  </p:cNvPr>
                  <p:cNvSpPr/>
                  <p:nvPr/>
                </p:nvSpPr>
                <p:spPr>
                  <a:xfrm>
                    <a:off x="1602768" y="2793270"/>
                    <a:ext cx="375450" cy="240491"/>
                  </a:xfrm>
                  <a:custGeom>
                    <a:avLst/>
                    <a:gdLst>
                      <a:gd name="connsiteX0" fmla="*/ 375451 w 375450"/>
                      <a:gd name="connsiteY0" fmla="*/ 199395 h 240491"/>
                      <a:gd name="connsiteX1" fmla="*/ 9640 w 375450"/>
                      <a:gd name="connsiteY1" fmla="*/ 0 h 240491"/>
                      <a:gd name="connsiteX2" fmla="*/ 0 w 375450"/>
                      <a:gd name="connsiteY2" fmla="*/ 17250 h 240491"/>
                      <a:gd name="connsiteX3" fmla="*/ 153225 w 375450"/>
                      <a:gd name="connsiteY3" fmla="*/ 150688 h 240491"/>
                      <a:gd name="connsiteX4" fmla="*/ 353127 w 375450"/>
                      <a:gd name="connsiteY4" fmla="*/ 240491 h 2404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75450" h="240491">
                        <a:moveTo>
                          <a:pt x="375451" y="199395"/>
                        </a:moveTo>
                        <a:lnTo>
                          <a:pt x="9640" y="0"/>
                        </a:lnTo>
                        <a:lnTo>
                          <a:pt x="0" y="17250"/>
                        </a:lnTo>
                        <a:lnTo>
                          <a:pt x="153225" y="150688"/>
                        </a:lnTo>
                        <a:lnTo>
                          <a:pt x="353127" y="240491"/>
                        </a:lnTo>
                        <a:close/>
                      </a:path>
                    </a:pathLst>
                  </a:custGeom>
                  <a:solidFill>
                    <a:srgbClr val="757575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Freeform: Shape 25">
                    <a:extLst>
                      <a:ext uri="{FF2B5EF4-FFF2-40B4-BE49-F238E27FC236}">
                        <a16:creationId xmlns:a16="http://schemas.microsoft.com/office/drawing/2014/main" id="{228406B2-163F-478A-8930-AD1441CD024F}"/>
                      </a:ext>
                    </a:extLst>
                  </p:cNvPr>
                  <p:cNvSpPr/>
                  <p:nvPr/>
                </p:nvSpPr>
                <p:spPr>
                  <a:xfrm>
                    <a:off x="1633210" y="2814072"/>
                    <a:ext cx="341457" cy="211064"/>
                  </a:xfrm>
                  <a:custGeom>
                    <a:avLst/>
                    <a:gdLst>
                      <a:gd name="connsiteX0" fmla="*/ 341457 w 341457"/>
                      <a:gd name="connsiteY0" fmla="*/ 187218 h 211064"/>
                      <a:gd name="connsiteX1" fmla="*/ 5581 w 341457"/>
                      <a:gd name="connsiteY1" fmla="*/ 0 h 211064"/>
                      <a:gd name="connsiteX2" fmla="*/ 0 w 341457"/>
                      <a:gd name="connsiteY2" fmla="*/ 10147 h 211064"/>
                      <a:gd name="connsiteX3" fmla="*/ 156269 w 341457"/>
                      <a:gd name="connsiteY3" fmla="*/ 133945 h 211064"/>
                      <a:gd name="connsiteX4" fmla="*/ 328266 w 341457"/>
                      <a:gd name="connsiteY4" fmla="*/ 211064 h 21106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41457" h="211064">
                        <a:moveTo>
                          <a:pt x="341457" y="187218"/>
                        </a:moveTo>
                        <a:lnTo>
                          <a:pt x="5581" y="0"/>
                        </a:lnTo>
                        <a:lnTo>
                          <a:pt x="0" y="10147"/>
                        </a:lnTo>
                        <a:lnTo>
                          <a:pt x="156269" y="133945"/>
                        </a:lnTo>
                        <a:lnTo>
                          <a:pt x="328266" y="211064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36FE2AAE-CB94-40A0-9BD7-D665612E596B}"/>
                    </a:ext>
                  </a:extLst>
                </p:cNvPr>
                <p:cNvSpPr/>
                <p:nvPr/>
              </p:nvSpPr>
              <p:spPr>
                <a:xfrm>
                  <a:off x="2017793" y="2976429"/>
                  <a:ext cx="42618" cy="46677"/>
                </a:xfrm>
                <a:custGeom>
                  <a:avLst/>
                  <a:gdLst>
                    <a:gd name="connsiteX0" fmla="*/ 17250 w 42618"/>
                    <a:gd name="connsiteY0" fmla="*/ 46678 h 46677"/>
                    <a:gd name="connsiteX1" fmla="*/ 0 w 42618"/>
                    <a:gd name="connsiteY1" fmla="*/ 21309 h 46677"/>
                    <a:gd name="connsiteX2" fmla="*/ 11669 w 42618"/>
                    <a:gd name="connsiteY2" fmla="*/ 0 h 46677"/>
                    <a:gd name="connsiteX3" fmla="*/ 42619 w 42618"/>
                    <a:gd name="connsiteY3" fmla="*/ 507 h 466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2618" h="46677">
                      <a:moveTo>
                        <a:pt x="17250" y="46678"/>
                      </a:moveTo>
                      <a:lnTo>
                        <a:pt x="0" y="21309"/>
                      </a:lnTo>
                      <a:lnTo>
                        <a:pt x="11669" y="0"/>
                      </a:lnTo>
                      <a:lnTo>
                        <a:pt x="42619" y="507"/>
                      </a:lnTo>
                      <a:close/>
                    </a:path>
                  </a:pathLst>
                </a:custGeom>
                <a:solidFill>
                  <a:srgbClr val="282828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A6EE23A5-65B3-4C2B-8C6C-16B43A3F01A3}"/>
                    </a:ext>
                  </a:extLst>
                </p:cNvPr>
                <p:cNvSpPr/>
                <p:nvPr/>
              </p:nvSpPr>
              <p:spPr>
                <a:xfrm>
                  <a:off x="1981263" y="3010423"/>
                  <a:ext cx="140540" cy="131915"/>
                </a:xfrm>
                <a:custGeom>
                  <a:avLst/>
                  <a:gdLst>
                    <a:gd name="connsiteX0" fmla="*/ 107054 w 140540"/>
                    <a:gd name="connsiteY0" fmla="*/ 131915 h 131915"/>
                    <a:gd name="connsiteX1" fmla="*/ 45156 w 140540"/>
                    <a:gd name="connsiteY1" fmla="*/ 44141 h 131915"/>
                    <a:gd name="connsiteX2" fmla="*/ 0 w 140540"/>
                    <a:gd name="connsiteY2" fmla="*/ 21817 h 131915"/>
                    <a:gd name="connsiteX3" fmla="*/ 12177 w 140540"/>
                    <a:gd name="connsiteY3" fmla="*/ 0 h 131915"/>
                    <a:gd name="connsiteX4" fmla="*/ 140540 w 140540"/>
                    <a:gd name="connsiteY4" fmla="*/ 70017 h 1319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0540" h="131915">
                      <a:moveTo>
                        <a:pt x="107054" y="131915"/>
                      </a:moveTo>
                      <a:lnTo>
                        <a:pt x="45156" y="44141"/>
                      </a:lnTo>
                      <a:lnTo>
                        <a:pt x="0" y="21817"/>
                      </a:lnTo>
                      <a:lnTo>
                        <a:pt x="12177" y="0"/>
                      </a:lnTo>
                      <a:lnTo>
                        <a:pt x="140540" y="70017"/>
                      </a:lnTo>
                      <a:close/>
                    </a:path>
                  </a:pathLst>
                </a:custGeom>
                <a:solidFill>
                  <a:srgbClr val="231C1E">
                    <a:alpha val="23000"/>
                  </a:srgbClr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00E51B13-F851-4D00-8536-EA44FBED3962}"/>
                  </a:ext>
                </a:extLst>
              </p:cNvPr>
              <p:cNvSpPr/>
              <p:nvPr/>
            </p:nvSpPr>
            <p:spPr>
              <a:xfrm>
                <a:off x="1773750" y="2790733"/>
                <a:ext cx="56824" cy="94370"/>
              </a:xfrm>
              <a:custGeom>
                <a:avLst/>
                <a:gdLst>
                  <a:gd name="connsiteX0" fmla="*/ 0 w 56824"/>
                  <a:gd name="connsiteY0" fmla="*/ 94370 h 94370"/>
                  <a:gd name="connsiteX1" fmla="*/ 56825 w 56824"/>
                  <a:gd name="connsiteY1" fmla="*/ 0 h 94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824" h="94370">
                    <a:moveTo>
                      <a:pt x="0" y="94370"/>
                    </a:moveTo>
                    <a:cubicBezTo>
                      <a:pt x="13192" y="66972"/>
                      <a:pt x="35516" y="30442"/>
                      <a:pt x="56825" y="0"/>
                    </a:cubicBezTo>
                  </a:path>
                </a:pathLst>
              </a:custGeom>
              <a:noFill/>
              <a:ln w="12511" cap="flat">
                <a:solidFill>
                  <a:srgbClr val="231C1E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F8357B60-4279-4CC4-831B-F9FA491AB0D1}"/>
                  </a:ext>
                </a:extLst>
              </p:cNvPr>
              <p:cNvSpPr/>
              <p:nvPr/>
            </p:nvSpPr>
            <p:spPr>
              <a:xfrm>
                <a:off x="1980248" y="2798344"/>
                <a:ext cx="35046" cy="207512"/>
              </a:xfrm>
              <a:custGeom>
                <a:avLst/>
                <a:gdLst>
                  <a:gd name="connsiteX0" fmla="*/ 0 w 35046"/>
                  <a:gd name="connsiteY0" fmla="*/ 0 h 207512"/>
                  <a:gd name="connsiteX1" fmla="*/ 23339 w 35046"/>
                  <a:gd name="connsiteY1" fmla="*/ 207513 h 207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5046" h="207512">
                    <a:moveTo>
                      <a:pt x="0" y="0"/>
                    </a:moveTo>
                    <a:cubicBezTo>
                      <a:pt x="11670" y="15221"/>
                      <a:pt x="55810" y="100458"/>
                      <a:pt x="23339" y="207513"/>
                    </a:cubicBezTo>
                  </a:path>
                </a:pathLst>
              </a:custGeom>
              <a:noFill/>
              <a:ln w="12511" cap="flat">
                <a:solidFill>
                  <a:srgbClr val="231C1E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0AE45C40-8D5F-488A-BA12-227D52EEA26D}"/>
                  </a:ext>
                </a:extLst>
              </p:cNvPr>
              <p:cNvSpPr/>
              <p:nvPr/>
            </p:nvSpPr>
            <p:spPr>
              <a:xfrm>
                <a:off x="1972235" y="3004842"/>
                <a:ext cx="88983" cy="76111"/>
              </a:xfrm>
              <a:custGeom>
                <a:avLst/>
                <a:gdLst>
                  <a:gd name="connsiteX0" fmla="*/ 88177 w 88983"/>
                  <a:gd name="connsiteY0" fmla="*/ 43633 h 76111"/>
                  <a:gd name="connsiteX1" fmla="*/ 59258 w 88983"/>
                  <a:gd name="connsiteY1" fmla="*/ 76105 h 76111"/>
                  <a:gd name="connsiteX2" fmla="*/ 19683 w 88983"/>
                  <a:gd name="connsiteY2" fmla="*/ 47185 h 76111"/>
                  <a:gd name="connsiteX3" fmla="*/ 8521 w 88983"/>
                  <a:gd name="connsiteY3" fmla="*/ 50229 h 76111"/>
                  <a:gd name="connsiteX4" fmla="*/ 403 w 88983"/>
                  <a:gd name="connsiteY4" fmla="*/ 33486 h 76111"/>
                  <a:gd name="connsiteX5" fmla="*/ 1418 w 88983"/>
                  <a:gd name="connsiteY5" fmla="*/ 32979 h 76111"/>
                  <a:gd name="connsiteX6" fmla="*/ 3955 w 88983"/>
                  <a:gd name="connsiteY6" fmla="*/ 31457 h 76111"/>
                  <a:gd name="connsiteX7" fmla="*/ 10043 w 88983"/>
                  <a:gd name="connsiteY7" fmla="*/ 26890 h 76111"/>
                  <a:gd name="connsiteX8" fmla="*/ 28308 w 88983"/>
                  <a:gd name="connsiteY8" fmla="*/ 11669 h 76111"/>
                  <a:gd name="connsiteX9" fmla="*/ 39470 w 88983"/>
                  <a:gd name="connsiteY9" fmla="*/ 1522 h 76111"/>
                  <a:gd name="connsiteX10" fmla="*/ 41500 w 88983"/>
                  <a:gd name="connsiteY10" fmla="*/ 0 h 76111"/>
                  <a:gd name="connsiteX11" fmla="*/ 88177 w 88983"/>
                  <a:gd name="connsiteY11" fmla="*/ 43633 h 76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8983" h="76111">
                    <a:moveTo>
                      <a:pt x="88177" y="43633"/>
                    </a:moveTo>
                    <a:cubicBezTo>
                      <a:pt x="85641" y="48707"/>
                      <a:pt x="66361" y="76612"/>
                      <a:pt x="59258" y="76105"/>
                    </a:cubicBezTo>
                    <a:cubicBezTo>
                      <a:pt x="42515" y="74075"/>
                      <a:pt x="21713" y="50737"/>
                      <a:pt x="19683" y="47185"/>
                    </a:cubicBezTo>
                    <a:cubicBezTo>
                      <a:pt x="16639" y="47692"/>
                      <a:pt x="10550" y="51244"/>
                      <a:pt x="8521" y="50229"/>
                    </a:cubicBezTo>
                    <a:cubicBezTo>
                      <a:pt x="4462" y="48707"/>
                      <a:pt x="-1626" y="34501"/>
                      <a:pt x="403" y="33486"/>
                    </a:cubicBezTo>
                    <a:cubicBezTo>
                      <a:pt x="910" y="33486"/>
                      <a:pt x="1418" y="32979"/>
                      <a:pt x="1418" y="32979"/>
                    </a:cubicBezTo>
                    <a:cubicBezTo>
                      <a:pt x="2433" y="32471"/>
                      <a:pt x="2940" y="31964"/>
                      <a:pt x="3955" y="31457"/>
                    </a:cubicBezTo>
                    <a:cubicBezTo>
                      <a:pt x="5984" y="29935"/>
                      <a:pt x="8014" y="28413"/>
                      <a:pt x="10043" y="26890"/>
                    </a:cubicBezTo>
                    <a:cubicBezTo>
                      <a:pt x="16131" y="22324"/>
                      <a:pt x="22220" y="16743"/>
                      <a:pt x="28308" y="11669"/>
                    </a:cubicBezTo>
                    <a:cubicBezTo>
                      <a:pt x="31860" y="8118"/>
                      <a:pt x="35919" y="5074"/>
                      <a:pt x="39470" y="1522"/>
                    </a:cubicBezTo>
                    <a:cubicBezTo>
                      <a:pt x="39978" y="1015"/>
                      <a:pt x="40992" y="0"/>
                      <a:pt x="41500" y="0"/>
                    </a:cubicBezTo>
                    <a:cubicBezTo>
                      <a:pt x="73971" y="3044"/>
                      <a:pt x="93251" y="36530"/>
                      <a:pt x="88177" y="43633"/>
                    </a:cubicBezTo>
                    <a:close/>
                  </a:path>
                </a:pathLst>
              </a:custGeom>
              <a:solidFill>
                <a:srgbClr val="EDB88B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820B24B1-6555-48A4-944C-6340C9570731}"/>
                  </a:ext>
                </a:extLst>
              </p:cNvPr>
              <p:cNvSpPr/>
              <p:nvPr/>
            </p:nvSpPr>
            <p:spPr>
              <a:xfrm>
                <a:off x="1660833" y="2831146"/>
                <a:ext cx="86534" cy="92955"/>
              </a:xfrm>
              <a:custGeom>
                <a:avLst/>
                <a:gdLst>
                  <a:gd name="connsiteX0" fmla="*/ 789 w 86534"/>
                  <a:gd name="connsiteY0" fmla="*/ 59539 h 92955"/>
                  <a:gd name="connsiteX1" fmla="*/ 58121 w 86534"/>
                  <a:gd name="connsiteY1" fmla="*/ 90488 h 92955"/>
                  <a:gd name="connsiteX2" fmla="*/ 58629 w 86534"/>
                  <a:gd name="connsiteY2" fmla="*/ 90488 h 92955"/>
                  <a:gd name="connsiteX3" fmla="*/ 71313 w 86534"/>
                  <a:gd name="connsiteY3" fmla="*/ 64105 h 92955"/>
                  <a:gd name="connsiteX4" fmla="*/ 86534 w 86534"/>
                  <a:gd name="connsiteY4" fmla="*/ 39751 h 92955"/>
                  <a:gd name="connsiteX5" fmla="*/ 78924 w 86534"/>
                  <a:gd name="connsiteY5" fmla="*/ 33663 h 92955"/>
                  <a:gd name="connsiteX6" fmla="*/ 70298 w 86534"/>
                  <a:gd name="connsiteY6" fmla="*/ 40259 h 92955"/>
                  <a:gd name="connsiteX7" fmla="*/ 57107 w 86534"/>
                  <a:gd name="connsiteY7" fmla="*/ 57509 h 92955"/>
                  <a:gd name="connsiteX8" fmla="*/ 52033 w 86534"/>
                  <a:gd name="connsiteY8" fmla="*/ 62075 h 92955"/>
                  <a:gd name="connsiteX9" fmla="*/ 50511 w 86534"/>
                  <a:gd name="connsiteY9" fmla="*/ 61568 h 92955"/>
                  <a:gd name="connsiteX10" fmla="*/ 52033 w 86534"/>
                  <a:gd name="connsiteY10" fmla="*/ 57509 h 92955"/>
                  <a:gd name="connsiteX11" fmla="*/ 73342 w 86534"/>
                  <a:gd name="connsiteY11" fmla="*/ 22501 h 92955"/>
                  <a:gd name="connsiteX12" fmla="*/ 65732 w 86534"/>
                  <a:gd name="connsiteY12" fmla="*/ 16413 h 92955"/>
                  <a:gd name="connsiteX13" fmla="*/ 57107 w 86534"/>
                  <a:gd name="connsiteY13" fmla="*/ 23008 h 92955"/>
                  <a:gd name="connsiteX14" fmla="*/ 38334 w 86534"/>
                  <a:gd name="connsiteY14" fmla="*/ 50406 h 92955"/>
                  <a:gd name="connsiteX15" fmla="*/ 35797 w 86534"/>
                  <a:gd name="connsiteY15" fmla="*/ 54972 h 92955"/>
                  <a:gd name="connsiteX16" fmla="*/ 31739 w 86534"/>
                  <a:gd name="connsiteY16" fmla="*/ 53450 h 92955"/>
                  <a:gd name="connsiteX17" fmla="*/ 33261 w 86534"/>
                  <a:gd name="connsiteY17" fmla="*/ 53958 h 92955"/>
                  <a:gd name="connsiteX18" fmla="*/ 34783 w 86534"/>
                  <a:gd name="connsiteY18" fmla="*/ 49899 h 92955"/>
                  <a:gd name="connsiteX19" fmla="*/ 58629 w 86534"/>
                  <a:gd name="connsiteY19" fmla="*/ 10324 h 92955"/>
                  <a:gd name="connsiteX20" fmla="*/ 51018 w 86534"/>
                  <a:gd name="connsiteY20" fmla="*/ 4236 h 92955"/>
                  <a:gd name="connsiteX21" fmla="*/ 42393 w 86534"/>
                  <a:gd name="connsiteY21" fmla="*/ 10832 h 92955"/>
                  <a:gd name="connsiteX22" fmla="*/ 21084 w 86534"/>
                  <a:gd name="connsiteY22" fmla="*/ 43303 h 92955"/>
                  <a:gd name="connsiteX23" fmla="*/ 20069 w 86534"/>
                  <a:gd name="connsiteY23" fmla="*/ 45332 h 92955"/>
                  <a:gd name="connsiteX24" fmla="*/ 20069 w 86534"/>
                  <a:gd name="connsiteY24" fmla="*/ 45840 h 92955"/>
                  <a:gd name="connsiteX25" fmla="*/ 20069 w 86534"/>
                  <a:gd name="connsiteY25" fmla="*/ 45840 h 92955"/>
                  <a:gd name="connsiteX26" fmla="*/ 20069 w 86534"/>
                  <a:gd name="connsiteY26" fmla="*/ 45840 h 92955"/>
                  <a:gd name="connsiteX27" fmla="*/ 20069 w 86534"/>
                  <a:gd name="connsiteY27" fmla="*/ 45840 h 92955"/>
                  <a:gd name="connsiteX28" fmla="*/ 20069 w 86534"/>
                  <a:gd name="connsiteY28" fmla="*/ 45332 h 92955"/>
                  <a:gd name="connsiteX29" fmla="*/ 21084 w 86534"/>
                  <a:gd name="connsiteY29" fmla="*/ 41781 h 92955"/>
                  <a:gd name="connsiteX30" fmla="*/ 39856 w 86534"/>
                  <a:gd name="connsiteY30" fmla="*/ 5758 h 92955"/>
                  <a:gd name="connsiteX31" fmla="*/ 31739 w 86534"/>
                  <a:gd name="connsiteY31" fmla="*/ 177 h 92955"/>
                  <a:gd name="connsiteX32" fmla="*/ 23621 w 86534"/>
                  <a:gd name="connsiteY32" fmla="*/ 7787 h 92955"/>
                  <a:gd name="connsiteX33" fmla="*/ 6370 w 86534"/>
                  <a:gd name="connsiteY33" fmla="*/ 36200 h 92955"/>
                  <a:gd name="connsiteX34" fmla="*/ 4848 w 86534"/>
                  <a:gd name="connsiteY34" fmla="*/ 39244 h 92955"/>
                  <a:gd name="connsiteX35" fmla="*/ 4848 w 86534"/>
                  <a:gd name="connsiteY35" fmla="*/ 39244 h 92955"/>
                  <a:gd name="connsiteX36" fmla="*/ 3833 w 86534"/>
                  <a:gd name="connsiteY36" fmla="*/ 41273 h 92955"/>
                  <a:gd name="connsiteX37" fmla="*/ 789 w 86534"/>
                  <a:gd name="connsiteY37" fmla="*/ 59539 h 929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86534" h="92955">
                    <a:moveTo>
                      <a:pt x="789" y="59539"/>
                    </a:moveTo>
                    <a:cubicBezTo>
                      <a:pt x="10429" y="74760"/>
                      <a:pt x="41378" y="101143"/>
                      <a:pt x="58121" y="90488"/>
                    </a:cubicBezTo>
                    <a:cubicBezTo>
                      <a:pt x="58121" y="90488"/>
                      <a:pt x="58121" y="90488"/>
                      <a:pt x="58629" y="90488"/>
                    </a:cubicBezTo>
                    <a:cubicBezTo>
                      <a:pt x="67254" y="84400"/>
                      <a:pt x="67254" y="73238"/>
                      <a:pt x="71313" y="64105"/>
                    </a:cubicBezTo>
                    <a:cubicBezTo>
                      <a:pt x="75372" y="55480"/>
                      <a:pt x="82475" y="48377"/>
                      <a:pt x="86534" y="39751"/>
                    </a:cubicBezTo>
                    <a:cubicBezTo>
                      <a:pt x="86027" y="36707"/>
                      <a:pt x="81460" y="33156"/>
                      <a:pt x="78924" y="33663"/>
                    </a:cubicBezTo>
                    <a:cubicBezTo>
                      <a:pt x="75372" y="34678"/>
                      <a:pt x="72835" y="37722"/>
                      <a:pt x="70298" y="40259"/>
                    </a:cubicBezTo>
                    <a:cubicBezTo>
                      <a:pt x="65225" y="45332"/>
                      <a:pt x="61166" y="51421"/>
                      <a:pt x="57107" y="57509"/>
                    </a:cubicBezTo>
                    <a:cubicBezTo>
                      <a:pt x="55585" y="59539"/>
                      <a:pt x="55077" y="62583"/>
                      <a:pt x="52033" y="62075"/>
                    </a:cubicBezTo>
                    <a:cubicBezTo>
                      <a:pt x="51526" y="62075"/>
                      <a:pt x="51018" y="62075"/>
                      <a:pt x="50511" y="61568"/>
                    </a:cubicBezTo>
                    <a:cubicBezTo>
                      <a:pt x="51018" y="60046"/>
                      <a:pt x="51526" y="59031"/>
                      <a:pt x="52033" y="57509"/>
                    </a:cubicBezTo>
                    <a:cubicBezTo>
                      <a:pt x="56092" y="48884"/>
                      <a:pt x="68776" y="31633"/>
                      <a:pt x="73342" y="22501"/>
                    </a:cubicBezTo>
                    <a:cubicBezTo>
                      <a:pt x="72835" y="19457"/>
                      <a:pt x="68269" y="15905"/>
                      <a:pt x="65732" y="16413"/>
                    </a:cubicBezTo>
                    <a:cubicBezTo>
                      <a:pt x="62181" y="17427"/>
                      <a:pt x="59644" y="20471"/>
                      <a:pt x="57107" y="23008"/>
                    </a:cubicBezTo>
                    <a:cubicBezTo>
                      <a:pt x="52033" y="28082"/>
                      <a:pt x="42393" y="44318"/>
                      <a:pt x="38334" y="50406"/>
                    </a:cubicBezTo>
                    <a:cubicBezTo>
                      <a:pt x="37827" y="51421"/>
                      <a:pt x="36812" y="53958"/>
                      <a:pt x="35797" y="54972"/>
                    </a:cubicBezTo>
                    <a:cubicBezTo>
                      <a:pt x="34275" y="54465"/>
                      <a:pt x="33261" y="53958"/>
                      <a:pt x="31739" y="53450"/>
                    </a:cubicBezTo>
                    <a:cubicBezTo>
                      <a:pt x="32246" y="53450"/>
                      <a:pt x="32753" y="53450"/>
                      <a:pt x="33261" y="53958"/>
                    </a:cubicBezTo>
                    <a:cubicBezTo>
                      <a:pt x="33768" y="52436"/>
                      <a:pt x="34275" y="51421"/>
                      <a:pt x="34783" y="49899"/>
                    </a:cubicBezTo>
                    <a:cubicBezTo>
                      <a:pt x="38842" y="41273"/>
                      <a:pt x="54063" y="18949"/>
                      <a:pt x="58629" y="10324"/>
                    </a:cubicBezTo>
                    <a:cubicBezTo>
                      <a:pt x="58121" y="7280"/>
                      <a:pt x="53555" y="3728"/>
                      <a:pt x="51018" y="4236"/>
                    </a:cubicBezTo>
                    <a:cubicBezTo>
                      <a:pt x="47467" y="5250"/>
                      <a:pt x="44930" y="8295"/>
                      <a:pt x="42393" y="10832"/>
                    </a:cubicBezTo>
                    <a:cubicBezTo>
                      <a:pt x="37320" y="15905"/>
                      <a:pt x="25143" y="37215"/>
                      <a:pt x="21084" y="43303"/>
                    </a:cubicBezTo>
                    <a:cubicBezTo>
                      <a:pt x="20576" y="43810"/>
                      <a:pt x="20069" y="44825"/>
                      <a:pt x="20069" y="45332"/>
                    </a:cubicBezTo>
                    <a:cubicBezTo>
                      <a:pt x="20069" y="45332"/>
                      <a:pt x="20069" y="45332"/>
                      <a:pt x="20069" y="45840"/>
                    </a:cubicBezTo>
                    <a:lnTo>
                      <a:pt x="20069" y="45840"/>
                    </a:lnTo>
                    <a:cubicBezTo>
                      <a:pt x="20069" y="45840"/>
                      <a:pt x="20069" y="45840"/>
                      <a:pt x="20069" y="45840"/>
                    </a:cubicBezTo>
                    <a:cubicBezTo>
                      <a:pt x="20069" y="45840"/>
                      <a:pt x="20069" y="45840"/>
                      <a:pt x="20069" y="45840"/>
                    </a:cubicBezTo>
                    <a:cubicBezTo>
                      <a:pt x="20069" y="45840"/>
                      <a:pt x="20069" y="45840"/>
                      <a:pt x="20069" y="45332"/>
                    </a:cubicBezTo>
                    <a:cubicBezTo>
                      <a:pt x="20576" y="44318"/>
                      <a:pt x="20576" y="42796"/>
                      <a:pt x="21084" y="41781"/>
                    </a:cubicBezTo>
                    <a:cubicBezTo>
                      <a:pt x="24635" y="33156"/>
                      <a:pt x="36305" y="14890"/>
                      <a:pt x="39856" y="5758"/>
                    </a:cubicBezTo>
                    <a:cubicBezTo>
                      <a:pt x="39349" y="2714"/>
                      <a:pt x="34275" y="-838"/>
                      <a:pt x="31739" y="177"/>
                    </a:cubicBezTo>
                    <a:cubicBezTo>
                      <a:pt x="28187" y="1699"/>
                      <a:pt x="25650" y="4743"/>
                      <a:pt x="23621" y="7787"/>
                    </a:cubicBezTo>
                    <a:cubicBezTo>
                      <a:pt x="19054" y="13368"/>
                      <a:pt x="9922" y="30111"/>
                      <a:pt x="6370" y="36200"/>
                    </a:cubicBezTo>
                    <a:cubicBezTo>
                      <a:pt x="5863" y="36707"/>
                      <a:pt x="5355" y="38229"/>
                      <a:pt x="4848" y="39244"/>
                    </a:cubicBezTo>
                    <a:cubicBezTo>
                      <a:pt x="4848" y="39244"/>
                      <a:pt x="4848" y="39244"/>
                      <a:pt x="4848" y="39244"/>
                    </a:cubicBezTo>
                    <a:cubicBezTo>
                      <a:pt x="4341" y="39751"/>
                      <a:pt x="4341" y="40766"/>
                      <a:pt x="3833" y="41273"/>
                    </a:cubicBezTo>
                    <a:cubicBezTo>
                      <a:pt x="-226" y="47869"/>
                      <a:pt x="-733" y="57509"/>
                      <a:pt x="789" y="59539"/>
                    </a:cubicBezTo>
                    <a:close/>
                  </a:path>
                </a:pathLst>
              </a:custGeom>
              <a:solidFill>
                <a:srgbClr val="EDB88B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pic>
        <p:nvPicPr>
          <p:cNvPr id="98" name="Graphic 97">
            <a:extLst>
              <a:ext uri="{FF2B5EF4-FFF2-40B4-BE49-F238E27FC236}">
                <a16:creationId xmlns:a16="http://schemas.microsoft.com/office/drawing/2014/main" id="{93B53097-1728-4F77-9F63-E96025D171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5952979"/>
            <a:ext cx="8648700" cy="905021"/>
          </a:xfrm>
          <a:prstGeom prst="rect">
            <a:avLst/>
          </a:prstGeom>
        </p:spPr>
      </p:pic>
      <p:pic>
        <p:nvPicPr>
          <p:cNvPr id="99" name="Graphic 98">
            <a:extLst>
              <a:ext uri="{FF2B5EF4-FFF2-40B4-BE49-F238E27FC236}">
                <a16:creationId xmlns:a16="http://schemas.microsoft.com/office/drawing/2014/main" id="{C8D96ED4-3B5B-4B6E-B0F0-C13690B5CD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06800" y="5952979"/>
            <a:ext cx="8648700" cy="905021"/>
          </a:xfrm>
          <a:prstGeom prst="rect">
            <a:avLst/>
          </a:prstGeom>
        </p:spPr>
      </p:pic>
      <p:sp>
        <p:nvSpPr>
          <p:cNvPr id="100" name="TextBox 99">
            <a:extLst>
              <a:ext uri="{FF2B5EF4-FFF2-40B4-BE49-F238E27FC236}">
                <a16:creationId xmlns:a16="http://schemas.microsoft.com/office/drawing/2014/main" id="{02CC29B5-6498-4005-A2CA-EBD1C38581C6}"/>
              </a:ext>
            </a:extLst>
          </p:cNvPr>
          <p:cNvSpPr txBox="1"/>
          <p:nvPr/>
        </p:nvSpPr>
        <p:spPr>
          <a:xfrm>
            <a:off x="1906627" y="2311029"/>
            <a:ext cx="611599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Title Slide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2DAF4EE9-F522-433B-A280-636CC70F836F}"/>
              </a:ext>
            </a:extLst>
          </p:cNvPr>
          <p:cNvSpPr txBox="1"/>
          <p:nvPr/>
        </p:nvSpPr>
        <p:spPr>
          <a:xfrm>
            <a:off x="1993371" y="3473218"/>
            <a:ext cx="6029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Subtitle Here</a:t>
            </a:r>
          </a:p>
        </p:txBody>
      </p:sp>
      <p:pic>
        <p:nvPicPr>
          <p:cNvPr id="102" name="Graphic 101">
            <a:extLst>
              <a:ext uri="{FF2B5EF4-FFF2-40B4-BE49-F238E27FC236}">
                <a16:creationId xmlns:a16="http://schemas.microsoft.com/office/drawing/2014/main" id="{55890EA7-8DA7-404A-AAD1-39B8A413FE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2493" y="545713"/>
            <a:ext cx="1263966" cy="631983"/>
          </a:xfrm>
          <a:prstGeom prst="rect">
            <a:avLst/>
          </a:prstGeom>
        </p:spPr>
      </p:pic>
      <p:pic>
        <p:nvPicPr>
          <p:cNvPr id="103" name="Graphic 102">
            <a:extLst>
              <a:ext uri="{FF2B5EF4-FFF2-40B4-BE49-F238E27FC236}">
                <a16:creationId xmlns:a16="http://schemas.microsoft.com/office/drawing/2014/main" id="{A3BA62EF-13A9-4321-AFCF-E92A76F8F6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34379" y="5204952"/>
            <a:ext cx="581891" cy="290946"/>
          </a:xfrm>
          <a:prstGeom prst="rect">
            <a:avLst/>
          </a:prstGeom>
        </p:spPr>
      </p:pic>
      <p:pic>
        <p:nvPicPr>
          <p:cNvPr id="104" name="Graphic 103">
            <a:extLst>
              <a:ext uri="{FF2B5EF4-FFF2-40B4-BE49-F238E27FC236}">
                <a16:creationId xmlns:a16="http://schemas.microsoft.com/office/drawing/2014/main" id="{F535B320-5318-4B05-9DAA-18FF85FA12E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5643125">
            <a:off x="11720409" y="3816078"/>
            <a:ext cx="943181" cy="943181"/>
          </a:xfrm>
          <a:prstGeom prst="rect">
            <a:avLst/>
          </a:prstGeom>
        </p:spPr>
      </p:pic>
      <p:pic>
        <p:nvPicPr>
          <p:cNvPr id="105" name="Graphic 104">
            <a:extLst>
              <a:ext uri="{FF2B5EF4-FFF2-40B4-BE49-F238E27FC236}">
                <a16:creationId xmlns:a16="http://schemas.microsoft.com/office/drawing/2014/main" id="{B38CF951-7E6D-4C79-AFA6-4E874026DE5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8900000">
            <a:off x="11542358" y="926280"/>
            <a:ext cx="216330" cy="204945"/>
          </a:xfrm>
          <a:prstGeom prst="rect">
            <a:avLst/>
          </a:prstGeom>
        </p:spPr>
      </p:pic>
      <p:pic>
        <p:nvPicPr>
          <p:cNvPr id="106" name="Graphic 105">
            <a:extLst>
              <a:ext uri="{FF2B5EF4-FFF2-40B4-BE49-F238E27FC236}">
                <a16:creationId xmlns:a16="http://schemas.microsoft.com/office/drawing/2014/main" id="{21E28DA9-35A1-4145-A849-5C8929A27F5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678153">
            <a:off x="845392" y="4943314"/>
            <a:ext cx="491463" cy="433644"/>
          </a:xfrm>
          <a:prstGeom prst="rect">
            <a:avLst/>
          </a:prstGeom>
        </p:spPr>
      </p:pic>
      <p:pic>
        <p:nvPicPr>
          <p:cNvPr id="107" name="Graphic 106">
            <a:extLst>
              <a:ext uri="{FF2B5EF4-FFF2-40B4-BE49-F238E27FC236}">
                <a16:creationId xmlns:a16="http://schemas.microsoft.com/office/drawing/2014/main" id="{50189F0B-59B2-4A1E-AE79-EDBD9104AC1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5642049">
            <a:off x="860069" y="5671998"/>
            <a:ext cx="299562" cy="264319"/>
          </a:xfrm>
          <a:prstGeom prst="rect">
            <a:avLst/>
          </a:prstGeom>
        </p:spPr>
      </p:pic>
      <p:pic>
        <p:nvPicPr>
          <p:cNvPr id="108" name="Graphic 107">
            <a:extLst>
              <a:ext uri="{FF2B5EF4-FFF2-40B4-BE49-F238E27FC236}">
                <a16:creationId xmlns:a16="http://schemas.microsoft.com/office/drawing/2014/main" id="{7D639BF3-134E-4AAC-8AFC-03A9606AF96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191982" y="1327932"/>
            <a:ext cx="904018" cy="13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68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2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Box 87">
            <a:extLst>
              <a:ext uri="{FF2B5EF4-FFF2-40B4-BE49-F238E27FC236}">
                <a16:creationId xmlns:a16="http://schemas.microsoft.com/office/drawing/2014/main" id="{60B8AA49-D384-458E-B485-C060728E4078}"/>
              </a:ext>
            </a:extLst>
          </p:cNvPr>
          <p:cNvSpPr txBox="1"/>
          <p:nvPr/>
        </p:nvSpPr>
        <p:spPr>
          <a:xfrm>
            <a:off x="6037128" y="929897"/>
            <a:ext cx="564613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Lorem ipsum dolor sit amet sdsw, consectetur adipiscing elit. Sed ac massa risus. Fusce laoreet velolfs augue ac condimentum. Integer varius ultricies vehicula. Integerbol efficitur nisl a consectetur iaculis. Nullam et scelerisque dui, utas sde egestas purus. Nam suscip itdds lobortis tristique. Donec id dui egestas, sagittis dui in, lacinia nisl. Integer at urna in.</a:t>
            </a: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adi" panose="020B0604020104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" name="Graphic 4">
            <a:extLst>
              <a:ext uri="{FF2B5EF4-FFF2-40B4-BE49-F238E27FC236}">
                <a16:creationId xmlns:a16="http://schemas.microsoft.com/office/drawing/2014/main" id="{D2E5C6A7-7A9B-4344-BF40-B5763431E4C2}"/>
              </a:ext>
            </a:extLst>
          </p:cNvPr>
          <p:cNvGrpSpPr/>
          <p:nvPr/>
        </p:nvGrpSpPr>
        <p:grpSpPr>
          <a:xfrm flipH="1">
            <a:off x="209549" y="-362070"/>
            <a:ext cx="7181850" cy="12248117"/>
            <a:chOff x="1602768" y="2392278"/>
            <a:chExt cx="536793" cy="915461"/>
          </a:xfrm>
          <a:solidFill>
            <a:schemeClr val="accent1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9AF1AD62-B363-4823-9D5C-08B6668A75E8}"/>
                </a:ext>
              </a:extLst>
            </p:cNvPr>
            <p:cNvSpPr/>
            <p:nvPr/>
          </p:nvSpPr>
          <p:spPr>
            <a:xfrm>
              <a:off x="1667711" y="3210325"/>
              <a:ext cx="449525" cy="97414"/>
            </a:xfrm>
            <a:custGeom>
              <a:avLst/>
              <a:gdLst>
                <a:gd name="connsiteX0" fmla="*/ 449526 w 449525"/>
                <a:gd name="connsiteY0" fmla="*/ 48707 h 97414"/>
                <a:gd name="connsiteX1" fmla="*/ 224763 w 449525"/>
                <a:gd name="connsiteY1" fmla="*/ 97414 h 97414"/>
                <a:gd name="connsiteX2" fmla="*/ 0 w 449525"/>
                <a:gd name="connsiteY2" fmla="*/ 48707 h 97414"/>
                <a:gd name="connsiteX3" fmla="*/ 224763 w 449525"/>
                <a:gd name="connsiteY3" fmla="*/ 0 h 97414"/>
                <a:gd name="connsiteX4" fmla="*/ 449526 w 449525"/>
                <a:gd name="connsiteY4" fmla="*/ 48707 h 97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525" h="97414">
                  <a:moveTo>
                    <a:pt x="449526" y="48707"/>
                  </a:moveTo>
                  <a:cubicBezTo>
                    <a:pt x="449526" y="75598"/>
                    <a:pt x="349068" y="97414"/>
                    <a:pt x="224763" y="97414"/>
                  </a:cubicBezTo>
                  <a:cubicBezTo>
                    <a:pt x="100966" y="97414"/>
                    <a:pt x="0" y="75598"/>
                    <a:pt x="0" y="48707"/>
                  </a:cubicBezTo>
                  <a:cubicBezTo>
                    <a:pt x="0" y="21817"/>
                    <a:pt x="100458" y="0"/>
                    <a:pt x="224763" y="0"/>
                  </a:cubicBezTo>
                  <a:cubicBezTo>
                    <a:pt x="349068" y="0"/>
                    <a:pt x="449526" y="21817"/>
                    <a:pt x="449526" y="48707"/>
                  </a:cubicBezTo>
                  <a:close/>
                </a:path>
              </a:pathLst>
            </a:custGeom>
            <a:solidFill>
              <a:srgbClr val="231F20">
                <a:alpha val="20000"/>
              </a:srgbClr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" name="Graphic 4">
              <a:extLst>
                <a:ext uri="{FF2B5EF4-FFF2-40B4-BE49-F238E27FC236}">
                  <a16:creationId xmlns:a16="http://schemas.microsoft.com/office/drawing/2014/main" id="{A081CAFD-3503-423D-AEF7-9772E4BF19E4}"/>
                </a:ext>
              </a:extLst>
            </p:cNvPr>
            <p:cNvGrpSpPr/>
            <p:nvPr/>
          </p:nvGrpSpPr>
          <p:grpSpPr>
            <a:xfrm>
              <a:off x="1602768" y="2392278"/>
              <a:ext cx="536793" cy="900823"/>
              <a:chOff x="1602768" y="2392278"/>
              <a:chExt cx="536793" cy="900823"/>
            </a:xfrm>
            <a:solidFill>
              <a:schemeClr val="accent1"/>
            </a:solidFill>
          </p:grpSpPr>
          <p:grpSp>
            <p:nvGrpSpPr>
              <p:cNvPr id="6" name="Graphic 4">
                <a:extLst>
                  <a:ext uri="{FF2B5EF4-FFF2-40B4-BE49-F238E27FC236}">
                    <a16:creationId xmlns:a16="http://schemas.microsoft.com/office/drawing/2014/main" id="{A3FE992A-24A2-4B2D-8B4F-9F5D98F5E290}"/>
                  </a:ext>
                </a:extLst>
              </p:cNvPr>
              <p:cNvGrpSpPr/>
              <p:nvPr/>
            </p:nvGrpSpPr>
            <p:grpSpPr>
              <a:xfrm>
                <a:off x="1726565" y="2392278"/>
                <a:ext cx="407047" cy="900823"/>
                <a:chOff x="1726565" y="2392278"/>
                <a:chExt cx="407047" cy="900823"/>
              </a:xfrm>
              <a:solidFill>
                <a:schemeClr val="accent1"/>
              </a:solidFill>
            </p:grpSpPr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F87A25CB-ACAA-4635-BC7D-65093BB2C516}"/>
                    </a:ext>
                  </a:extLst>
                </p:cNvPr>
                <p:cNvSpPr/>
                <p:nvPr/>
              </p:nvSpPr>
              <p:spPr>
                <a:xfrm>
                  <a:off x="1939514" y="3189015"/>
                  <a:ext cx="103316" cy="104086"/>
                </a:xfrm>
                <a:custGeom>
                  <a:avLst/>
                  <a:gdLst>
                    <a:gd name="connsiteX0" fmla="*/ 652 w 103316"/>
                    <a:gd name="connsiteY0" fmla="*/ 9133 h 104086"/>
                    <a:gd name="connsiteX1" fmla="*/ 3189 w 103316"/>
                    <a:gd name="connsiteY1" fmla="*/ 42111 h 104086"/>
                    <a:gd name="connsiteX2" fmla="*/ 7755 w 103316"/>
                    <a:gd name="connsiteY2" fmla="*/ 51244 h 104086"/>
                    <a:gd name="connsiteX3" fmla="*/ 16888 w 103316"/>
                    <a:gd name="connsiteY3" fmla="*/ 83208 h 104086"/>
                    <a:gd name="connsiteX4" fmla="*/ 51896 w 103316"/>
                    <a:gd name="connsiteY4" fmla="*/ 103503 h 104086"/>
                    <a:gd name="connsiteX5" fmla="*/ 85889 w 103316"/>
                    <a:gd name="connsiteY5" fmla="*/ 100966 h 104086"/>
                    <a:gd name="connsiteX6" fmla="*/ 97559 w 103316"/>
                    <a:gd name="connsiteY6" fmla="*/ 62406 h 104086"/>
                    <a:gd name="connsiteX7" fmla="*/ 71683 w 103316"/>
                    <a:gd name="connsiteY7" fmla="*/ 20802 h 104086"/>
                    <a:gd name="connsiteX8" fmla="*/ 63565 w 103316"/>
                    <a:gd name="connsiteY8" fmla="*/ 0 h 1040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03316" h="104086">
                      <a:moveTo>
                        <a:pt x="652" y="9133"/>
                      </a:moveTo>
                      <a:cubicBezTo>
                        <a:pt x="1159" y="17250"/>
                        <a:pt x="-2392" y="27905"/>
                        <a:pt x="3189" y="42111"/>
                      </a:cubicBezTo>
                      <a:cubicBezTo>
                        <a:pt x="5218" y="45663"/>
                        <a:pt x="9277" y="46678"/>
                        <a:pt x="7755" y="51244"/>
                      </a:cubicBezTo>
                      <a:cubicBezTo>
                        <a:pt x="5218" y="61899"/>
                        <a:pt x="11814" y="74075"/>
                        <a:pt x="16888" y="83208"/>
                      </a:cubicBezTo>
                      <a:cubicBezTo>
                        <a:pt x="23483" y="95892"/>
                        <a:pt x="35153" y="101981"/>
                        <a:pt x="51896" y="103503"/>
                      </a:cubicBezTo>
                      <a:cubicBezTo>
                        <a:pt x="63058" y="104517"/>
                        <a:pt x="75235" y="104517"/>
                        <a:pt x="85889" y="100966"/>
                      </a:cubicBezTo>
                      <a:cubicBezTo>
                        <a:pt x="107199" y="93863"/>
                        <a:pt x="106184" y="76612"/>
                        <a:pt x="97559" y="62406"/>
                      </a:cubicBezTo>
                      <a:cubicBezTo>
                        <a:pt x="89441" y="48707"/>
                        <a:pt x="78786" y="35516"/>
                        <a:pt x="71683" y="20802"/>
                      </a:cubicBezTo>
                      <a:cubicBezTo>
                        <a:pt x="67117" y="11669"/>
                        <a:pt x="65595" y="9640"/>
                        <a:pt x="63565" y="0"/>
                      </a:cubicBezTo>
                    </a:path>
                  </a:pathLst>
                </a:custGeom>
                <a:solidFill>
                  <a:srgbClr val="3F15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6910C5B7-B394-42B9-9ADA-5B44D775F5D3}"/>
                    </a:ext>
                  </a:extLst>
                </p:cNvPr>
                <p:cNvSpPr/>
                <p:nvPr/>
              </p:nvSpPr>
              <p:spPr>
                <a:xfrm>
                  <a:off x="1728087" y="3196626"/>
                  <a:ext cx="150046" cy="69420"/>
                </a:xfrm>
                <a:custGeom>
                  <a:avLst/>
                  <a:gdLst>
                    <a:gd name="connsiteX0" fmla="*/ 143584 w 150046"/>
                    <a:gd name="connsiteY0" fmla="*/ 0 h 69420"/>
                    <a:gd name="connsiteX1" fmla="*/ 149166 w 150046"/>
                    <a:gd name="connsiteY1" fmla="*/ 53273 h 69420"/>
                    <a:gd name="connsiteX2" fmla="*/ 119231 w 150046"/>
                    <a:gd name="connsiteY2" fmla="*/ 58854 h 69420"/>
                    <a:gd name="connsiteX3" fmla="*/ 2029 w 150046"/>
                    <a:gd name="connsiteY3" fmla="*/ 65958 h 69420"/>
                    <a:gd name="connsiteX4" fmla="*/ 507 w 150046"/>
                    <a:gd name="connsiteY4" fmla="*/ 55810 h 69420"/>
                    <a:gd name="connsiteX5" fmla="*/ 80671 w 150046"/>
                    <a:gd name="connsiteY5" fmla="*/ 3552 h 694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0046" h="69420">
                      <a:moveTo>
                        <a:pt x="143584" y="0"/>
                      </a:moveTo>
                      <a:cubicBezTo>
                        <a:pt x="146629" y="24354"/>
                        <a:pt x="152210" y="45663"/>
                        <a:pt x="149166" y="53273"/>
                      </a:cubicBezTo>
                      <a:cubicBezTo>
                        <a:pt x="143584" y="60377"/>
                        <a:pt x="130393" y="60377"/>
                        <a:pt x="119231" y="58854"/>
                      </a:cubicBezTo>
                      <a:cubicBezTo>
                        <a:pt x="95892" y="55810"/>
                        <a:pt x="36530" y="77627"/>
                        <a:pt x="2029" y="65958"/>
                      </a:cubicBezTo>
                      <a:cubicBezTo>
                        <a:pt x="0" y="60884"/>
                        <a:pt x="-507" y="58347"/>
                        <a:pt x="507" y="55810"/>
                      </a:cubicBezTo>
                      <a:cubicBezTo>
                        <a:pt x="2537" y="50737"/>
                        <a:pt x="36530" y="30442"/>
                        <a:pt x="80671" y="3552"/>
                      </a:cubicBezTo>
                    </a:path>
                  </a:pathLst>
                </a:custGeom>
                <a:solidFill>
                  <a:srgbClr val="3F1500"/>
                </a:solidFill>
                <a:ln w="760" cap="flat">
                  <a:solidFill>
                    <a:srgbClr val="231C1E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Freeform: Shape 46">
                  <a:extLst>
                    <a:ext uri="{FF2B5EF4-FFF2-40B4-BE49-F238E27FC236}">
                      <a16:creationId xmlns:a16="http://schemas.microsoft.com/office/drawing/2014/main" id="{C2D3B496-8261-437A-BBD3-6A65612D523D}"/>
                    </a:ext>
                  </a:extLst>
                </p:cNvPr>
                <p:cNvSpPr/>
                <p:nvPr/>
              </p:nvSpPr>
              <p:spPr>
                <a:xfrm>
                  <a:off x="1770815" y="2515554"/>
                  <a:ext cx="68896" cy="105719"/>
                </a:xfrm>
                <a:custGeom>
                  <a:avLst/>
                  <a:gdLst>
                    <a:gd name="connsiteX0" fmla="*/ 13590 w 68896"/>
                    <a:gd name="connsiteY0" fmla="*/ 5261 h 105719"/>
                    <a:gd name="connsiteX1" fmla="*/ 25766 w 68896"/>
                    <a:gd name="connsiteY1" fmla="*/ 105719 h 105719"/>
                    <a:gd name="connsiteX2" fmla="*/ 68892 w 68896"/>
                    <a:gd name="connsiteY2" fmla="*/ 71725 h 105719"/>
                    <a:gd name="connsiteX3" fmla="*/ 59253 w 68896"/>
                    <a:gd name="connsiteY3" fmla="*/ 10334 h 105719"/>
                    <a:gd name="connsiteX4" fmla="*/ 13590 w 68896"/>
                    <a:gd name="connsiteY4" fmla="*/ 5261 h 1057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8896" h="105719">
                      <a:moveTo>
                        <a:pt x="13590" y="5261"/>
                      </a:moveTo>
                      <a:cubicBezTo>
                        <a:pt x="13590" y="5261"/>
                        <a:pt x="-23956" y="64115"/>
                        <a:pt x="25766" y="105719"/>
                      </a:cubicBezTo>
                      <a:cubicBezTo>
                        <a:pt x="25766" y="105719"/>
                        <a:pt x="69400" y="76799"/>
                        <a:pt x="68892" y="71725"/>
                      </a:cubicBezTo>
                      <a:cubicBezTo>
                        <a:pt x="68385" y="66652"/>
                        <a:pt x="61282" y="18452"/>
                        <a:pt x="59253" y="10334"/>
                      </a:cubicBezTo>
                      <a:cubicBezTo>
                        <a:pt x="54686" y="-9453"/>
                        <a:pt x="13590" y="5261"/>
                        <a:pt x="13590" y="5261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" name="Freeform: Shape 47">
                  <a:extLst>
                    <a:ext uri="{FF2B5EF4-FFF2-40B4-BE49-F238E27FC236}">
                      <a16:creationId xmlns:a16="http://schemas.microsoft.com/office/drawing/2014/main" id="{42F4B148-6CAA-4D29-AFFE-8193254CAD89}"/>
                    </a:ext>
                  </a:extLst>
                </p:cNvPr>
                <p:cNvSpPr/>
                <p:nvPr/>
              </p:nvSpPr>
              <p:spPr>
                <a:xfrm>
                  <a:off x="1801148" y="3002540"/>
                  <a:ext cx="93706" cy="205693"/>
                </a:xfrm>
                <a:custGeom>
                  <a:avLst/>
                  <a:gdLst>
                    <a:gd name="connsiteX0" fmla="*/ 92848 w 93706"/>
                    <a:gd name="connsiteY0" fmla="*/ 61156 h 205693"/>
                    <a:gd name="connsiteX1" fmla="*/ 72046 w 93706"/>
                    <a:gd name="connsiteY1" fmla="*/ 203725 h 205693"/>
                    <a:gd name="connsiteX2" fmla="*/ 6596 w 93706"/>
                    <a:gd name="connsiteY2" fmla="*/ 196622 h 205693"/>
                    <a:gd name="connsiteX3" fmla="*/ 0 w 93706"/>
                    <a:gd name="connsiteY3" fmla="*/ 14478 h 205693"/>
                    <a:gd name="connsiteX4" fmla="*/ 92848 w 93706"/>
                    <a:gd name="connsiteY4" fmla="*/ 61156 h 2056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3706" h="205693">
                      <a:moveTo>
                        <a:pt x="92848" y="61156"/>
                      </a:moveTo>
                      <a:cubicBezTo>
                        <a:pt x="76105" y="91090"/>
                        <a:pt x="63928" y="158570"/>
                        <a:pt x="72046" y="203725"/>
                      </a:cubicBezTo>
                      <a:cubicBezTo>
                        <a:pt x="72046" y="203725"/>
                        <a:pt x="24353" y="211336"/>
                        <a:pt x="6596" y="196622"/>
                      </a:cubicBezTo>
                      <a:cubicBezTo>
                        <a:pt x="6596" y="196622"/>
                        <a:pt x="1015" y="94642"/>
                        <a:pt x="0" y="14478"/>
                      </a:cubicBezTo>
                      <a:cubicBezTo>
                        <a:pt x="82193" y="-23067"/>
                        <a:pt x="97922" y="19552"/>
                        <a:pt x="92848" y="61156"/>
                      </a:cubicBezTo>
                    </a:path>
                  </a:pathLst>
                </a:custGeom>
                <a:solidFill>
                  <a:srgbClr val="5177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9" name="Freeform: Shape 48">
                  <a:extLst>
                    <a:ext uri="{FF2B5EF4-FFF2-40B4-BE49-F238E27FC236}">
                      <a16:creationId xmlns:a16="http://schemas.microsoft.com/office/drawing/2014/main" id="{5DBA7F25-B488-4716-AA1D-8E3883689D2C}"/>
                    </a:ext>
                  </a:extLst>
                </p:cNvPr>
                <p:cNvSpPr/>
                <p:nvPr/>
              </p:nvSpPr>
              <p:spPr>
                <a:xfrm>
                  <a:off x="1806477" y="3123404"/>
                  <a:ext cx="26248" cy="79790"/>
                </a:xfrm>
                <a:custGeom>
                  <a:avLst/>
                  <a:gdLst>
                    <a:gd name="connsiteX0" fmla="*/ 2281 w 26248"/>
                    <a:gd name="connsiteY0" fmla="*/ 48361 h 79790"/>
                    <a:gd name="connsiteX1" fmla="*/ 759 w 26248"/>
                    <a:gd name="connsiteY1" fmla="*/ 20963 h 79790"/>
                    <a:gd name="connsiteX2" fmla="*/ 7355 w 26248"/>
                    <a:gd name="connsiteY2" fmla="*/ 161 h 79790"/>
                    <a:gd name="connsiteX3" fmla="*/ 9384 w 26248"/>
                    <a:gd name="connsiteY3" fmla="*/ 13860 h 79790"/>
                    <a:gd name="connsiteX4" fmla="*/ 5833 w 26248"/>
                    <a:gd name="connsiteY4" fmla="*/ 29588 h 79790"/>
                    <a:gd name="connsiteX5" fmla="*/ 10399 w 26248"/>
                    <a:gd name="connsiteY5" fmla="*/ 42272 h 79790"/>
                    <a:gd name="connsiteX6" fmla="*/ 17502 w 26248"/>
                    <a:gd name="connsiteY6" fmla="*/ 52927 h 79790"/>
                    <a:gd name="connsiteX7" fmla="*/ 26127 w 26248"/>
                    <a:gd name="connsiteY7" fmla="*/ 60537 h 79790"/>
                    <a:gd name="connsiteX8" fmla="*/ 20039 w 26248"/>
                    <a:gd name="connsiteY8" fmla="*/ 69163 h 79790"/>
                    <a:gd name="connsiteX9" fmla="*/ 22576 w 26248"/>
                    <a:gd name="connsiteY9" fmla="*/ 79310 h 79790"/>
                    <a:gd name="connsiteX10" fmla="*/ 3296 w 26248"/>
                    <a:gd name="connsiteY10" fmla="*/ 73221 h 79790"/>
                    <a:gd name="connsiteX11" fmla="*/ 2281 w 26248"/>
                    <a:gd name="connsiteY11" fmla="*/ 48361 h 797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6248" h="79790">
                      <a:moveTo>
                        <a:pt x="2281" y="48361"/>
                      </a:moveTo>
                      <a:cubicBezTo>
                        <a:pt x="1774" y="39228"/>
                        <a:pt x="1266" y="30095"/>
                        <a:pt x="759" y="20963"/>
                      </a:cubicBezTo>
                      <a:cubicBezTo>
                        <a:pt x="759" y="15889"/>
                        <a:pt x="-3300" y="-1869"/>
                        <a:pt x="7355" y="161"/>
                      </a:cubicBezTo>
                      <a:cubicBezTo>
                        <a:pt x="12428" y="1176"/>
                        <a:pt x="10399" y="9801"/>
                        <a:pt x="9384" y="13860"/>
                      </a:cubicBezTo>
                      <a:cubicBezTo>
                        <a:pt x="7862" y="19441"/>
                        <a:pt x="4818" y="23500"/>
                        <a:pt x="5833" y="29588"/>
                      </a:cubicBezTo>
                      <a:cubicBezTo>
                        <a:pt x="6847" y="34154"/>
                        <a:pt x="9892" y="37199"/>
                        <a:pt x="10399" y="42272"/>
                      </a:cubicBezTo>
                      <a:cubicBezTo>
                        <a:pt x="10906" y="48868"/>
                        <a:pt x="10399" y="50390"/>
                        <a:pt x="17502" y="52927"/>
                      </a:cubicBezTo>
                      <a:cubicBezTo>
                        <a:pt x="21561" y="54449"/>
                        <a:pt x="27142" y="55464"/>
                        <a:pt x="26127" y="60537"/>
                      </a:cubicBezTo>
                      <a:cubicBezTo>
                        <a:pt x="25620" y="64089"/>
                        <a:pt x="21054" y="65611"/>
                        <a:pt x="20039" y="69163"/>
                      </a:cubicBezTo>
                      <a:cubicBezTo>
                        <a:pt x="19024" y="73729"/>
                        <a:pt x="23083" y="75251"/>
                        <a:pt x="22576" y="79310"/>
                      </a:cubicBezTo>
                      <a:cubicBezTo>
                        <a:pt x="15980" y="80325"/>
                        <a:pt x="6847" y="80325"/>
                        <a:pt x="3296" y="73221"/>
                      </a:cubicBezTo>
                      <a:cubicBezTo>
                        <a:pt x="-256" y="65611"/>
                        <a:pt x="2788" y="55971"/>
                        <a:pt x="2281" y="48361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" name="Freeform: Shape 49">
                  <a:extLst>
                    <a:ext uri="{FF2B5EF4-FFF2-40B4-BE49-F238E27FC236}">
                      <a16:creationId xmlns:a16="http://schemas.microsoft.com/office/drawing/2014/main" id="{0D6B44B9-C273-4D43-A49A-5C8D434F87EF}"/>
                    </a:ext>
                  </a:extLst>
                </p:cNvPr>
                <p:cNvSpPr/>
                <p:nvPr/>
              </p:nvSpPr>
              <p:spPr>
                <a:xfrm>
                  <a:off x="1876238" y="3002589"/>
                  <a:ext cx="128363" cy="210993"/>
                </a:xfrm>
                <a:custGeom>
                  <a:avLst/>
                  <a:gdLst>
                    <a:gd name="connsiteX0" fmla="*/ 105025 w 128363"/>
                    <a:gd name="connsiteY0" fmla="*/ 18488 h 210993"/>
                    <a:gd name="connsiteX1" fmla="*/ 128364 w 128363"/>
                    <a:gd name="connsiteY1" fmla="*/ 192515 h 210993"/>
                    <a:gd name="connsiteX2" fmla="*/ 63421 w 128363"/>
                    <a:gd name="connsiteY2" fmla="*/ 205199 h 210993"/>
                    <a:gd name="connsiteX3" fmla="*/ 0 w 128363"/>
                    <a:gd name="connsiteY3" fmla="*/ 38783 h 210993"/>
                    <a:gd name="connsiteX4" fmla="*/ 105025 w 128363"/>
                    <a:gd name="connsiteY4" fmla="*/ 18488 h 2109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8363" h="210993">
                      <a:moveTo>
                        <a:pt x="105025" y="18488"/>
                      </a:moveTo>
                      <a:cubicBezTo>
                        <a:pt x="105025" y="18488"/>
                        <a:pt x="106040" y="114380"/>
                        <a:pt x="128364" y="192515"/>
                      </a:cubicBezTo>
                      <a:cubicBezTo>
                        <a:pt x="119738" y="205706"/>
                        <a:pt x="93863" y="218898"/>
                        <a:pt x="63421" y="205199"/>
                      </a:cubicBezTo>
                      <a:cubicBezTo>
                        <a:pt x="37545" y="138734"/>
                        <a:pt x="18265" y="89520"/>
                        <a:pt x="0" y="38783"/>
                      </a:cubicBezTo>
                      <a:cubicBezTo>
                        <a:pt x="0" y="38783"/>
                        <a:pt x="5581" y="-32756"/>
                        <a:pt x="105025" y="18488"/>
                      </a:cubicBezTo>
                      <a:close/>
                    </a:path>
                  </a:pathLst>
                </a:custGeom>
                <a:solidFill>
                  <a:srgbClr val="5177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" name="Freeform: Shape 50">
                  <a:extLst>
                    <a:ext uri="{FF2B5EF4-FFF2-40B4-BE49-F238E27FC236}">
                      <a16:creationId xmlns:a16="http://schemas.microsoft.com/office/drawing/2014/main" id="{1F88E20C-9B46-4104-AFF3-7708F2B89775}"/>
                    </a:ext>
                  </a:extLst>
                </p:cNvPr>
                <p:cNvSpPr/>
                <p:nvPr/>
              </p:nvSpPr>
              <p:spPr>
                <a:xfrm>
                  <a:off x="1962653" y="3051012"/>
                  <a:ext cx="27015" cy="89445"/>
                </a:xfrm>
                <a:custGeom>
                  <a:avLst/>
                  <a:gdLst>
                    <a:gd name="connsiteX0" fmla="*/ 14044 w 27015"/>
                    <a:gd name="connsiteY0" fmla="*/ 0 h 89445"/>
                    <a:gd name="connsiteX1" fmla="*/ 18103 w 27015"/>
                    <a:gd name="connsiteY1" fmla="*/ 9640 h 89445"/>
                    <a:gd name="connsiteX2" fmla="*/ 19625 w 27015"/>
                    <a:gd name="connsiteY2" fmla="*/ 30442 h 89445"/>
                    <a:gd name="connsiteX3" fmla="*/ 23684 w 27015"/>
                    <a:gd name="connsiteY3" fmla="*/ 68494 h 89445"/>
                    <a:gd name="connsiteX4" fmla="*/ 22162 w 27015"/>
                    <a:gd name="connsiteY4" fmla="*/ 89296 h 89445"/>
                    <a:gd name="connsiteX5" fmla="*/ 17088 w 27015"/>
                    <a:gd name="connsiteY5" fmla="*/ 79656 h 89445"/>
                    <a:gd name="connsiteX6" fmla="*/ 6434 w 27015"/>
                    <a:gd name="connsiteY6" fmla="*/ 66465 h 89445"/>
                    <a:gd name="connsiteX7" fmla="*/ 8970 w 27015"/>
                    <a:gd name="connsiteY7" fmla="*/ 50737 h 89445"/>
                    <a:gd name="connsiteX8" fmla="*/ 5419 w 27015"/>
                    <a:gd name="connsiteY8" fmla="*/ 45156 h 89445"/>
                    <a:gd name="connsiteX9" fmla="*/ 2882 w 27015"/>
                    <a:gd name="connsiteY9" fmla="*/ 38560 h 89445"/>
                    <a:gd name="connsiteX10" fmla="*/ 2882 w 27015"/>
                    <a:gd name="connsiteY10" fmla="*/ 25368 h 89445"/>
                    <a:gd name="connsiteX11" fmla="*/ 5926 w 27015"/>
                    <a:gd name="connsiteY11" fmla="*/ 11162 h 89445"/>
                    <a:gd name="connsiteX12" fmla="*/ 8970 w 27015"/>
                    <a:gd name="connsiteY12" fmla="*/ 2029 h 89445"/>
                    <a:gd name="connsiteX13" fmla="*/ 14044 w 27015"/>
                    <a:gd name="connsiteY13" fmla="*/ 0 h 894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7015" h="89445">
                      <a:moveTo>
                        <a:pt x="14044" y="0"/>
                      </a:moveTo>
                      <a:cubicBezTo>
                        <a:pt x="17596" y="0"/>
                        <a:pt x="17596" y="5581"/>
                        <a:pt x="18103" y="9640"/>
                      </a:cubicBezTo>
                      <a:cubicBezTo>
                        <a:pt x="18610" y="16743"/>
                        <a:pt x="19118" y="23339"/>
                        <a:pt x="19625" y="30442"/>
                      </a:cubicBezTo>
                      <a:cubicBezTo>
                        <a:pt x="20640" y="43126"/>
                        <a:pt x="22162" y="55810"/>
                        <a:pt x="23684" y="68494"/>
                      </a:cubicBezTo>
                      <a:cubicBezTo>
                        <a:pt x="24191" y="72046"/>
                        <a:pt x="31802" y="91326"/>
                        <a:pt x="22162" y="89296"/>
                      </a:cubicBezTo>
                      <a:cubicBezTo>
                        <a:pt x="18103" y="88282"/>
                        <a:pt x="19118" y="82701"/>
                        <a:pt x="17088" y="79656"/>
                      </a:cubicBezTo>
                      <a:cubicBezTo>
                        <a:pt x="12522" y="73568"/>
                        <a:pt x="4911" y="75597"/>
                        <a:pt x="6434" y="66465"/>
                      </a:cubicBezTo>
                      <a:cubicBezTo>
                        <a:pt x="7448" y="61391"/>
                        <a:pt x="11000" y="56318"/>
                        <a:pt x="8970" y="50737"/>
                      </a:cubicBezTo>
                      <a:cubicBezTo>
                        <a:pt x="8463" y="48707"/>
                        <a:pt x="5926" y="47185"/>
                        <a:pt x="5419" y="45156"/>
                      </a:cubicBezTo>
                      <a:cubicBezTo>
                        <a:pt x="4404" y="42619"/>
                        <a:pt x="3897" y="40589"/>
                        <a:pt x="2882" y="38560"/>
                      </a:cubicBezTo>
                      <a:cubicBezTo>
                        <a:pt x="-162" y="32979"/>
                        <a:pt x="-1684" y="31457"/>
                        <a:pt x="2882" y="25368"/>
                      </a:cubicBezTo>
                      <a:cubicBezTo>
                        <a:pt x="7448" y="19280"/>
                        <a:pt x="6941" y="17758"/>
                        <a:pt x="5926" y="11162"/>
                      </a:cubicBezTo>
                      <a:cubicBezTo>
                        <a:pt x="5419" y="7610"/>
                        <a:pt x="5926" y="4566"/>
                        <a:pt x="8970" y="2029"/>
                      </a:cubicBezTo>
                      <a:cubicBezTo>
                        <a:pt x="11507" y="1015"/>
                        <a:pt x="13029" y="0"/>
                        <a:pt x="14044" y="0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2" name="Freeform: Shape 51">
                  <a:extLst>
                    <a:ext uri="{FF2B5EF4-FFF2-40B4-BE49-F238E27FC236}">
                      <a16:creationId xmlns:a16="http://schemas.microsoft.com/office/drawing/2014/main" id="{603E8F02-073D-4369-A8B3-F4C9B5E33C4C}"/>
                    </a:ext>
                  </a:extLst>
                </p:cNvPr>
                <p:cNvSpPr/>
                <p:nvPr/>
              </p:nvSpPr>
              <p:spPr>
                <a:xfrm>
                  <a:off x="1819915" y="2739489"/>
                  <a:ext cx="51756" cy="22324"/>
                </a:xfrm>
                <a:custGeom>
                  <a:avLst/>
                  <a:gdLst>
                    <a:gd name="connsiteX0" fmla="*/ 51756 w 51756"/>
                    <a:gd name="connsiteY0" fmla="*/ 22324 h 22324"/>
                    <a:gd name="connsiteX1" fmla="*/ 1020 w 51756"/>
                    <a:gd name="connsiteY1" fmla="*/ 0 h 22324"/>
                    <a:gd name="connsiteX2" fmla="*/ 5 w 51756"/>
                    <a:gd name="connsiteY2" fmla="*/ 4059 h 22324"/>
                    <a:gd name="connsiteX3" fmla="*/ 51756 w 51756"/>
                    <a:gd name="connsiteY3" fmla="*/ 22324 h 223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756" h="22324">
                      <a:moveTo>
                        <a:pt x="51756" y="22324"/>
                      </a:moveTo>
                      <a:cubicBezTo>
                        <a:pt x="51756" y="22324"/>
                        <a:pt x="8630" y="6596"/>
                        <a:pt x="1020" y="0"/>
                      </a:cubicBezTo>
                      <a:lnTo>
                        <a:pt x="5" y="4059"/>
                      </a:lnTo>
                      <a:cubicBezTo>
                        <a:pt x="-502" y="4059"/>
                        <a:pt x="36028" y="20295"/>
                        <a:pt x="51756" y="22324"/>
                      </a:cubicBezTo>
                      <a:close/>
                    </a:path>
                  </a:pathLst>
                </a:custGeom>
                <a:solidFill>
                  <a:srgbClr val="AAAAAA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3" name="Freeform: Shape 52">
                  <a:extLst>
                    <a:ext uri="{FF2B5EF4-FFF2-40B4-BE49-F238E27FC236}">
                      <a16:creationId xmlns:a16="http://schemas.microsoft.com/office/drawing/2014/main" id="{D56ED507-308A-4947-B378-762D2D18C064}"/>
                    </a:ext>
                  </a:extLst>
                </p:cNvPr>
                <p:cNvSpPr/>
                <p:nvPr/>
              </p:nvSpPr>
              <p:spPr>
                <a:xfrm>
                  <a:off x="1966039" y="2816609"/>
                  <a:ext cx="110101" cy="128363"/>
                </a:xfrm>
                <a:custGeom>
                  <a:avLst/>
                  <a:gdLst>
                    <a:gd name="connsiteX0" fmla="*/ 25879 w 110101"/>
                    <a:gd name="connsiteY0" fmla="*/ 0 h 128363"/>
                    <a:gd name="connsiteX1" fmla="*/ 110102 w 110101"/>
                    <a:gd name="connsiteY1" fmla="*/ 90311 h 128363"/>
                    <a:gd name="connsiteX2" fmla="*/ 67483 w 110101"/>
                    <a:gd name="connsiteY2" fmla="*/ 128364 h 128363"/>
                    <a:gd name="connsiteX3" fmla="*/ 1525 w 110101"/>
                    <a:gd name="connsiteY3" fmla="*/ 64435 h 128363"/>
                    <a:gd name="connsiteX4" fmla="*/ 25879 w 110101"/>
                    <a:gd name="connsiteY4" fmla="*/ 0 h 128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0101" h="128363">
                      <a:moveTo>
                        <a:pt x="25879" y="0"/>
                      </a:moveTo>
                      <a:cubicBezTo>
                        <a:pt x="50233" y="25876"/>
                        <a:pt x="93359" y="68494"/>
                        <a:pt x="110102" y="90311"/>
                      </a:cubicBezTo>
                      <a:cubicBezTo>
                        <a:pt x="101477" y="100458"/>
                        <a:pt x="82197" y="120246"/>
                        <a:pt x="67483" y="128364"/>
                      </a:cubicBezTo>
                      <a:cubicBezTo>
                        <a:pt x="38056" y="103503"/>
                        <a:pt x="1525" y="64435"/>
                        <a:pt x="1525" y="64435"/>
                      </a:cubicBezTo>
                      <a:cubicBezTo>
                        <a:pt x="1525" y="64435"/>
                        <a:pt x="-9129" y="14206"/>
                        <a:pt x="25879" y="0"/>
                      </a:cubicBezTo>
                      <a:close/>
                    </a:path>
                  </a:pathLst>
                </a:custGeom>
                <a:solidFill>
                  <a:srgbClr val="5177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" name="Freeform: Shape 53">
                  <a:extLst>
                    <a:ext uri="{FF2B5EF4-FFF2-40B4-BE49-F238E27FC236}">
                      <a16:creationId xmlns:a16="http://schemas.microsoft.com/office/drawing/2014/main" id="{66189051-70ED-4941-A597-255B0D724D20}"/>
                    </a:ext>
                  </a:extLst>
                </p:cNvPr>
                <p:cNvSpPr/>
                <p:nvPr/>
              </p:nvSpPr>
              <p:spPr>
                <a:xfrm>
                  <a:off x="2008153" y="2906413"/>
                  <a:ext cx="72708" cy="140033"/>
                </a:xfrm>
                <a:custGeom>
                  <a:avLst/>
                  <a:gdLst>
                    <a:gd name="connsiteX0" fmla="*/ 67987 w 72708"/>
                    <a:gd name="connsiteY0" fmla="*/ 0 h 140033"/>
                    <a:gd name="connsiteX1" fmla="*/ 54288 w 72708"/>
                    <a:gd name="connsiteY1" fmla="*/ 140033 h 140033"/>
                    <a:gd name="connsiteX2" fmla="*/ 0 w 72708"/>
                    <a:gd name="connsiteY2" fmla="*/ 122275 h 140033"/>
                    <a:gd name="connsiteX3" fmla="*/ 7610 w 72708"/>
                    <a:gd name="connsiteY3" fmla="*/ 21817 h 1400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2708" h="140033">
                      <a:moveTo>
                        <a:pt x="67987" y="0"/>
                      </a:moveTo>
                      <a:cubicBezTo>
                        <a:pt x="80671" y="36530"/>
                        <a:pt x="64943" y="114665"/>
                        <a:pt x="54288" y="140033"/>
                      </a:cubicBezTo>
                      <a:cubicBezTo>
                        <a:pt x="41097" y="137496"/>
                        <a:pt x="14206" y="130900"/>
                        <a:pt x="0" y="122275"/>
                      </a:cubicBezTo>
                      <a:cubicBezTo>
                        <a:pt x="7103" y="84223"/>
                        <a:pt x="7610" y="21817"/>
                        <a:pt x="7610" y="21817"/>
                      </a:cubicBezTo>
                    </a:path>
                  </a:pathLst>
                </a:custGeom>
                <a:solidFill>
                  <a:srgbClr val="5177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5" name="Freeform: Shape 54">
                  <a:extLst>
                    <a:ext uri="{FF2B5EF4-FFF2-40B4-BE49-F238E27FC236}">
                      <a16:creationId xmlns:a16="http://schemas.microsoft.com/office/drawing/2014/main" id="{881A0A45-E59B-44F4-BA10-63109D14AD0B}"/>
                    </a:ext>
                  </a:extLst>
                </p:cNvPr>
                <p:cNvSpPr/>
                <p:nvPr/>
              </p:nvSpPr>
              <p:spPr>
                <a:xfrm>
                  <a:off x="1726565" y="2804432"/>
                  <a:ext cx="110239" cy="128363"/>
                </a:xfrm>
                <a:custGeom>
                  <a:avLst/>
                  <a:gdLst>
                    <a:gd name="connsiteX0" fmla="*/ 84223 w 110239"/>
                    <a:gd name="connsiteY0" fmla="*/ 0 h 128363"/>
                    <a:gd name="connsiteX1" fmla="*/ 0 w 110239"/>
                    <a:gd name="connsiteY1" fmla="*/ 90311 h 128363"/>
                    <a:gd name="connsiteX2" fmla="*/ 42619 w 110239"/>
                    <a:gd name="connsiteY2" fmla="*/ 128364 h 128363"/>
                    <a:gd name="connsiteX3" fmla="*/ 108576 w 110239"/>
                    <a:gd name="connsiteY3" fmla="*/ 64436 h 128363"/>
                    <a:gd name="connsiteX4" fmla="*/ 84223 w 110239"/>
                    <a:gd name="connsiteY4" fmla="*/ 0 h 128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0239" h="128363">
                      <a:moveTo>
                        <a:pt x="84223" y="0"/>
                      </a:moveTo>
                      <a:cubicBezTo>
                        <a:pt x="59869" y="25876"/>
                        <a:pt x="16743" y="68494"/>
                        <a:pt x="0" y="90311"/>
                      </a:cubicBezTo>
                      <a:cubicBezTo>
                        <a:pt x="8625" y="100458"/>
                        <a:pt x="27905" y="120246"/>
                        <a:pt x="42619" y="128364"/>
                      </a:cubicBezTo>
                      <a:cubicBezTo>
                        <a:pt x="72046" y="103503"/>
                        <a:pt x="108576" y="64436"/>
                        <a:pt x="108576" y="64436"/>
                      </a:cubicBezTo>
                      <a:cubicBezTo>
                        <a:pt x="108576" y="64436"/>
                        <a:pt x="119738" y="14206"/>
                        <a:pt x="84223" y="0"/>
                      </a:cubicBezTo>
                      <a:close/>
                    </a:path>
                  </a:pathLst>
                </a:custGeom>
                <a:solidFill>
                  <a:srgbClr val="5177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6" name="Freeform: Shape 55">
                  <a:extLst>
                    <a:ext uri="{FF2B5EF4-FFF2-40B4-BE49-F238E27FC236}">
                      <a16:creationId xmlns:a16="http://schemas.microsoft.com/office/drawing/2014/main" id="{021B760A-401C-4657-941E-54C3A75EAFA4}"/>
                    </a:ext>
                  </a:extLst>
                </p:cNvPr>
                <p:cNvSpPr/>
                <p:nvPr/>
              </p:nvSpPr>
              <p:spPr>
                <a:xfrm>
                  <a:off x="1985702" y="2821508"/>
                  <a:ext cx="56554" cy="53116"/>
                </a:xfrm>
                <a:custGeom>
                  <a:avLst/>
                  <a:gdLst>
                    <a:gd name="connsiteX0" fmla="*/ 7737 w 56554"/>
                    <a:gd name="connsiteY0" fmla="*/ 174 h 53116"/>
                    <a:gd name="connsiteX1" fmla="*/ 17885 w 56554"/>
                    <a:gd name="connsiteY1" fmla="*/ 7277 h 53116"/>
                    <a:gd name="connsiteX2" fmla="*/ 51878 w 56554"/>
                    <a:gd name="connsiteY2" fmla="*/ 40764 h 53116"/>
                    <a:gd name="connsiteX3" fmla="*/ 43253 w 56554"/>
                    <a:gd name="connsiteY3" fmla="*/ 51418 h 53116"/>
                    <a:gd name="connsiteX4" fmla="*/ 38687 w 56554"/>
                    <a:gd name="connsiteY4" fmla="*/ 47359 h 53116"/>
                    <a:gd name="connsiteX5" fmla="*/ 31076 w 56554"/>
                    <a:gd name="connsiteY5" fmla="*/ 48881 h 53116"/>
                    <a:gd name="connsiteX6" fmla="*/ 21436 w 56554"/>
                    <a:gd name="connsiteY6" fmla="*/ 42286 h 53116"/>
                    <a:gd name="connsiteX7" fmla="*/ 18392 w 56554"/>
                    <a:gd name="connsiteY7" fmla="*/ 28079 h 53116"/>
                    <a:gd name="connsiteX8" fmla="*/ 3678 w 56554"/>
                    <a:gd name="connsiteY8" fmla="*/ 23006 h 53116"/>
                    <a:gd name="connsiteX9" fmla="*/ 3171 w 56554"/>
                    <a:gd name="connsiteY9" fmla="*/ 4741 h 53116"/>
                    <a:gd name="connsiteX10" fmla="*/ 7737 w 56554"/>
                    <a:gd name="connsiteY10" fmla="*/ 174 h 531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6554" h="53116">
                      <a:moveTo>
                        <a:pt x="7737" y="174"/>
                      </a:moveTo>
                      <a:cubicBezTo>
                        <a:pt x="11289" y="-840"/>
                        <a:pt x="13318" y="2711"/>
                        <a:pt x="17885" y="7277"/>
                      </a:cubicBezTo>
                      <a:cubicBezTo>
                        <a:pt x="29047" y="18947"/>
                        <a:pt x="40716" y="29602"/>
                        <a:pt x="51878" y="40764"/>
                      </a:cubicBezTo>
                      <a:cubicBezTo>
                        <a:pt x="60503" y="49389"/>
                        <a:pt x="56952" y="56492"/>
                        <a:pt x="43253" y="51418"/>
                      </a:cubicBezTo>
                      <a:cubicBezTo>
                        <a:pt x="41223" y="50404"/>
                        <a:pt x="41223" y="47867"/>
                        <a:pt x="38687" y="47359"/>
                      </a:cubicBezTo>
                      <a:cubicBezTo>
                        <a:pt x="36150" y="46345"/>
                        <a:pt x="33613" y="49389"/>
                        <a:pt x="31076" y="48881"/>
                      </a:cubicBezTo>
                      <a:cubicBezTo>
                        <a:pt x="27524" y="47867"/>
                        <a:pt x="23466" y="45837"/>
                        <a:pt x="21436" y="42286"/>
                      </a:cubicBezTo>
                      <a:cubicBezTo>
                        <a:pt x="18899" y="38227"/>
                        <a:pt x="21436" y="32138"/>
                        <a:pt x="18392" y="28079"/>
                      </a:cubicBezTo>
                      <a:cubicBezTo>
                        <a:pt x="14840" y="23513"/>
                        <a:pt x="7230" y="26050"/>
                        <a:pt x="3678" y="23006"/>
                      </a:cubicBezTo>
                      <a:cubicBezTo>
                        <a:pt x="-1395" y="18439"/>
                        <a:pt x="-888" y="9814"/>
                        <a:pt x="3171" y="4741"/>
                      </a:cubicBezTo>
                      <a:cubicBezTo>
                        <a:pt x="5200" y="1696"/>
                        <a:pt x="6723" y="682"/>
                        <a:pt x="7737" y="174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7" name="Freeform: Shape 56">
                  <a:extLst>
                    <a:ext uri="{FF2B5EF4-FFF2-40B4-BE49-F238E27FC236}">
                      <a16:creationId xmlns:a16="http://schemas.microsoft.com/office/drawing/2014/main" id="{B423D963-9C91-4987-8BDA-2DEA8F629EEE}"/>
                    </a:ext>
                  </a:extLst>
                </p:cNvPr>
                <p:cNvSpPr/>
                <p:nvPr/>
              </p:nvSpPr>
              <p:spPr>
                <a:xfrm>
                  <a:off x="1801036" y="2793777"/>
                  <a:ext cx="190881" cy="239476"/>
                </a:xfrm>
                <a:custGeom>
                  <a:avLst/>
                  <a:gdLst>
                    <a:gd name="connsiteX0" fmla="*/ 180227 w 190881"/>
                    <a:gd name="connsiteY0" fmla="*/ 232374 h 239476"/>
                    <a:gd name="connsiteX1" fmla="*/ 190882 w 190881"/>
                    <a:gd name="connsiteY1" fmla="*/ 22831 h 239476"/>
                    <a:gd name="connsiteX2" fmla="*/ 151307 w 190881"/>
                    <a:gd name="connsiteY2" fmla="*/ 0 h 239476"/>
                    <a:gd name="connsiteX3" fmla="*/ 86365 w 190881"/>
                    <a:gd name="connsiteY3" fmla="*/ 14206 h 239476"/>
                    <a:gd name="connsiteX4" fmla="*/ 42224 w 190881"/>
                    <a:gd name="connsiteY4" fmla="*/ 2537 h 239476"/>
                    <a:gd name="connsiteX5" fmla="*/ 9752 w 190881"/>
                    <a:gd name="connsiteY5" fmla="*/ 11162 h 239476"/>
                    <a:gd name="connsiteX6" fmla="*/ 1127 w 190881"/>
                    <a:gd name="connsiteY6" fmla="*/ 239477 h 2394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90881" h="239476">
                      <a:moveTo>
                        <a:pt x="180227" y="232374"/>
                      </a:moveTo>
                      <a:cubicBezTo>
                        <a:pt x="173124" y="187218"/>
                        <a:pt x="172109" y="67480"/>
                        <a:pt x="190882" y="22831"/>
                      </a:cubicBezTo>
                      <a:cubicBezTo>
                        <a:pt x="187330" y="18773"/>
                        <a:pt x="153844" y="2537"/>
                        <a:pt x="151307" y="0"/>
                      </a:cubicBezTo>
                      <a:lnTo>
                        <a:pt x="86365" y="14206"/>
                      </a:lnTo>
                      <a:cubicBezTo>
                        <a:pt x="85350" y="-1522"/>
                        <a:pt x="42224" y="2537"/>
                        <a:pt x="42224" y="2537"/>
                      </a:cubicBezTo>
                      <a:lnTo>
                        <a:pt x="9752" y="11162"/>
                      </a:lnTo>
                      <a:cubicBezTo>
                        <a:pt x="9752" y="11162"/>
                        <a:pt x="-3946" y="187725"/>
                        <a:pt x="1127" y="239477"/>
                      </a:cubicBezTo>
                    </a:path>
                  </a:pathLst>
                </a:custGeom>
                <a:solidFill>
                  <a:srgbClr val="5177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58" name="Graphic 4">
                  <a:extLst>
                    <a:ext uri="{FF2B5EF4-FFF2-40B4-BE49-F238E27FC236}">
                      <a16:creationId xmlns:a16="http://schemas.microsoft.com/office/drawing/2014/main" id="{F6F28A40-CFEE-4635-88E8-46303D64EE74}"/>
                    </a:ext>
                  </a:extLst>
                </p:cNvPr>
                <p:cNvGrpSpPr/>
                <p:nvPr/>
              </p:nvGrpSpPr>
              <p:grpSpPr>
                <a:xfrm>
                  <a:off x="1772639" y="2441288"/>
                  <a:ext cx="356400" cy="366416"/>
                  <a:chOff x="1772639" y="2441288"/>
                  <a:chExt cx="356400" cy="366416"/>
                </a:xfrm>
                <a:solidFill>
                  <a:schemeClr val="accent1"/>
                </a:solidFill>
              </p:grpSpPr>
              <p:sp>
                <p:nvSpPr>
                  <p:cNvPr id="79" name="Freeform: Shape 78">
                    <a:extLst>
                      <a:ext uri="{FF2B5EF4-FFF2-40B4-BE49-F238E27FC236}">
                        <a16:creationId xmlns:a16="http://schemas.microsoft.com/office/drawing/2014/main" id="{B31B841B-2104-4032-A121-A11A74AAE394}"/>
                      </a:ext>
                    </a:extLst>
                  </p:cNvPr>
                  <p:cNvSpPr/>
                  <p:nvPr/>
                </p:nvSpPr>
                <p:spPr>
                  <a:xfrm>
                    <a:off x="1772639" y="2501180"/>
                    <a:ext cx="296948" cy="306524"/>
                  </a:xfrm>
                  <a:custGeom>
                    <a:avLst/>
                    <a:gdLst>
                      <a:gd name="connsiteX0" fmla="*/ 3141 w 296948"/>
                      <a:gd name="connsiteY0" fmla="*/ 184021 h 306524"/>
                      <a:gd name="connsiteX1" fmla="*/ 82290 w 296948"/>
                      <a:gd name="connsiteY1" fmla="*/ 300208 h 306524"/>
                      <a:gd name="connsiteX2" fmla="*/ 242111 w 296948"/>
                      <a:gd name="connsiteY2" fmla="*/ 255560 h 306524"/>
                      <a:gd name="connsiteX3" fmla="*/ 270523 w 296948"/>
                      <a:gd name="connsiteY3" fmla="*/ 230699 h 306524"/>
                      <a:gd name="connsiteX4" fmla="*/ 289296 w 296948"/>
                      <a:gd name="connsiteY4" fmla="*/ 91681 h 306524"/>
                      <a:gd name="connsiteX5" fmla="*/ 115777 w 296948"/>
                      <a:gd name="connsiteY5" fmla="*/ 3399 h 306524"/>
                      <a:gd name="connsiteX6" fmla="*/ 83812 w 296948"/>
                      <a:gd name="connsiteY6" fmla="*/ 14561 h 306524"/>
                      <a:gd name="connsiteX7" fmla="*/ 26987 w 296948"/>
                      <a:gd name="connsiteY7" fmla="*/ 58702 h 306524"/>
                      <a:gd name="connsiteX8" fmla="*/ 17347 w 296948"/>
                      <a:gd name="connsiteY8" fmla="*/ 99291 h 306524"/>
                      <a:gd name="connsiteX9" fmla="*/ 8722 w 296948"/>
                      <a:gd name="connsiteY9" fmla="*/ 170322 h 306524"/>
                      <a:gd name="connsiteX10" fmla="*/ 3141 w 296948"/>
                      <a:gd name="connsiteY10" fmla="*/ 184021 h 30652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96948" h="306524">
                        <a:moveTo>
                          <a:pt x="3141" y="184021"/>
                        </a:moveTo>
                        <a:cubicBezTo>
                          <a:pt x="-10558" y="216493"/>
                          <a:pt x="21406" y="280421"/>
                          <a:pt x="82290" y="300208"/>
                        </a:cubicBezTo>
                        <a:cubicBezTo>
                          <a:pt x="177675" y="322532"/>
                          <a:pt x="237544" y="280421"/>
                          <a:pt x="242111" y="255560"/>
                        </a:cubicBezTo>
                        <a:cubicBezTo>
                          <a:pt x="251750" y="246427"/>
                          <a:pt x="263927" y="242368"/>
                          <a:pt x="270523" y="230699"/>
                        </a:cubicBezTo>
                        <a:cubicBezTo>
                          <a:pt x="294369" y="190110"/>
                          <a:pt x="305531" y="136836"/>
                          <a:pt x="289296" y="91681"/>
                        </a:cubicBezTo>
                        <a:cubicBezTo>
                          <a:pt x="264942" y="25216"/>
                          <a:pt x="182749" y="-11822"/>
                          <a:pt x="115777" y="3399"/>
                        </a:cubicBezTo>
                        <a:cubicBezTo>
                          <a:pt x="104614" y="5936"/>
                          <a:pt x="93960" y="9995"/>
                          <a:pt x="83812" y="14561"/>
                        </a:cubicBezTo>
                        <a:cubicBezTo>
                          <a:pt x="59966" y="24708"/>
                          <a:pt x="39672" y="33841"/>
                          <a:pt x="26987" y="58702"/>
                        </a:cubicBezTo>
                        <a:cubicBezTo>
                          <a:pt x="20899" y="70879"/>
                          <a:pt x="17347" y="86100"/>
                          <a:pt x="17347" y="99291"/>
                        </a:cubicBezTo>
                        <a:cubicBezTo>
                          <a:pt x="16840" y="122123"/>
                          <a:pt x="20899" y="149520"/>
                          <a:pt x="8722" y="170322"/>
                        </a:cubicBezTo>
                        <a:cubicBezTo>
                          <a:pt x="6185" y="175396"/>
                          <a:pt x="4156" y="179962"/>
                          <a:pt x="3141" y="184021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0" name="Freeform: Shape 79">
                    <a:extLst>
                      <a:ext uri="{FF2B5EF4-FFF2-40B4-BE49-F238E27FC236}">
                        <a16:creationId xmlns:a16="http://schemas.microsoft.com/office/drawing/2014/main" id="{BD247E40-BD51-405A-B2AF-2FC5C5F1B8E8}"/>
                      </a:ext>
                    </a:extLst>
                  </p:cNvPr>
                  <p:cNvSpPr/>
                  <p:nvPr/>
                </p:nvSpPr>
                <p:spPr>
                  <a:xfrm>
                    <a:off x="1785834" y="2441288"/>
                    <a:ext cx="343205" cy="297694"/>
                  </a:xfrm>
                  <a:custGeom>
                    <a:avLst/>
                    <a:gdLst>
                      <a:gd name="connsiteX0" fmla="*/ 248703 w 343205"/>
                      <a:gd name="connsiteY0" fmla="*/ 297694 h 297694"/>
                      <a:gd name="connsiteX1" fmla="*/ 251747 w 343205"/>
                      <a:gd name="connsiteY1" fmla="*/ 158168 h 297694"/>
                      <a:gd name="connsiteX2" fmla="*/ 251240 w 343205"/>
                      <a:gd name="connsiteY2" fmla="*/ 158676 h 297694"/>
                      <a:gd name="connsiteX3" fmla="*/ 90912 w 343205"/>
                      <a:gd name="connsiteY3" fmla="*/ 99821 h 297694"/>
                      <a:gd name="connsiteX4" fmla="*/ 121354 w 343205"/>
                      <a:gd name="connsiteY4" fmla="*/ 131785 h 297694"/>
                      <a:gd name="connsiteX5" fmla="*/ 48293 w 343205"/>
                      <a:gd name="connsiteY5" fmla="*/ 106924 h 297694"/>
                      <a:gd name="connsiteX6" fmla="*/ 73154 w 343205"/>
                      <a:gd name="connsiteY6" fmla="*/ 136352 h 297694"/>
                      <a:gd name="connsiteX7" fmla="*/ 94 w 343205"/>
                      <a:gd name="connsiteY7" fmla="*/ 67857 h 297694"/>
                      <a:gd name="connsiteX8" fmla="*/ 39161 w 343205"/>
                      <a:gd name="connsiteY8" fmla="*/ 21180 h 297694"/>
                      <a:gd name="connsiteX9" fmla="*/ 119832 w 343205"/>
                      <a:gd name="connsiteY9" fmla="*/ 885 h 297694"/>
                      <a:gd name="connsiteX10" fmla="*/ 169046 w 343205"/>
                      <a:gd name="connsiteY10" fmla="*/ 1900 h 297694"/>
                      <a:gd name="connsiteX11" fmla="*/ 227901 w 343205"/>
                      <a:gd name="connsiteY11" fmla="*/ 16613 h 297694"/>
                      <a:gd name="connsiteX12" fmla="*/ 313138 w 343205"/>
                      <a:gd name="connsiteY12" fmla="*/ 65828 h 297694"/>
                      <a:gd name="connsiteX13" fmla="*/ 335970 w 343205"/>
                      <a:gd name="connsiteY13" fmla="*/ 103373 h 297694"/>
                      <a:gd name="connsiteX14" fmla="*/ 342565 w 343205"/>
                      <a:gd name="connsiteY14" fmla="*/ 145992 h 297694"/>
                      <a:gd name="connsiteX15" fmla="*/ 261894 w 343205"/>
                      <a:gd name="connsiteY15" fmla="*/ 285010 h 2976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43205" h="297694">
                        <a:moveTo>
                          <a:pt x="248703" y="297694"/>
                        </a:moveTo>
                        <a:cubicBezTo>
                          <a:pt x="271027" y="225141"/>
                          <a:pt x="220798" y="208398"/>
                          <a:pt x="251747" y="158168"/>
                        </a:cubicBezTo>
                        <a:lnTo>
                          <a:pt x="251240" y="158676"/>
                        </a:lnTo>
                        <a:cubicBezTo>
                          <a:pt x="167524" y="88152"/>
                          <a:pt x="90912" y="99821"/>
                          <a:pt x="90912" y="99821"/>
                        </a:cubicBezTo>
                        <a:cubicBezTo>
                          <a:pt x="88375" y="119101"/>
                          <a:pt x="121354" y="131785"/>
                          <a:pt x="121354" y="131785"/>
                        </a:cubicBezTo>
                        <a:cubicBezTo>
                          <a:pt x="71125" y="124682"/>
                          <a:pt x="48293" y="106924"/>
                          <a:pt x="48293" y="106924"/>
                        </a:cubicBezTo>
                        <a:cubicBezTo>
                          <a:pt x="50323" y="117579"/>
                          <a:pt x="73154" y="136352"/>
                          <a:pt x="73154" y="136352"/>
                        </a:cubicBezTo>
                        <a:cubicBezTo>
                          <a:pt x="15315" y="133815"/>
                          <a:pt x="-1429" y="86123"/>
                          <a:pt x="94" y="67857"/>
                        </a:cubicBezTo>
                        <a:cubicBezTo>
                          <a:pt x="2123" y="45533"/>
                          <a:pt x="20388" y="30820"/>
                          <a:pt x="39161" y="21180"/>
                        </a:cubicBezTo>
                        <a:cubicBezTo>
                          <a:pt x="64022" y="8496"/>
                          <a:pt x="91927" y="2914"/>
                          <a:pt x="119832" y="885"/>
                        </a:cubicBezTo>
                        <a:cubicBezTo>
                          <a:pt x="136068" y="-637"/>
                          <a:pt x="152811" y="-130"/>
                          <a:pt x="169046" y="1900"/>
                        </a:cubicBezTo>
                        <a:cubicBezTo>
                          <a:pt x="188834" y="4437"/>
                          <a:pt x="209128" y="10018"/>
                          <a:pt x="227901" y="16613"/>
                        </a:cubicBezTo>
                        <a:cubicBezTo>
                          <a:pt x="258343" y="27775"/>
                          <a:pt x="290307" y="41982"/>
                          <a:pt x="313138" y="65828"/>
                        </a:cubicBezTo>
                        <a:cubicBezTo>
                          <a:pt x="323286" y="76483"/>
                          <a:pt x="331403" y="89167"/>
                          <a:pt x="335970" y="103373"/>
                        </a:cubicBezTo>
                        <a:cubicBezTo>
                          <a:pt x="339521" y="114535"/>
                          <a:pt x="345102" y="134322"/>
                          <a:pt x="342565" y="145992"/>
                        </a:cubicBezTo>
                        <a:cubicBezTo>
                          <a:pt x="323793" y="225141"/>
                          <a:pt x="277623" y="264715"/>
                          <a:pt x="261894" y="28501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" name="Freeform: Shape 80">
                    <a:extLst>
                      <a:ext uri="{FF2B5EF4-FFF2-40B4-BE49-F238E27FC236}">
                        <a16:creationId xmlns:a16="http://schemas.microsoft.com/office/drawing/2014/main" id="{FC45CA80-4338-4B3C-9E00-8A0B16E11E94}"/>
                      </a:ext>
                    </a:extLst>
                  </p:cNvPr>
                  <p:cNvSpPr/>
                  <p:nvPr/>
                </p:nvSpPr>
                <p:spPr>
                  <a:xfrm>
                    <a:off x="1996458" y="2698741"/>
                    <a:ext cx="96618" cy="75151"/>
                  </a:xfrm>
                  <a:custGeom>
                    <a:avLst/>
                    <a:gdLst>
                      <a:gd name="connsiteX0" fmla="*/ 31483 w 96618"/>
                      <a:gd name="connsiteY0" fmla="*/ 6248 h 75151"/>
                      <a:gd name="connsiteX1" fmla="*/ 3577 w 96618"/>
                      <a:gd name="connsiteY1" fmla="*/ 62565 h 75151"/>
                      <a:gd name="connsiteX2" fmla="*/ 93381 w 96618"/>
                      <a:gd name="connsiteY2" fmla="*/ 49881 h 75151"/>
                      <a:gd name="connsiteX3" fmla="*/ 93381 w 96618"/>
                      <a:gd name="connsiteY3" fmla="*/ 20454 h 75151"/>
                      <a:gd name="connsiteX4" fmla="*/ 31483 w 96618"/>
                      <a:gd name="connsiteY4" fmla="*/ 6248 h 751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6618" h="75151">
                        <a:moveTo>
                          <a:pt x="31483" y="6248"/>
                        </a:moveTo>
                        <a:cubicBezTo>
                          <a:pt x="12710" y="15380"/>
                          <a:pt x="-8600" y="40749"/>
                          <a:pt x="3577" y="62565"/>
                        </a:cubicBezTo>
                        <a:cubicBezTo>
                          <a:pt x="13725" y="80831"/>
                          <a:pt x="72579" y="81338"/>
                          <a:pt x="93381" y="49881"/>
                        </a:cubicBezTo>
                        <a:cubicBezTo>
                          <a:pt x="97440" y="40749"/>
                          <a:pt x="97947" y="29587"/>
                          <a:pt x="93381" y="20454"/>
                        </a:cubicBezTo>
                        <a:cubicBezTo>
                          <a:pt x="84249" y="159"/>
                          <a:pt x="56343" y="-5929"/>
                          <a:pt x="31483" y="6248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82" name="Graphic 4">
                    <a:extLst>
                      <a:ext uri="{FF2B5EF4-FFF2-40B4-BE49-F238E27FC236}">
                        <a16:creationId xmlns:a16="http://schemas.microsoft.com/office/drawing/2014/main" id="{F06EC9F2-4D70-4445-8D4A-CBA0795C6921}"/>
                      </a:ext>
                    </a:extLst>
                  </p:cNvPr>
                  <p:cNvGrpSpPr/>
                  <p:nvPr/>
                </p:nvGrpSpPr>
                <p:grpSpPr>
                  <a:xfrm>
                    <a:off x="1929890" y="2668846"/>
                    <a:ext cx="28660" cy="28651"/>
                    <a:chOff x="1929890" y="2668846"/>
                    <a:chExt cx="28660" cy="28651"/>
                  </a:xfrm>
                  <a:solidFill>
                    <a:schemeClr val="accent1"/>
                  </a:solidFill>
                </p:grpSpPr>
                <p:sp>
                  <p:nvSpPr>
                    <p:cNvPr id="98" name="Freeform: Shape 97">
                      <a:extLst>
                        <a:ext uri="{FF2B5EF4-FFF2-40B4-BE49-F238E27FC236}">
                          <a16:creationId xmlns:a16="http://schemas.microsoft.com/office/drawing/2014/main" id="{6786BA3E-1963-4D36-A006-4C33AB4603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9890" y="2668846"/>
                      <a:ext cx="28660" cy="28651"/>
                    </a:xfrm>
                    <a:custGeom>
                      <a:avLst/>
                      <a:gdLst>
                        <a:gd name="connsiteX0" fmla="*/ 129 w 28660"/>
                        <a:gd name="connsiteY0" fmla="*/ 12296 h 28651"/>
                        <a:gd name="connsiteX1" fmla="*/ 12305 w 28660"/>
                        <a:gd name="connsiteY1" fmla="*/ 28532 h 28651"/>
                        <a:gd name="connsiteX2" fmla="*/ 28541 w 28660"/>
                        <a:gd name="connsiteY2" fmla="*/ 16355 h 28651"/>
                        <a:gd name="connsiteX3" fmla="*/ 16364 w 28660"/>
                        <a:gd name="connsiteY3" fmla="*/ 119 h 28651"/>
                        <a:gd name="connsiteX4" fmla="*/ 129 w 28660"/>
                        <a:gd name="connsiteY4" fmla="*/ 12296 h 2865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660" h="28651">
                          <a:moveTo>
                            <a:pt x="129" y="12296"/>
                          </a:moveTo>
                          <a:cubicBezTo>
                            <a:pt x="-886" y="19907"/>
                            <a:pt x="4188" y="27517"/>
                            <a:pt x="12305" y="28532"/>
                          </a:cubicBezTo>
                          <a:cubicBezTo>
                            <a:pt x="19916" y="29546"/>
                            <a:pt x="27526" y="23965"/>
                            <a:pt x="28541" y="16355"/>
                          </a:cubicBezTo>
                          <a:cubicBezTo>
                            <a:pt x="29556" y="8744"/>
                            <a:pt x="23975" y="1134"/>
                            <a:pt x="16364" y="119"/>
                          </a:cubicBezTo>
                          <a:cubicBezTo>
                            <a:pt x="8247" y="-895"/>
                            <a:pt x="1143" y="4686"/>
                            <a:pt x="129" y="12296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9" name="Freeform: Shape 98">
                      <a:extLst>
                        <a:ext uri="{FF2B5EF4-FFF2-40B4-BE49-F238E27FC236}">
                          <a16:creationId xmlns:a16="http://schemas.microsoft.com/office/drawing/2014/main" id="{7CB15077-B19B-4B24-BB07-C0F4292E5C5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47699" y="2677513"/>
                      <a:ext cx="10810" cy="10810"/>
                    </a:xfrm>
                    <a:custGeom>
                      <a:avLst/>
                      <a:gdLst>
                        <a:gd name="connsiteX0" fmla="*/ 78 w 10810"/>
                        <a:gd name="connsiteY0" fmla="*/ 4644 h 10810"/>
                        <a:gd name="connsiteX1" fmla="*/ 4644 w 10810"/>
                        <a:gd name="connsiteY1" fmla="*/ 10732 h 10810"/>
                        <a:gd name="connsiteX2" fmla="*/ 10732 w 10810"/>
                        <a:gd name="connsiteY2" fmla="*/ 6166 h 10810"/>
                        <a:gd name="connsiteX3" fmla="*/ 6166 w 10810"/>
                        <a:gd name="connsiteY3" fmla="*/ 78 h 10810"/>
                        <a:gd name="connsiteX4" fmla="*/ 78 w 10810"/>
                        <a:gd name="connsiteY4" fmla="*/ 4644 h 1081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0810" h="10810">
                          <a:moveTo>
                            <a:pt x="78" y="4644"/>
                          </a:moveTo>
                          <a:cubicBezTo>
                            <a:pt x="-430" y="7688"/>
                            <a:pt x="1600" y="10225"/>
                            <a:pt x="4644" y="10732"/>
                          </a:cubicBezTo>
                          <a:cubicBezTo>
                            <a:pt x="7688" y="11240"/>
                            <a:pt x="10225" y="9210"/>
                            <a:pt x="10732" y="6166"/>
                          </a:cubicBezTo>
                          <a:cubicBezTo>
                            <a:pt x="11240" y="3122"/>
                            <a:pt x="9210" y="585"/>
                            <a:pt x="6166" y="78"/>
                          </a:cubicBezTo>
                          <a:cubicBezTo>
                            <a:pt x="3122" y="-430"/>
                            <a:pt x="78" y="1600"/>
                            <a:pt x="78" y="4644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83" name="Graphic 4">
                    <a:extLst>
                      <a:ext uri="{FF2B5EF4-FFF2-40B4-BE49-F238E27FC236}">
                        <a16:creationId xmlns:a16="http://schemas.microsoft.com/office/drawing/2014/main" id="{5F07A579-0627-4532-BA08-BCBF17D90DE1}"/>
                      </a:ext>
                    </a:extLst>
                  </p:cNvPr>
                  <p:cNvGrpSpPr/>
                  <p:nvPr/>
                </p:nvGrpSpPr>
                <p:grpSpPr>
                  <a:xfrm>
                    <a:off x="1819792" y="2639419"/>
                    <a:ext cx="28669" cy="28650"/>
                    <a:chOff x="1819792" y="2639419"/>
                    <a:chExt cx="28669" cy="28650"/>
                  </a:xfrm>
                  <a:solidFill>
                    <a:schemeClr val="accent1"/>
                  </a:solidFill>
                </p:grpSpPr>
                <p:sp>
                  <p:nvSpPr>
                    <p:cNvPr id="96" name="Freeform: Shape 95">
                      <a:extLst>
                        <a:ext uri="{FF2B5EF4-FFF2-40B4-BE49-F238E27FC236}">
                          <a16:creationId xmlns:a16="http://schemas.microsoft.com/office/drawing/2014/main" id="{D70414E4-60EA-41F9-9758-320F425A30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19792" y="2639419"/>
                      <a:ext cx="28669" cy="28650"/>
                    </a:xfrm>
                    <a:custGeom>
                      <a:avLst/>
                      <a:gdLst>
                        <a:gd name="connsiteX0" fmla="*/ 129 w 28669"/>
                        <a:gd name="connsiteY0" fmla="*/ 12296 h 28650"/>
                        <a:gd name="connsiteX1" fmla="*/ 12305 w 28669"/>
                        <a:gd name="connsiteY1" fmla="*/ 28532 h 28650"/>
                        <a:gd name="connsiteX2" fmla="*/ 28541 w 28669"/>
                        <a:gd name="connsiteY2" fmla="*/ 16355 h 28650"/>
                        <a:gd name="connsiteX3" fmla="*/ 16364 w 28669"/>
                        <a:gd name="connsiteY3" fmla="*/ 119 h 28650"/>
                        <a:gd name="connsiteX4" fmla="*/ 129 w 28669"/>
                        <a:gd name="connsiteY4" fmla="*/ 12296 h 2865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669" h="28650">
                          <a:moveTo>
                            <a:pt x="129" y="12296"/>
                          </a:moveTo>
                          <a:cubicBezTo>
                            <a:pt x="-886" y="19907"/>
                            <a:pt x="4188" y="27517"/>
                            <a:pt x="12305" y="28532"/>
                          </a:cubicBezTo>
                          <a:cubicBezTo>
                            <a:pt x="19916" y="29546"/>
                            <a:pt x="27526" y="23965"/>
                            <a:pt x="28541" y="16355"/>
                          </a:cubicBezTo>
                          <a:cubicBezTo>
                            <a:pt x="29556" y="8744"/>
                            <a:pt x="24482" y="1134"/>
                            <a:pt x="16364" y="119"/>
                          </a:cubicBezTo>
                          <a:cubicBezTo>
                            <a:pt x="8246" y="-895"/>
                            <a:pt x="1143" y="4686"/>
                            <a:pt x="129" y="12296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7" name="Freeform: Shape 96">
                      <a:extLst>
                        <a:ext uri="{FF2B5EF4-FFF2-40B4-BE49-F238E27FC236}">
                          <a16:creationId xmlns:a16="http://schemas.microsoft.com/office/drawing/2014/main" id="{74462313-7EAF-4BBF-8598-0D7A2595EEC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36079" y="2649608"/>
                      <a:ext cx="10810" cy="10810"/>
                    </a:xfrm>
                    <a:custGeom>
                      <a:avLst/>
                      <a:gdLst>
                        <a:gd name="connsiteX0" fmla="*/ 78 w 10810"/>
                        <a:gd name="connsiteY0" fmla="*/ 4644 h 10810"/>
                        <a:gd name="connsiteX1" fmla="*/ 4644 w 10810"/>
                        <a:gd name="connsiteY1" fmla="*/ 10732 h 10810"/>
                        <a:gd name="connsiteX2" fmla="*/ 10732 w 10810"/>
                        <a:gd name="connsiteY2" fmla="*/ 6166 h 10810"/>
                        <a:gd name="connsiteX3" fmla="*/ 6166 w 10810"/>
                        <a:gd name="connsiteY3" fmla="*/ 78 h 10810"/>
                        <a:gd name="connsiteX4" fmla="*/ 78 w 10810"/>
                        <a:gd name="connsiteY4" fmla="*/ 4644 h 1081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0810" h="10810">
                          <a:moveTo>
                            <a:pt x="78" y="4644"/>
                          </a:moveTo>
                          <a:cubicBezTo>
                            <a:pt x="-430" y="7688"/>
                            <a:pt x="1600" y="10225"/>
                            <a:pt x="4644" y="10732"/>
                          </a:cubicBezTo>
                          <a:cubicBezTo>
                            <a:pt x="7688" y="11240"/>
                            <a:pt x="10225" y="9210"/>
                            <a:pt x="10732" y="6166"/>
                          </a:cubicBezTo>
                          <a:cubicBezTo>
                            <a:pt x="11240" y="3122"/>
                            <a:pt x="9210" y="585"/>
                            <a:pt x="6166" y="78"/>
                          </a:cubicBezTo>
                          <a:cubicBezTo>
                            <a:pt x="3629" y="-430"/>
                            <a:pt x="585" y="1600"/>
                            <a:pt x="78" y="4644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84" name="Freeform: Shape 83">
                    <a:extLst>
                      <a:ext uri="{FF2B5EF4-FFF2-40B4-BE49-F238E27FC236}">
                        <a16:creationId xmlns:a16="http://schemas.microsoft.com/office/drawing/2014/main" id="{308193D8-6288-425F-9F24-6E1BB435DFF9}"/>
                      </a:ext>
                    </a:extLst>
                  </p:cNvPr>
                  <p:cNvSpPr/>
                  <p:nvPr/>
                </p:nvSpPr>
                <p:spPr>
                  <a:xfrm>
                    <a:off x="1940674" y="2630705"/>
                    <a:ext cx="48707" cy="29635"/>
                  </a:xfrm>
                  <a:custGeom>
                    <a:avLst/>
                    <a:gdLst>
                      <a:gd name="connsiteX0" fmla="*/ 48707 w 48707"/>
                      <a:gd name="connsiteY0" fmla="*/ 29635 h 29635"/>
                      <a:gd name="connsiteX1" fmla="*/ 0 w 48707"/>
                      <a:gd name="connsiteY1" fmla="*/ 12385 h 29635"/>
                      <a:gd name="connsiteX2" fmla="*/ 9133 w 48707"/>
                      <a:gd name="connsiteY2" fmla="*/ 208 h 29635"/>
                      <a:gd name="connsiteX3" fmla="*/ 48707 w 48707"/>
                      <a:gd name="connsiteY3" fmla="*/ 29635 h 296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8707" h="29635">
                        <a:moveTo>
                          <a:pt x="48707" y="29635"/>
                        </a:moveTo>
                        <a:cubicBezTo>
                          <a:pt x="44648" y="22025"/>
                          <a:pt x="12684" y="9848"/>
                          <a:pt x="0" y="12385"/>
                        </a:cubicBezTo>
                        <a:cubicBezTo>
                          <a:pt x="0" y="5789"/>
                          <a:pt x="5581" y="-1314"/>
                          <a:pt x="9133" y="208"/>
                        </a:cubicBezTo>
                        <a:cubicBezTo>
                          <a:pt x="23846" y="3760"/>
                          <a:pt x="40589" y="13907"/>
                          <a:pt x="48707" y="29635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" name="Freeform: Shape 84">
                    <a:extLst>
                      <a:ext uri="{FF2B5EF4-FFF2-40B4-BE49-F238E27FC236}">
                        <a16:creationId xmlns:a16="http://schemas.microsoft.com/office/drawing/2014/main" id="{94DDAD75-AF5C-4342-A82D-E8D78F190DEC}"/>
                      </a:ext>
                    </a:extLst>
                  </p:cNvPr>
                  <p:cNvSpPr/>
                  <p:nvPr/>
                </p:nvSpPr>
                <p:spPr>
                  <a:xfrm>
                    <a:off x="1833619" y="2724776"/>
                    <a:ext cx="78134" cy="41602"/>
                  </a:xfrm>
                  <a:custGeom>
                    <a:avLst/>
                    <a:gdLst>
                      <a:gd name="connsiteX0" fmla="*/ 0 w 78134"/>
                      <a:gd name="connsiteY0" fmla="*/ 0 h 41602"/>
                      <a:gd name="connsiteX1" fmla="*/ 78134 w 78134"/>
                      <a:gd name="connsiteY1" fmla="*/ 23846 h 41602"/>
                      <a:gd name="connsiteX2" fmla="*/ 1522 w 78134"/>
                      <a:gd name="connsiteY2" fmla="*/ 29935 h 41602"/>
                      <a:gd name="connsiteX3" fmla="*/ 0 w 78134"/>
                      <a:gd name="connsiteY3" fmla="*/ 0 h 416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8134" h="41602">
                        <a:moveTo>
                          <a:pt x="0" y="0"/>
                        </a:moveTo>
                        <a:cubicBezTo>
                          <a:pt x="0" y="0"/>
                          <a:pt x="45156" y="27905"/>
                          <a:pt x="78134" y="23846"/>
                        </a:cubicBezTo>
                        <a:cubicBezTo>
                          <a:pt x="78134" y="23846"/>
                          <a:pt x="55810" y="59362"/>
                          <a:pt x="1522" y="29935"/>
                        </a:cubicBezTo>
                        <a:cubicBezTo>
                          <a:pt x="1522" y="29935"/>
                          <a:pt x="14714" y="14714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" name="Freeform: Shape 85">
                    <a:extLst>
                      <a:ext uri="{FF2B5EF4-FFF2-40B4-BE49-F238E27FC236}">
                        <a16:creationId xmlns:a16="http://schemas.microsoft.com/office/drawing/2014/main" id="{E3EB155E-21A5-4CAB-91CF-E191B9669990}"/>
                      </a:ext>
                    </a:extLst>
                  </p:cNvPr>
                  <p:cNvSpPr/>
                  <p:nvPr/>
                </p:nvSpPr>
                <p:spPr>
                  <a:xfrm>
                    <a:off x="1879282" y="2746085"/>
                    <a:ext cx="32471" cy="19787"/>
                  </a:xfrm>
                  <a:custGeom>
                    <a:avLst/>
                    <a:gdLst>
                      <a:gd name="connsiteX0" fmla="*/ 4566 w 32471"/>
                      <a:gd name="connsiteY0" fmla="*/ 0 h 19787"/>
                      <a:gd name="connsiteX1" fmla="*/ 32471 w 32471"/>
                      <a:gd name="connsiteY1" fmla="*/ 2537 h 19787"/>
                      <a:gd name="connsiteX2" fmla="*/ 0 w 32471"/>
                      <a:gd name="connsiteY2" fmla="*/ 19787 h 19787"/>
                      <a:gd name="connsiteX3" fmla="*/ 16236 w 32471"/>
                      <a:gd name="connsiteY3" fmla="*/ 8625 h 19787"/>
                      <a:gd name="connsiteX4" fmla="*/ 4566 w 32471"/>
                      <a:gd name="connsiteY4" fmla="*/ 0 h 197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2471" h="19787">
                        <a:moveTo>
                          <a:pt x="4566" y="0"/>
                        </a:moveTo>
                        <a:cubicBezTo>
                          <a:pt x="14206" y="2537"/>
                          <a:pt x="23846" y="3552"/>
                          <a:pt x="32471" y="2537"/>
                        </a:cubicBezTo>
                        <a:cubicBezTo>
                          <a:pt x="32471" y="2537"/>
                          <a:pt x="21817" y="17758"/>
                          <a:pt x="0" y="19787"/>
                        </a:cubicBezTo>
                        <a:cubicBezTo>
                          <a:pt x="8118" y="18265"/>
                          <a:pt x="12684" y="13699"/>
                          <a:pt x="16236" y="8625"/>
                        </a:cubicBezTo>
                        <a:cubicBezTo>
                          <a:pt x="10655" y="3552"/>
                          <a:pt x="6596" y="0"/>
                          <a:pt x="4566" y="0"/>
                        </a:cubicBezTo>
                        <a:close/>
                      </a:path>
                    </a:pathLst>
                  </a:custGeom>
                  <a:solidFill>
                    <a:srgbClr val="BCBCBC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7" name="Freeform: Shape 86">
                    <a:extLst>
                      <a:ext uri="{FF2B5EF4-FFF2-40B4-BE49-F238E27FC236}">
                        <a16:creationId xmlns:a16="http://schemas.microsoft.com/office/drawing/2014/main" id="{215B24C8-9B7D-4328-85A8-74207C896B34}"/>
                      </a:ext>
                    </a:extLst>
                  </p:cNvPr>
                  <p:cNvSpPr/>
                  <p:nvPr/>
                </p:nvSpPr>
                <p:spPr>
                  <a:xfrm>
                    <a:off x="1847318" y="2618736"/>
                    <a:ext cx="13415" cy="83715"/>
                  </a:xfrm>
                  <a:custGeom>
                    <a:avLst/>
                    <a:gdLst>
                      <a:gd name="connsiteX0" fmla="*/ 6596 w 13415"/>
                      <a:gd name="connsiteY0" fmla="*/ 0 h 83715"/>
                      <a:gd name="connsiteX1" fmla="*/ 0 w 13415"/>
                      <a:gd name="connsiteY1" fmla="*/ 83715 h 83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3415" h="83715">
                        <a:moveTo>
                          <a:pt x="6596" y="0"/>
                        </a:moveTo>
                        <a:cubicBezTo>
                          <a:pt x="3044" y="27398"/>
                          <a:pt x="27905" y="61391"/>
                          <a:pt x="0" y="83715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9" name="Freeform: Shape 88">
                    <a:extLst>
                      <a:ext uri="{FF2B5EF4-FFF2-40B4-BE49-F238E27FC236}">
                        <a16:creationId xmlns:a16="http://schemas.microsoft.com/office/drawing/2014/main" id="{DEB5C3D7-4CD2-4836-B348-F490228C3111}"/>
                      </a:ext>
                    </a:extLst>
                  </p:cNvPr>
                  <p:cNvSpPr/>
                  <p:nvPr/>
                </p:nvSpPr>
                <p:spPr>
                  <a:xfrm>
                    <a:off x="1844901" y="2697862"/>
                    <a:ext cx="33874" cy="24143"/>
                  </a:xfrm>
                  <a:custGeom>
                    <a:avLst/>
                    <a:gdLst>
                      <a:gd name="connsiteX0" fmla="*/ 388 w 33874"/>
                      <a:gd name="connsiteY0" fmla="*/ 4590 h 24143"/>
                      <a:gd name="connsiteX1" fmla="*/ 33874 w 33874"/>
                      <a:gd name="connsiteY1" fmla="*/ 15245 h 24143"/>
                      <a:gd name="connsiteX2" fmla="*/ 388 w 33874"/>
                      <a:gd name="connsiteY2" fmla="*/ 4590 h 2414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3874" h="24143">
                        <a:moveTo>
                          <a:pt x="388" y="4590"/>
                        </a:moveTo>
                        <a:cubicBezTo>
                          <a:pt x="-3671" y="24885"/>
                          <a:pt x="25249" y="30973"/>
                          <a:pt x="33874" y="15245"/>
                        </a:cubicBezTo>
                        <a:cubicBezTo>
                          <a:pt x="28293" y="6112"/>
                          <a:pt x="13580" y="-7080"/>
                          <a:pt x="388" y="4590"/>
                        </a:cubicBezTo>
                        <a:close/>
                      </a:path>
                    </a:pathLst>
                  </a:custGeom>
                  <a:solidFill>
                    <a:srgbClr val="D3A17D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0" name="Freeform: Shape 89">
                    <a:extLst>
                      <a:ext uri="{FF2B5EF4-FFF2-40B4-BE49-F238E27FC236}">
                        <a16:creationId xmlns:a16="http://schemas.microsoft.com/office/drawing/2014/main" id="{B1C69572-BEF3-4404-866E-8B4FBB09AEFB}"/>
                      </a:ext>
                    </a:extLst>
                  </p:cNvPr>
                  <p:cNvSpPr/>
                  <p:nvPr/>
                </p:nvSpPr>
                <p:spPr>
                  <a:xfrm>
                    <a:off x="1804700" y="2608628"/>
                    <a:ext cx="51976" cy="15688"/>
                  </a:xfrm>
                  <a:custGeom>
                    <a:avLst/>
                    <a:gdLst>
                      <a:gd name="connsiteX0" fmla="*/ 0 w 51976"/>
                      <a:gd name="connsiteY0" fmla="*/ 11630 h 15688"/>
                      <a:gd name="connsiteX1" fmla="*/ 50737 w 51976"/>
                      <a:gd name="connsiteY1" fmla="*/ 15689 h 15688"/>
                      <a:gd name="connsiteX2" fmla="*/ 47692 w 51976"/>
                      <a:gd name="connsiteY2" fmla="*/ 975 h 15688"/>
                      <a:gd name="connsiteX3" fmla="*/ 0 w 51976"/>
                      <a:gd name="connsiteY3" fmla="*/ 11630 h 156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76" h="15688">
                        <a:moveTo>
                          <a:pt x="0" y="11630"/>
                        </a:moveTo>
                        <a:cubicBezTo>
                          <a:pt x="7103" y="6049"/>
                          <a:pt x="40589" y="8586"/>
                          <a:pt x="50737" y="15689"/>
                        </a:cubicBezTo>
                        <a:cubicBezTo>
                          <a:pt x="53273" y="10108"/>
                          <a:pt x="51751" y="975"/>
                          <a:pt x="47692" y="975"/>
                        </a:cubicBezTo>
                        <a:cubicBezTo>
                          <a:pt x="32979" y="-1562"/>
                          <a:pt x="14206" y="468"/>
                          <a:pt x="0" y="11630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1" name="Freeform: Shape 90">
                    <a:extLst>
                      <a:ext uri="{FF2B5EF4-FFF2-40B4-BE49-F238E27FC236}">
                        <a16:creationId xmlns:a16="http://schemas.microsoft.com/office/drawing/2014/main" id="{E873C808-7F01-410A-9070-D58AFA0A9DB8}"/>
                      </a:ext>
                    </a:extLst>
                  </p:cNvPr>
                  <p:cNvSpPr/>
                  <p:nvPr/>
                </p:nvSpPr>
                <p:spPr>
                  <a:xfrm>
                    <a:off x="1833619" y="2724776"/>
                    <a:ext cx="81685" cy="24018"/>
                  </a:xfrm>
                  <a:custGeom>
                    <a:avLst/>
                    <a:gdLst>
                      <a:gd name="connsiteX0" fmla="*/ 0 w 81685"/>
                      <a:gd name="connsiteY0" fmla="*/ 0 h 24018"/>
                      <a:gd name="connsiteX1" fmla="*/ 81686 w 81685"/>
                      <a:gd name="connsiteY1" fmla="*/ 23846 h 240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1685" h="24018">
                        <a:moveTo>
                          <a:pt x="0" y="0"/>
                        </a:moveTo>
                        <a:cubicBezTo>
                          <a:pt x="0" y="0"/>
                          <a:pt x="44141" y="26383"/>
                          <a:pt x="81686" y="23846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2" name="Freeform: Shape 91">
                    <a:extLst>
                      <a:ext uri="{FF2B5EF4-FFF2-40B4-BE49-F238E27FC236}">
                        <a16:creationId xmlns:a16="http://schemas.microsoft.com/office/drawing/2014/main" id="{976C9F43-50EB-4C2D-AD40-E952B0D0FFBF}"/>
                      </a:ext>
                    </a:extLst>
                  </p:cNvPr>
                  <p:cNvSpPr/>
                  <p:nvPr/>
                </p:nvSpPr>
                <p:spPr>
                  <a:xfrm>
                    <a:off x="1833112" y="2747607"/>
                    <a:ext cx="80163" cy="18979"/>
                  </a:xfrm>
                  <a:custGeom>
                    <a:avLst/>
                    <a:gdLst>
                      <a:gd name="connsiteX0" fmla="*/ 80164 w 80163"/>
                      <a:gd name="connsiteY0" fmla="*/ 0 h 18979"/>
                      <a:gd name="connsiteX1" fmla="*/ 0 w 80163"/>
                      <a:gd name="connsiteY1" fmla="*/ 7610 h 189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0163" h="18979">
                        <a:moveTo>
                          <a:pt x="80164" y="0"/>
                        </a:moveTo>
                        <a:cubicBezTo>
                          <a:pt x="79656" y="2537"/>
                          <a:pt x="48707" y="36023"/>
                          <a:pt x="0" y="7610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3" name="Freeform: Shape 92">
                    <a:extLst>
                      <a:ext uri="{FF2B5EF4-FFF2-40B4-BE49-F238E27FC236}">
                        <a16:creationId xmlns:a16="http://schemas.microsoft.com/office/drawing/2014/main" id="{A80B9BF7-8AB3-4449-846D-DB48A6B7C070}"/>
                      </a:ext>
                    </a:extLst>
                  </p:cNvPr>
                  <p:cNvSpPr/>
                  <p:nvPr/>
                </p:nvSpPr>
                <p:spPr>
                  <a:xfrm>
                    <a:off x="2017286" y="2726981"/>
                    <a:ext cx="54795" cy="22655"/>
                  </a:xfrm>
                  <a:custGeom>
                    <a:avLst/>
                    <a:gdLst>
                      <a:gd name="connsiteX0" fmla="*/ 54795 w 54795"/>
                      <a:gd name="connsiteY0" fmla="*/ 1346 h 22655"/>
                      <a:gd name="connsiteX1" fmla="*/ 0 w 54795"/>
                      <a:gd name="connsiteY1" fmla="*/ 22656 h 226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54795" h="22655">
                        <a:moveTo>
                          <a:pt x="54795" y="1346"/>
                        </a:moveTo>
                        <a:cubicBezTo>
                          <a:pt x="31964" y="-2713"/>
                          <a:pt x="12684" y="1854"/>
                          <a:pt x="0" y="22656"/>
                        </a:cubicBezTo>
                      </a:path>
                    </a:pathLst>
                  </a:custGeom>
                  <a:noFill/>
                  <a:ln w="2502" cap="rnd">
                    <a:solidFill>
                      <a:srgbClr val="CE7352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4" name="Freeform: Shape 93">
                    <a:extLst>
                      <a:ext uri="{FF2B5EF4-FFF2-40B4-BE49-F238E27FC236}">
                        <a16:creationId xmlns:a16="http://schemas.microsoft.com/office/drawing/2014/main" id="{AC6E2C7D-B697-491B-A9D1-3BD7ACE66F8C}"/>
                      </a:ext>
                    </a:extLst>
                  </p:cNvPr>
                  <p:cNvSpPr/>
                  <p:nvPr/>
                </p:nvSpPr>
                <p:spPr>
                  <a:xfrm>
                    <a:off x="2030985" y="2734923"/>
                    <a:ext cx="27905" cy="13318"/>
                  </a:xfrm>
                  <a:custGeom>
                    <a:avLst/>
                    <a:gdLst>
                      <a:gd name="connsiteX0" fmla="*/ 0 w 27905"/>
                      <a:gd name="connsiteY0" fmla="*/ 0 h 13318"/>
                      <a:gd name="connsiteX1" fmla="*/ 6596 w 27905"/>
                      <a:gd name="connsiteY1" fmla="*/ 0 h 13318"/>
                      <a:gd name="connsiteX2" fmla="*/ 3044 w 27905"/>
                      <a:gd name="connsiteY2" fmla="*/ 9640 h 13318"/>
                      <a:gd name="connsiteX3" fmla="*/ 27905 w 27905"/>
                      <a:gd name="connsiteY3" fmla="*/ 10147 h 133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7905" h="13318">
                        <a:moveTo>
                          <a:pt x="0" y="0"/>
                        </a:moveTo>
                        <a:cubicBezTo>
                          <a:pt x="2030" y="0"/>
                          <a:pt x="4566" y="0"/>
                          <a:pt x="6596" y="0"/>
                        </a:cubicBezTo>
                        <a:cubicBezTo>
                          <a:pt x="5581" y="2537"/>
                          <a:pt x="6088" y="6596"/>
                          <a:pt x="3044" y="9640"/>
                        </a:cubicBezTo>
                        <a:cubicBezTo>
                          <a:pt x="9640" y="14714"/>
                          <a:pt x="20802" y="14206"/>
                          <a:pt x="27905" y="10147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5" name="Freeform: Shape 94">
                    <a:extLst>
                      <a:ext uri="{FF2B5EF4-FFF2-40B4-BE49-F238E27FC236}">
                        <a16:creationId xmlns:a16="http://schemas.microsoft.com/office/drawing/2014/main" id="{E23AD516-EC6D-44E0-BA52-04165A039340}"/>
                      </a:ext>
                    </a:extLst>
                  </p:cNvPr>
                  <p:cNvSpPr/>
                  <p:nvPr/>
                </p:nvSpPr>
                <p:spPr>
                  <a:xfrm>
                    <a:off x="1908202" y="2737967"/>
                    <a:ext cx="9132" cy="19279"/>
                  </a:xfrm>
                  <a:custGeom>
                    <a:avLst/>
                    <a:gdLst>
                      <a:gd name="connsiteX0" fmla="*/ 0 w 9132"/>
                      <a:gd name="connsiteY0" fmla="*/ 0 h 19279"/>
                      <a:gd name="connsiteX1" fmla="*/ 9133 w 9132"/>
                      <a:gd name="connsiteY1" fmla="*/ 19280 h 192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9132" h="19279">
                        <a:moveTo>
                          <a:pt x="0" y="0"/>
                        </a:moveTo>
                        <a:cubicBezTo>
                          <a:pt x="5074" y="5074"/>
                          <a:pt x="9133" y="12177"/>
                          <a:pt x="9133" y="19280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59" name="Freeform: Shape 58">
                  <a:extLst>
                    <a:ext uri="{FF2B5EF4-FFF2-40B4-BE49-F238E27FC236}">
                      <a16:creationId xmlns:a16="http://schemas.microsoft.com/office/drawing/2014/main" id="{40F41492-D6E4-46D2-8908-48697034B978}"/>
                    </a:ext>
                  </a:extLst>
                </p:cNvPr>
                <p:cNvSpPr/>
                <p:nvPr/>
              </p:nvSpPr>
              <p:spPr>
                <a:xfrm>
                  <a:off x="1800641" y="2994694"/>
                  <a:ext cx="180622" cy="43239"/>
                </a:xfrm>
                <a:custGeom>
                  <a:avLst/>
                  <a:gdLst>
                    <a:gd name="connsiteX0" fmla="*/ 0 w 180622"/>
                    <a:gd name="connsiteY0" fmla="*/ 3552 h 43239"/>
                    <a:gd name="connsiteX1" fmla="*/ 177578 w 180622"/>
                    <a:gd name="connsiteY1" fmla="*/ 0 h 43239"/>
                    <a:gd name="connsiteX2" fmla="*/ 180622 w 180622"/>
                    <a:gd name="connsiteY2" fmla="*/ 30949 h 43239"/>
                    <a:gd name="connsiteX3" fmla="*/ 1015 w 180622"/>
                    <a:gd name="connsiteY3" fmla="*/ 33486 h 43239"/>
                    <a:gd name="connsiteX4" fmla="*/ 0 w 180622"/>
                    <a:gd name="connsiteY4" fmla="*/ 3552 h 432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0622" h="43239">
                      <a:moveTo>
                        <a:pt x="0" y="3552"/>
                      </a:moveTo>
                      <a:cubicBezTo>
                        <a:pt x="42619" y="7610"/>
                        <a:pt x="134452" y="16743"/>
                        <a:pt x="177578" y="0"/>
                      </a:cubicBezTo>
                      <a:cubicBezTo>
                        <a:pt x="178085" y="9640"/>
                        <a:pt x="180622" y="30949"/>
                        <a:pt x="180622" y="30949"/>
                      </a:cubicBezTo>
                      <a:cubicBezTo>
                        <a:pt x="180622" y="30949"/>
                        <a:pt x="72553" y="56825"/>
                        <a:pt x="1015" y="33486"/>
                      </a:cubicBezTo>
                      <a:lnTo>
                        <a:pt x="0" y="3552"/>
                      </a:lnTo>
                      <a:close/>
                    </a:path>
                  </a:pathLst>
                </a:custGeom>
                <a:solidFill>
                  <a:srgbClr val="3E54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" name="Freeform: Shape 59">
                  <a:extLst>
                    <a:ext uri="{FF2B5EF4-FFF2-40B4-BE49-F238E27FC236}">
                      <a16:creationId xmlns:a16="http://schemas.microsoft.com/office/drawing/2014/main" id="{B6FE53F7-1236-40C8-8595-CE6D59D05584}"/>
                    </a:ext>
                  </a:extLst>
                </p:cNvPr>
                <p:cNvSpPr/>
                <p:nvPr/>
              </p:nvSpPr>
              <p:spPr>
                <a:xfrm>
                  <a:off x="1865076" y="2642582"/>
                  <a:ext cx="203997" cy="171850"/>
                </a:xfrm>
                <a:custGeom>
                  <a:avLst/>
                  <a:gdLst>
                    <a:gd name="connsiteX0" fmla="*/ 0 w 203997"/>
                    <a:gd name="connsiteY0" fmla="*/ 161342 h 171850"/>
                    <a:gd name="connsiteX1" fmla="*/ 0 w 203997"/>
                    <a:gd name="connsiteY1" fmla="*/ 161342 h 171850"/>
                    <a:gd name="connsiteX2" fmla="*/ 124305 w 203997"/>
                    <a:gd name="connsiteY2" fmla="*/ 132422 h 171850"/>
                    <a:gd name="connsiteX3" fmla="*/ 188740 w 203997"/>
                    <a:gd name="connsiteY3" fmla="*/ 507 h 171850"/>
                    <a:gd name="connsiteX4" fmla="*/ 203961 w 203997"/>
                    <a:gd name="connsiteY4" fmla="*/ 0 h 171850"/>
                    <a:gd name="connsiteX5" fmla="*/ 133945 w 203997"/>
                    <a:gd name="connsiteY5" fmla="*/ 144092 h 171850"/>
                    <a:gd name="connsiteX6" fmla="*/ 0 w 203997"/>
                    <a:gd name="connsiteY6" fmla="*/ 161342 h 1718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03997" h="171850">
                      <a:moveTo>
                        <a:pt x="0" y="161342"/>
                      </a:moveTo>
                      <a:lnTo>
                        <a:pt x="0" y="161342"/>
                      </a:lnTo>
                      <a:cubicBezTo>
                        <a:pt x="48200" y="173519"/>
                        <a:pt x="91326" y="159313"/>
                        <a:pt x="124305" y="132422"/>
                      </a:cubicBezTo>
                      <a:cubicBezTo>
                        <a:pt x="172504" y="93355"/>
                        <a:pt x="189755" y="23339"/>
                        <a:pt x="188740" y="507"/>
                      </a:cubicBezTo>
                      <a:lnTo>
                        <a:pt x="203961" y="0"/>
                      </a:lnTo>
                      <a:cubicBezTo>
                        <a:pt x="204976" y="28412"/>
                        <a:pt x="185189" y="102488"/>
                        <a:pt x="133945" y="144092"/>
                      </a:cubicBezTo>
                      <a:cubicBezTo>
                        <a:pt x="101981" y="172504"/>
                        <a:pt x="14206" y="180622"/>
                        <a:pt x="0" y="161342"/>
                      </a:cubicBezTo>
                      <a:close/>
                    </a:path>
                  </a:pathLst>
                </a:custGeom>
                <a:solidFill>
                  <a:srgbClr val="3E54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1" name="Freeform: Shape 60">
                  <a:extLst>
                    <a:ext uri="{FF2B5EF4-FFF2-40B4-BE49-F238E27FC236}">
                      <a16:creationId xmlns:a16="http://schemas.microsoft.com/office/drawing/2014/main" id="{F1A63A99-6026-4EBA-AA13-4C42710ABB69}"/>
                    </a:ext>
                  </a:extLst>
                </p:cNvPr>
                <p:cNvSpPr/>
                <p:nvPr/>
              </p:nvSpPr>
              <p:spPr>
                <a:xfrm>
                  <a:off x="1773750" y="2392278"/>
                  <a:ext cx="359862" cy="305099"/>
                </a:xfrm>
                <a:custGeom>
                  <a:avLst/>
                  <a:gdLst>
                    <a:gd name="connsiteX0" fmla="*/ 277529 w 359862"/>
                    <a:gd name="connsiteY0" fmla="*/ 26049 h 305099"/>
                    <a:gd name="connsiteX1" fmla="*/ 112128 w 359862"/>
                    <a:gd name="connsiteY1" fmla="*/ 11335 h 305099"/>
                    <a:gd name="connsiteX2" fmla="*/ 69509 w 359862"/>
                    <a:gd name="connsiteY2" fmla="*/ 33152 h 305099"/>
                    <a:gd name="connsiteX3" fmla="*/ 34501 w 359862"/>
                    <a:gd name="connsiteY3" fmla="*/ 69682 h 305099"/>
                    <a:gd name="connsiteX4" fmla="*/ 6596 w 359862"/>
                    <a:gd name="connsiteY4" fmla="*/ 121941 h 305099"/>
                    <a:gd name="connsiteX5" fmla="*/ 2029 w 359862"/>
                    <a:gd name="connsiteY5" fmla="*/ 152383 h 305099"/>
                    <a:gd name="connsiteX6" fmla="*/ 0 w 359862"/>
                    <a:gd name="connsiteY6" fmla="*/ 154920 h 305099"/>
                    <a:gd name="connsiteX7" fmla="*/ 304419 w 359862"/>
                    <a:gd name="connsiteY7" fmla="*/ 305100 h 305099"/>
                    <a:gd name="connsiteX8" fmla="*/ 311015 w 359862"/>
                    <a:gd name="connsiteY8" fmla="*/ 298504 h 305099"/>
                    <a:gd name="connsiteX9" fmla="*/ 320655 w 359862"/>
                    <a:gd name="connsiteY9" fmla="*/ 286327 h 305099"/>
                    <a:gd name="connsiteX10" fmla="*/ 346023 w 359862"/>
                    <a:gd name="connsiteY10" fmla="*/ 238635 h 305099"/>
                    <a:gd name="connsiteX11" fmla="*/ 277529 w 359862"/>
                    <a:gd name="connsiteY11" fmla="*/ 26049 h 30509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59862" h="305099">
                      <a:moveTo>
                        <a:pt x="277529" y="26049"/>
                      </a:moveTo>
                      <a:cubicBezTo>
                        <a:pt x="227807" y="-2364"/>
                        <a:pt x="165909" y="-7945"/>
                        <a:pt x="112128" y="11335"/>
                      </a:cubicBezTo>
                      <a:cubicBezTo>
                        <a:pt x="97414" y="16409"/>
                        <a:pt x="81686" y="24019"/>
                        <a:pt x="69509" y="33152"/>
                      </a:cubicBezTo>
                      <a:cubicBezTo>
                        <a:pt x="56318" y="42792"/>
                        <a:pt x="44648" y="56491"/>
                        <a:pt x="34501" y="69682"/>
                      </a:cubicBezTo>
                      <a:cubicBezTo>
                        <a:pt x="22831" y="85410"/>
                        <a:pt x="12684" y="103168"/>
                        <a:pt x="6596" y="121941"/>
                      </a:cubicBezTo>
                      <a:cubicBezTo>
                        <a:pt x="3044" y="131581"/>
                        <a:pt x="1015" y="142235"/>
                        <a:pt x="2029" y="152383"/>
                      </a:cubicBezTo>
                      <a:cubicBezTo>
                        <a:pt x="2029" y="152383"/>
                        <a:pt x="0" y="154920"/>
                        <a:pt x="0" y="154920"/>
                      </a:cubicBezTo>
                      <a:cubicBezTo>
                        <a:pt x="119738" y="89977"/>
                        <a:pt x="307971" y="281254"/>
                        <a:pt x="304419" y="305100"/>
                      </a:cubicBezTo>
                      <a:cubicBezTo>
                        <a:pt x="304419" y="303578"/>
                        <a:pt x="310001" y="300026"/>
                        <a:pt x="311015" y="298504"/>
                      </a:cubicBezTo>
                      <a:cubicBezTo>
                        <a:pt x="314567" y="294445"/>
                        <a:pt x="317611" y="290386"/>
                        <a:pt x="320655" y="286327"/>
                      </a:cubicBezTo>
                      <a:cubicBezTo>
                        <a:pt x="330802" y="271614"/>
                        <a:pt x="339428" y="255378"/>
                        <a:pt x="346023" y="238635"/>
                      </a:cubicBezTo>
                      <a:cubicBezTo>
                        <a:pt x="363781" y="195001"/>
                        <a:pt x="382554" y="96065"/>
                        <a:pt x="277529" y="26049"/>
                      </a:cubicBezTo>
                      <a:close/>
                    </a:path>
                  </a:pathLst>
                </a:custGeom>
                <a:solidFill>
                  <a:srgbClr val="5177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C6A074C1-D74D-409A-ABA6-44384E3B8484}"/>
                    </a:ext>
                  </a:extLst>
                </p:cNvPr>
                <p:cNvSpPr/>
                <p:nvPr/>
              </p:nvSpPr>
              <p:spPr>
                <a:xfrm>
                  <a:off x="1888360" y="2392635"/>
                  <a:ext cx="136049" cy="35878"/>
                </a:xfrm>
                <a:custGeom>
                  <a:avLst/>
                  <a:gdLst>
                    <a:gd name="connsiteX0" fmla="*/ 135522 w 136049"/>
                    <a:gd name="connsiteY0" fmla="*/ 19096 h 35878"/>
                    <a:gd name="connsiteX1" fmla="*/ 136029 w 136049"/>
                    <a:gd name="connsiteY1" fmla="*/ 17067 h 35878"/>
                    <a:gd name="connsiteX2" fmla="*/ 122838 w 136049"/>
                    <a:gd name="connsiteY2" fmla="*/ 8442 h 35878"/>
                    <a:gd name="connsiteX3" fmla="*/ 97977 w 136049"/>
                    <a:gd name="connsiteY3" fmla="*/ 2861 h 35878"/>
                    <a:gd name="connsiteX4" fmla="*/ 46225 w 136049"/>
                    <a:gd name="connsiteY4" fmla="*/ 831 h 35878"/>
                    <a:gd name="connsiteX5" fmla="*/ 7158 w 136049"/>
                    <a:gd name="connsiteY5" fmla="*/ 8442 h 35878"/>
                    <a:gd name="connsiteX6" fmla="*/ 55 w 136049"/>
                    <a:gd name="connsiteY6" fmla="*/ 16559 h 35878"/>
                    <a:gd name="connsiteX7" fmla="*/ 6651 w 136049"/>
                    <a:gd name="connsiteY7" fmla="*/ 25692 h 35878"/>
                    <a:gd name="connsiteX8" fmla="*/ 22887 w 136049"/>
                    <a:gd name="connsiteY8" fmla="*/ 22648 h 35878"/>
                    <a:gd name="connsiteX9" fmla="*/ 40644 w 136049"/>
                    <a:gd name="connsiteY9" fmla="*/ 20618 h 35878"/>
                    <a:gd name="connsiteX10" fmla="*/ 41659 w 136049"/>
                    <a:gd name="connsiteY10" fmla="*/ 29244 h 35878"/>
                    <a:gd name="connsiteX11" fmla="*/ 51299 w 136049"/>
                    <a:gd name="connsiteY11" fmla="*/ 35839 h 35878"/>
                    <a:gd name="connsiteX12" fmla="*/ 70072 w 136049"/>
                    <a:gd name="connsiteY12" fmla="*/ 28736 h 35878"/>
                    <a:gd name="connsiteX13" fmla="*/ 86307 w 136049"/>
                    <a:gd name="connsiteY13" fmla="*/ 21633 h 35878"/>
                    <a:gd name="connsiteX14" fmla="*/ 93918 w 136049"/>
                    <a:gd name="connsiteY14" fmla="*/ 26199 h 35878"/>
                    <a:gd name="connsiteX15" fmla="*/ 101021 w 136049"/>
                    <a:gd name="connsiteY15" fmla="*/ 22648 h 35878"/>
                    <a:gd name="connsiteX16" fmla="*/ 104065 w 136049"/>
                    <a:gd name="connsiteY16" fmla="*/ 16559 h 35878"/>
                    <a:gd name="connsiteX17" fmla="*/ 117764 w 136049"/>
                    <a:gd name="connsiteY17" fmla="*/ 19604 h 35878"/>
                    <a:gd name="connsiteX18" fmla="*/ 135522 w 136049"/>
                    <a:gd name="connsiteY18" fmla="*/ 19096 h 358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136049" h="35878">
                      <a:moveTo>
                        <a:pt x="135522" y="19096"/>
                      </a:moveTo>
                      <a:cubicBezTo>
                        <a:pt x="135522" y="18589"/>
                        <a:pt x="136029" y="18082"/>
                        <a:pt x="136029" y="17067"/>
                      </a:cubicBezTo>
                      <a:cubicBezTo>
                        <a:pt x="136537" y="9964"/>
                        <a:pt x="127404" y="8949"/>
                        <a:pt x="122838" y="8442"/>
                      </a:cubicBezTo>
                      <a:cubicBezTo>
                        <a:pt x="114720" y="6920"/>
                        <a:pt x="106602" y="4383"/>
                        <a:pt x="97977" y="2861"/>
                      </a:cubicBezTo>
                      <a:cubicBezTo>
                        <a:pt x="80726" y="-184"/>
                        <a:pt x="63476" y="-691"/>
                        <a:pt x="46225" y="831"/>
                      </a:cubicBezTo>
                      <a:cubicBezTo>
                        <a:pt x="33034" y="1846"/>
                        <a:pt x="19842" y="4890"/>
                        <a:pt x="7158" y="8442"/>
                      </a:cubicBezTo>
                      <a:cubicBezTo>
                        <a:pt x="2592" y="9964"/>
                        <a:pt x="-452" y="10978"/>
                        <a:pt x="55" y="16559"/>
                      </a:cubicBezTo>
                      <a:cubicBezTo>
                        <a:pt x="55" y="20618"/>
                        <a:pt x="2592" y="24677"/>
                        <a:pt x="6651" y="25692"/>
                      </a:cubicBezTo>
                      <a:cubicBezTo>
                        <a:pt x="11724" y="26707"/>
                        <a:pt x="17813" y="23663"/>
                        <a:pt x="22887" y="22648"/>
                      </a:cubicBezTo>
                      <a:cubicBezTo>
                        <a:pt x="26945" y="21633"/>
                        <a:pt x="37093" y="18082"/>
                        <a:pt x="40644" y="20618"/>
                      </a:cubicBezTo>
                      <a:cubicBezTo>
                        <a:pt x="44196" y="23155"/>
                        <a:pt x="41152" y="26199"/>
                        <a:pt x="41659" y="29244"/>
                      </a:cubicBezTo>
                      <a:cubicBezTo>
                        <a:pt x="42674" y="33810"/>
                        <a:pt x="47240" y="35332"/>
                        <a:pt x="51299" y="35839"/>
                      </a:cubicBezTo>
                      <a:cubicBezTo>
                        <a:pt x="57895" y="36347"/>
                        <a:pt x="63983" y="31780"/>
                        <a:pt x="70072" y="28736"/>
                      </a:cubicBezTo>
                      <a:cubicBezTo>
                        <a:pt x="75145" y="26199"/>
                        <a:pt x="80726" y="19096"/>
                        <a:pt x="86307" y="21633"/>
                      </a:cubicBezTo>
                      <a:cubicBezTo>
                        <a:pt x="88844" y="23155"/>
                        <a:pt x="89859" y="25185"/>
                        <a:pt x="93918" y="26199"/>
                      </a:cubicBezTo>
                      <a:cubicBezTo>
                        <a:pt x="98484" y="26707"/>
                        <a:pt x="100006" y="27214"/>
                        <a:pt x="101021" y="22648"/>
                      </a:cubicBezTo>
                      <a:cubicBezTo>
                        <a:pt x="102036" y="18589"/>
                        <a:pt x="100006" y="18082"/>
                        <a:pt x="104065" y="16559"/>
                      </a:cubicBezTo>
                      <a:cubicBezTo>
                        <a:pt x="108631" y="15037"/>
                        <a:pt x="114212" y="18082"/>
                        <a:pt x="117764" y="19604"/>
                      </a:cubicBezTo>
                      <a:cubicBezTo>
                        <a:pt x="122330" y="21126"/>
                        <a:pt x="133492" y="25692"/>
                        <a:pt x="135522" y="19096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3" name="Freeform: Shape 62">
                  <a:extLst>
                    <a:ext uri="{FF2B5EF4-FFF2-40B4-BE49-F238E27FC236}">
                      <a16:creationId xmlns:a16="http://schemas.microsoft.com/office/drawing/2014/main" id="{875EF1FA-0F81-4612-A261-1D4F65931173}"/>
                    </a:ext>
                  </a:extLst>
                </p:cNvPr>
                <p:cNvSpPr/>
                <p:nvPr/>
              </p:nvSpPr>
              <p:spPr>
                <a:xfrm>
                  <a:off x="1954787" y="2434220"/>
                  <a:ext cx="98567" cy="72708"/>
                </a:xfrm>
                <a:custGeom>
                  <a:avLst/>
                  <a:gdLst>
                    <a:gd name="connsiteX0" fmla="*/ 38653 w 98567"/>
                    <a:gd name="connsiteY0" fmla="*/ 6431 h 72708"/>
                    <a:gd name="connsiteX1" fmla="*/ 36624 w 98567"/>
                    <a:gd name="connsiteY1" fmla="*/ 9475 h 72708"/>
                    <a:gd name="connsiteX2" fmla="*/ 21403 w 98567"/>
                    <a:gd name="connsiteY2" fmla="*/ 20130 h 72708"/>
                    <a:gd name="connsiteX3" fmla="*/ 93 w 98567"/>
                    <a:gd name="connsiteY3" fmla="*/ 29262 h 72708"/>
                    <a:gd name="connsiteX4" fmla="*/ 5674 w 98567"/>
                    <a:gd name="connsiteY4" fmla="*/ 39410 h 72708"/>
                    <a:gd name="connsiteX5" fmla="*/ 21403 w 98567"/>
                    <a:gd name="connsiteY5" fmla="*/ 40932 h 72708"/>
                    <a:gd name="connsiteX6" fmla="*/ 16329 w 98567"/>
                    <a:gd name="connsiteY6" fmla="*/ 59197 h 72708"/>
                    <a:gd name="connsiteX7" fmla="*/ 43219 w 98567"/>
                    <a:gd name="connsiteY7" fmla="*/ 71881 h 72708"/>
                    <a:gd name="connsiteX8" fmla="*/ 53874 w 98567"/>
                    <a:gd name="connsiteY8" fmla="*/ 62241 h 72708"/>
                    <a:gd name="connsiteX9" fmla="*/ 61992 w 98567"/>
                    <a:gd name="connsiteY9" fmla="*/ 54123 h 72708"/>
                    <a:gd name="connsiteX10" fmla="*/ 81779 w 98567"/>
                    <a:gd name="connsiteY10" fmla="*/ 61734 h 72708"/>
                    <a:gd name="connsiteX11" fmla="*/ 96493 w 98567"/>
                    <a:gd name="connsiteY11" fmla="*/ 41946 h 72708"/>
                    <a:gd name="connsiteX12" fmla="*/ 68588 w 98567"/>
                    <a:gd name="connsiteY12" fmla="*/ 35858 h 72708"/>
                    <a:gd name="connsiteX13" fmla="*/ 63007 w 98567"/>
                    <a:gd name="connsiteY13" fmla="*/ 24189 h 72708"/>
                    <a:gd name="connsiteX14" fmla="*/ 73154 w 98567"/>
                    <a:gd name="connsiteY14" fmla="*/ 13027 h 72708"/>
                    <a:gd name="connsiteX15" fmla="*/ 59455 w 98567"/>
                    <a:gd name="connsiteY15" fmla="*/ 1865 h 72708"/>
                    <a:gd name="connsiteX16" fmla="*/ 38653 w 98567"/>
                    <a:gd name="connsiteY16" fmla="*/ 6431 h 72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98567" h="72708">
                      <a:moveTo>
                        <a:pt x="38653" y="6431"/>
                      </a:moveTo>
                      <a:cubicBezTo>
                        <a:pt x="38146" y="7446"/>
                        <a:pt x="37131" y="8460"/>
                        <a:pt x="36624" y="9475"/>
                      </a:cubicBezTo>
                      <a:cubicBezTo>
                        <a:pt x="32565" y="16071"/>
                        <a:pt x="31043" y="23174"/>
                        <a:pt x="21403" y="20130"/>
                      </a:cubicBezTo>
                      <a:cubicBezTo>
                        <a:pt x="13285" y="17593"/>
                        <a:pt x="1615" y="17593"/>
                        <a:pt x="93" y="29262"/>
                      </a:cubicBezTo>
                      <a:cubicBezTo>
                        <a:pt x="-414" y="33829"/>
                        <a:pt x="1108" y="37380"/>
                        <a:pt x="5674" y="39410"/>
                      </a:cubicBezTo>
                      <a:cubicBezTo>
                        <a:pt x="10241" y="41439"/>
                        <a:pt x="17851" y="38395"/>
                        <a:pt x="21403" y="40932"/>
                      </a:cubicBezTo>
                      <a:cubicBezTo>
                        <a:pt x="27998" y="46005"/>
                        <a:pt x="16329" y="54123"/>
                        <a:pt x="16329" y="59197"/>
                      </a:cubicBezTo>
                      <a:cubicBezTo>
                        <a:pt x="16329" y="71374"/>
                        <a:pt x="34594" y="74418"/>
                        <a:pt x="43219" y="71881"/>
                      </a:cubicBezTo>
                      <a:cubicBezTo>
                        <a:pt x="48800" y="70359"/>
                        <a:pt x="52352" y="67315"/>
                        <a:pt x="53874" y="62241"/>
                      </a:cubicBezTo>
                      <a:cubicBezTo>
                        <a:pt x="55396" y="56660"/>
                        <a:pt x="54889" y="54631"/>
                        <a:pt x="61992" y="54123"/>
                      </a:cubicBezTo>
                      <a:cubicBezTo>
                        <a:pt x="71632" y="53109"/>
                        <a:pt x="72139" y="62241"/>
                        <a:pt x="81779" y="61734"/>
                      </a:cubicBezTo>
                      <a:cubicBezTo>
                        <a:pt x="90912" y="61226"/>
                        <a:pt x="103596" y="51586"/>
                        <a:pt x="96493" y="41946"/>
                      </a:cubicBezTo>
                      <a:cubicBezTo>
                        <a:pt x="90404" y="33829"/>
                        <a:pt x="77213" y="35858"/>
                        <a:pt x="68588" y="35858"/>
                      </a:cubicBezTo>
                      <a:cubicBezTo>
                        <a:pt x="60470" y="35858"/>
                        <a:pt x="56411" y="31292"/>
                        <a:pt x="63007" y="24189"/>
                      </a:cubicBezTo>
                      <a:cubicBezTo>
                        <a:pt x="66558" y="20130"/>
                        <a:pt x="72647" y="19115"/>
                        <a:pt x="73154" y="13027"/>
                      </a:cubicBezTo>
                      <a:cubicBezTo>
                        <a:pt x="73661" y="5416"/>
                        <a:pt x="64529" y="3894"/>
                        <a:pt x="59455" y="1865"/>
                      </a:cubicBezTo>
                      <a:cubicBezTo>
                        <a:pt x="50323" y="-1687"/>
                        <a:pt x="43727" y="-165"/>
                        <a:pt x="38653" y="6431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4" name="Freeform: Shape 63">
                  <a:extLst>
                    <a:ext uri="{FF2B5EF4-FFF2-40B4-BE49-F238E27FC236}">
                      <a16:creationId xmlns:a16="http://schemas.microsoft.com/office/drawing/2014/main" id="{6E37DA25-A9E8-4EF9-90FF-4E87890FC21C}"/>
                    </a:ext>
                  </a:extLst>
                </p:cNvPr>
                <p:cNvSpPr/>
                <p:nvPr/>
              </p:nvSpPr>
              <p:spPr>
                <a:xfrm>
                  <a:off x="1978025" y="2542003"/>
                  <a:ext cx="38245" cy="45222"/>
                </a:xfrm>
                <a:custGeom>
                  <a:avLst/>
                  <a:gdLst>
                    <a:gd name="connsiteX0" fmla="*/ 8819 w 38245"/>
                    <a:gd name="connsiteY0" fmla="*/ 9760 h 45222"/>
                    <a:gd name="connsiteX1" fmla="*/ 8311 w 38245"/>
                    <a:gd name="connsiteY1" fmla="*/ 11790 h 45222"/>
                    <a:gd name="connsiteX2" fmla="*/ 9833 w 38245"/>
                    <a:gd name="connsiteY2" fmla="*/ 18386 h 45222"/>
                    <a:gd name="connsiteX3" fmla="*/ 5267 w 38245"/>
                    <a:gd name="connsiteY3" fmla="*/ 27518 h 45222"/>
                    <a:gd name="connsiteX4" fmla="*/ 193 w 38245"/>
                    <a:gd name="connsiteY4" fmla="*/ 36144 h 45222"/>
                    <a:gd name="connsiteX5" fmla="*/ 7804 w 38245"/>
                    <a:gd name="connsiteY5" fmla="*/ 44261 h 45222"/>
                    <a:gd name="connsiteX6" fmla="*/ 18966 w 38245"/>
                    <a:gd name="connsiteY6" fmla="*/ 35636 h 45222"/>
                    <a:gd name="connsiteX7" fmla="*/ 29621 w 38245"/>
                    <a:gd name="connsiteY7" fmla="*/ 40710 h 45222"/>
                    <a:gd name="connsiteX8" fmla="*/ 38246 w 38245"/>
                    <a:gd name="connsiteY8" fmla="*/ 30562 h 45222"/>
                    <a:gd name="connsiteX9" fmla="*/ 30128 w 38245"/>
                    <a:gd name="connsiteY9" fmla="*/ 21937 h 45222"/>
                    <a:gd name="connsiteX10" fmla="*/ 31143 w 38245"/>
                    <a:gd name="connsiteY10" fmla="*/ 11283 h 45222"/>
                    <a:gd name="connsiteX11" fmla="*/ 24040 w 38245"/>
                    <a:gd name="connsiteY11" fmla="*/ 121 h 45222"/>
                    <a:gd name="connsiteX12" fmla="*/ 8819 w 38245"/>
                    <a:gd name="connsiteY12" fmla="*/ 9760 h 452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38245" h="45222">
                      <a:moveTo>
                        <a:pt x="8819" y="9760"/>
                      </a:moveTo>
                      <a:cubicBezTo>
                        <a:pt x="8819" y="10268"/>
                        <a:pt x="8311" y="11283"/>
                        <a:pt x="8311" y="11790"/>
                      </a:cubicBezTo>
                      <a:cubicBezTo>
                        <a:pt x="8311" y="13819"/>
                        <a:pt x="9833" y="15849"/>
                        <a:pt x="9833" y="18386"/>
                      </a:cubicBezTo>
                      <a:cubicBezTo>
                        <a:pt x="9326" y="21937"/>
                        <a:pt x="6789" y="24981"/>
                        <a:pt x="5267" y="27518"/>
                      </a:cubicBezTo>
                      <a:cubicBezTo>
                        <a:pt x="3238" y="30055"/>
                        <a:pt x="701" y="32592"/>
                        <a:pt x="193" y="36144"/>
                      </a:cubicBezTo>
                      <a:cubicBezTo>
                        <a:pt x="-821" y="40710"/>
                        <a:pt x="2223" y="47813"/>
                        <a:pt x="7804" y="44261"/>
                      </a:cubicBezTo>
                      <a:cubicBezTo>
                        <a:pt x="11355" y="41725"/>
                        <a:pt x="13385" y="32085"/>
                        <a:pt x="18966" y="35636"/>
                      </a:cubicBezTo>
                      <a:cubicBezTo>
                        <a:pt x="22517" y="37666"/>
                        <a:pt x="24547" y="42232"/>
                        <a:pt x="29621" y="40710"/>
                      </a:cubicBezTo>
                      <a:cubicBezTo>
                        <a:pt x="33679" y="39695"/>
                        <a:pt x="38246" y="34621"/>
                        <a:pt x="38246" y="30562"/>
                      </a:cubicBezTo>
                      <a:cubicBezTo>
                        <a:pt x="38246" y="25489"/>
                        <a:pt x="33172" y="24981"/>
                        <a:pt x="30128" y="21937"/>
                      </a:cubicBezTo>
                      <a:cubicBezTo>
                        <a:pt x="26576" y="18386"/>
                        <a:pt x="31143" y="14834"/>
                        <a:pt x="31143" y="11283"/>
                      </a:cubicBezTo>
                      <a:cubicBezTo>
                        <a:pt x="31650" y="7224"/>
                        <a:pt x="28098" y="628"/>
                        <a:pt x="24040" y="121"/>
                      </a:cubicBezTo>
                      <a:cubicBezTo>
                        <a:pt x="18459" y="-894"/>
                        <a:pt x="10848" y="4687"/>
                        <a:pt x="8819" y="9760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5" name="Freeform: Shape 64">
                  <a:extLst>
                    <a:ext uri="{FF2B5EF4-FFF2-40B4-BE49-F238E27FC236}">
                      <a16:creationId xmlns:a16="http://schemas.microsoft.com/office/drawing/2014/main" id="{42CC093A-F3AA-47A5-B3B9-DF98E2216FB0}"/>
                    </a:ext>
                  </a:extLst>
                </p:cNvPr>
                <p:cNvSpPr/>
                <p:nvPr/>
              </p:nvSpPr>
              <p:spPr>
                <a:xfrm>
                  <a:off x="1834502" y="2447747"/>
                  <a:ext cx="86371" cy="63668"/>
                </a:xfrm>
                <a:custGeom>
                  <a:avLst/>
                  <a:gdLst>
                    <a:gd name="connsiteX0" fmla="*/ 36662 w 86371"/>
                    <a:gd name="connsiteY0" fmla="*/ 4573 h 63668"/>
                    <a:gd name="connsiteX1" fmla="*/ 35140 w 86371"/>
                    <a:gd name="connsiteY1" fmla="*/ 6095 h 63668"/>
                    <a:gd name="connsiteX2" fmla="*/ 30066 w 86371"/>
                    <a:gd name="connsiteY2" fmla="*/ 17257 h 63668"/>
                    <a:gd name="connsiteX3" fmla="*/ 6728 w 86371"/>
                    <a:gd name="connsiteY3" fmla="*/ 22838 h 63668"/>
                    <a:gd name="connsiteX4" fmla="*/ 2669 w 86371"/>
                    <a:gd name="connsiteY4" fmla="*/ 36537 h 63668"/>
                    <a:gd name="connsiteX5" fmla="*/ 9264 w 86371"/>
                    <a:gd name="connsiteY5" fmla="*/ 42118 h 63668"/>
                    <a:gd name="connsiteX6" fmla="*/ 6728 w 86371"/>
                    <a:gd name="connsiteY6" fmla="*/ 53280 h 63668"/>
                    <a:gd name="connsiteX7" fmla="*/ 34633 w 86371"/>
                    <a:gd name="connsiteY7" fmla="*/ 62413 h 63668"/>
                    <a:gd name="connsiteX8" fmla="*/ 42751 w 86371"/>
                    <a:gd name="connsiteY8" fmla="*/ 54802 h 63668"/>
                    <a:gd name="connsiteX9" fmla="*/ 54927 w 86371"/>
                    <a:gd name="connsiteY9" fmla="*/ 50236 h 63668"/>
                    <a:gd name="connsiteX10" fmla="*/ 70148 w 86371"/>
                    <a:gd name="connsiteY10" fmla="*/ 53788 h 63668"/>
                    <a:gd name="connsiteX11" fmla="*/ 85877 w 86371"/>
                    <a:gd name="connsiteY11" fmla="*/ 44148 h 63668"/>
                    <a:gd name="connsiteX12" fmla="*/ 80296 w 86371"/>
                    <a:gd name="connsiteY12" fmla="*/ 29941 h 63668"/>
                    <a:gd name="connsiteX13" fmla="*/ 68626 w 86371"/>
                    <a:gd name="connsiteY13" fmla="*/ 23853 h 63668"/>
                    <a:gd name="connsiteX14" fmla="*/ 69641 w 86371"/>
                    <a:gd name="connsiteY14" fmla="*/ 9647 h 63668"/>
                    <a:gd name="connsiteX15" fmla="*/ 44273 w 86371"/>
                    <a:gd name="connsiteY15" fmla="*/ 514 h 63668"/>
                    <a:gd name="connsiteX16" fmla="*/ 36662 w 86371"/>
                    <a:gd name="connsiteY16" fmla="*/ 4573 h 636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86371" h="63668">
                      <a:moveTo>
                        <a:pt x="36662" y="4573"/>
                      </a:moveTo>
                      <a:cubicBezTo>
                        <a:pt x="36155" y="5080"/>
                        <a:pt x="35648" y="5588"/>
                        <a:pt x="35140" y="6095"/>
                      </a:cubicBezTo>
                      <a:cubicBezTo>
                        <a:pt x="32603" y="9647"/>
                        <a:pt x="33111" y="14213"/>
                        <a:pt x="30066" y="17257"/>
                      </a:cubicBezTo>
                      <a:cubicBezTo>
                        <a:pt x="23978" y="23346"/>
                        <a:pt x="13831" y="19794"/>
                        <a:pt x="6728" y="22838"/>
                      </a:cubicBezTo>
                      <a:cubicBezTo>
                        <a:pt x="1147" y="25375"/>
                        <a:pt x="-2912" y="31464"/>
                        <a:pt x="2669" y="36537"/>
                      </a:cubicBezTo>
                      <a:cubicBezTo>
                        <a:pt x="4698" y="38567"/>
                        <a:pt x="8250" y="39581"/>
                        <a:pt x="9264" y="42118"/>
                      </a:cubicBezTo>
                      <a:cubicBezTo>
                        <a:pt x="10279" y="45670"/>
                        <a:pt x="6220" y="49221"/>
                        <a:pt x="6728" y="53280"/>
                      </a:cubicBezTo>
                      <a:cubicBezTo>
                        <a:pt x="8757" y="64442"/>
                        <a:pt x="26515" y="64950"/>
                        <a:pt x="34633" y="62413"/>
                      </a:cubicBezTo>
                      <a:cubicBezTo>
                        <a:pt x="39706" y="60891"/>
                        <a:pt x="40721" y="59369"/>
                        <a:pt x="42751" y="54802"/>
                      </a:cubicBezTo>
                      <a:cubicBezTo>
                        <a:pt x="44780" y="50236"/>
                        <a:pt x="49854" y="49729"/>
                        <a:pt x="54927" y="50236"/>
                      </a:cubicBezTo>
                      <a:cubicBezTo>
                        <a:pt x="60508" y="50743"/>
                        <a:pt x="65075" y="53280"/>
                        <a:pt x="70148" y="53788"/>
                      </a:cubicBezTo>
                      <a:cubicBezTo>
                        <a:pt x="76744" y="53788"/>
                        <a:pt x="83847" y="51251"/>
                        <a:pt x="85877" y="44148"/>
                      </a:cubicBezTo>
                      <a:cubicBezTo>
                        <a:pt x="87399" y="38567"/>
                        <a:pt x="85369" y="32986"/>
                        <a:pt x="80296" y="29941"/>
                      </a:cubicBezTo>
                      <a:cubicBezTo>
                        <a:pt x="76744" y="27405"/>
                        <a:pt x="71163" y="26897"/>
                        <a:pt x="68626" y="23853"/>
                      </a:cubicBezTo>
                      <a:cubicBezTo>
                        <a:pt x="64567" y="18779"/>
                        <a:pt x="70656" y="14720"/>
                        <a:pt x="69641" y="9647"/>
                      </a:cubicBezTo>
                      <a:cubicBezTo>
                        <a:pt x="67612" y="514"/>
                        <a:pt x="51376" y="-1008"/>
                        <a:pt x="44273" y="514"/>
                      </a:cubicBezTo>
                      <a:cubicBezTo>
                        <a:pt x="41736" y="2036"/>
                        <a:pt x="38692" y="3051"/>
                        <a:pt x="36662" y="4573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6" name="Freeform: Shape 65">
                  <a:extLst>
                    <a:ext uri="{FF2B5EF4-FFF2-40B4-BE49-F238E27FC236}">
                      <a16:creationId xmlns:a16="http://schemas.microsoft.com/office/drawing/2014/main" id="{BABE865D-B5DF-4497-BAFB-0BD7517AAA89}"/>
                    </a:ext>
                  </a:extLst>
                </p:cNvPr>
                <p:cNvSpPr/>
                <p:nvPr/>
              </p:nvSpPr>
              <p:spPr>
                <a:xfrm>
                  <a:off x="2031430" y="2569968"/>
                  <a:ext cx="61183" cy="56656"/>
                </a:xfrm>
                <a:custGeom>
                  <a:avLst/>
                  <a:gdLst>
                    <a:gd name="connsiteX0" fmla="*/ 32534 w 61183"/>
                    <a:gd name="connsiteY0" fmla="*/ 62 h 56656"/>
                    <a:gd name="connsiteX1" fmla="*/ 28475 w 61183"/>
                    <a:gd name="connsiteY1" fmla="*/ 1076 h 56656"/>
                    <a:gd name="connsiteX2" fmla="*/ 25431 w 61183"/>
                    <a:gd name="connsiteY2" fmla="*/ 12238 h 56656"/>
                    <a:gd name="connsiteX3" fmla="*/ 14269 w 61183"/>
                    <a:gd name="connsiteY3" fmla="*/ 15282 h 56656"/>
                    <a:gd name="connsiteX4" fmla="*/ 62 w 61183"/>
                    <a:gd name="connsiteY4" fmla="*/ 20864 h 56656"/>
                    <a:gd name="connsiteX5" fmla="*/ 8180 w 61183"/>
                    <a:gd name="connsiteY5" fmla="*/ 29996 h 56656"/>
                    <a:gd name="connsiteX6" fmla="*/ 3107 w 61183"/>
                    <a:gd name="connsiteY6" fmla="*/ 46739 h 56656"/>
                    <a:gd name="connsiteX7" fmla="*/ 30504 w 61183"/>
                    <a:gd name="connsiteY7" fmla="*/ 55364 h 56656"/>
                    <a:gd name="connsiteX8" fmla="*/ 38622 w 61183"/>
                    <a:gd name="connsiteY8" fmla="*/ 35070 h 56656"/>
                    <a:gd name="connsiteX9" fmla="*/ 50799 w 61183"/>
                    <a:gd name="connsiteY9" fmla="*/ 25937 h 56656"/>
                    <a:gd name="connsiteX10" fmla="*/ 60946 w 61183"/>
                    <a:gd name="connsiteY10" fmla="*/ 11224 h 56656"/>
                    <a:gd name="connsiteX11" fmla="*/ 40144 w 61183"/>
                    <a:gd name="connsiteY11" fmla="*/ 62 h 56656"/>
                    <a:gd name="connsiteX12" fmla="*/ 32534 w 61183"/>
                    <a:gd name="connsiteY12" fmla="*/ 62 h 566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61183" h="56656">
                      <a:moveTo>
                        <a:pt x="32534" y="62"/>
                      </a:moveTo>
                      <a:cubicBezTo>
                        <a:pt x="31012" y="62"/>
                        <a:pt x="29490" y="569"/>
                        <a:pt x="28475" y="1076"/>
                      </a:cubicBezTo>
                      <a:cubicBezTo>
                        <a:pt x="24923" y="4120"/>
                        <a:pt x="26953" y="8687"/>
                        <a:pt x="25431" y="12238"/>
                      </a:cubicBezTo>
                      <a:cubicBezTo>
                        <a:pt x="22894" y="16805"/>
                        <a:pt x="18327" y="16297"/>
                        <a:pt x="14269" y="15282"/>
                      </a:cubicBezTo>
                      <a:cubicBezTo>
                        <a:pt x="10717" y="14268"/>
                        <a:pt x="-952" y="14268"/>
                        <a:pt x="62" y="20864"/>
                      </a:cubicBezTo>
                      <a:cubicBezTo>
                        <a:pt x="1077" y="25937"/>
                        <a:pt x="11224" y="22893"/>
                        <a:pt x="8180" y="29996"/>
                      </a:cubicBezTo>
                      <a:cubicBezTo>
                        <a:pt x="6151" y="35577"/>
                        <a:pt x="62" y="39636"/>
                        <a:pt x="3107" y="46739"/>
                      </a:cubicBezTo>
                      <a:cubicBezTo>
                        <a:pt x="7165" y="54857"/>
                        <a:pt x="22386" y="58916"/>
                        <a:pt x="30504" y="55364"/>
                      </a:cubicBezTo>
                      <a:cubicBezTo>
                        <a:pt x="39637" y="51813"/>
                        <a:pt x="38622" y="43188"/>
                        <a:pt x="38622" y="35070"/>
                      </a:cubicBezTo>
                      <a:cubicBezTo>
                        <a:pt x="38115" y="25937"/>
                        <a:pt x="44203" y="27967"/>
                        <a:pt x="50799" y="25937"/>
                      </a:cubicBezTo>
                      <a:cubicBezTo>
                        <a:pt x="56380" y="24415"/>
                        <a:pt x="62468" y="17312"/>
                        <a:pt x="60946" y="11224"/>
                      </a:cubicBezTo>
                      <a:cubicBezTo>
                        <a:pt x="58409" y="2091"/>
                        <a:pt x="48769" y="-446"/>
                        <a:pt x="40144" y="62"/>
                      </a:cubicBezTo>
                      <a:cubicBezTo>
                        <a:pt x="38622" y="569"/>
                        <a:pt x="35578" y="62"/>
                        <a:pt x="32534" y="62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" name="Freeform: Shape 66">
                  <a:extLst>
                    <a:ext uri="{FF2B5EF4-FFF2-40B4-BE49-F238E27FC236}">
                      <a16:creationId xmlns:a16="http://schemas.microsoft.com/office/drawing/2014/main" id="{EFF8AC15-957C-4D4B-A513-78D3ADC8A0C4}"/>
                    </a:ext>
                  </a:extLst>
                </p:cNvPr>
                <p:cNvSpPr/>
                <p:nvPr/>
              </p:nvSpPr>
              <p:spPr>
                <a:xfrm>
                  <a:off x="1908448" y="3053549"/>
                  <a:ext cx="42273" cy="45474"/>
                </a:xfrm>
                <a:custGeom>
                  <a:avLst/>
                  <a:gdLst>
                    <a:gd name="connsiteX0" fmla="*/ 32734 w 42273"/>
                    <a:gd name="connsiteY0" fmla="*/ 0 h 45474"/>
                    <a:gd name="connsiteX1" fmla="*/ 25630 w 42273"/>
                    <a:gd name="connsiteY1" fmla="*/ 2029 h 45474"/>
                    <a:gd name="connsiteX2" fmla="*/ 16498 w 42273"/>
                    <a:gd name="connsiteY2" fmla="*/ 11162 h 45474"/>
                    <a:gd name="connsiteX3" fmla="*/ 769 w 42273"/>
                    <a:gd name="connsiteY3" fmla="*/ 13699 h 45474"/>
                    <a:gd name="connsiteX4" fmla="*/ 11424 w 42273"/>
                    <a:gd name="connsiteY4" fmla="*/ 24354 h 45474"/>
                    <a:gd name="connsiteX5" fmla="*/ 14468 w 42273"/>
                    <a:gd name="connsiteY5" fmla="*/ 41097 h 45474"/>
                    <a:gd name="connsiteX6" fmla="*/ 32734 w 42273"/>
                    <a:gd name="connsiteY6" fmla="*/ 39575 h 45474"/>
                    <a:gd name="connsiteX7" fmla="*/ 31719 w 42273"/>
                    <a:gd name="connsiteY7" fmla="*/ 28920 h 45474"/>
                    <a:gd name="connsiteX8" fmla="*/ 41866 w 42273"/>
                    <a:gd name="connsiteY8" fmla="*/ 28920 h 45474"/>
                    <a:gd name="connsiteX9" fmla="*/ 35270 w 42273"/>
                    <a:gd name="connsiteY9" fmla="*/ 18265 h 45474"/>
                    <a:gd name="connsiteX10" fmla="*/ 39329 w 42273"/>
                    <a:gd name="connsiteY10" fmla="*/ 7610 h 45474"/>
                    <a:gd name="connsiteX11" fmla="*/ 32734 w 42273"/>
                    <a:gd name="connsiteY11" fmla="*/ 0 h 454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42273" h="45474">
                      <a:moveTo>
                        <a:pt x="32734" y="0"/>
                      </a:moveTo>
                      <a:cubicBezTo>
                        <a:pt x="30197" y="0"/>
                        <a:pt x="27152" y="1015"/>
                        <a:pt x="25630" y="2029"/>
                      </a:cubicBezTo>
                      <a:cubicBezTo>
                        <a:pt x="21571" y="4566"/>
                        <a:pt x="19035" y="7610"/>
                        <a:pt x="16498" y="11162"/>
                      </a:cubicBezTo>
                      <a:cubicBezTo>
                        <a:pt x="12946" y="5074"/>
                        <a:pt x="3306" y="6596"/>
                        <a:pt x="769" y="13699"/>
                      </a:cubicBezTo>
                      <a:cubicBezTo>
                        <a:pt x="-2782" y="23846"/>
                        <a:pt x="6858" y="20802"/>
                        <a:pt x="11424" y="24354"/>
                      </a:cubicBezTo>
                      <a:cubicBezTo>
                        <a:pt x="17005" y="28920"/>
                        <a:pt x="9395" y="35008"/>
                        <a:pt x="14468" y="41097"/>
                      </a:cubicBezTo>
                      <a:cubicBezTo>
                        <a:pt x="18527" y="46170"/>
                        <a:pt x="31719" y="48200"/>
                        <a:pt x="32734" y="39575"/>
                      </a:cubicBezTo>
                      <a:cubicBezTo>
                        <a:pt x="33241" y="36023"/>
                        <a:pt x="27660" y="32471"/>
                        <a:pt x="31719" y="28920"/>
                      </a:cubicBezTo>
                      <a:cubicBezTo>
                        <a:pt x="34256" y="26890"/>
                        <a:pt x="39329" y="28920"/>
                        <a:pt x="41866" y="28920"/>
                      </a:cubicBezTo>
                      <a:cubicBezTo>
                        <a:pt x="43895" y="21817"/>
                        <a:pt x="37807" y="22324"/>
                        <a:pt x="35270" y="18265"/>
                      </a:cubicBezTo>
                      <a:cubicBezTo>
                        <a:pt x="31211" y="11669"/>
                        <a:pt x="37300" y="12177"/>
                        <a:pt x="39329" y="7610"/>
                      </a:cubicBezTo>
                      <a:cubicBezTo>
                        <a:pt x="41866" y="2029"/>
                        <a:pt x="37300" y="0"/>
                        <a:pt x="32734" y="0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8" name="Freeform: Shape 67">
                  <a:extLst>
                    <a:ext uri="{FF2B5EF4-FFF2-40B4-BE49-F238E27FC236}">
                      <a16:creationId xmlns:a16="http://schemas.microsoft.com/office/drawing/2014/main" id="{1850F501-1D39-443D-ABA9-D201B44C95DF}"/>
                    </a:ext>
                  </a:extLst>
                </p:cNvPr>
                <p:cNvSpPr/>
                <p:nvPr/>
              </p:nvSpPr>
              <p:spPr>
                <a:xfrm>
                  <a:off x="1914389" y="2914246"/>
                  <a:ext cx="38400" cy="41651"/>
                </a:xfrm>
                <a:custGeom>
                  <a:avLst/>
                  <a:gdLst>
                    <a:gd name="connsiteX0" fmla="*/ 27299 w 38400"/>
                    <a:gd name="connsiteY0" fmla="*/ 792 h 41651"/>
                    <a:gd name="connsiteX1" fmla="*/ 22733 w 38400"/>
                    <a:gd name="connsiteY1" fmla="*/ 6373 h 41651"/>
                    <a:gd name="connsiteX2" fmla="*/ 15630 w 38400"/>
                    <a:gd name="connsiteY2" fmla="*/ 7895 h 41651"/>
                    <a:gd name="connsiteX3" fmla="*/ 409 w 38400"/>
                    <a:gd name="connsiteY3" fmla="*/ 11954 h 41651"/>
                    <a:gd name="connsiteX4" fmla="*/ 7004 w 38400"/>
                    <a:gd name="connsiteY4" fmla="*/ 20580 h 41651"/>
                    <a:gd name="connsiteX5" fmla="*/ 2438 w 38400"/>
                    <a:gd name="connsiteY5" fmla="*/ 26668 h 41651"/>
                    <a:gd name="connsiteX6" fmla="*/ 1931 w 38400"/>
                    <a:gd name="connsiteY6" fmla="*/ 34278 h 41651"/>
                    <a:gd name="connsiteX7" fmla="*/ 19181 w 38400"/>
                    <a:gd name="connsiteY7" fmla="*/ 40874 h 41651"/>
                    <a:gd name="connsiteX8" fmla="*/ 20703 w 38400"/>
                    <a:gd name="connsiteY8" fmla="*/ 28697 h 41651"/>
                    <a:gd name="connsiteX9" fmla="*/ 31358 w 38400"/>
                    <a:gd name="connsiteY9" fmla="*/ 24638 h 41651"/>
                    <a:gd name="connsiteX10" fmla="*/ 26792 w 38400"/>
                    <a:gd name="connsiteY10" fmla="*/ 16013 h 41651"/>
                    <a:gd name="connsiteX11" fmla="*/ 37446 w 38400"/>
                    <a:gd name="connsiteY11" fmla="*/ 5866 h 41651"/>
                    <a:gd name="connsiteX12" fmla="*/ 27299 w 38400"/>
                    <a:gd name="connsiteY12" fmla="*/ 792 h 416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38400" h="41651">
                      <a:moveTo>
                        <a:pt x="27299" y="792"/>
                      </a:moveTo>
                      <a:cubicBezTo>
                        <a:pt x="25269" y="2314"/>
                        <a:pt x="24762" y="4851"/>
                        <a:pt x="22733" y="6373"/>
                      </a:cubicBezTo>
                      <a:cubicBezTo>
                        <a:pt x="20703" y="7895"/>
                        <a:pt x="18166" y="8403"/>
                        <a:pt x="15630" y="7895"/>
                      </a:cubicBezTo>
                      <a:cubicBezTo>
                        <a:pt x="9541" y="6881"/>
                        <a:pt x="3453" y="4851"/>
                        <a:pt x="409" y="11954"/>
                      </a:cubicBezTo>
                      <a:cubicBezTo>
                        <a:pt x="-2128" y="18550"/>
                        <a:pt x="8019" y="14491"/>
                        <a:pt x="7004" y="20580"/>
                      </a:cubicBezTo>
                      <a:cubicBezTo>
                        <a:pt x="7004" y="22609"/>
                        <a:pt x="3453" y="24638"/>
                        <a:pt x="2438" y="26668"/>
                      </a:cubicBezTo>
                      <a:cubicBezTo>
                        <a:pt x="916" y="29205"/>
                        <a:pt x="409" y="31742"/>
                        <a:pt x="1931" y="34278"/>
                      </a:cubicBezTo>
                      <a:cubicBezTo>
                        <a:pt x="4468" y="39352"/>
                        <a:pt x="13600" y="43411"/>
                        <a:pt x="19181" y="40874"/>
                      </a:cubicBezTo>
                      <a:cubicBezTo>
                        <a:pt x="24255" y="37830"/>
                        <a:pt x="16644" y="32249"/>
                        <a:pt x="20703" y="28697"/>
                      </a:cubicBezTo>
                      <a:cubicBezTo>
                        <a:pt x="23240" y="26668"/>
                        <a:pt x="32373" y="30220"/>
                        <a:pt x="31358" y="24638"/>
                      </a:cubicBezTo>
                      <a:cubicBezTo>
                        <a:pt x="30850" y="22102"/>
                        <a:pt x="24762" y="20072"/>
                        <a:pt x="26792" y="16013"/>
                      </a:cubicBezTo>
                      <a:cubicBezTo>
                        <a:pt x="28821" y="10940"/>
                        <a:pt x="42013" y="15506"/>
                        <a:pt x="37446" y="5866"/>
                      </a:cubicBezTo>
                      <a:cubicBezTo>
                        <a:pt x="36432" y="2314"/>
                        <a:pt x="31358" y="-1745"/>
                        <a:pt x="27299" y="792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92CB3F45-C4AD-4D02-A60D-50B80F5922B7}"/>
                    </a:ext>
                  </a:extLst>
                </p:cNvPr>
                <p:cNvSpPr/>
                <p:nvPr/>
              </p:nvSpPr>
              <p:spPr>
                <a:xfrm>
                  <a:off x="1991263" y="2881532"/>
                  <a:ext cx="25234" cy="34013"/>
                </a:xfrm>
                <a:custGeom>
                  <a:avLst/>
                  <a:gdLst>
                    <a:gd name="connsiteX0" fmla="*/ 20441 w 25234"/>
                    <a:gd name="connsiteY0" fmla="*/ 1035 h 34013"/>
                    <a:gd name="connsiteX1" fmla="*/ 16383 w 25234"/>
                    <a:gd name="connsiteY1" fmla="*/ 20 h 34013"/>
                    <a:gd name="connsiteX2" fmla="*/ 147 w 25234"/>
                    <a:gd name="connsiteY2" fmla="*/ 16763 h 34013"/>
                    <a:gd name="connsiteX3" fmla="*/ 8265 w 25234"/>
                    <a:gd name="connsiteY3" fmla="*/ 24881 h 34013"/>
                    <a:gd name="connsiteX4" fmla="*/ 18919 w 25234"/>
                    <a:gd name="connsiteY4" fmla="*/ 34014 h 34013"/>
                    <a:gd name="connsiteX5" fmla="*/ 25008 w 25234"/>
                    <a:gd name="connsiteY5" fmla="*/ 26403 h 34013"/>
                    <a:gd name="connsiteX6" fmla="*/ 17397 w 25234"/>
                    <a:gd name="connsiteY6" fmla="*/ 15241 h 34013"/>
                    <a:gd name="connsiteX7" fmla="*/ 25008 w 25234"/>
                    <a:gd name="connsiteY7" fmla="*/ 8645 h 34013"/>
                    <a:gd name="connsiteX8" fmla="*/ 20441 w 25234"/>
                    <a:gd name="connsiteY8" fmla="*/ 1035 h 340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5234" h="34013">
                      <a:moveTo>
                        <a:pt x="20441" y="1035"/>
                      </a:moveTo>
                      <a:cubicBezTo>
                        <a:pt x="18919" y="528"/>
                        <a:pt x="17397" y="20"/>
                        <a:pt x="16383" y="20"/>
                      </a:cubicBezTo>
                      <a:cubicBezTo>
                        <a:pt x="9279" y="-487"/>
                        <a:pt x="-1375" y="8645"/>
                        <a:pt x="147" y="16763"/>
                      </a:cubicBezTo>
                      <a:cubicBezTo>
                        <a:pt x="1162" y="20315"/>
                        <a:pt x="5728" y="21330"/>
                        <a:pt x="8265" y="24881"/>
                      </a:cubicBezTo>
                      <a:cubicBezTo>
                        <a:pt x="11309" y="28940"/>
                        <a:pt x="12831" y="34014"/>
                        <a:pt x="18919" y="34014"/>
                      </a:cubicBezTo>
                      <a:cubicBezTo>
                        <a:pt x="22471" y="34014"/>
                        <a:pt x="26022" y="29955"/>
                        <a:pt x="25008" y="26403"/>
                      </a:cubicBezTo>
                      <a:cubicBezTo>
                        <a:pt x="23993" y="22852"/>
                        <a:pt x="15875" y="19807"/>
                        <a:pt x="17397" y="15241"/>
                      </a:cubicBezTo>
                      <a:cubicBezTo>
                        <a:pt x="18412" y="12197"/>
                        <a:pt x="23993" y="12704"/>
                        <a:pt x="25008" y="8645"/>
                      </a:cubicBezTo>
                      <a:cubicBezTo>
                        <a:pt x="26022" y="4586"/>
                        <a:pt x="23486" y="2557"/>
                        <a:pt x="20441" y="1035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" name="Freeform: Shape 69">
                  <a:extLst>
                    <a:ext uri="{FF2B5EF4-FFF2-40B4-BE49-F238E27FC236}">
                      <a16:creationId xmlns:a16="http://schemas.microsoft.com/office/drawing/2014/main" id="{8D953C2E-B954-4AC3-BD27-D83F9D07DDB0}"/>
                    </a:ext>
                  </a:extLst>
                </p:cNvPr>
                <p:cNvSpPr/>
                <p:nvPr/>
              </p:nvSpPr>
              <p:spPr>
                <a:xfrm>
                  <a:off x="1810225" y="2937083"/>
                  <a:ext cx="43134" cy="42576"/>
                </a:xfrm>
                <a:custGeom>
                  <a:avLst/>
                  <a:gdLst>
                    <a:gd name="connsiteX0" fmla="*/ 29991 w 43134"/>
                    <a:gd name="connsiteY0" fmla="*/ 787 h 42576"/>
                    <a:gd name="connsiteX1" fmla="*/ 27961 w 43134"/>
                    <a:gd name="connsiteY1" fmla="*/ 2309 h 42576"/>
                    <a:gd name="connsiteX2" fmla="*/ 13247 w 43134"/>
                    <a:gd name="connsiteY2" fmla="*/ 10427 h 42576"/>
                    <a:gd name="connsiteX3" fmla="*/ 5130 w 43134"/>
                    <a:gd name="connsiteY3" fmla="*/ 9412 h 42576"/>
                    <a:gd name="connsiteX4" fmla="*/ 56 w 43134"/>
                    <a:gd name="connsiteY4" fmla="*/ 16008 h 42576"/>
                    <a:gd name="connsiteX5" fmla="*/ 6144 w 43134"/>
                    <a:gd name="connsiteY5" fmla="*/ 27677 h 42576"/>
                    <a:gd name="connsiteX6" fmla="*/ 563 w 43134"/>
                    <a:gd name="connsiteY6" fmla="*/ 33258 h 42576"/>
                    <a:gd name="connsiteX7" fmla="*/ 4622 w 43134"/>
                    <a:gd name="connsiteY7" fmla="*/ 40869 h 42576"/>
                    <a:gd name="connsiteX8" fmla="*/ 16799 w 43134"/>
                    <a:gd name="connsiteY8" fmla="*/ 37824 h 42576"/>
                    <a:gd name="connsiteX9" fmla="*/ 29991 w 43134"/>
                    <a:gd name="connsiteY9" fmla="*/ 41376 h 42576"/>
                    <a:gd name="connsiteX10" fmla="*/ 41660 w 43134"/>
                    <a:gd name="connsiteY10" fmla="*/ 29199 h 42576"/>
                    <a:gd name="connsiteX11" fmla="*/ 31005 w 43134"/>
                    <a:gd name="connsiteY11" fmla="*/ 18544 h 42576"/>
                    <a:gd name="connsiteX12" fmla="*/ 39631 w 43134"/>
                    <a:gd name="connsiteY12" fmla="*/ 5353 h 42576"/>
                    <a:gd name="connsiteX13" fmla="*/ 29991 w 43134"/>
                    <a:gd name="connsiteY13" fmla="*/ 787 h 425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43134" h="42576">
                      <a:moveTo>
                        <a:pt x="29991" y="787"/>
                      </a:moveTo>
                      <a:cubicBezTo>
                        <a:pt x="29483" y="1294"/>
                        <a:pt x="28468" y="1801"/>
                        <a:pt x="27961" y="2309"/>
                      </a:cubicBezTo>
                      <a:cubicBezTo>
                        <a:pt x="23902" y="5860"/>
                        <a:pt x="19336" y="11441"/>
                        <a:pt x="13247" y="10427"/>
                      </a:cubicBezTo>
                      <a:cubicBezTo>
                        <a:pt x="10203" y="9919"/>
                        <a:pt x="8174" y="7890"/>
                        <a:pt x="5130" y="9412"/>
                      </a:cubicBezTo>
                      <a:cubicBezTo>
                        <a:pt x="2593" y="10427"/>
                        <a:pt x="-451" y="13471"/>
                        <a:pt x="56" y="16008"/>
                      </a:cubicBezTo>
                      <a:cubicBezTo>
                        <a:pt x="563" y="21081"/>
                        <a:pt x="11725" y="22603"/>
                        <a:pt x="6144" y="27677"/>
                      </a:cubicBezTo>
                      <a:cubicBezTo>
                        <a:pt x="4115" y="29199"/>
                        <a:pt x="1071" y="30214"/>
                        <a:pt x="563" y="33258"/>
                      </a:cubicBezTo>
                      <a:cubicBezTo>
                        <a:pt x="56" y="35795"/>
                        <a:pt x="2593" y="39347"/>
                        <a:pt x="4622" y="40869"/>
                      </a:cubicBezTo>
                      <a:cubicBezTo>
                        <a:pt x="9696" y="44927"/>
                        <a:pt x="12740" y="40869"/>
                        <a:pt x="16799" y="37824"/>
                      </a:cubicBezTo>
                      <a:cubicBezTo>
                        <a:pt x="22380" y="33258"/>
                        <a:pt x="24410" y="40869"/>
                        <a:pt x="29991" y="41376"/>
                      </a:cubicBezTo>
                      <a:cubicBezTo>
                        <a:pt x="35572" y="41883"/>
                        <a:pt x="47241" y="35288"/>
                        <a:pt x="41660" y="29199"/>
                      </a:cubicBezTo>
                      <a:cubicBezTo>
                        <a:pt x="38616" y="25648"/>
                        <a:pt x="27454" y="26155"/>
                        <a:pt x="31005" y="18544"/>
                      </a:cubicBezTo>
                      <a:cubicBezTo>
                        <a:pt x="33542" y="13978"/>
                        <a:pt x="42675" y="12456"/>
                        <a:pt x="39631" y="5353"/>
                      </a:cubicBezTo>
                      <a:cubicBezTo>
                        <a:pt x="38108" y="787"/>
                        <a:pt x="34049" y="-1243"/>
                        <a:pt x="29991" y="787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" name="Freeform: Shape 70">
                  <a:extLst>
                    <a:ext uri="{FF2B5EF4-FFF2-40B4-BE49-F238E27FC236}">
                      <a16:creationId xmlns:a16="http://schemas.microsoft.com/office/drawing/2014/main" id="{89A4C8A8-43F2-495F-96A3-621219A0482D}"/>
                    </a:ext>
                  </a:extLst>
                </p:cNvPr>
                <p:cNvSpPr/>
                <p:nvPr/>
              </p:nvSpPr>
              <p:spPr>
                <a:xfrm>
                  <a:off x="2060340" y="2481651"/>
                  <a:ext cx="50208" cy="52714"/>
                </a:xfrm>
                <a:custGeom>
                  <a:avLst/>
                  <a:gdLst>
                    <a:gd name="connsiteX0" fmla="*/ 34572 w 50208"/>
                    <a:gd name="connsiteY0" fmla="*/ 96 h 52714"/>
                    <a:gd name="connsiteX1" fmla="*/ 27977 w 50208"/>
                    <a:gd name="connsiteY1" fmla="*/ 4155 h 52714"/>
                    <a:gd name="connsiteX2" fmla="*/ 19859 w 50208"/>
                    <a:gd name="connsiteY2" fmla="*/ 14810 h 52714"/>
                    <a:gd name="connsiteX3" fmla="*/ 11741 w 50208"/>
                    <a:gd name="connsiteY3" fmla="*/ 13288 h 52714"/>
                    <a:gd name="connsiteX4" fmla="*/ 1086 w 50208"/>
                    <a:gd name="connsiteY4" fmla="*/ 18869 h 52714"/>
                    <a:gd name="connsiteX5" fmla="*/ 12756 w 50208"/>
                    <a:gd name="connsiteY5" fmla="*/ 27494 h 52714"/>
                    <a:gd name="connsiteX6" fmla="*/ 10219 w 50208"/>
                    <a:gd name="connsiteY6" fmla="*/ 33075 h 52714"/>
                    <a:gd name="connsiteX7" fmla="*/ 6667 w 50208"/>
                    <a:gd name="connsiteY7" fmla="*/ 43222 h 52714"/>
                    <a:gd name="connsiteX8" fmla="*/ 25440 w 50208"/>
                    <a:gd name="connsiteY8" fmla="*/ 51340 h 52714"/>
                    <a:gd name="connsiteX9" fmla="*/ 31528 w 50208"/>
                    <a:gd name="connsiteY9" fmla="*/ 44744 h 52714"/>
                    <a:gd name="connsiteX10" fmla="*/ 29499 w 50208"/>
                    <a:gd name="connsiteY10" fmla="*/ 32568 h 52714"/>
                    <a:gd name="connsiteX11" fmla="*/ 45734 w 50208"/>
                    <a:gd name="connsiteY11" fmla="*/ 24450 h 52714"/>
                    <a:gd name="connsiteX12" fmla="*/ 46242 w 50208"/>
                    <a:gd name="connsiteY12" fmla="*/ 4155 h 52714"/>
                    <a:gd name="connsiteX13" fmla="*/ 34572 w 50208"/>
                    <a:gd name="connsiteY13" fmla="*/ 96 h 527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0208" h="52714">
                      <a:moveTo>
                        <a:pt x="34572" y="96"/>
                      </a:moveTo>
                      <a:cubicBezTo>
                        <a:pt x="31528" y="96"/>
                        <a:pt x="29499" y="1618"/>
                        <a:pt x="27977" y="4155"/>
                      </a:cubicBezTo>
                      <a:cubicBezTo>
                        <a:pt x="25947" y="8214"/>
                        <a:pt x="25947" y="15317"/>
                        <a:pt x="19859" y="14810"/>
                      </a:cubicBezTo>
                      <a:cubicBezTo>
                        <a:pt x="17322" y="14810"/>
                        <a:pt x="14785" y="12780"/>
                        <a:pt x="11741" y="13288"/>
                      </a:cubicBezTo>
                      <a:cubicBezTo>
                        <a:pt x="8189" y="13795"/>
                        <a:pt x="2608" y="15317"/>
                        <a:pt x="1086" y="18869"/>
                      </a:cubicBezTo>
                      <a:cubicBezTo>
                        <a:pt x="-3987" y="28001"/>
                        <a:pt x="10219" y="23435"/>
                        <a:pt x="12756" y="27494"/>
                      </a:cubicBezTo>
                      <a:cubicBezTo>
                        <a:pt x="14278" y="30031"/>
                        <a:pt x="11741" y="31553"/>
                        <a:pt x="10219" y="33075"/>
                      </a:cubicBezTo>
                      <a:cubicBezTo>
                        <a:pt x="7682" y="36119"/>
                        <a:pt x="5653" y="39163"/>
                        <a:pt x="6667" y="43222"/>
                      </a:cubicBezTo>
                      <a:cubicBezTo>
                        <a:pt x="8189" y="51340"/>
                        <a:pt x="18337" y="54892"/>
                        <a:pt x="25440" y="51340"/>
                      </a:cubicBezTo>
                      <a:cubicBezTo>
                        <a:pt x="28484" y="49818"/>
                        <a:pt x="31021" y="47789"/>
                        <a:pt x="31528" y="44744"/>
                      </a:cubicBezTo>
                      <a:cubicBezTo>
                        <a:pt x="32036" y="40685"/>
                        <a:pt x="28484" y="36119"/>
                        <a:pt x="29499" y="32568"/>
                      </a:cubicBezTo>
                      <a:cubicBezTo>
                        <a:pt x="31021" y="26479"/>
                        <a:pt x="41675" y="28001"/>
                        <a:pt x="45734" y="24450"/>
                      </a:cubicBezTo>
                      <a:cubicBezTo>
                        <a:pt x="50808" y="19376"/>
                        <a:pt x="52330" y="9229"/>
                        <a:pt x="46242" y="4155"/>
                      </a:cubicBezTo>
                      <a:cubicBezTo>
                        <a:pt x="43198" y="1111"/>
                        <a:pt x="38631" y="-411"/>
                        <a:pt x="34572" y="96"/>
                      </a:cubicBezTo>
                      <a:close/>
                    </a:path>
                  </a:pathLst>
                </a:custGeom>
                <a:solidFill>
                  <a:srgbClr val="638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2" name="Freeform: Shape 71">
                  <a:extLst>
                    <a:ext uri="{FF2B5EF4-FFF2-40B4-BE49-F238E27FC236}">
                      <a16:creationId xmlns:a16="http://schemas.microsoft.com/office/drawing/2014/main" id="{5C959636-DAAA-404D-9527-7E1431C7BBE8}"/>
                    </a:ext>
                  </a:extLst>
                </p:cNvPr>
                <p:cNvSpPr/>
                <p:nvPr/>
              </p:nvSpPr>
              <p:spPr>
                <a:xfrm>
                  <a:off x="2047028" y="2627496"/>
                  <a:ext cx="56641" cy="46425"/>
                </a:xfrm>
                <a:custGeom>
                  <a:avLst/>
                  <a:gdLst>
                    <a:gd name="connsiteX0" fmla="*/ 52958 w 56641"/>
                    <a:gd name="connsiteY0" fmla="*/ 12550 h 46425"/>
                    <a:gd name="connsiteX1" fmla="*/ 44333 w 56641"/>
                    <a:gd name="connsiteY1" fmla="*/ 10520 h 46425"/>
                    <a:gd name="connsiteX2" fmla="*/ 44840 w 56641"/>
                    <a:gd name="connsiteY2" fmla="*/ 3925 h 46425"/>
                    <a:gd name="connsiteX3" fmla="*/ 37737 w 56641"/>
                    <a:gd name="connsiteY3" fmla="*/ 373 h 46425"/>
                    <a:gd name="connsiteX4" fmla="*/ 29619 w 56641"/>
                    <a:gd name="connsiteY4" fmla="*/ 6461 h 46425"/>
                    <a:gd name="connsiteX5" fmla="*/ 27590 w 56641"/>
                    <a:gd name="connsiteY5" fmla="*/ 12042 h 46425"/>
                    <a:gd name="connsiteX6" fmla="*/ 3744 w 56641"/>
                    <a:gd name="connsiteY6" fmla="*/ 10520 h 46425"/>
                    <a:gd name="connsiteX7" fmla="*/ 25053 w 56641"/>
                    <a:gd name="connsiteY7" fmla="*/ 25741 h 46425"/>
                    <a:gd name="connsiteX8" fmla="*/ 20487 w 56641"/>
                    <a:gd name="connsiteY8" fmla="*/ 40455 h 46425"/>
                    <a:gd name="connsiteX9" fmla="*/ 41796 w 56641"/>
                    <a:gd name="connsiteY9" fmla="*/ 42992 h 46425"/>
                    <a:gd name="connsiteX10" fmla="*/ 41796 w 56641"/>
                    <a:gd name="connsiteY10" fmla="*/ 34874 h 46425"/>
                    <a:gd name="connsiteX11" fmla="*/ 48392 w 56641"/>
                    <a:gd name="connsiteY11" fmla="*/ 29293 h 46425"/>
                    <a:gd name="connsiteX12" fmla="*/ 56510 w 56641"/>
                    <a:gd name="connsiteY12" fmla="*/ 16609 h 46425"/>
                    <a:gd name="connsiteX13" fmla="*/ 52958 w 56641"/>
                    <a:gd name="connsiteY13" fmla="*/ 12550 h 46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6641" h="46425">
                      <a:moveTo>
                        <a:pt x="52958" y="12550"/>
                      </a:moveTo>
                      <a:cubicBezTo>
                        <a:pt x="49914" y="12042"/>
                        <a:pt x="46362" y="13564"/>
                        <a:pt x="44333" y="10520"/>
                      </a:cubicBezTo>
                      <a:cubicBezTo>
                        <a:pt x="43826" y="8998"/>
                        <a:pt x="45348" y="5954"/>
                        <a:pt x="44840" y="3925"/>
                      </a:cubicBezTo>
                      <a:cubicBezTo>
                        <a:pt x="43826" y="373"/>
                        <a:pt x="41796" y="-642"/>
                        <a:pt x="37737" y="373"/>
                      </a:cubicBezTo>
                      <a:cubicBezTo>
                        <a:pt x="33171" y="880"/>
                        <a:pt x="31141" y="3417"/>
                        <a:pt x="29619" y="6461"/>
                      </a:cubicBezTo>
                      <a:cubicBezTo>
                        <a:pt x="28605" y="8491"/>
                        <a:pt x="30127" y="10520"/>
                        <a:pt x="27590" y="12042"/>
                      </a:cubicBezTo>
                      <a:cubicBezTo>
                        <a:pt x="19472" y="17116"/>
                        <a:pt x="12369" y="1895"/>
                        <a:pt x="3744" y="10520"/>
                      </a:cubicBezTo>
                      <a:cubicBezTo>
                        <a:pt x="-10463" y="25234"/>
                        <a:pt x="19979" y="23712"/>
                        <a:pt x="25053" y="25741"/>
                      </a:cubicBezTo>
                      <a:cubicBezTo>
                        <a:pt x="26575" y="31830"/>
                        <a:pt x="16428" y="33859"/>
                        <a:pt x="20487" y="40455"/>
                      </a:cubicBezTo>
                      <a:cubicBezTo>
                        <a:pt x="23531" y="45529"/>
                        <a:pt x="38752" y="49587"/>
                        <a:pt x="41796" y="42992"/>
                      </a:cubicBezTo>
                      <a:cubicBezTo>
                        <a:pt x="42811" y="40962"/>
                        <a:pt x="40781" y="37411"/>
                        <a:pt x="41796" y="34874"/>
                      </a:cubicBezTo>
                      <a:cubicBezTo>
                        <a:pt x="42811" y="32337"/>
                        <a:pt x="46362" y="30815"/>
                        <a:pt x="48392" y="29293"/>
                      </a:cubicBezTo>
                      <a:cubicBezTo>
                        <a:pt x="52451" y="26249"/>
                        <a:pt x="57524" y="22697"/>
                        <a:pt x="56510" y="16609"/>
                      </a:cubicBezTo>
                      <a:cubicBezTo>
                        <a:pt x="56510" y="13564"/>
                        <a:pt x="54988" y="13057"/>
                        <a:pt x="52958" y="12550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3" name="Freeform: Shape 72">
                  <a:extLst>
                    <a:ext uri="{FF2B5EF4-FFF2-40B4-BE49-F238E27FC236}">
                      <a16:creationId xmlns:a16="http://schemas.microsoft.com/office/drawing/2014/main" id="{073CADC5-DEB1-4B85-9B2B-AE8628DECF8E}"/>
                    </a:ext>
                  </a:extLst>
                </p:cNvPr>
                <p:cNvSpPr/>
                <p:nvPr/>
              </p:nvSpPr>
              <p:spPr>
                <a:xfrm>
                  <a:off x="1877397" y="2813565"/>
                  <a:ext cx="13555" cy="189754"/>
                </a:xfrm>
                <a:custGeom>
                  <a:avLst/>
                  <a:gdLst>
                    <a:gd name="connsiteX0" fmla="*/ 871 w 13555"/>
                    <a:gd name="connsiteY0" fmla="*/ 189755 h 189754"/>
                    <a:gd name="connsiteX1" fmla="*/ 13555 w 13555"/>
                    <a:gd name="connsiteY1" fmla="*/ 0 h 1897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555" h="189754">
                      <a:moveTo>
                        <a:pt x="871" y="189755"/>
                      </a:moveTo>
                      <a:cubicBezTo>
                        <a:pt x="1378" y="180115"/>
                        <a:pt x="-5725" y="42111"/>
                        <a:pt x="13555" y="0"/>
                      </a:cubicBezTo>
                    </a:path>
                  </a:pathLst>
                </a:custGeom>
                <a:noFill/>
                <a:ln w="2502" cap="flat">
                  <a:solidFill>
                    <a:srgbClr val="282828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6091ABE1-9DCF-48A6-908F-B08E1D733CAF}"/>
                    </a:ext>
                  </a:extLst>
                </p:cNvPr>
                <p:cNvSpPr/>
                <p:nvPr/>
              </p:nvSpPr>
              <p:spPr>
                <a:xfrm>
                  <a:off x="1837114" y="2797571"/>
                  <a:ext cx="60490" cy="21006"/>
                </a:xfrm>
                <a:custGeom>
                  <a:avLst/>
                  <a:gdLst>
                    <a:gd name="connsiteX0" fmla="*/ 60433 w 60490"/>
                    <a:gd name="connsiteY0" fmla="*/ 18023 h 21006"/>
                    <a:gd name="connsiteX1" fmla="*/ 32021 w 60490"/>
                    <a:gd name="connsiteY1" fmla="*/ 3310 h 21006"/>
                    <a:gd name="connsiteX2" fmla="*/ 57 w 60490"/>
                    <a:gd name="connsiteY2" fmla="*/ 2802 h 21006"/>
                    <a:gd name="connsiteX3" fmla="*/ 28469 w 60490"/>
                    <a:gd name="connsiteY3" fmla="*/ 17516 h 21006"/>
                    <a:gd name="connsiteX4" fmla="*/ 60433 w 60490"/>
                    <a:gd name="connsiteY4" fmla="*/ 18023 h 210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0490" h="21006">
                      <a:moveTo>
                        <a:pt x="60433" y="18023"/>
                      </a:moveTo>
                      <a:cubicBezTo>
                        <a:pt x="61448" y="13964"/>
                        <a:pt x="48764" y="7369"/>
                        <a:pt x="32021" y="3310"/>
                      </a:cubicBezTo>
                      <a:cubicBezTo>
                        <a:pt x="15278" y="-749"/>
                        <a:pt x="1072" y="-1257"/>
                        <a:pt x="57" y="2802"/>
                      </a:cubicBezTo>
                      <a:cubicBezTo>
                        <a:pt x="-958" y="6861"/>
                        <a:pt x="11726" y="13457"/>
                        <a:pt x="28469" y="17516"/>
                      </a:cubicBezTo>
                      <a:cubicBezTo>
                        <a:pt x="45212" y="22082"/>
                        <a:pt x="59419" y="22082"/>
                        <a:pt x="60433" y="18023"/>
                      </a:cubicBezTo>
                      <a:close/>
                    </a:path>
                  </a:pathLst>
                </a:custGeom>
                <a:solidFill>
                  <a:srgbClr val="7099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F686DD3B-5EA8-40EC-AD37-A8532BC2EFC6}"/>
                    </a:ext>
                  </a:extLst>
                </p:cNvPr>
                <p:cNvSpPr/>
                <p:nvPr/>
              </p:nvSpPr>
              <p:spPr>
                <a:xfrm>
                  <a:off x="1821443" y="2860910"/>
                  <a:ext cx="36729" cy="31296"/>
                </a:xfrm>
                <a:custGeom>
                  <a:avLst/>
                  <a:gdLst>
                    <a:gd name="connsiteX0" fmla="*/ 31457 w 36729"/>
                    <a:gd name="connsiteY0" fmla="*/ 26223 h 31296"/>
                    <a:gd name="connsiteX1" fmla="*/ 36530 w 36729"/>
                    <a:gd name="connsiteY1" fmla="*/ 17090 h 31296"/>
                    <a:gd name="connsiteX2" fmla="*/ 24861 w 36729"/>
                    <a:gd name="connsiteY2" fmla="*/ 13539 h 31296"/>
                    <a:gd name="connsiteX3" fmla="*/ 22831 w 36729"/>
                    <a:gd name="connsiteY3" fmla="*/ 1362 h 31296"/>
                    <a:gd name="connsiteX4" fmla="*/ 10655 w 36729"/>
                    <a:gd name="connsiteY4" fmla="*/ 5928 h 31296"/>
                    <a:gd name="connsiteX5" fmla="*/ 8625 w 36729"/>
                    <a:gd name="connsiteY5" fmla="*/ 14046 h 31296"/>
                    <a:gd name="connsiteX6" fmla="*/ 0 w 36729"/>
                    <a:gd name="connsiteY6" fmla="*/ 21657 h 31296"/>
                    <a:gd name="connsiteX7" fmla="*/ 7610 w 36729"/>
                    <a:gd name="connsiteY7" fmla="*/ 31297 h 31296"/>
                    <a:gd name="connsiteX8" fmla="*/ 15728 w 36729"/>
                    <a:gd name="connsiteY8" fmla="*/ 26223 h 31296"/>
                    <a:gd name="connsiteX9" fmla="*/ 28413 w 36729"/>
                    <a:gd name="connsiteY9" fmla="*/ 28760 h 31296"/>
                    <a:gd name="connsiteX10" fmla="*/ 31457 w 36729"/>
                    <a:gd name="connsiteY10" fmla="*/ 26223 h 312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6729" h="31296">
                      <a:moveTo>
                        <a:pt x="31457" y="26223"/>
                      </a:moveTo>
                      <a:cubicBezTo>
                        <a:pt x="34501" y="23686"/>
                        <a:pt x="37545" y="20135"/>
                        <a:pt x="36530" y="17090"/>
                      </a:cubicBezTo>
                      <a:cubicBezTo>
                        <a:pt x="34501" y="12524"/>
                        <a:pt x="28413" y="16076"/>
                        <a:pt x="24861" y="13539"/>
                      </a:cubicBezTo>
                      <a:cubicBezTo>
                        <a:pt x="19787" y="9987"/>
                        <a:pt x="25876" y="4914"/>
                        <a:pt x="22831" y="1362"/>
                      </a:cubicBezTo>
                      <a:cubicBezTo>
                        <a:pt x="19787" y="-2189"/>
                        <a:pt x="11162" y="1869"/>
                        <a:pt x="10655" y="5928"/>
                      </a:cubicBezTo>
                      <a:cubicBezTo>
                        <a:pt x="9640" y="11002"/>
                        <a:pt x="16743" y="11509"/>
                        <a:pt x="8625" y="14046"/>
                      </a:cubicBezTo>
                      <a:cubicBezTo>
                        <a:pt x="3552" y="15568"/>
                        <a:pt x="0" y="15568"/>
                        <a:pt x="0" y="21657"/>
                      </a:cubicBezTo>
                      <a:cubicBezTo>
                        <a:pt x="0" y="25208"/>
                        <a:pt x="3552" y="30789"/>
                        <a:pt x="7610" y="31297"/>
                      </a:cubicBezTo>
                      <a:cubicBezTo>
                        <a:pt x="11669" y="31297"/>
                        <a:pt x="11669" y="26730"/>
                        <a:pt x="15728" y="26223"/>
                      </a:cubicBezTo>
                      <a:cubicBezTo>
                        <a:pt x="19787" y="25716"/>
                        <a:pt x="23339" y="30282"/>
                        <a:pt x="28413" y="28760"/>
                      </a:cubicBezTo>
                      <a:cubicBezTo>
                        <a:pt x="28920" y="27745"/>
                        <a:pt x="30442" y="26730"/>
                        <a:pt x="31457" y="26223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B05AB571-9012-48A1-9685-1CD17BD72659}"/>
                    </a:ext>
                  </a:extLst>
                </p:cNvPr>
                <p:cNvSpPr/>
                <p:nvPr/>
              </p:nvSpPr>
              <p:spPr>
                <a:xfrm>
                  <a:off x="1940946" y="3137778"/>
                  <a:ext cx="35887" cy="47686"/>
                </a:xfrm>
                <a:custGeom>
                  <a:avLst/>
                  <a:gdLst>
                    <a:gd name="connsiteX0" fmla="*/ 35243 w 35887"/>
                    <a:gd name="connsiteY0" fmla="*/ 41598 h 47686"/>
                    <a:gd name="connsiteX1" fmla="*/ 34229 w 35887"/>
                    <a:gd name="connsiteY1" fmla="*/ 29928 h 47686"/>
                    <a:gd name="connsiteX2" fmla="*/ 30677 w 35887"/>
                    <a:gd name="connsiteY2" fmla="*/ 15722 h 47686"/>
                    <a:gd name="connsiteX3" fmla="*/ 19515 w 35887"/>
                    <a:gd name="connsiteY3" fmla="*/ 11663 h 47686"/>
                    <a:gd name="connsiteX4" fmla="*/ 2772 w 35887"/>
                    <a:gd name="connsiteY4" fmla="*/ 2531 h 47686"/>
                    <a:gd name="connsiteX5" fmla="*/ 8353 w 35887"/>
                    <a:gd name="connsiteY5" fmla="*/ 18259 h 47686"/>
                    <a:gd name="connsiteX6" fmla="*/ 743 w 35887"/>
                    <a:gd name="connsiteY6" fmla="*/ 35509 h 47686"/>
                    <a:gd name="connsiteX7" fmla="*/ 8353 w 35887"/>
                    <a:gd name="connsiteY7" fmla="*/ 47686 h 47686"/>
                    <a:gd name="connsiteX8" fmla="*/ 15964 w 35887"/>
                    <a:gd name="connsiteY8" fmla="*/ 42105 h 47686"/>
                    <a:gd name="connsiteX9" fmla="*/ 29155 w 35887"/>
                    <a:gd name="connsiteY9" fmla="*/ 44642 h 47686"/>
                    <a:gd name="connsiteX10" fmla="*/ 35243 w 35887"/>
                    <a:gd name="connsiteY10" fmla="*/ 41598 h 476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5887" h="47686">
                      <a:moveTo>
                        <a:pt x="35243" y="41598"/>
                      </a:moveTo>
                      <a:cubicBezTo>
                        <a:pt x="36765" y="38554"/>
                        <a:pt x="35243" y="33480"/>
                        <a:pt x="34229" y="29928"/>
                      </a:cubicBezTo>
                      <a:cubicBezTo>
                        <a:pt x="33214" y="25362"/>
                        <a:pt x="33214" y="19274"/>
                        <a:pt x="30677" y="15722"/>
                      </a:cubicBezTo>
                      <a:cubicBezTo>
                        <a:pt x="27633" y="10648"/>
                        <a:pt x="24081" y="13693"/>
                        <a:pt x="19515" y="11663"/>
                      </a:cubicBezTo>
                      <a:cubicBezTo>
                        <a:pt x="12412" y="8112"/>
                        <a:pt x="13427" y="-5587"/>
                        <a:pt x="2772" y="2531"/>
                      </a:cubicBezTo>
                      <a:cubicBezTo>
                        <a:pt x="-4838" y="8619"/>
                        <a:pt x="5309" y="13185"/>
                        <a:pt x="8353" y="18259"/>
                      </a:cubicBezTo>
                      <a:cubicBezTo>
                        <a:pt x="12919" y="26377"/>
                        <a:pt x="3279" y="28914"/>
                        <a:pt x="743" y="35509"/>
                      </a:cubicBezTo>
                      <a:cubicBezTo>
                        <a:pt x="-780" y="40076"/>
                        <a:pt x="2772" y="47686"/>
                        <a:pt x="8353" y="47686"/>
                      </a:cubicBezTo>
                      <a:cubicBezTo>
                        <a:pt x="12412" y="47686"/>
                        <a:pt x="12919" y="43627"/>
                        <a:pt x="15964" y="42105"/>
                      </a:cubicBezTo>
                      <a:cubicBezTo>
                        <a:pt x="21037" y="40076"/>
                        <a:pt x="24589" y="44642"/>
                        <a:pt x="29155" y="44642"/>
                      </a:cubicBezTo>
                      <a:cubicBezTo>
                        <a:pt x="32707" y="44642"/>
                        <a:pt x="34229" y="43120"/>
                        <a:pt x="35243" y="41598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14831A82-329E-4394-909B-BDD34245C3FB}"/>
                    </a:ext>
                  </a:extLst>
                </p:cNvPr>
                <p:cNvSpPr/>
                <p:nvPr/>
              </p:nvSpPr>
              <p:spPr>
                <a:xfrm>
                  <a:off x="1826189" y="3059449"/>
                  <a:ext cx="34417" cy="40305"/>
                </a:xfrm>
                <a:custGeom>
                  <a:avLst/>
                  <a:gdLst>
                    <a:gd name="connsiteX0" fmla="*/ 30769 w 34417"/>
                    <a:gd name="connsiteY0" fmla="*/ 27079 h 40305"/>
                    <a:gd name="connsiteX1" fmla="*/ 34321 w 34417"/>
                    <a:gd name="connsiteY1" fmla="*/ 18454 h 40305"/>
                    <a:gd name="connsiteX2" fmla="*/ 26710 w 34417"/>
                    <a:gd name="connsiteY2" fmla="*/ 13380 h 40305"/>
                    <a:gd name="connsiteX3" fmla="*/ 24173 w 34417"/>
                    <a:gd name="connsiteY3" fmla="*/ 1711 h 40305"/>
                    <a:gd name="connsiteX4" fmla="*/ 10982 w 34417"/>
                    <a:gd name="connsiteY4" fmla="*/ 4247 h 40305"/>
                    <a:gd name="connsiteX5" fmla="*/ 12504 w 34417"/>
                    <a:gd name="connsiteY5" fmla="*/ 11350 h 40305"/>
                    <a:gd name="connsiteX6" fmla="*/ 6923 w 34417"/>
                    <a:gd name="connsiteY6" fmla="*/ 18454 h 40305"/>
                    <a:gd name="connsiteX7" fmla="*/ 327 w 34417"/>
                    <a:gd name="connsiteY7" fmla="*/ 29108 h 40305"/>
                    <a:gd name="connsiteX8" fmla="*/ 12504 w 34417"/>
                    <a:gd name="connsiteY8" fmla="*/ 40270 h 40305"/>
                    <a:gd name="connsiteX9" fmla="*/ 16563 w 34417"/>
                    <a:gd name="connsiteY9" fmla="*/ 32152 h 40305"/>
                    <a:gd name="connsiteX10" fmla="*/ 19607 w 34417"/>
                    <a:gd name="connsiteY10" fmla="*/ 27079 h 40305"/>
                    <a:gd name="connsiteX11" fmla="*/ 23666 w 34417"/>
                    <a:gd name="connsiteY11" fmla="*/ 28601 h 40305"/>
                    <a:gd name="connsiteX12" fmla="*/ 30769 w 34417"/>
                    <a:gd name="connsiteY12" fmla="*/ 27079 h 403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34417" h="40305">
                      <a:moveTo>
                        <a:pt x="30769" y="27079"/>
                      </a:moveTo>
                      <a:cubicBezTo>
                        <a:pt x="33306" y="25557"/>
                        <a:pt x="34828" y="22005"/>
                        <a:pt x="34321" y="18454"/>
                      </a:cubicBezTo>
                      <a:cubicBezTo>
                        <a:pt x="33306" y="14395"/>
                        <a:pt x="30262" y="14395"/>
                        <a:pt x="26710" y="13380"/>
                      </a:cubicBezTo>
                      <a:cubicBezTo>
                        <a:pt x="20622" y="10843"/>
                        <a:pt x="27725" y="6277"/>
                        <a:pt x="24173" y="1711"/>
                      </a:cubicBezTo>
                      <a:cubicBezTo>
                        <a:pt x="21129" y="-1841"/>
                        <a:pt x="13011" y="696"/>
                        <a:pt x="10982" y="4247"/>
                      </a:cubicBezTo>
                      <a:cubicBezTo>
                        <a:pt x="8952" y="7799"/>
                        <a:pt x="10982" y="8306"/>
                        <a:pt x="12504" y="11350"/>
                      </a:cubicBezTo>
                      <a:cubicBezTo>
                        <a:pt x="14026" y="15917"/>
                        <a:pt x="10474" y="16424"/>
                        <a:pt x="6923" y="18454"/>
                      </a:cubicBezTo>
                      <a:cubicBezTo>
                        <a:pt x="2864" y="20483"/>
                        <a:pt x="-1195" y="24035"/>
                        <a:pt x="327" y="29108"/>
                      </a:cubicBezTo>
                      <a:cubicBezTo>
                        <a:pt x="1342" y="33167"/>
                        <a:pt x="7938" y="39763"/>
                        <a:pt x="12504" y="40270"/>
                      </a:cubicBezTo>
                      <a:cubicBezTo>
                        <a:pt x="18085" y="40778"/>
                        <a:pt x="16056" y="35704"/>
                        <a:pt x="16563" y="32152"/>
                      </a:cubicBezTo>
                      <a:cubicBezTo>
                        <a:pt x="16563" y="30123"/>
                        <a:pt x="16563" y="28094"/>
                        <a:pt x="19607" y="27079"/>
                      </a:cubicBezTo>
                      <a:cubicBezTo>
                        <a:pt x="22144" y="26064"/>
                        <a:pt x="21637" y="27586"/>
                        <a:pt x="23666" y="28601"/>
                      </a:cubicBezTo>
                      <a:cubicBezTo>
                        <a:pt x="26203" y="29108"/>
                        <a:pt x="28740" y="28601"/>
                        <a:pt x="30769" y="27079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8" name="Freeform: Shape 77">
                  <a:extLst>
                    <a:ext uri="{FF2B5EF4-FFF2-40B4-BE49-F238E27FC236}">
                      <a16:creationId xmlns:a16="http://schemas.microsoft.com/office/drawing/2014/main" id="{D189832A-77C7-4155-8102-689EBC9BAE8D}"/>
                    </a:ext>
                  </a:extLst>
                </p:cNvPr>
                <p:cNvSpPr/>
                <p:nvPr/>
              </p:nvSpPr>
              <p:spPr>
                <a:xfrm>
                  <a:off x="1891667" y="2866325"/>
                  <a:ext cx="84929" cy="37775"/>
                </a:xfrm>
                <a:custGeom>
                  <a:avLst/>
                  <a:gdLst>
                    <a:gd name="connsiteX0" fmla="*/ 11462 w 84929"/>
                    <a:gd name="connsiteY0" fmla="*/ 21823 h 37775"/>
                    <a:gd name="connsiteX1" fmla="*/ 29727 w 84929"/>
                    <a:gd name="connsiteY1" fmla="*/ 28926 h 37775"/>
                    <a:gd name="connsiteX2" fmla="*/ 54588 w 84929"/>
                    <a:gd name="connsiteY2" fmla="*/ 37044 h 37775"/>
                    <a:gd name="connsiteX3" fmla="*/ 76405 w 84929"/>
                    <a:gd name="connsiteY3" fmla="*/ 34507 h 37775"/>
                    <a:gd name="connsiteX4" fmla="*/ 84015 w 84929"/>
                    <a:gd name="connsiteY4" fmla="*/ 20301 h 37775"/>
                    <a:gd name="connsiteX5" fmla="*/ 63213 w 84929"/>
                    <a:gd name="connsiteY5" fmla="*/ 15227 h 37775"/>
                    <a:gd name="connsiteX6" fmla="*/ 52558 w 84929"/>
                    <a:gd name="connsiteY6" fmla="*/ 4065 h 37775"/>
                    <a:gd name="connsiteX7" fmla="*/ 35815 w 84929"/>
                    <a:gd name="connsiteY7" fmla="*/ 2543 h 37775"/>
                    <a:gd name="connsiteX8" fmla="*/ 18565 w 84929"/>
                    <a:gd name="connsiteY8" fmla="*/ 6094 h 37775"/>
                    <a:gd name="connsiteX9" fmla="*/ 807 w 84929"/>
                    <a:gd name="connsiteY9" fmla="*/ 13705 h 37775"/>
                    <a:gd name="connsiteX10" fmla="*/ 9940 w 84929"/>
                    <a:gd name="connsiteY10" fmla="*/ 21315 h 37775"/>
                    <a:gd name="connsiteX11" fmla="*/ 11462 w 84929"/>
                    <a:gd name="connsiteY11" fmla="*/ 21823 h 37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84929" h="37775">
                      <a:moveTo>
                        <a:pt x="11462" y="21823"/>
                      </a:moveTo>
                      <a:cubicBezTo>
                        <a:pt x="19580" y="22837"/>
                        <a:pt x="25668" y="23852"/>
                        <a:pt x="29727" y="28926"/>
                      </a:cubicBezTo>
                      <a:cubicBezTo>
                        <a:pt x="36323" y="37044"/>
                        <a:pt x="40889" y="39073"/>
                        <a:pt x="54588" y="37044"/>
                      </a:cubicBezTo>
                      <a:cubicBezTo>
                        <a:pt x="61184" y="36029"/>
                        <a:pt x="70316" y="36536"/>
                        <a:pt x="76405" y="34507"/>
                      </a:cubicBezTo>
                      <a:cubicBezTo>
                        <a:pt x="81986" y="32477"/>
                        <a:pt x="87059" y="24359"/>
                        <a:pt x="84015" y="20301"/>
                      </a:cubicBezTo>
                      <a:cubicBezTo>
                        <a:pt x="79956" y="14720"/>
                        <a:pt x="69809" y="16749"/>
                        <a:pt x="63213" y="15227"/>
                      </a:cubicBezTo>
                      <a:cubicBezTo>
                        <a:pt x="54080" y="13705"/>
                        <a:pt x="56617" y="8631"/>
                        <a:pt x="52558" y="4065"/>
                      </a:cubicBezTo>
                      <a:cubicBezTo>
                        <a:pt x="47485" y="-501"/>
                        <a:pt x="40382" y="-1516"/>
                        <a:pt x="35815" y="2543"/>
                      </a:cubicBezTo>
                      <a:cubicBezTo>
                        <a:pt x="29220" y="7616"/>
                        <a:pt x="28712" y="7109"/>
                        <a:pt x="18565" y="6094"/>
                      </a:cubicBezTo>
                      <a:cubicBezTo>
                        <a:pt x="9432" y="5080"/>
                        <a:pt x="2837" y="8631"/>
                        <a:pt x="807" y="13705"/>
                      </a:cubicBezTo>
                      <a:cubicBezTo>
                        <a:pt x="-1730" y="19286"/>
                        <a:pt x="1822" y="20808"/>
                        <a:pt x="9940" y="21315"/>
                      </a:cubicBezTo>
                      <a:cubicBezTo>
                        <a:pt x="9940" y="21315"/>
                        <a:pt x="10954" y="21823"/>
                        <a:pt x="11462" y="21823"/>
                      </a:cubicBezTo>
                      <a:close/>
                    </a:path>
                  </a:pathLst>
                </a:custGeom>
                <a:solidFill>
                  <a:srgbClr val="476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2299E49F-A18A-41B2-8E5B-AA8F4347895D}"/>
                  </a:ext>
                </a:extLst>
              </p:cNvPr>
              <p:cNvSpPr/>
              <p:nvPr/>
            </p:nvSpPr>
            <p:spPr>
              <a:xfrm>
                <a:off x="1676635" y="2874935"/>
                <a:ext cx="87313" cy="68144"/>
              </a:xfrm>
              <a:custGeom>
                <a:avLst/>
                <a:gdLst>
                  <a:gd name="connsiteX0" fmla="*/ 51960 w 87313"/>
                  <a:gd name="connsiteY0" fmla="*/ 10169 h 68144"/>
                  <a:gd name="connsiteX1" fmla="*/ 34709 w 87313"/>
                  <a:gd name="connsiteY1" fmla="*/ 4080 h 68144"/>
                  <a:gd name="connsiteX2" fmla="*/ 23547 w 87313"/>
                  <a:gd name="connsiteY2" fmla="*/ 21 h 68144"/>
                  <a:gd name="connsiteX3" fmla="*/ 208 w 87313"/>
                  <a:gd name="connsiteY3" fmla="*/ 17779 h 68144"/>
                  <a:gd name="connsiteX4" fmla="*/ 23040 w 87313"/>
                  <a:gd name="connsiteY4" fmla="*/ 53802 h 68144"/>
                  <a:gd name="connsiteX5" fmla="*/ 55511 w 87313"/>
                  <a:gd name="connsiteY5" fmla="*/ 66994 h 68144"/>
                  <a:gd name="connsiteX6" fmla="*/ 83924 w 87313"/>
                  <a:gd name="connsiteY6" fmla="*/ 60905 h 68144"/>
                  <a:gd name="connsiteX7" fmla="*/ 84938 w 87313"/>
                  <a:gd name="connsiteY7" fmla="*/ 33507 h 68144"/>
                  <a:gd name="connsiteX8" fmla="*/ 51960 w 87313"/>
                  <a:gd name="connsiteY8" fmla="*/ 10169 h 68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313" h="68144">
                    <a:moveTo>
                      <a:pt x="51960" y="10169"/>
                    </a:moveTo>
                    <a:cubicBezTo>
                      <a:pt x="46379" y="8139"/>
                      <a:pt x="39783" y="6617"/>
                      <a:pt x="34709" y="4080"/>
                    </a:cubicBezTo>
                    <a:cubicBezTo>
                      <a:pt x="31158" y="2051"/>
                      <a:pt x="28113" y="529"/>
                      <a:pt x="23547" y="21"/>
                    </a:cubicBezTo>
                    <a:cubicBezTo>
                      <a:pt x="14414" y="-486"/>
                      <a:pt x="1730" y="8139"/>
                      <a:pt x="208" y="17779"/>
                    </a:cubicBezTo>
                    <a:cubicBezTo>
                      <a:pt x="-1821" y="33000"/>
                      <a:pt x="11370" y="46192"/>
                      <a:pt x="23040" y="53802"/>
                    </a:cubicBezTo>
                    <a:cubicBezTo>
                      <a:pt x="32680" y="60398"/>
                      <a:pt x="43842" y="64964"/>
                      <a:pt x="55511" y="66994"/>
                    </a:cubicBezTo>
                    <a:cubicBezTo>
                      <a:pt x="64644" y="68516"/>
                      <a:pt x="77835" y="70038"/>
                      <a:pt x="83924" y="60905"/>
                    </a:cubicBezTo>
                    <a:cubicBezTo>
                      <a:pt x="87982" y="53802"/>
                      <a:pt x="88490" y="40611"/>
                      <a:pt x="84938" y="33507"/>
                    </a:cubicBezTo>
                    <a:cubicBezTo>
                      <a:pt x="78343" y="22345"/>
                      <a:pt x="63629" y="14228"/>
                      <a:pt x="51960" y="10169"/>
                    </a:cubicBezTo>
                    <a:close/>
                  </a:path>
                </a:pathLst>
              </a:custGeom>
              <a:solidFill>
                <a:srgbClr val="517700"/>
              </a:solidFill>
              <a:ln w="2502" cap="flat">
                <a:solidFill>
                  <a:srgbClr val="282828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8" name="Graphic 4">
                <a:extLst>
                  <a:ext uri="{FF2B5EF4-FFF2-40B4-BE49-F238E27FC236}">
                    <a16:creationId xmlns:a16="http://schemas.microsoft.com/office/drawing/2014/main" id="{DAFB99EC-5B73-4BC5-A560-C0980FB1CF44}"/>
                  </a:ext>
                </a:extLst>
              </p:cNvPr>
              <p:cNvGrpSpPr/>
              <p:nvPr/>
            </p:nvGrpSpPr>
            <p:grpSpPr>
              <a:xfrm>
                <a:off x="1602768" y="2793270"/>
                <a:ext cx="536793" cy="368854"/>
                <a:chOff x="1602768" y="2793270"/>
                <a:chExt cx="536793" cy="368854"/>
              </a:xfrm>
              <a:solidFill>
                <a:schemeClr val="accent1"/>
              </a:solidFill>
            </p:grpSpPr>
            <p:grpSp>
              <p:nvGrpSpPr>
                <p:cNvPr id="31" name="Graphic 4">
                  <a:extLst>
                    <a:ext uri="{FF2B5EF4-FFF2-40B4-BE49-F238E27FC236}">
                      <a16:creationId xmlns:a16="http://schemas.microsoft.com/office/drawing/2014/main" id="{F28AA229-5D12-414E-B547-9F4AFDA5B8A8}"/>
                    </a:ext>
                  </a:extLst>
                </p:cNvPr>
                <p:cNvGrpSpPr/>
                <p:nvPr/>
              </p:nvGrpSpPr>
              <p:grpSpPr>
                <a:xfrm>
                  <a:off x="1602768" y="2793270"/>
                  <a:ext cx="536793" cy="368854"/>
                  <a:chOff x="1602768" y="2793270"/>
                  <a:chExt cx="536793" cy="368854"/>
                </a:xfrm>
                <a:solidFill>
                  <a:schemeClr val="accent1"/>
                </a:solidFill>
              </p:grpSpPr>
              <p:grpSp>
                <p:nvGrpSpPr>
                  <p:cNvPr id="34" name="Graphic 4">
                    <a:extLst>
                      <a:ext uri="{FF2B5EF4-FFF2-40B4-BE49-F238E27FC236}">
                        <a16:creationId xmlns:a16="http://schemas.microsoft.com/office/drawing/2014/main" id="{A54041BE-1EEC-4515-98EE-C979B3504E8D}"/>
                      </a:ext>
                    </a:extLst>
                  </p:cNvPr>
                  <p:cNvGrpSpPr/>
                  <p:nvPr/>
                </p:nvGrpSpPr>
                <p:grpSpPr>
                  <a:xfrm>
                    <a:off x="1839411" y="2882259"/>
                    <a:ext cx="195349" cy="133131"/>
                    <a:chOff x="1839411" y="2882259"/>
                    <a:chExt cx="195349" cy="133131"/>
                  </a:xfrm>
                  <a:solidFill>
                    <a:srgbClr val="565141"/>
                  </a:solidFill>
                </p:grpSpPr>
                <p:sp>
                  <p:nvSpPr>
                    <p:cNvPr id="42" name="Freeform: Shape 41">
                      <a:extLst>
                        <a:ext uri="{FF2B5EF4-FFF2-40B4-BE49-F238E27FC236}">
                          <a16:creationId xmlns:a16="http://schemas.microsoft.com/office/drawing/2014/main" id="{4B20C916-E231-45F3-B90C-D77A1F2BFCFA}"/>
                        </a:ext>
                      </a:extLst>
                    </p:cNvPr>
                    <p:cNvSpPr/>
                    <p:nvPr/>
                  </p:nvSpPr>
                  <p:spPr>
                    <a:xfrm rot="-3691850">
                      <a:off x="1928207" y="2834438"/>
                      <a:ext cx="17758" cy="212592"/>
                    </a:xfrm>
                    <a:custGeom>
                      <a:avLst/>
                      <a:gdLst>
                        <a:gd name="connsiteX0" fmla="*/ 0 w 17758"/>
                        <a:gd name="connsiteY0" fmla="*/ 0 h 212592"/>
                        <a:gd name="connsiteX1" fmla="*/ 17758 w 17758"/>
                        <a:gd name="connsiteY1" fmla="*/ 0 h 212592"/>
                        <a:gd name="connsiteX2" fmla="*/ 17758 w 17758"/>
                        <a:gd name="connsiteY2" fmla="*/ 212593 h 212592"/>
                        <a:gd name="connsiteX3" fmla="*/ 0 w 17758"/>
                        <a:gd name="connsiteY3" fmla="*/ 212593 h 21259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7758" h="212592">
                          <a:moveTo>
                            <a:pt x="0" y="0"/>
                          </a:moveTo>
                          <a:lnTo>
                            <a:pt x="17758" y="0"/>
                          </a:lnTo>
                          <a:lnTo>
                            <a:pt x="17758" y="212593"/>
                          </a:lnTo>
                          <a:lnTo>
                            <a:pt x="0" y="212593"/>
                          </a:lnTo>
                          <a:close/>
                        </a:path>
                      </a:pathLst>
                    </a:custGeom>
                    <a:solidFill>
                      <a:srgbClr val="565141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3" name="Freeform: Shape 42">
                      <a:extLst>
                        <a:ext uri="{FF2B5EF4-FFF2-40B4-BE49-F238E27FC236}">
                          <a16:creationId xmlns:a16="http://schemas.microsoft.com/office/drawing/2014/main" id="{B4AFCB79-926F-4DB1-A838-2F674BD63C77}"/>
                        </a:ext>
                      </a:extLst>
                    </p:cNvPr>
                    <p:cNvSpPr/>
                    <p:nvPr/>
                  </p:nvSpPr>
                  <p:spPr>
                    <a:xfrm rot="-3691686">
                      <a:off x="1840149" y="2912966"/>
                      <a:ext cx="48704" cy="12176"/>
                    </a:xfrm>
                    <a:custGeom>
                      <a:avLst/>
                      <a:gdLst>
                        <a:gd name="connsiteX0" fmla="*/ 0 w 48704"/>
                        <a:gd name="connsiteY0" fmla="*/ 0 h 12176"/>
                        <a:gd name="connsiteX1" fmla="*/ 48704 w 48704"/>
                        <a:gd name="connsiteY1" fmla="*/ 0 h 12176"/>
                        <a:gd name="connsiteX2" fmla="*/ 48704 w 48704"/>
                        <a:gd name="connsiteY2" fmla="*/ 12176 h 12176"/>
                        <a:gd name="connsiteX3" fmla="*/ 0 w 48704"/>
                        <a:gd name="connsiteY3" fmla="*/ 12176 h 1217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48704" h="12176">
                          <a:moveTo>
                            <a:pt x="0" y="0"/>
                          </a:moveTo>
                          <a:lnTo>
                            <a:pt x="48704" y="0"/>
                          </a:lnTo>
                          <a:lnTo>
                            <a:pt x="48704" y="12176"/>
                          </a:lnTo>
                          <a:lnTo>
                            <a:pt x="0" y="12176"/>
                          </a:lnTo>
                          <a:close/>
                        </a:path>
                      </a:pathLst>
                    </a:custGeom>
                    <a:solidFill>
                      <a:srgbClr val="565141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4" name="Freeform: Shape 43">
                      <a:extLst>
                        <a:ext uri="{FF2B5EF4-FFF2-40B4-BE49-F238E27FC236}">
                          <a16:creationId xmlns:a16="http://schemas.microsoft.com/office/drawing/2014/main" id="{D54D3E98-1C9E-4293-8622-45142BBDC233}"/>
                        </a:ext>
                      </a:extLst>
                    </p:cNvPr>
                    <p:cNvSpPr/>
                    <p:nvPr/>
                  </p:nvSpPr>
                  <p:spPr>
                    <a:xfrm rot="-3691384">
                      <a:off x="1973204" y="2984993"/>
                      <a:ext cx="48706" cy="12176"/>
                    </a:xfrm>
                    <a:custGeom>
                      <a:avLst/>
                      <a:gdLst>
                        <a:gd name="connsiteX0" fmla="*/ 0 w 48706"/>
                        <a:gd name="connsiteY0" fmla="*/ 0 h 12176"/>
                        <a:gd name="connsiteX1" fmla="*/ 48707 w 48706"/>
                        <a:gd name="connsiteY1" fmla="*/ 0 h 12176"/>
                        <a:gd name="connsiteX2" fmla="*/ 48707 w 48706"/>
                        <a:gd name="connsiteY2" fmla="*/ 12177 h 12176"/>
                        <a:gd name="connsiteX3" fmla="*/ 0 w 48706"/>
                        <a:gd name="connsiteY3" fmla="*/ 12177 h 1217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48706" h="12176">
                          <a:moveTo>
                            <a:pt x="0" y="0"/>
                          </a:moveTo>
                          <a:lnTo>
                            <a:pt x="48707" y="0"/>
                          </a:lnTo>
                          <a:lnTo>
                            <a:pt x="48707" y="12177"/>
                          </a:lnTo>
                          <a:lnTo>
                            <a:pt x="0" y="12177"/>
                          </a:lnTo>
                          <a:close/>
                        </a:path>
                      </a:pathLst>
                    </a:custGeom>
                    <a:solidFill>
                      <a:srgbClr val="565141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35" name="Freeform: Shape 34">
                    <a:extLst>
                      <a:ext uri="{FF2B5EF4-FFF2-40B4-BE49-F238E27FC236}">
                        <a16:creationId xmlns:a16="http://schemas.microsoft.com/office/drawing/2014/main" id="{C9F3032B-1594-435D-8B32-41C0995FAA16}"/>
                      </a:ext>
                    </a:extLst>
                  </p:cNvPr>
                  <p:cNvSpPr/>
                  <p:nvPr/>
                </p:nvSpPr>
                <p:spPr>
                  <a:xfrm>
                    <a:off x="1869642" y="3011945"/>
                    <a:ext cx="87266" cy="94370"/>
                  </a:xfrm>
                  <a:custGeom>
                    <a:avLst/>
                    <a:gdLst>
                      <a:gd name="connsiteX0" fmla="*/ 0 w 87266"/>
                      <a:gd name="connsiteY0" fmla="*/ 76612 h 94370"/>
                      <a:gd name="connsiteX1" fmla="*/ 54288 w 87266"/>
                      <a:gd name="connsiteY1" fmla="*/ 0 h 94370"/>
                      <a:gd name="connsiteX2" fmla="*/ 87267 w 87266"/>
                      <a:gd name="connsiteY2" fmla="*/ 17758 h 94370"/>
                      <a:gd name="connsiteX3" fmla="*/ 32979 w 87266"/>
                      <a:gd name="connsiteY3" fmla="*/ 94370 h 94370"/>
                      <a:gd name="connsiteX4" fmla="*/ 0 w 87266"/>
                      <a:gd name="connsiteY4" fmla="*/ 76612 h 943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87266" h="94370">
                        <a:moveTo>
                          <a:pt x="0" y="76612"/>
                        </a:moveTo>
                        <a:cubicBezTo>
                          <a:pt x="37545" y="45156"/>
                          <a:pt x="54288" y="0"/>
                          <a:pt x="54288" y="0"/>
                        </a:cubicBezTo>
                        <a:lnTo>
                          <a:pt x="87267" y="17758"/>
                        </a:lnTo>
                        <a:cubicBezTo>
                          <a:pt x="87267" y="17758"/>
                          <a:pt x="70524" y="62913"/>
                          <a:pt x="32979" y="94370"/>
                        </a:cubicBezTo>
                        <a:lnTo>
                          <a:pt x="0" y="76612"/>
                        </a:lnTo>
                        <a:close/>
                      </a:path>
                    </a:pathLst>
                  </a:custGeom>
                  <a:solidFill>
                    <a:srgbClr val="565141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6" name="Freeform: Shape 35">
                    <a:extLst>
                      <a:ext uri="{FF2B5EF4-FFF2-40B4-BE49-F238E27FC236}">
                        <a16:creationId xmlns:a16="http://schemas.microsoft.com/office/drawing/2014/main" id="{D9D5F6BE-5E18-424C-A4D7-D38329373A58}"/>
                      </a:ext>
                    </a:extLst>
                  </p:cNvPr>
                  <p:cNvSpPr/>
                  <p:nvPr/>
                </p:nvSpPr>
                <p:spPr>
                  <a:xfrm>
                    <a:off x="1955895" y="2992665"/>
                    <a:ext cx="183666" cy="169460"/>
                  </a:xfrm>
                  <a:custGeom>
                    <a:avLst/>
                    <a:gdLst>
                      <a:gd name="connsiteX0" fmla="*/ 22324 w 183666"/>
                      <a:gd name="connsiteY0" fmla="*/ 0 h 169460"/>
                      <a:gd name="connsiteX1" fmla="*/ 0 w 183666"/>
                      <a:gd name="connsiteY1" fmla="*/ 41097 h 169460"/>
                      <a:gd name="connsiteX2" fmla="*/ 69509 w 183666"/>
                      <a:gd name="connsiteY2" fmla="*/ 67480 h 169460"/>
                      <a:gd name="connsiteX3" fmla="*/ 139018 w 183666"/>
                      <a:gd name="connsiteY3" fmla="*/ 169460 h 169460"/>
                      <a:gd name="connsiteX4" fmla="*/ 183666 w 183666"/>
                      <a:gd name="connsiteY4" fmla="*/ 87267 h 1694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83666" h="169460">
                        <a:moveTo>
                          <a:pt x="22324" y="0"/>
                        </a:moveTo>
                        <a:lnTo>
                          <a:pt x="0" y="41097"/>
                        </a:lnTo>
                        <a:lnTo>
                          <a:pt x="69509" y="67480"/>
                        </a:lnTo>
                        <a:lnTo>
                          <a:pt x="139018" y="169460"/>
                        </a:lnTo>
                        <a:lnTo>
                          <a:pt x="183666" y="87267"/>
                        </a:lnTo>
                        <a:close/>
                      </a:path>
                    </a:pathLst>
                  </a:custGeom>
                  <a:solidFill>
                    <a:srgbClr val="E486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7" name="Freeform: Shape 36">
                    <a:extLst>
                      <a:ext uri="{FF2B5EF4-FFF2-40B4-BE49-F238E27FC236}">
                        <a16:creationId xmlns:a16="http://schemas.microsoft.com/office/drawing/2014/main" id="{05F63890-6DF4-47D0-9C2D-8BC4DA562793}"/>
                      </a:ext>
                    </a:extLst>
                  </p:cNvPr>
                  <p:cNvSpPr/>
                  <p:nvPr/>
                </p:nvSpPr>
                <p:spPr>
                  <a:xfrm>
                    <a:off x="1755993" y="2950046"/>
                    <a:ext cx="87266" cy="94370"/>
                  </a:xfrm>
                  <a:custGeom>
                    <a:avLst/>
                    <a:gdLst>
                      <a:gd name="connsiteX0" fmla="*/ 0 w 87266"/>
                      <a:gd name="connsiteY0" fmla="*/ 76612 h 94370"/>
                      <a:gd name="connsiteX1" fmla="*/ 54288 w 87266"/>
                      <a:gd name="connsiteY1" fmla="*/ 0 h 94370"/>
                      <a:gd name="connsiteX2" fmla="*/ 87267 w 87266"/>
                      <a:gd name="connsiteY2" fmla="*/ 17758 h 94370"/>
                      <a:gd name="connsiteX3" fmla="*/ 32979 w 87266"/>
                      <a:gd name="connsiteY3" fmla="*/ 94370 h 94370"/>
                      <a:gd name="connsiteX4" fmla="*/ 0 w 87266"/>
                      <a:gd name="connsiteY4" fmla="*/ 76612 h 943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87266" h="94370">
                        <a:moveTo>
                          <a:pt x="0" y="76612"/>
                        </a:moveTo>
                        <a:cubicBezTo>
                          <a:pt x="37545" y="45156"/>
                          <a:pt x="54288" y="0"/>
                          <a:pt x="54288" y="0"/>
                        </a:cubicBezTo>
                        <a:lnTo>
                          <a:pt x="87267" y="17758"/>
                        </a:lnTo>
                        <a:cubicBezTo>
                          <a:pt x="87267" y="17758"/>
                          <a:pt x="70524" y="62913"/>
                          <a:pt x="32979" y="94370"/>
                        </a:cubicBezTo>
                        <a:lnTo>
                          <a:pt x="0" y="76612"/>
                        </a:lnTo>
                        <a:close/>
                      </a:path>
                    </a:pathLst>
                  </a:custGeom>
                  <a:solidFill>
                    <a:srgbClr val="565141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8" name="Freeform: Shape 37">
                    <a:extLst>
                      <a:ext uri="{FF2B5EF4-FFF2-40B4-BE49-F238E27FC236}">
                        <a16:creationId xmlns:a16="http://schemas.microsoft.com/office/drawing/2014/main" id="{4F00AA39-738D-49D6-8D36-DC4A19E7D59B}"/>
                      </a:ext>
                    </a:extLst>
                  </p:cNvPr>
                  <p:cNvSpPr/>
                  <p:nvPr/>
                </p:nvSpPr>
                <p:spPr>
                  <a:xfrm>
                    <a:off x="1770706" y="2965267"/>
                    <a:ext cx="60883" cy="66464"/>
                  </a:xfrm>
                  <a:custGeom>
                    <a:avLst/>
                    <a:gdLst>
                      <a:gd name="connsiteX0" fmla="*/ 0 w 60883"/>
                      <a:gd name="connsiteY0" fmla="*/ 53781 h 66464"/>
                      <a:gd name="connsiteX1" fmla="*/ 37545 w 60883"/>
                      <a:gd name="connsiteY1" fmla="*/ 0 h 66464"/>
                      <a:gd name="connsiteX2" fmla="*/ 60884 w 60883"/>
                      <a:gd name="connsiteY2" fmla="*/ 12684 h 66464"/>
                      <a:gd name="connsiteX3" fmla="*/ 23339 w 60883"/>
                      <a:gd name="connsiteY3" fmla="*/ 66465 h 66464"/>
                      <a:gd name="connsiteX4" fmla="*/ 0 w 60883"/>
                      <a:gd name="connsiteY4" fmla="*/ 53781 h 6646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60883" h="66464">
                        <a:moveTo>
                          <a:pt x="0" y="53781"/>
                        </a:moveTo>
                        <a:cubicBezTo>
                          <a:pt x="26383" y="31964"/>
                          <a:pt x="37545" y="0"/>
                          <a:pt x="37545" y="0"/>
                        </a:cubicBezTo>
                        <a:lnTo>
                          <a:pt x="60884" y="12684"/>
                        </a:lnTo>
                        <a:cubicBezTo>
                          <a:pt x="60884" y="12684"/>
                          <a:pt x="49215" y="44141"/>
                          <a:pt x="23339" y="66465"/>
                        </a:cubicBezTo>
                        <a:lnTo>
                          <a:pt x="0" y="53781"/>
                        </a:lnTo>
                        <a:close/>
                      </a:path>
                    </a:pathLst>
                  </a:custGeom>
                  <a:solidFill>
                    <a:srgbClr val="B0B0B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9" name="Freeform: Shape 38">
                    <a:extLst>
                      <a:ext uri="{FF2B5EF4-FFF2-40B4-BE49-F238E27FC236}">
                        <a16:creationId xmlns:a16="http://schemas.microsoft.com/office/drawing/2014/main" id="{734FD6FF-8D13-42B1-B464-59FD7D4B0512}"/>
                      </a:ext>
                    </a:extLst>
                  </p:cNvPr>
                  <p:cNvSpPr/>
                  <p:nvPr/>
                </p:nvSpPr>
                <p:spPr>
                  <a:xfrm>
                    <a:off x="1883849" y="3011945"/>
                    <a:ext cx="70016" cy="82700"/>
                  </a:xfrm>
                  <a:custGeom>
                    <a:avLst/>
                    <a:gdLst>
                      <a:gd name="connsiteX0" fmla="*/ 0 w 70016"/>
                      <a:gd name="connsiteY0" fmla="*/ 70017 h 82700"/>
                      <a:gd name="connsiteX1" fmla="*/ 46678 w 70016"/>
                      <a:gd name="connsiteY1" fmla="*/ 0 h 82700"/>
                      <a:gd name="connsiteX2" fmla="*/ 70017 w 70016"/>
                      <a:gd name="connsiteY2" fmla="*/ 12684 h 82700"/>
                      <a:gd name="connsiteX3" fmla="*/ 23339 w 70016"/>
                      <a:gd name="connsiteY3" fmla="*/ 82701 h 82700"/>
                      <a:gd name="connsiteX4" fmla="*/ 0 w 70016"/>
                      <a:gd name="connsiteY4" fmla="*/ 70017 h 827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0016" h="82700">
                        <a:moveTo>
                          <a:pt x="0" y="70017"/>
                        </a:moveTo>
                        <a:cubicBezTo>
                          <a:pt x="26383" y="48200"/>
                          <a:pt x="46678" y="0"/>
                          <a:pt x="46678" y="0"/>
                        </a:cubicBezTo>
                        <a:lnTo>
                          <a:pt x="70017" y="12684"/>
                        </a:lnTo>
                        <a:cubicBezTo>
                          <a:pt x="70017" y="12684"/>
                          <a:pt x="49215" y="60884"/>
                          <a:pt x="23339" y="82701"/>
                        </a:cubicBezTo>
                        <a:lnTo>
                          <a:pt x="0" y="70017"/>
                        </a:lnTo>
                        <a:close/>
                      </a:path>
                    </a:pathLst>
                  </a:custGeom>
                  <a:solidFill>
                    <a:srgbClr val="B0B0B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0" name="Freeform: Shape 39">
                    <a:extLst>
                      <a:ext uri="{FF2B5EF4-FFF2-40B4-BE49-F238E27FC236}">
                        <a16:creationId xmlns:a16="http://schemas.microsoft.com/office/drawing/2014/main" id="{E8080511-C92D-4A87-AA0B-561F01EE610F}"/>
                      </a:ext>
                    </a:extLst>
                  </p:cNvPr>
                  <p:cNvSpPr/>
                  <p:nvPr/>
                </p:nvSpPr>
                <p:spPr>
                  <a:xfrm>
                    <a:off x="1602768" y="2793270"/>
                    <a:ext cx="375450" cy="240491"/>
                  </a:xfrm>
                  <a:custGeom>
                    <a:avLst/>
                    <a:gdLst>
                      <a:gd name="connsiteX0" fmla="*/ 375451 w 375450"/>
                      <a:gd name="connsiteY0" fmla="*/ 199395 h 240491"/>
                      <a:gd name="connsiteX1" fmla="*/ 9640 w 375450"/>
                      <a:gd name="connsiteY1" fmla="*/ 0 h 240491"/>
                      <a:gd name="connsiteX2" fmla="*/ 0 w 375450"/>
                      <a:gd name="connsiteY2" fmla="*/ 17250 h 240491"/>
                      <a:gd name="connsiteX3" fmla="*/ 153225 w 375450"/>
                      <a:gd name="connsiteY3" fmla="*/ 150688 h 240491"/>
                      <a:gd name="connsiteX4" fmla="*/ 353127 w 375450"/>
                      <a:gd name="connsiteY4" fmla="*/ 240491 h 2404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75450" h="240491">
                        <a:moveTo>
                          <a:pt x="375451" y="199395"/>
                        </a:moveTo>
                        <a:lnTo>
                          <a:pt x="9640" y="0"/>
                        </a:lnTo>
                        <a:lnTo>
                          <a:pt x="0" y="17250"/>
                        </a:lnTo>
                        <a:lnTo>
                          <a:pt x="153225" y="150688"/>
                        </a:lnTo>
                        <a:lnTo>
                          <a:pt x="353127" y="240491"/>
                        </a:lnTo>
                        <a:close/>
                      </a:path>
                    </a:pathLst>
                  </a:custGeom>
                  <a:solidFill>
                    <a:srgbClr val="757575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" name="Freeform: Shape 40">
                    <a:extLst>
                      <a:ext uri="{FF2B5EF4-FFF2-40B4-BE49-F238E27FC236}">
                        <a16:creationId xmlns:a16="http://schemas.microsoft.com/office/drawing/2014/main" id="{BEE7CDF8-7F3A-48AE-B45D-14DC80E53F6E}"/>
                      </a:ext>
                    </a:extLst>
                  </p:cNvPr>
                  <p:cNvSpPr/>
                  <p:nvPr/>
                </p:nvSpPr>
                <p:spPr>
                  <a:xfrm>
                    <a:off x="1604797" y="2797836"/>
                    <a:ext cx="369869" cy="227299"/>
                  </a:xfrm>
                  <a:custGeom>
                    <a:avLst/>
                    <a:gdLst>
                      <a:gd name="connsiteX0" fmla="*/ 369870 w 369869"/>
                      <a:gd name="connsiteY0" fmla="*/ 203454 h 227299"/>
                      <a:gd name="connsiteX1" fmla="*/ 5581 w 369869"/>
                      <a:gd name="connsiteY1" fmla="*/ 0 h 227299"/>
                      <a:gd name="connsiteX2" fmla="*/ 0 w 369869"/>
                      <a:gd name="connsiteY2" fmla="*/ 10147 h 227299"/>
                      <a:gd name="connsiteX3" fmla="*/ 164387 w 369869"/>
                      <a:gd name="connsiteY3" fmla="*/ 139018 h 227299"/>
                      <a:gd name="connsiteX4" fmla="*/ 356678 w 369869"/>
                      <a:gd name="connsiteY4" fmla="*/ 227300 h 2272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69869" h="227299">
                        <a:moveTo>
                          <a:pt x="369870" y="203454"/>
                        </a:moveTo>
                        <a:lnTo>
                          <a:pt x="5581" y="0"/>
                        </a:lnTo>
                        <a:lnTo>
                          <a:pt x="0" y="10147"/>
                        </a:lnTo>
                        <a:lnTo>
                          <a:pt x="164387" y="139018"/>
                        </a:lnTo>
                        <a:lnTo>
                          <a:pt x="356678" y="227300"/>
                        </a:lnTo>
                        <a:close/>
                      </a:path>
                    </a:pathLst>
                  </a:custGeom>
                  <a:solidFill>
                    <a:srgbClr val="D2CFD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6C4BC2A8-B668-4828-8EC9-9374431653EA}"/>
                    </a:ext>
                  </a:extLst>
                </p:cNvPr>
                <p:cNvSpPr/>
                <p:nvPr/>
              </p:nvSpPr>
              <p:spPr>
                <a:xfrm>
                  <a:off x="2017793" y="2976429"/>
                  <a:ext cx="42618" cy="46677"/>
                </a:xfrm>
                <a:custGeom>
                  <a:avLst/>
                  <a:gdLst>
                    <a:gd name="connsiteX0" fmla="*/ 17250 w 42618"/>
                    <a:gd name="connsiteY0" fmla="*/ 46678 h 46677"/>
                    <a:gd name="connsiteX1" fmla="*/ 0 w 42618"/>
                    <a:gd name="connsiteY1" fmla="*/ 21309 h 46677"/>
                    <a:gd name="connsiteX2" fmla="*/ 11669 w 42618"/>
                    <a:gd name="connsiteY2" fmla="*/ 0 h 46677"/>
                    <a:gd name="connsiteX3" fmla="*/ 42619 w 42618"/>
                    <a:gd name="connsiteY3" fmla="*/ 507 h 466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2618" h="46677">
                      <a:moveTo>
                        <a:pt x="17250" y="46678"/>
                      </a:moveTo>
                      <a:lnTo>
                        <a:pt x="0" y="21309"/>
                      </a:lnTo>
                      <a:lnTo>
                        <a:pt x="11669" y="0"/>
                      </a:lnTo>
                      <a:lnTo>
                        <a:pt x="42619" y="507"/>
                      </a:lnTo>
                      <a:close/>
                    </a:path>
                  </a:pathLst>
                </a:custGeom>
                <a:solidFill>
                  <a:srgbClr val="565141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id="{E2C9104E-1D89-414B-95D5-B84476CE4913}"/>
                    </a:ext>
                  </a:extLst>
                </p:cNvPr>
                <p:cNvSpPr/>
                <p:nvPr/>
              </p:nvSpPr>
              <p:spPr>
                <a:xfrm>
                  <a:off x="1981263" y="3010423"/>
                  <a:ext cx="140540" cy="131915"/>
                </a:xfrm>
                <a:custGeom>
                  <a:avLst/>
                  <a:gdLst>
                    <a:gd name="connsiteX0" fmla="*/ 107054 w 140540"/>
                    <a:gd name="connsiteY0" fmla="*/ 131915 h 131915"/>
                    <a:gd name="connsiteX1" fmla="*/ 45156 w 140540"/>
                    <a:gd name="connsiteY1" fmla="*/ 44141 h 131915"/>
                    <a:gd name="connsiteX2" fmla="*/ 0 w 140540"/>
                    <a:gd name="connsiteY2" fmla="*/ 21817 h 131915"/>
                    <a:gd name="connsiteX3" fmla="*/ 12177 w 140540"/>
                    <a:gd name="connsiteY3" fmla="*/ 0 h 131915"/>
                    <a:gd name="connsiteX4" fmla="*/ 140540 w 140540"/>
                    <a:gd name="connsiteY4" fmla="*/ 70017 h 1319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0540" h="131915">
                      <a:moveTo>
                        <a:pt x="107054" y="131915"/>
                      </a:moveTo>
                      <a:lnTo>
                        <a:pt x="45156" y="44141"/>
                      </a:lnTo>
                      <a:lnTo>
                        <a:pt x="0" y="21817"/>
                      </a:lnTo>
                      <a:lnTo>
                        <a:pt x="12177" y="0"/>
                      </a:lnTo>
                      <a:lnTo>
                        <a:pt x="140540" y="70017"/>
                      </a:lnTo>
                      <a:close/>
                    </a:path>
                  </a:pathLst>
                </a:custGeom>
                <a:noFill/>
                <a:ln w="1889" cap="flat">
                  <a:solidFill>
                    <a:srgbClr val="231C1E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056E1BE7-FD0F-4D57-BF28-7F65790C2E14}"/>
                  </a:ext>
                </a:extLst>
              </p:cNvPr>
              <p:cNvSpPr/>
              <p:nvPr/>
            </p:nvSpPr>
            <p:spPr>
              <a:xfrm>
                <a:off x="1773750" y="2790733"/>
                <a:ext cx="56824" cy="94370"/>
              </a:xfrm>
              <a:custGeom>
                <a:avLst/>
                <a:gdLst>
                  <a:gd name="connsiteX0" fmla="*/ 0 w 56824"/>
                  <a:gd name="connsiteY0" fmla="*/ 94370 h 94370"/>
                  <a:gd name="connsiteX1" fmla="*/ 56825 w 56824"/>
                  <a:gd name="connsiteY1" fmla="*/ 0 h 94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824" h="94370">
                    <a:moveTo>
                      <a:pt x="0" y="94370"/>
                    </a:moveTo>
                    <a:cubicBezTo>
                      <a:pt x="13192" y="66972"/>
                      <a:pt x="35516" y="30442"/>
                      <a:pt x="56825" y="0"/>
                    </a:cubicBezTo>
                  </a:path>
                </a:pathLst>
              </a:custGeom>
              <a:noFill/>
              <a:ln w="12511" cap="flat">
                <a:solidFill>
                  <a:srgbClr val="231C1E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B958B72A-DD94-4C29-87AA-9B712730B4EB}"/>
                  </a:ext>
                </a:extLst>
              </p:cNvPr>
              <p:cNvSpPr/>
              <p:nvPr/>
            </p:nvSpPr>
            <p:spPr>
              <a:xfrm>
                <a:off x="1980248" y="2798344"/>
                <a:ext cx="35046" cy="207512"/>
              </a:xfrm>
              <a:custGeom>
                <a:avLst/>
                <a:gdLst>
                  <a:gd name="connsiteX0" fmla="*/ 0 w 35046"/>
                  <a:gd name="connsiteY0" fmla="*/ 0 h 207512"/>
                  <a:gd name="connsiteX1" fmla="*/ 23339 w 35046"/>
                  <a:gd name="connsiteY1" fmla="*/ 207513 h 207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5046" h="207512">
                    <a:moveTo>
                      <a:pt x="0" y="0"/>
                    </a:moveTo>
                    <a:cubicBezTo>
                      <a:pt x="11670" y="15221"/>
                      <a:pt x="55810" y="100458"/>
                      <a:pt x="23339" y="207513"/>
                    </a:cubicBezTo>
                  </a:path>
                </a:pathLst>
              </a:custGeom>
              <a:noFill/>
              <a:ln w="12511" cap="flat">
                <a:solidFill>
                  <a:srgbClr val="231C1E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B4CE8D7C-A504-453A-A0BA-EDCF9CF0256B}"/>
                  </a:ext>
                </a:extLst>
              </p:cNvPr>
              <p:cNvSpPr/>
              <p:nvPr/>
            </p:nvSpPr>
            <p:spPr>
              <a:xfrm>
                <a:off x="1676635" y="2874935"/>
                <a:ext cx="87313" cy="68144"/>
              </a:xfrm>
              <a:custGeom>
                <a:avLst/>
                <a:gdLst>
                  <a:gd name="connsiteX0" fmla="*/ 51960 w 87313"/>
                  <a:gd name="connsiteY0" fmla="*/ 10169 h 68144"/>
                  <a:gd name="connsiteX1" fmla="*/ 34709 w 87313"/>
                  <a:gd name="connsiteY1" fmla="*/ 4080 h 68144"/>
                  <a:gd name="connsiteX2" fmla="*/ 23547 w 87313"/>
                  <a:gd name="connsiteY2" fmla="*/ 21 h 68144"/>
                  <a:gd name="connsiteX3" fmla="*/ 208 w 87313"/>
                  <a:gd name="connsiteY3" fmla="*/ 17779 h 68144"/>
                  <a:gd name="connsiteX4" fmla="*/ 23040 w 87313"/>
                  <a:gd name="connsiteY4" fmla="*/ 53802 h 68144"/>
                  <a:gd name="connsiteX5" fmla="*/ 55511 w 87313"/>
                  <a:gd name="connsiteY5" fmla="*/ 66994 h 68144"/>
                  <a:gd name="connsiteX6" fmla="*/ 83924 w 87313"/>
                  <a:gd name="connsiteY6" fmla="*/ 60905 h 68144"/>
                  <a:gd name="connsiteX7" fmla="*/ 84938 w 87313"/>
                  <a:gd name="connsiteY7" fmla="*/ 33507 h 68144"/>
                  <a:gd name="connsiteX8" fmla="*/ 51960 w 87313"/>
                  <a:gd name="connsiteY8" fmla="*/ 10169 h 68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313" h="68144">
                    <a:moveTo>
                      <a:pt x="51960" y="10169"/>
                    </a:moveTo>
                    <a:cubicBezTo>
                      <a:pt x="46379" y="8139"/>
                      <a:pt x="39783" y="6617"/>
                      <a:pt x="34709" y="4080"/>
                    </a:cubicBezTo>
                    <a:cubicBezTo>
                      <a:pt x="31158" y="2051"/>
                      <a:pt x="28113" y="529"/>
                      <a:pt x="23547" y="21"/>
                    </a:cubicBezTo>
                    <a:cubicBezTo>
                      <a:pt x="14414" y="-486"/>
                      <a:pt x="1730" y="8139"/>
                      <a:pt x="208" y="17779"/>
                    </a:cubicBezTo>
                    <a:cubicBezTo>
                      <a:pt x="-1821" y="33000"/>
                      <a:pt x="11370" y="46192"/>
                      <a:pt x="23040" y="53802"/>
                    </a:cubicBezTo>
                    <a:cubicBezTo>
                      <a:pt x="32680" y="60398"/>
                      <a:pt x="43842" y="64964"/>
                      <a:pt x="55511" y="66994"/>
                    </a:cubicBezTo>
                    <a:cubicBezTo>
                      <a:pt x="64644" y="68516"/>
                      <a:pt x="77835" y="70038"/>
                      <a:pt x="83924" y="60905"/>
                    </a:cubicBezTo>
                    <a:cubicBezTo>
                      <a:pt x="87982" y="53802"/>
                      <a:pt x="88490" y="40611"/>
                      <a:pt x="84938" y="33507"/>
                    </a:cubicBezTo>
                    <a:cubicBezTo>
                      <a:pt x="78343" y="22345"/>
                      <a:pt x="63629" y="14228"/>
                      <a:pt x="51960" y="10169"/>
                    </a:cubicBezTo>
                    <a:close/>
                  </a:path>
                </a:pathLst>
              </a:custGeom>
              <a:solidFill>
                <a:srgbClr val="5177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2" name="Graphic 4">
                <a:extLst>
                  <a:ext uri="{FF2B5EF4-FFF2-40B4-BE49-F238E27FC236}">
                    <a16:creationId xmlns:a16="http://schemas.microsoft.com/office/drawing/2014/main" id="{F7E1EC88-DF76-4E36-AFC7-EAF6013E47F8}"/>
                  </a:ext>
                </a:extLst>
              </p:cNvPr>
              <p:cNvGrpSpPr/>
              <p:nvPr/>
            </p:nvGrpSpPr>
            <p:grpSpPr>
              <a:xfrm>
                <a:off x="1602768" y="2793270"/>
                <a:ext cx="536793" cy="368855"/>
                <a:chOff x="1602768" y="2793270"/>
                <a:chExt cx="536793" cy="368855"/>
              </a:xfrm>
              <a:solidFill>
                <a:schemeClr val="accent1"/>
              </a:solidFill>
            </p:grpSpPr>
            <p:grpSp>
              <p:nvGrpSpPr>
                <p:cNvPr id="17" name="Graphic 4">
                  <a:extLst>
                    <a:ext uri="{FF2B5EF4-FFF2-40B4-BE49-F238E27FC236}">
                      <a16:creationId xmlns:a16="http://schemas.microsoft.com/office/drawing/2014/main" id="{9A18BAD9-9B6E-4012-8091-E53915CC6679}"/>
                    </a:ext>
                  </a:extLst>
                </p:cNvPr>
                <p:cNvGrpSpPr/>
                <p:nvPr/>
              </p:nvGrpSpPr>
              <p:grpSpPr>
                <a:xfrm>
                  <a:off x="1602768" y="2793270"/>
                  <a:ext cx="536793" cy="368855"/>
                  <a:chOff x="1602768" y="2793270"/>
                  <a:chExt cx="536793" cy="368855"/>
                </a:xfrm>
                <a:solidFill>
                  <a:schemeClr val="accent1"/>
                </a:solidFill>
              </p:grpSpPr>
              <p:grpSp>
                <p:nvGrpSpPr>
                  <p:cNvPr id="20" name="Graphic 4">
                    <a:extLst>
                      <a:ext uri="{FF2B5EF4-FFF2-40B4-BE49-F238E27FC236}">
                        <a16:creationId xmlns:a16="http://schemas.microsoft.com/office/drawing/2014/main" id="{6D78C56F-16C6-463F-A72D-BB0DC91C3610}"/>
                      </a:ext>
                    </a:extLst>
                  </p:cNvPr>
                  <p:cNvGrpSpPr/>
                  <p:nvPr/>
                </p:nvGrpSpPr>
                <p:grpSpPr>
                  <a:xfrm>
                    <a:off x="1830790" y="2894702"/>
                    <a:ext cx="212592" cy="120732"/>
                    <a:chOff x="1830790" y="2894702"/>
                    <a:chExt cx="212592" cy="120732"/>
                  </a:xfrm>
                  <a:solidFill>
                    <a:srgbClr val="282828"/>
                  </a:solidFill>
                </p:grpSpPr>
                <p:sp>
                  <p:nvSpPr>
                    <p:cNvPr id="28" name="Freeform: Shape 27">
                      <a:extLst>
                        <a:ext uri="{FF2B5EF4-FFF2-40B4-BE49-F238E27FC236}">
                          <a16:creationId xmlns:a16="http://schemas.microsoft.com/office/drawing/2014/main" id="{BD204D67-32BE-45E8-9065-A3443CC6C15C}"/>
                        </a:ext>
                      </a:extLst>
                    </p:cNvPr>
                    <p:cNvSpPr/>
                    <p:nvPr/>
                  </p:nvSpPr>
                  <p:spPr>
                    <a:xfrm rot="17908150">
                      <a:off x="1928207" y="2834438"/>
                      <a:ext cx="17758" cy="212592"/>
                    </a:xfrm>
                    <a:custGeom>
                      <a:avLst/>
                      <a:gdLst>
                        <a:gd name="connsiteX0" fmla="*/ 0 w 17758"/>
                        <a:gd name="connsiteY0" fmla="*/ 0 h 212592"/>
                        <a:gd name="connsiteX1" fmla="*/ 17758 w 17758"/>
                        <a:gd name="connsiteY1" fmla="*/ 0 h 212592"/>
                        <a:gd name="connsiteX2" fmla="*/ 17758 w 17758"/>
                        <a:gd name="connsiteY2" fmla="*/ 212593 h 212592"/>
                        <a:gd name="connsiteX3" fmla="*/ 0 w 17758"/>
                        <a:gd name="connsiteY3" fmla="*/ 212593 h 21259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7758" h="212592">
                          <a:moveTo>
                            <a:pt x="0" y="0"/>
                          </a:moveTo>
                          <a:lnTo>
                            <a:pt x="17758" y="0"/>
                          </a:lnTo>
                          <a:lnTo>
                            <a:pt x="17758" y="212593"/>
                          </a:lnTo>
                          <a:lnTo>
                            <a:pt x="0" y="212593"/>
                          </a:lnTo>
                          <a:close/>
                        </a:path>
                      </a:pathLst>
                    </a:custGeom>
                    <a:solidFill>
                      <a:srgbClr val="282828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9" name="Freeform: Shape 28">
                      <a:extLst>
                        <a:ext uri="{FF2B5EF4-FFF2-40B4-BE49-F238E27FC236}">
                          <a16:creationId xmlns:a16="http://schemas.microsoft.com/office/drawing/2014/main" id="{81CB00A3-5776-4631-B9FB-115858D58001}"/>
                        </a:ext>
                      </a:extLst>
                    </p:cNvPr>
                    <p:cNvSpPr/>
                    <p:nvPr/>
                  </p:nvSpPr>
                  <p:spPr>
                    <a:xfrm rot="-3691686">
                      <a:off x="1840149" y="2912966"/>
                      <a:ext cx="48704" cy="12176"/>
                    </a:xfrm>
                    <a:custGeom>
                      <a:avLst/>
                      <a:gdLst>
                        <a:gd name="connsiteX0" fmla="*/ 0 w 48704"/>
                        <a:gd name="connsiteY0" fmla="*/ 0 h 12176"/>
                        <a:gd name="connsiteX1" fmla="*/ 48704 w 48704"/>
                        <a:gd name="connsiteY1" fmla="*/ 0 h 12176"/>
                        <a:gd name="connsiteX2" fmla="*/ 48704 w 48704"/>
                        <a:gd name="connsiteY2" fmla="*/ 12176 h 12176"/>
                        <a:gd name="connsiteX3" fmla="*/ 0 w 48704"/>
                        <a:gd name="connsiteY3" fmla="*/ 12176 h 1217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48704" h="12176">
                          <a:moveTo>
                            <a:pt x="0" y="0"/>
                          </a:moveTo>
                          <a:lnTo>
                            <a:pt x="48704" y="0"/>
                          </a:lnTo>
                          <a:lnTo>
                            <a:pt x="48704" y="12176"/>
                          </a:lnTo>
                          <a:lnTo>
                            <a:pt x="0" y="12176"/>
                          </a:lnTo>
                          <a:close/>
                        </a:path>
                      </a:pathLst>
                    </a:custGeom>
                    <a:solidFill>
                      <a:srgbClr val="282828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0" name="Freeform: Shape 29">
                      <a:extLst>
                        <a:ext uri="{FF2B5EF4-FFF2-40B4-BE49-F238E27FC236}">
                          <a16:creationId xmlns:a16="http://schemas.microsoft.com/office/drawing/2014/main" id="{6F858BF6-DBC1-472E-9446-A20BC7DA7C8E}"/>
                        </a:ext>
                      </a:extLst>
                    </p:cNvPr>
                    <p:cNvSpPr/>
                    <p:nvPr/>
                  </p:nvSpPr>
                  <p:spPr>
                    <a:xfrm rot="-3691384">
                      <a:off x="1973204" y="2984993"/>
                      <a:ext cx="48706" cy="12176"/>
                    </a:xfrm>
                    <a:custGeom>
                      <a:avLst/>
                      <a:gdLst>
                        <a:gd name="connsiteX0" fmla="*/ 0 w 48706"/>
                        <a:gd name="connsiteY0" fmla="*/ 0 h 12176"/>
                        <a:gd name="connsiteX1" fmla="*/ 48707 w 48706"/>
                        <a:gd name="connsiteY1" fmla="*/ 0 h 12176"/>
                        <a:gd name="connsiteX2" fmla="*/ 48707 w 48706"/>
                        <a:gd name="connsiteY2" fmla="*/ 12177 h 12176"/>
                        <a:gd name="connsiteX3" fmla="*/ 0 w 48706"/>
                        <a:gd name="connsiteY3" fmla="*/ 12177 h 1217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48706" h="12176">
                          <a:moveTo>
                            <a:pt x="0" y="0"/>
                          </a:moveTo>
                          <a:lnTo>
                            <a:pt x="48707" y="0"/>
                          </a:lnTo>
                          <a:lnTo>
                            <a:pt x="48707" y="12177"/>
                          </a:lnTo>
                          <a:lnTo>
                            <a:pt x="0" y="12177"/>
                          </a:lnTo>
                          <a:close/>
                        </a:path>
                      </a:pathLst>
                    </a:custGeom>
                    <a:solidFill>
                      <a:srgbClr val="282828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DDC45876-B550-4ECA-BB82-B77604BCE905}"/>
                      </a:ext>
                    </a:extLst>
                  </p:cNvPr>
                  <p:cNvSpPr/>
                  <p:nvPr/>
                </p:nvSpPr>
                <p:spPr>
                  <a:xfrm>
                    <a:off x="1869642" y="3011945"/>
                    <a:ext cx="87266" cy="94370"/>
                  </a:xfrm>
                  <a:custGeom>
                    <a:avLst/>
                    <a:gdLst>
                      <a:gd name="connsiteX0" fmla="*/ 0 w 87266"/>
                      <a:gd name="connsiteY0" fmla="*/ 76612 h 94370"/>
                      <a:gd name="connsiteX1" fmla="*/ 54288 w 87266"/>
                      <a:gd name="connsiteY1" fmla="*/ 0 h 94370"/>
                      <a:gd name="connsiteX2" fmla="*/ 87267 w 87266"/>
                      <a:gd name="connsiteY2" fmla="*/ 17758 h 94370"/>
                      <a:gd name="connsiteX3" fmla="*/ 32979 w 87266"/>
                      <a:gd name="connsiteY3" fmla="*/ 94370 h 94370"/>
                      <a:gd name="connsiteX4" fmla="*/ 0 w 87266"/>
                      <a:gd name="connsiteY4" fmla="*/ 76612 h 943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87266" h="94370">
                        <a:moveTo>
                          <a:pt x="0" y="76612"/>
                        </a:moveTo>
                        <a:cubicBezTo>
                          <a:pt x="37545" y="45156"/>
                          <a:pt x="54288" y="0"/>
                          <a:pt x="54288" y="0"/>
                        </a:cubicBezTo>
                        <a:lnTo>
                          <a:pt x="87267" y="17758"/>
                        </a:lnTo>
                        <a:cubicBezTo>
                          <a:pt x="87267" y="17758"/>
                          <a:pt x="70524" y="62913"/>
                          <a:pt x="32979" y="94370"/>
                        </a:cubicBezTo>
                        <a:lnTo>
                          <a:pt x="0" y="76612"/>
                        </a:lnTo>
                        <a:close/>
                      </a:path>
                    </a:pathLst>
                  </a:custGeom>
                  <a:solidFill>
                    <a:srgbClr val="565141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" name="Freeform: Shape 21">
                    <a:extLst>
                      <a:ext uri="{FF2B5EF4-FFF2-40B4-BE49-F238E27FC236}">
                        <a16:creationId xmlns:a16="http://schemas.microsoft.com/office/drawing/2014/main" id="{562FA921-D4C3-4F32-97E5-283FACF5D5CE}"/>
                      </a:ext>
                    </a:extLst>
                  </p:cNvPr>
                  <p:cNvSpPr/>
                  <p:nvPr/>
                </p:nvSpPr>
                <p:spPr>
                  <a:xfrm>
                    <a:off x="1955895" y="2992665"/>
                    <a:ext cx="183666" cy="169460"/>
                  </a:xfrm>
                  <a:custGeom>
                    <a:avLst/>
                    <a:gdLst>
                      <a:gd name="connsiteX0" fmla="*/ 22324 w 183666"/>
                      <a:gd name="connsiteY0" fmla="*/ 0 h 169460"/>
                      <a:gd name="connsiteX1" fmla="*/ 0 w 183666"/>
                      <a:gd name="connsiteY1" fmla="*/ 41097 h 169460"/>
                      <a:gd name="connsiteX2" fmla="*/ 69509 w 183666"/>
                      <a:gd name="connsiteY2" fmla="*/ 67480 h 169460"/>
                      <a:gd name="connsiteX3" fmla="*/ 139018 w 183666"/>
                      <a:gd name="connsiteY3" fmla="*/ 169460 h 169460"/>
                      <a:gd name="connsiteX4" fmla="*/ 183666 w 183666"/>
                      <a:gd name="connsiteY4" fmla="*/ 87267 h 1694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83666" h="169460">
                        <a:moveTo>
                          <a:pt x="22324" y="0"/>
                        </a:moveTo>
                        <a:lnTo>
                          <a:pt x="0" y="41097"/>
                        </a:lnTo>
                        <a:lnTo>
                          <a:pt x="69509" y="67480"/>
                        </a:lnTo>
                        <a:lnTo>
                          <a:pt x="139018" y="169460"/>
                        </a:lnTo>
                        <a:lnTo>
                          <a:pt x="183666" y="87267"/>
                        </a:lnTo>
                        <a:close/>
                      </a:path>
                    </a:pathLst>
                  </a:custGeom>
                  <a:solidFill>
                    <a:srgbClr val="E486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3" name="Freeform: Shape 22">
                    <a:extLst>
                      <a:ext uri="{FF2B5EF4-FFF2-40B4-BE49-F238E27FC236}">
                        <a16:creationId xmlns:a16="http://schemas.microsoft.com/office/drawing/2014/main" id="{6672BDB5-8D69-44C1-91FD-A466649AB31D}"/>
                      </a:ext>
                    </a:extLst>
                  </p:cNvPr>
                  <p:cNvSpPr/>
                  <p:nvPr/>
                </p:nvSpPr>
                <p:spPr>
                  <a:xfrm>
                    <a:off x="1755993" y="2950046"/>
                    <a:ext cx="87266" cy="94370"/>
                  </a:xfrm>
                  <a:custGeom>
                    <a:avLst/>
                    <a:gdLst>
                      <a:gd name="connsiteX0" fmla="*/ 0 w 87266"/>
                      <a:gd name="connsiteY0" fmla="*/ 76612 h 94370"/>
                      <a:gd name="connsiteX1" fmla="*/ 54288 w 87266"/>
                      <a:gd name="connsiteY1" fmla="*/ 0 h 94370"/>
                      <a:gd name="connsiteX2" fmla="*/ 87267 w 87266"/>
                      <a:gd name="connsiteY2" fmla="*/ 17758 h 94370"/>
                      <a:gd name="connsiteX3" fmla="*/ 32979 w 87266"/>
                      <a:gd name="connsiteY3" fmla="*/ 94370 h 94370"/>
                      <a:gd name="connsiteX4" fmla="*/ 0 w 87266"/>
                      <a:gd name="connsiteY4" fmla="*/ 76612 h 943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87266" h="94370">
                        <a:moveTo>
                          <a:pt x="0" y="76612"/>
                        </a:moveTo>
                        <a:cubicBezTo>
                          <a:pt x="37545" y="45156"/>
                          <a:pt x="54288" y="0"/>
                          <a:pt x="54288" y="0"/>
                        </a:cubicBezTo>
                        <a:lnTo>
                          <a:pt x="87267" y="17758"/>
                        </a:lnTo>
                        <a:cubicBezTo>
                          <a:pt x="87267" y="17758"/>
                          <a:pt x="70524" y="62913"/>
                          <a:pt x="32979" y="94370"/>
                        </a:cubicBezTo>
                        <a:lnTo>
                          <a:pt x="0" y="76612"/>
                        </a:lnTo>
                        <a:close/>
                      </a:path>
                    </a:pathLst>
                  </a:custGeom>
                  <a:solidFill>
                    <a:srgbClr val="565141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" name="Freeform: Shape 23">
                    <a:extLst>
                      <a:ext uri="{FF2B5EF4-FFF2-40B4-BE49-F238E27FC236}">
                        <a16:creationId xmlns:a16="http://schemas.microsoft.com/office/drawing/2014/main" id="{5B44A58A-115A-488F-8707-1A4064E01381}"/>
                      </a:ext>
                    </a:extLst>
                  </p:cNvPr>
                  <p:cNvSpPr/>
                  <p:nvPr/>
                </p:nvSpPr>
                <p:spPr>
                  <a:xfrm>
                    <a:off x="1770706" y="2965267"/>
                    <a:ext cx="60883" cy="66464"/>
                  </a:xfrm>
                  <a:custGeom>
                    <a:avLst/>
                    <a:gdLst>
                      <a:gd name="connsiteX0" fmla="*/ 0 w 60883"/>
                      <a:gd name="connsiteY0" fmla="*/ 53781 h 66464"/>
                      <a:gd name="connsiteX1" fmla="*/ 37545 w 60883"/>
                      <a:gd name="connsiteY1" fmla="*/ 0 h 66464"/>
                      <a:gd name="connsiteX2" fmla="*/ 60884 w 60883"/>
                      <a:gd name="connsiteY2" fmla="*/ 12684 h 66464"/>
                      <a:gd name="connsiteX3" fmla="*/ 23339 w 60883"/>
                      <a:gd name="connsiteY3" fmla="*/ 66465 h 66464"/>
                      <a:gd name="connsiteX4" fmla="*/ 0 w 60883"/>
                      <a:gd name="connsiteY4" fmla="*/ 53781 h 6646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60883" h="66464">
                        <a:moveTo>
                          <a:pt x="0" y="53781"/>
                        </a:moveTo>
                        <a:cubicBezTo>
                          <a:pt x="26383" y="31964"/>
                          <a:pt x="37545" y="0"/>
                          <a:pt x="37545" y="0"/>
                        </a:cubicBezTo>
                        <a:lnTo>
                          <a:pt x="60884" y="12684"/>
                        </a:lnTo>
                        <a:cubicBezTo>
                          <a:pt x="60884" y="12684"/>
                          <a:pt x="49215" y="44141"/>
                          <a:pt x="23339" y="66465"/>
                        </a:cubicBezTo>
                        <a:lnTo>
                          <a:pt x="0" y="53781"/>
                        </a:lnTo>
                        <a:close/>
                      </a:path>
                    </a:pathLst>
                  </a:custGeom>
                  <a:solidFill>
                    <a:srgbClr val="282828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" name="Freeform: Shape 24">
                    <a:extLst>
                      <a:ext uri="{FF2B5EF4-FFF2-40B4-BE49-F238E27FC236}">
                        <a16:creationId xmlns:a16="http://schemas.microsoft.com/office/drawing/2014/main" id="{62709B37-8961-4977-9CF0-7F67CA150512}"/>
                      </a:ext>
                    </a:extLst>
                  </p:cNvPr>
                  <p:cNvSpPr/>
                  <p:nvPr/>
                </p:nvSpPr>
                <p:spPr>
                  <a:xfrm>
                    <a:off x="1883849" y="3011945"/>
                    <a:ext cx="70016" cy="82700"/>
                  </a:xfrm>
                  <a:custGeom>
                    <a:avLst/>
                    <a:gdLst>
                      <a:gd name="connsiteX0" fmla="*/ 0 w 70016"/>
                      <a:gd name="connsiteY0" fmla="*/ 70017 h 82700"/>
                      <a:gd name="connsiteX1" fmla="*/ 46678 w 70016"/>
                      <a:gd name="connsiteY1" fmla="*/ 0 h 82700"/>
                      <a:gd name="connsiteX2" fmla="*/ 70017 w 70016"/>
                      <a:gd name="connsiteY2" fmla="*/ 12684 h 82700"/>
                      <a:gd name="connsiteX3" fmla="*/ 23339 w 70016"/>
                      <a:gd name="connsiteY3" fmla="*/ 82701 h 82700"/>
                      <a:gd name="connsiteX4" fmla="*/ 0 w 70016"/>
                      <a:gd name="connsiteY4" fmla="*/ 70017 h 827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0016" h="82700">
                        <a:moveTo>
                          <a:pt x="0" y="70017"/>
                        </a:moveTo>
                        <a:cubicBezTo>
                          <a:pt x="26383" y="48200"/>
                          <a:pt x="46678" y="0"/>
                          <a:pt x="46678" y="0"/>
                        </a:cubicBezTo>
                        <a:lnTo>
                          <a:pt x="70017" y="12684"/>
                        </a:lnTo>
                        <a:cubicBezTo>
                          <a:pt x="70017" y="12684"/>
                          <a:pt x="49215" y="60884"/>
                          <a:pt x="23339" y="82701"/>
                        </a:cubicBezTo>
                        <a:lnTo>
                          <a:pt x="0" y="70017"/>
                        </a:lnTo>
                        <a:close/>
                      </a:path>
                    </a:pathLst>
                  </a:custGeom>
                  <a:solidFill>
                    <a:srgbClr val="282828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Freeform: Shape 25">
                    <a:extLst>
                      <a:ext uri="{FF2B5EF4-FFF2-40B4-BE49-F238E27FC236}">
                        <a16:creationId xmlns:a16="http://schemas.microsoft.com/office/drawing/2014/main" id="{186ACD27-3304-4CAF-8CEB-997821845698}"/>
                      </a:ext>
                    </a:extLst>
                  </p:cNvPr>
                  <p:cNvSpPr/>
                  <p:nvPr/>
                </p:nvSpPr>
                <p:spPr>
                  <a:xfrm>
                    <a:off x="1602768" y="2793270"/>
                    <a:ext cx="375450" cy="240491"/>
                  </a:xfrm>
                  <a:custGeom>
                    <a:avLst/>
                    <a:gdLst>
                      <a:gd name="connsiteX0" fmla="*/ 375451 w 375450"/>
                      <a:gd name="connsiteY0" fmla="*/ 199395 h 240491"/>
                      <a:gd name="connsiteX1" fmla="*/ 9640 w 375450"/>
                      <a:gd name="connsiteY1" fmla="*/ 0 h 240491"/>
                      <a:gd name="connsiteX2" fmla="*/ 0 w 375450"/>
                      <a:gd name="connsiteY2" fmla="*/ 17250 h 240491"/>
                      <a:gd name="connsiteX3" fmla="*/ 153225 w 375450"/>
                      <a:gd name="connsiteY3" fmla="*/ 150688 h 240491"/>
                      <a:gd name="connsiteX4" fmla="*/ 353127 w 375450"/>
                      <a:gd name="connsiteY4" fmla="*/ 240491 h 2404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75450" h="240491">
                        <a:moveTo>
                          <a:pt x="375451" y="199395"/>
                        </a:moveTo>
                        <a:lnTo>
                          <a:pt x="9640" y="0"/>
                        </a:lnTo>
                        <a:lnTo>
                          <a:pt x="0" y="17250"/>
                        </a:lnTo>
                        <a:lnTo>
                          <a:pt x="153225" y="150688"/>
                        </a:lnTo>
                        <a:lnTo>
                          <a:pt x="353127" y="240491"/>
                        </a:lnTo>
                        <a:close/>
                      </a:path>
                    </a:pathLst>
                  </a:custGeom>
                  <a:solidFill>
                    <a:srgbClr val="757575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Freeform: Shape 26">
                    <a:extLst>
                      <a:ext uri="{FF2B5EF4-FFF2-40B4-BE49-F238E27FC236}">
                        <a16:creationId xmlns:a16="http://schemas.microsoft.com/office/drawing/2014/main" id="{A83F5C64-CA0C-4E97-9F29-CB77CE3618C4}"/>
                      </a:ext>
                    </a:extLst>
                  </p:cNvPr>
                  <p:cNvSpPr/>
                  <p:nvPr/>
                </p:nvSpPr>
                <p:spPr>
                  <a:xfrm>
                    <a:off x="1633210" y="2814072"/>
                    <a:ext cx="341457" cy="211064"/>
                  </a:xfrm>
                  <a:custGeom>
                    <a:avLst/>
                    <a:gdLst>
                      <a:gd name="connsiteX0" fmla="*/ 341457 w 341457"/>
                      <a:gd name="connsiteY0" fmla="*/ 187218 h 211064"/>
                      <a:gd name="connsiteX1" fmla="*/ 5581 w 341457"/>
                      <a:gd name="connsiteY1" fmla="*/ 0 h 211064"/>
                      <a:gd name="connsiteX2" fmla="*/ 0 w 341457"/>
                      <a:gd name="connsiteY2" fmla="*/ 10147 h 211064"/>
                      <a:gd name="connsiteX3" fmla="*/ 156269 w 341457"/>
                      <a:gd name="connsiteY3" fmla="*/ 133945 h 211064"/>
                      <a:gd name="connsiteX4" fmla="*/ 328266 w 341457"/>
                      <a:gd name="connsiteY4" fmla="*/ 211064 h 21106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41457" h="211064">
                        <a:moveTo>
                          <a:pt x="341457" y="187218"/>
                        </a:moveTo>
                        <a:lnTo>
                          <a:pt x="5581" y="0"/>
                        </a:lnTo>
                        <a:lnTo>
                          <a:pt x="0" y="10147"/>
                        </a:lnTo>
                        <a:lnTo>
                          <a:pt x="156269" y="133945"/>
                        </a:lnTo>
                        <a:lnTo>
                          <a:pt x="328266" y="211064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7740D151-3AFF-4C21-A0E3-5FFCB24166C2}"/>
                    </a:ext>
                  </a:extLst>
                </p:cNvPr>
                <p:cNvSpPr/>
                <p:nvPr/>
              </p:nvSpPr>
              <p:spPr>
                <a:xfrm>
                  <a:off x="2017793" y="2976429"/>
                  <a:ext cx="42618" cy="46677"/>
                </a:xfrm>
                <a:custGeom>
                  <a:avLst/>
                  <a:gdLst>
                    <a:gd name="connsiteX0" fmla="*/ 17250 w 42618"/>
                    <a:gd name="connsiteY0" fmla="*/ 46678 h 46677"/>
                    <a:gd name="connsiteX1" fmla="*/ 0 w 42618"/>
                    <a:gd name="connsiteY1" fmla="*/ 21309 h 46677"/>
                    <a:gd name="connsiteX2" fmla="*/ 11669 w 42618"/>
                    <a:gd name="connsiteY2" fmla="*/ 0 h 46677"/>
                    <a:gd name="connsiteX3" fmla="*/ 42619 w 42618"/>
                    <a:gd name="connsiteY3" fmla="*/ 507 h 466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2618" h="46677">
                      <a:moveTo>
                        <a:pt x="17250" y="46678"/>
                      </a:moveTo>
                      <a:lnTo>
                        <a:pt x="0" y="21309"/>
                      </a:lnTo>
                      <a:lnTo>
                        <a:pt x="11669" y="0"/>
                      </a:lnTo>
                      <a:lnTo>
                        <a:pt x="42619" y="507"/>
                      </a:lnTo>
                      <a:close/>
                    </a:path>
                  </a:pathLst>
                </a:custGeom>
                <a:solidFill>
                  <a:srgbClr val="282828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E7EF05F2-34AC-4C5B-A3D4-38EEFB7BE0D3}"/>
                    </a:ext>
                  </a:extLst>
                </p:cNvPr>
                <p:cNvSpPr/>
                <p:nvPr/>
              </p:nvSpPr>
              <p:spPr>
                <a:xfrm>
                  <a:off x="1981263" y="3010423"/>
                  <a:ext cx="140540" cy="131915"/>
                </a:xfrm>
                <a:custGeom>
                  <a:avLst/>
                  <a:gdLst>
                    <a:gd name="connsiteX0" fmla="*/ 107054 w 140540"/>
                    <a:gd name="connsiteY0" fmla="*/ 131915 h 131915"/>
                    <a:gd name="connsiteX1" fmla="*/ 45156 w 140540"/>
                    <a:gd name="connsiteY1" fmla="*/ 44141 h 131915"/>
                    <a:gd name="connsiteX2" fmla="*/ 0 w 140540"/>
                    <a:gd name="connsiteY2" fmla="*/ 21817 h 131915"/>
                    <a:gd name="connsiteX3" fmla="*/ 12177 w 140540"/>
                    <a:gd name="connsiteY3" fmla="*/ 0 h 131915"/>
                    <a:gd name="connsiteX4" fmla="*/ 140540 w 140540"/>
                    <a:gd name="connsiteY4" fmla="*/ 70017 h 1319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0540" h="131915">
                      <a:moveTo>
                        <a:pt x="107054" y="131915"/>
                      </a:moveTo>
                      <a:lnTo>
                        <a:pt x="45156" y="44141"/>
                      </a:lnTo>
                      <a:lnTo>
                        <a:pt x="0" y="21817"/>
                      </a:lnTo>
                      <a:lnTo>
                        <a:pt x="12177" y="0"/>
                      </a:lnTo>
                      <a:lnTo>
                        <a:pt x="140540" y="70017"/>
                      </a:lnTo>
                      <a:close/>
                    </a:path>
                  </a:pathLst>
                </a:custGeom>
                <a:solidFill>
                  <a:srgbClr val="231C1E">
                    <a:alpha val="23000"/>
                  </a:srgbClr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0D43A986-1368-4C55-87F9-F83F4B2297B5}"/>
                  </a:ext>
                </a:extLst>
              </p:cNvPr>
              <p:cNvSpPr/>
              <p:nvPr/>
            </p:nvSpPr>
            <p:spPr>
              <a:xfrm>
                <a:off x="1773750" y="2790733"/>
                <a:ext cx="56824" cy="94370"/>
              </a:xfrm>
              <a:custGeom>
                <a:avLst/>
                <a:gdLst>
                  <a:gd name="connsiteX0" fmla="*/ 0 w 56824"/>
                  <a:gd name="connsiteY0" fmla="*/ 94370 h 94370"/>
                  <a:gd name="connsiteX1" fmla="*/ 56825 w 56824"/>
                  <a:gd name="connsiteY1" fmla="*/ 0 h 94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824" h="94370">
                    <a:moveTo>
                      <a:pt x="0" y="94370"/>
                    </a:moveTo>
                    <a:cubicBezTo>
                      <a:pt x="13192" y="66972"/>
                      <a:pt x="35516" y="30442"/>
                      <a:pt x="56825" y="0"/>
                    </a:cubicBezTo>
                  </a:path>
                </a:pathLst>
              </a:custGeom>
              <a:noFill/>
              <a:ln w="12511" cap="flat">
                <a:solidFill>
                  <a:srgbClr val="231C1E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DCDD5F6B-E5EE-4C5E-B725-F0270B31E618}"/>
                  </a:ext>
                </a:extLst>
              </p:cNvPr>
              <p:cNvSpPr/>
              <p:nvPr/>
            </p:nvSpPr>
            <p:spPr>
              <a:xfrm>
                <a:off x="1980248" y="2798344"/>
                <a:ext cx="35046" cy="207512"/>
              </a:xfrm>
              <a:custGeom>
                <a:avLst/>
                <a:gdLst>
                  <a:gd name="connsiteX0" fmla="*/ 0 w 35046"/>
                  <a:gd name="connsiteY0" fmla="*/ 0 h 207512"/>
                  <a:gd name="connsiteX1" fmla="*/ 23339 w 35046"/>
                  <a:gd name="connsiteY1" fmla="*/ 207513 h 207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5046" h="207512">
                    <a:moveTo>
                      <a:pt x="0" y="0"/>
                    </a:moveTo>
                    <a:cubicBezTo>
                      <a:pt x="11670" y="15221"/>
                      <a:pt x="55810" y="100458"/>
                      <a:pt x="23339" y="207513"/>
                    </a:cubicBezTo>
                  </a:path>
                </a:pathLst>
              </a:custGeom>
              <a:noFill/>
              <a:ln w="12511" cap="flat">
                <a:solidFill>
                  <a:srgbClr val="231C1E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123EDE9C-FC59-4289-98B1-C47034F69FD2}"/>
                  </a:ext>
                </a:extLst>
              </p:cNvPr>
              <p:cNvSpPr/>
              <p:nvPr/>
            </p:nvSpPr>
            <p:spPr>
              <a:xfrm>
                <a:off x="1972235" y="3004842"/>
                <a:ext cx="88983" cy="76111"/>
              </a:xfrm>
              <a:custGeom>
                <a:avLst/>
                <a:gdLst>
                  <a:gd name="connsiteX0" fmla="*/ 88177 w 88983"/>
                  <a:gd name="connsiteY0" fmla="*/ 43633 h 76111"/>
                  <a:gd name="connsiteX1" fmla="*/ 59258 w 88983"/>
                  <a:gd name="connsiteY1" fmla="*/ 76105 h 76111"/>
                  <a:gd name="connsiteX2" fmla="*/ 19683 w 88983"/>
                  <a:gd name="connsiteY2" fmla="*/ 47185 h 76111"/>
                  <a:gd name="connsiteX3" fmla="*/ 8521 w 88983"/>
                  <a:gd name="connsiteY3" fmla="*/ 50229 h 76111"/>
                  <a:gd name="connsiteX4" fmla="*/ 403 w 88983"/>
                  <a:gd name="connsiteY4" fmla="*/ 33486 h 76111"/>
                  <a:gd name="connsiteX5" fmla="*/ 1418 w 88983"/>
                  <a:gd name="connsiteY5" fmla="*/ 32979 h 76111"/>
                  <a:gd name="connsiteX6" fmla="*/ 3955 w 88983"/>
                  <a:gd name="connsiteY6" fmla="*/ 31457 h 76111"/>
                  <a:gd name="connsiteX7" fmla="*/ 10043 w 88983"/>
                  <a:gd name="connsiteY7" fmla="*/ 26890 h 76111"/>
                  <a:gd name="connsiteX8" fmla="*/ 28308 w 88983"/>
                  <a:gd name="connsiteY8" fmla="*/ 11669 h 76111"/>
                  <a:gd name="connsiteX9" fmla="*/ 39470 w 88983"/>
                  <a:gd name="connsiteY9" fmla="*/ 1522 h 76111"/>
                  <a:gd name="connsiteX10" fmla="*/ 41500 w 88983"/>
                  <a:gd name="connsiteY10" fmla="*/ 0 h 76111"/>
                  <a:gd name="connsiteX11" fmla="*/ 88177 w 88983"/>
                  <a:gd name="connsiteY11" fmla="*/ 43633 h 76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8983" h="76111">
                    <a:moveTo>
                      <a:pt x="88177" y="43633"/>
                    </a:moveTo>
                    <a:cubicBezTo>
                      <a:pt x="85641" y="48707"/>
                      <a:pt x="66361" y="76612"/>
                      <a:pt x="59258" y="76105"/>
                    </a:cubicBezTo>
                    <a:cubicBezTo>
                      <a:pt x="42515" y="74075"/>
                      <a:pt x="21713" y="50737"/>
                      <a:pt x="19683" y="47185"/>
                    </a:cubicBezTo>
                    <a:cubicBezTo>
                      <a:pt x="16639" y="47692"/>
                      <a:pt x="10550" y="51244"/>
                      <a:pt x="8521" y="50229"/>
                    </a:cubicBezTo>
                    <a:cubicBezTo>
                      <a:pt x="4462" y="48707"/>
                      <a:pt x="-1626" y="34501"/>
                      <a:pt x="403" y="33486"/>
                    </a:cubicBezTo>
                    <a:cubicBezTo>
                      <a:pt x="910" y="33486"/>
                      <a:pt x="1418" y="32979"/>
                      <a:pt x="1418" y="32979"/>
                    </a:cubicBezTo>
                    <a:cubicBezTo>
                      <a:pt x="2433" y="32471"/>
                      <a:pt x="2940" y="31964"/>
                      <a:pt x="3955" y="31457"/>
                    </a:cubicBezTo>
                    <a:cubicBezTo>
                      <a:pt x="5984" y="29935"/>
                      <a:pt x="8014" y="28413"/>
                      <a:pt x="10043" y="26890"/>
                    </a:cubicBezTo>
                    <a:cubicBezTo>
                      <a:pt x="16131" y="22324"/>
                      <a:pt x="22220" y="16743"/>
                      <a:pt x="28308" y="11669"/>
                    </a:cubicBezTo>
                    <a:cubicBezTo>
                      <a:pt x="31860" y="8118"/>
                      <a:pt x="35919" y="5074"/>
                      <a:pt x="39470" y="1522"/>
                    </a:cubicBezTo>
                    <a:cubicBezTo>
                      <a:pt x="39978" y="1015"/>
                      <a:pt x="40992" y="0"/>
                      <a:pt x="41500" y="0"/>
                    </a:cubicBezTo>
                    <a:cubicBezTo>
                      <a:pt x="73971" y="3044"/>
                      <a:pt x="93251" y="36530"/>
                      <a:pt x="88177" y="43633"/>
                    </a:cubicBezTo>
                    <a:close/>
                  </a:path>
                </a:pathLst>
              </a:custGeom>
              <a:solidFill>
                <a:srgbClr val="EDB88B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C51F7A4-639F-47B3-994C-5255C1EF0010}"/>
                  </a:ext>
                </a:extLst>
              </p:cNvPr>
              <p:cNvSpPr/>
              <p:nvPr/>
            </p:nvSpPr>
            <p:spPr>
              <a:xfrm>
                <a:off x="1660833" y="2831146"/>
                <a:ext cx="86534" cy="92955"/>
              </a:xfrm>
              <a:custGeom>
                <a:avLst/>
                <a:gdLst>
                  <a:gd name="connsiteX0" fmla="*/ 789 w 86534"/>
                  <a:gd name="connsiteY0" fmla="*/ 59539 h 92955"/>
                  <a:gd name="connsiteX1" fmla="*/ 58121 w 86534"/>
                  <a:gd name="connsiteY1" fmla="*/ 90488 h 92955"/>
                  <a:gd name="connsiteX2" fmla="*/ 58629 w 86534"/>
                  <a:gd name="connsiteY2" fmla="*/ 90488 h 92955"/>
                  <a:gd name="connsiteX3" fmla="*/ 71313 w 86534"/>
                  <a:gd name="connsiteY3" fmla="*/ 64105 h 92955"/>
                  <a:gd name="connsiteX4" fmla="*/ 86534 w 86534"/>
                  <a:gd name="connsiteY4" fmla="*/ 39751 h 92955"/>
                  <a:gd name="connsiteX5" fmla="*/ 78924 w 86534"/>
                  <a:gd name="connsiteY5" fmla="*/ 33663 h 92955"/>
                  <a:gd name="connsiteX6" fmla="*/ 70298 w 86534"/>
                  <a:gd name="connsiteY6" fmla="*/ 40259 h 92955"/>
                  <a:gd name="connsiteX7" fmla="*/ 57107 w 86534"/>
                  <a:gd name="connsiteY7" fmla="*/ 57509 h 92955"/>
                  <a:gd name="connsiteX8" fmla="*/ 52033 w 86534"/>
                  <a:gd name="connsiteY8" fmla="*/ 62075 h 92955"/>
                  <a:gd name="connsiteX9" fmla="*/ 50511 w 86534"/>
                  <a:gd name="connsiteY9" fmla="*/ 61568 h 92955"/>
                  <a:gd name="connsiteX10" fmla="*/ 52033 w 86534"/>
                  <a:gd name="connsiteY10" fmla="*/ 57509 h 92955"/>
                  <a:gd name="connsiteX11" fmla="*/ 73342 w 86534"/>
                  <a:gd name="connsiteY11" fmla="*/ 22501 h 92955"/>
                  <a:gd name="connsiteX12" fmla="*/ 65732 w 86534"/>
                  <a:gd name="connsiteY12" fmla="*/ 16413 h 92955"/>
                  <a:gd name="connsiteX13" fmla="*/ 57107 w 86534"/>
                  <a:gd name="connsiteY13" fmla="*/ 23008 h 92955"/>
                  <a:gd name="connsiteX14" fmla="*/ 38334 w 86534"/>
                  <a:gd name="connsiteY14" fmla="*/ 50406 h 92955"/>
                  <a:gd name="connsiteX15" fmla="*/ 35797 w 86534"/>
                  <a:gd name="connsiteY15" fmla="*/ 54972 h 92955"/>
                  <a:gd name="connsiteX16" fmla="*/ 31739 w 86534"/>
                  <a:gd name="connsiteY16" fmla="*/ 53450 h 92955"/>
                  <a:gd name="connsiteX17" fmla="*/ 33261 w 86534"/>
                  <a:gd name="connsiteY17" fmla="*/ 53958 h 92955"/>
                  <a:gd name="connsiteX18" fmla="*/ 34783 w 86534"/>
                  <a:gd name="connsiteY18" fmla="*/ 49899 h 92955"/>
                  <a:gd name="connsiteX19" fmla="*/ 58629 w 86534"/>
                  <a:gd name="connsiteY19" fmla="*/ 10324 h 92955"/>
                  <a:gd name="connsiteX20" fmla="*/ 51018 w 86534"/>
                  <a:gd name="connsiteY20" fmla="*/ 4236 h 92955"/>
                  <a:gd name="connsiteX21" fmla="*/ 42393 w 86534"/>
                  <a:gd name="connsiteY21" fmla="*/ 10832 h 92955"/>
                  <a:gd name="connsiteX22" fmla="*/ 21084 w 86534"/>
                  <a:gd name="connsiteY22" fmla="*/ 43303 h 92955"/>
                  <a:gd name="connsiteX23" fmla="*/ 20069 w 86534"/>
                  <a:gd name="connsiteY23" fmla="*/ 45332 h 92955"/>
                  <a:gd name="connsiteX24" fmla="*/ 20069 w 86534"/>
                  <a:gd name="connsiteY24" fmla="*/ 45840 h 92955"/>
                  <a:gd name="connsiteX25" fmla="*/ 20069 w 86534"/>
                  <a:gd name="connsiteY25" fmla="*/ 45840 h 92955"/>
                  <a:gd name="connsiteX26" fmla="*/ 20069 w 86534"/>
                  <a:gd name="connsiteY26" fmla="*/ 45840 h 92955"/>
                  <a:gd name="connsiteX27" fmla="*/ 20069 w 86534"/>
                  <a:gd name="connsiteY27" fmla="*/ 45840 h 92955"/>
                  <a:gd name="connsiteX28" fmla="*/ 20069 w 86534"/>
                  <a:gd name="connsiteY28" fmla="*/ 45332 h 92955"/>
                  <a:gd name="connsiteX29" fmla="*/ 21084 w 86534"/>
                  <a:gd name="connsiteY29" fmla="*/ 41781 h 92955"/>
                  <a:gd name="connsiteX30" fmla="*/ 39856 w 86534"/>
                  <a:gd name="connsiteY30" fmla="*/ 5758 h 92955"/>
                  <a:gd name="connsiteX31" fmla="*/ 31739 w 86534"/>
                  <a:gd name="connsiteY31" fmla="*/ 177 h 92955"/>
                  <a:gd name="connsiteX32" fmla="*/ 23621 w 86534"/>
                  <a:gd name="connsiteY32" fmla="*/ 7787 h 92955"/>
                  <a:gd name="connsiteX33" fmla="*/ 6370 w 86534"/>
                  <a:gd name="connsiteY33" fmla="*/ 36200 h 92955"/>
                  <a:gd name="connsiteX34" fmla="*/ 4848 w 86534"/>
                  <a:gd name="connsiteY34" fmla="*/ 39244 h 92955"/>
                  <a:gd name="connsiteX35" fmla="*/ 4848 w 86534"/>
                  <a:gd name="connsiteY35" fmla="*/ 39244 h 92955"/>
                  <a:gd name="connsiteX36" fmla="*/ 3833 w 86534"/>
                  <a:gd name="connsiteY36" fmla="*/ 41273 h 92955"/>
                  <a:gd name="connsiteX37" fmla="*/ 789 w 86534"/>
                  <a:gd name="connsiteY37" fmla="*/ 59539 h 929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86534" h="92955">
                    <a:moveTo>
                      <a:pt x="789" y="59539"/>
                    </a:moveTo>
                    <a:cubicBezTo>
                      <a:pt x="10429" y="74760"/>
                      <a:pt x="41378" y="101143"/>
                      <a:pt x="58121" y="90488"/>
                    </a:cubicBezTo>
                    <a:cubicBezTo>
                      <a:pt x="58121" y="90488"/>
                      <a:pt x="58121" y="90488"/>
                      <a:pt x="58629" y="90488"/>
                    </a:cubicBezTo>
                    <a:cubicBezTo>
                      <a:pt x="67254" y="84400"/>
                      <a:pt x="67254" y="73238"/>
                      <a:pt x="71313" y="64105"/>
                    </a:cubicBezTo>
                    <a:cubicBezTo>
                      <a:pt x="75372" y="55480"/>
                      <a:pt x="82475" y="48377"/>
                      <a:pt x="86534" y="39751"/>
                    </a:cubicBezTo>
                    <a:cubicBezTo>
                      <a:pt x="86027" y="36707"/>
                      <a:pt x="81460" y="33156"/>
                      <a:pt x="78924" y="33663"/>
                    </a:cubicBezTo>
                    <a:cubicBezTo>
                      <a:pt x="75372" y="34678"/>
                      <a:pt x="72835" y="37722"/>
                      <a:pt x="70298" y="40259"/>
                    </a:cubicBezTo>
                    <a:cubicBezTo>
                      <a:pt x="65225" y="45332"/>
                      <a:pt x="61166" y="51421"/>
                      <a:pt x="57107" y="57509"/>
                    </a:cubicBezTo>
                    <a:cubicBezTo>
                      <a:pt x="55585" y="59539"/>
                      <a:pt x="55077" y="62583"/>
                      <a:pt x="52033" y="62075"/>
                    </a:cubicBezTo>
                    <a:cubicBezTo>
                      <a:pt x="51526" y="62075"/>
                      <a:pt x="51018" y="62075"/>
                      <a:pt x="50511" y="61568"/>
                    </a:cubicBezTo>
                    <a:cubicBezTo>
                      <a:pt x="51018" y="60046"/>
                      <a:pt x="51526" y="59031"/>
                      <a:pt x="52033" y="57509"/>
                    </a:cubicBezTo>
                    <a:cubicBezTo>
                      <a:pt x="56092" y="48884"/>
                      <a:pt x="68776" y="31633"/>
                      <a:pt x="73342" y="22501"/>
                    </a:cubicBezTo>
                    <a:cubicBezTo>
                      <a:pt x="72835" y="19457"/>
                      <a:pt x="68269" y="15905"/>
                      <a:pt x="65732" y="16413"/>
                    </a:cubicBezTo>
                    <a:cubicBezTo>
                      <a:pt x="62181" y="17427"/>
                      <a:pt x="59644" y="20471"/>
                      <a:pt x="57107" y="23008"/>
                    </a:cubicBezTo>
                    <a:cubicBezTo>
                      <a:pt x="52033" y="28082"/>
                      <a:pt x="42393" y="44318"/>
                      <a:pt x="38334" y="50406"/>
                    </a:cubicBezTo>
                    <a:cubicBezTo>
                      <a:pt x="37827" y="51421"/>
                      <a:pt x="36812" y="53958"/>
                      <a:pt x="35797" y="54972"/>
                    </a:cubicBezTo>
                    <a:cubicBezTo>
                      <a:pt x="34275" y="54465"/>
                      <a:pt x="33261" y="53958"/>
                      <a:pt x="31739" y="53450"/>
                    </a:cubicBezTo>
                    <a:cubicBezTo>
                      <a:pt x="32246" y="53450"/>
                      <a:pt x="32753" y="53450"/>
                      <a:pt x="33261" y="53958"/>
                    </a:cubicBezTo>
                    <a:cubicBezTo>
                      <a:pt x="33768" y="52436"/>
                      <a:pt x="34275" y="51421"/>
                      <a:pt x="34783" y="49899"/>
                    </a:cubicBezTo>
                    <a:cubicBezTo>
                      <a:pt x="38842" y="41273"/>
                      <a:pt x="54063" y="18949"/>
                      <a:pt x="58629" y="10324"/>
                    </a:cubicBezTo>
                    <a:cubicBezTo>
                      <a:pt x="58121" y="7280"/>
                      <a:pt x="53555" y="3728"/>
                      <a:pt x="51018" y="4236"/>
                    </a:cubicBezTo>
                    <a:cubicBezTo>
                      <a:pt x="47467" y="5250"/>
                      <a:pt x="44930" y="8295"/>
                      <a:pt x="42393" y="10832"/>
                    </a:cubicBezTo>
                    <a:cubicBezTo>
                      <a:pt x="37320" y="15905"/>
                      <a:pt x="25143" y="37215"/>
                      <a:pt x="21084" y="43303"/>
                    </a:cubicBezTo>
                    <a:cubicBezTo>
                      <a:pt x="20576" y="43810"/>
                      <a:pt x="20069" y="44825"/>
                      <a:pt x="20069" y="45332"/>
                    </a:cubicBezTo>
                    <a:cubicBezTo>
                      <a:pt x="20069" y="45332"/>
                      <a:pt x="20069" y="45332"/>
                      <a:pt x="20069" y="45840"/>
                    </a:cubicBezTo>
                    <a:lnTo>
                      <a:pt x="20069" y="45840"/>
                    </a:lnTo>
                    <a:cubicBezTo>
                      <a:pt x="20069" y="45840"/>
                      <a:pt x="20069" y="45840"/>
                      <a:pt x="20069" y="45840"/>
                    </a:cubicBezTo>
                    <a:cubicBezTo>
                      <a:pt x="20069" y="45840"/>
                      <a:pt x="20069" y="45840"/>
                      <a:pt x="20069" y="45840"/>
                    </a:cubicBezTo>
                    <a:cubicBezTo>
                      <a:pt x="20069" y="45840"/>
                      <a:pt x="20069" y="45840"/>
                      <a:pt x="20069" y="45332"/>
                    </a:cubicBezTo>
                    <a:cubicBezTo>
                      <a:pt x="20576" y="44318"/>
                      <a:pt x="20576" y="42796"/>
                      <a:pt x="21084" y="41781"/>
                    </a:cubicBezTo>
                    <a:cubicBezTo>
                      <a:pt x="24635" y="33156"/>
                      <a:pt x="36305" y="14890"/>
                      <a:pt x="39856" y="5758"/>
                    </a:cubicBezTo>
                    <a:cubicBezTo>
                      <a:pt x="39349" y="2714"/>
                      <a:pt x="34275" y="-838"/>
                      <a:pt x="31739" y="177"/>
                    </a:cubicBezTo>
                    <a:cubicBezTo>
                      <a:pt x="28187" y="1699"/>
                      <a:pt x="25650" y="4743"/>
                      <a:pt x="23621" y="7787"/>
                    </a:cubicBezTo>
                    <a:cubicBezTo>
                      <a:pt x="19054" y="13368"/>
                      <a:pt x="9922" y="30111"/>
                      <a:pt x="6370" y="36200"/>
                    </a:cubicBezTo>
                    <a:cubicBezTo>
                      <a:pt x="5863" y="36707"/>
                      <a:pt x="5355" y="38229"/>
                      <a:pt x="4848" y="39244"/>
                    </a:cubicBezTo>
                    <a:cubicBezTo>
                      <a:pt x="4848" y="39244"/>
                      <a:pt x="4848" y="39244"/>
                      <a:pt x="4848" y="39244"/>
                    </a:cubicBezTo>
                    <a:cubicBezTo>
                      <a:pt x="4341" y="39751"/>
                      <a:pt x="4341" y="40766"/>
                      <a:pt x="3833" y="41273"/>
                    </a:cubicBezTo>
                    <a:cubicBezTo>
                      <a:pt x="-226" y="47869"/>
                      <a:pt x="-733" y="57509"/>
                      <a:pt x="789" y="59539"/>
                    </a:cubicBezTo>
                    <a:close/>
                  </a:path>
                </a:pathLst>
              </a:custGeom>
              <a:solidFill>
                <a:srgbClr val="EDB88B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7560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B709095-93FC-4957-897D-0ECB7FFEF0CF}"/>
              </a:ext>
            </a:extLst>
          </p:cNvPr>
          <p:cNvGrpSpPr/>
          <p:nvPr/>
        </p:nvGrpSpPr>
        <p:grpSpPr>
          <a:xfrm>
            <a:off x="0" y="5952979"/>
            <a:ext cx="12255500" cy="905021"/>
            <a:chOff x="0" y="5952979"/>
            <a:chExt cx="12255500" cy="905021"/>
          </a:xfrm>
          <a:solidFill>
            <a:srgbClr val="92D050"/>
          </a:solidFill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26D34F4D-94C4-446F-8F5E-1F059BE1DC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0" y="5952979"/>
              <a:ext cx="8648700" cy="905021"/>
            </a:xfrm>
            <a:prstGeom prst="rect">
              <a:avLst/>
            </a:prstGeom>
          </p:spPr>
        </p:pic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EB67B1DE-32F2-46D6-82E5-AA2480896C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606800" y="5952979"/>
              <a:ext cx="8648700" cy="905021"/>
            </a:xfrm>
            <a:prstGeom prst="rect">
              <a:avLst/>
            </a:prstGeom>
          </p:spPr>
        </p:pic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614DD85-0FF3-4B58-9FC5-BCD6EAFDB101}"/>
              </a:ext>
            </a:extLst>
          </p:cNvPr>
          <p:cNvSpPr/>
          <p:nvPr/>
        </p:nvSpPr>
        <p:spPr>
          <a:xfrm>
            <a:off x="4420111" y="653839"/>
            <a:ext cx="3156680" cy="3156680"/>
          </a:xfrm>
          <a:custGeom>
            <a:avLst/>
            <a:gdLst>
              <a:gd name="connsiteX0" fmla="*/ 3156680 w 3156680"/>
              <a:gd name="connsiteY0" fmla="*/ 1578340 h 3156680"/>
              <a:gd name="connsiteX1" fmla="*/ 1578340 w 3156680"/>
              <a:gd name="connsiteY1" fmla="*/ 3156680 h 3156680"/>
              <a:gd name="connsiteX2" fmla="*/ 0 w 3156680"/>
              <a:gd name="connsiteY2" fmla="*/ 1578340 h 3156680"/>
              <a:gd name="connsiteX3" fmla="*/ 1578340 w 3156680"/>
              <a:gd name="connsiteY3" fmla="*/ 0 h 3156680"/>
              <a:gd name="connsiteX4" fmla="*/ 3156680 w 3156680"/>
              <a:gd name="connsiteY4" fmla="*/ 1578340 h 315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56680" h="3156680">
                <a:moveTo>
                  <a:pt x="3156680" y="1578340"/>
                </a:moveTo>
                <a:cubicBezTo>
                  <a:pt x="3156680" y="2450034"/>
                  <a:pt x="2450033" y="3156680"/>
                  <a:pt x="1578340" y="3156680"/>
                </a:cubicBezTo>
                <a:cubicBezTo>
                  <a:pt x="706647" y="3156680"/>
                  <a:pt x="0" y="2450034"/>
                  <a:pt x="0" y="1578340"/>
                </a:cubicBezTo>
                <a:cubicBezTo>
                  <a:pt x="0" y="706647"/>
                  <a:pt x="706647" y="0"/>
                  <a:pt x="1578340" y="0"/>
                </a:cubicBezTo>
                <a:cubicBezTo>
                  <a:pt x="2450033" y="0"/>
                  <a:pt x="3156680" y="706647"/>
                  <a:pt x="3156680" y="1578340"/>
                </a:cubicBezTo>
                <a:close/>
              </a:path>
            </a:pathLst>
          </a:custGeom>
          <a:solidFill>
            <a:srgbClr val="FFFFFF"/>
          </a:solidFill>
          <a:ln w="2034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7" name="Graphic 7">
            <a:extLst>
              <a:ext uri="{FF2B5EF4-FFF2-40B4-BE49-F238E27FC236}">
                <a16:creationId xmlns:a16="http://schemas.microsoft.com/office/drawing/2014/main" id="{44413B3C-7D7C-45A0-943D-59073CFFFFFA}"/>
              </a:ext>
            </a:extLst>
          </p:cNvPr>
          <p:cNvGrpSpPr/>
          <p:nvPr/>
        </p:nvGrpSpPr>
        <p:grpSpPr>
          <a:xfrm>
            <a:off x="7425628" y="3500346"/>
            <a:ext cx="808712" cy="164962"/>
            <a:chOff x="7138929" y="4201540"/>
            <a:chExt cx="808712" cy="164962"/>
          </a:xfrm>
          <a:solidFill>
            <a:schemeClr val="tx1"/>
          </a:solidFill>
        </p:grpSpPr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66DD275A-03BE-453B-B60C-F9EF1D4D9B67}"/>
                </a:ext>
              </a:extLst>
            </p:cNvPr>
            <p:cNvSpPr/>
            <p:nvPr/>
          </p:nvSpPr>
          <p:spPr>
            <a:xfrm>
              <a:off x="7310001" y="4309479"/>
              <a:ext cx="637640" cy="57023"/>
            </a:xfrm>
            <a:custGeom>
              <a:avLst/>
              <a:gdLst>
                <a:gd name="connsiteX0" fmla="*/ 608934 w 637640"/>
                <a:gd name="connsiteY0" fmla="*/ 57024 h 57023"/>
                <a:gd name="connsiteX1" fmla="*/ 28512 w 637640"/>
                <a:gd name="connsiteY1" fmla="*/ 57024 h 57023"/>
                <a:gd name="connsiteX2" fmla="*/ 0 w 637640"/>
                <a:gd name="connsiteY2" fmla="*/ 28512 h 57023"/>
                <a:gd name="connsiteX3" fmla="*/ 0 w 637640"/>
                <a:gd name="connsiteY3" fmla="*/ 28512 h 57023"/>
                <a:gd name="connsiteX4" fmla="*/ 28512 w 637640"/>
                <a:gd name="connsiteY4" fmla="*/ 0 h 57023"/>
                <a:gd name="connsiteX5" fmla="*/ 608934 w 637640"/>
                <a:gd name="connsiteY5" fmla="*/ 0 h 57023"/>
                <a:gd name="connsiteX6" fmla="*/ 637446 w 637640"/>
                <a:gd name="connsiteY6" fmla="*/ 28512 h 57023"/>
                <a:gd name="connsiteX7" fmla="*/ 637446 w 637640"/>
                <a:gd name="connsiteY7" fmla="*/ 28512 h 57023"/>
                <a:gd name="connsiteX8" fmla="*/ 608934 w 637640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640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20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20"/>
                    <a:pt x="12220" y="0"/>
                    <a:pt x="28512" y="0"/>
                  </a:cubicBezTo>
                  <a:lnTo>
                    <a:pt x="608934" y="0"/>
                  </a:lnTo>
                  <a:cubicBezTo>
                    <a:pt x="625227" y="0"/>
                    <a:pt x="637446" y="12220"/>
                    <a:pt x="637446" y="28512"/>
                  </a:cubicBezTo>
                  <a:lnTo>
                    <a:pt x="637446" y="28512"/>
                  </a:lnTo>
                  <a:cubicBezTo>
                    <a:pt x="639483" y="42768"/>
                    <a:pt x="625227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A78B4941-9547-47C0-835C-67F9634555E8}"/>
                </a:ext>
              </a:extLst>
            </p:cNvPr>
            <p:cNvSpPr/>
            <p:nvPr/>
          </p:nvSpPr>
          <p:spPr>
            <a:xfrm>
              <a:off x="7138929" y="4201540"/>
              <a:ext cx="637445" cy="57023"/>
            </a:xfrm>
            <a:custGeom>
              <a:avLst/>
              <a:gdLst>
                <a:gd name="connsiteX0" fmla="*/ 608934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8934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20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20"/>
                    <a:pt x="12220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20"/>
                    <a:pt x="637446" y="28512"/>
                  </a:cubicBezTo>
                  <a:lnTo>
                    <a:pt x="637446" y="28512"/>
                  </a:lnTo>
                  <a:cubicBezTo>
                    <a:pt x="637446" y="44804"/>
                    <a:pt x="625226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0" name="Graphic 7">
            <a:extLst>
              <a:ext uri="{FF2B5EF4-FFF2-40B4-BE49-F238E27FC236}">
                <a16:creationId xmlns:a16="http://schemas.microsoft.com/office/drawing/2014/main" id="{44413B3C-7D7C-45A0-943D-59073CFFFFFA}"/>
              </a:ext>
            </a:extLst>
          </p:cNvPr>
          <p:cNvGrpSpPr/>
          <p:nvPr/>
        </p:nvGrpSpPr>
        <p:grpSpPr>
          <a:xfrm>
            <a:off x="3419642" y="696728"/>
            <a:ext cx="1372646" cy="301412"/>
            <a:chOff x="3758227" y="501097"/>
            <a:chExt cx="1372646" cy="301412"/>
          </a:xfrm>
          <a:solidFill>
            <a:schemeClr val="tx1"/>
          </a:solidFill>
        </p:grpSpPr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03CD6ECB-3E42-41E0-91C7-E24B32D8B9FA}"/>
                </a:ext>
              </a:extLst>
            </p:cNvPr>
            <p:cNvSpPr/>
            <p:nvPr/>
          </p:nvSpPr>
          <p:spPr>
            <a:xfrm>
              <a:off x="4134992" y="501097"/>
              <a:ext cx="637445" cy="57023"/>
            </a:xfrm>
            <a:custGeom>
              <a:avLst/>
              <a:gdLst>
                <a:gd name="connsiteX0" fmla="*/ 606897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6897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6897" y="57024"/>
                  </a:moveTo>
                  <a:lnTo>
                    <a:pt x="28512" y="57024"/>
                  </a:lnTo>
                  <a:cubicBezTo>
                    <a:pt x="12219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19"/>
                    <a:pt x="637446" y="28512"/>
                  </a:cubicBezTo>
                  <a:lnTo>
                    <a:pt x="637446" y="28512"/>
                  </a:lnTo>
                  <a:cubicBezTo>
                    <a:pt x="635409" y="44804"/>
                    <a:pt x="623190" y="57024"/>
                    <a:pt x="606897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AAD502AA-5A71-4CDE-815C-0B9BF77F5898}"/>
                </a:ext>
              </a:extLst>
            </p:cNvPr>
            <p:cNvSpPr/>
            <p:nvPr/>
          </p:nvSpPr>
          <p:spPr>
            <a:xfrm>
              <a:off x="3758227" y="615144"/>
              <a:ext cx="637445" cy="57023"/>
            </a:xfrm>
            <a:custGeom>
              <a:avLst/>
              <a:gdLst>
                <a:gd name="connsiteX0" fmla="*/ 608934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8934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19" y="57024"/>
                    <a:pt x="0" y="44805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19"/>
                    <a:pt x="637446" y="28512"/>
                  </a:cubicBezTo>
                  <a:lnTo>
                    <a:pt x="637446" y="28512"/>
                  </a:lnTo>
                  <a:cubicBezTo>
                    <a:pt x="637446" y="44805"/>
                    <a:pt x="625226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3115ADDF-E476-46F3-870D-035A386BC6D8}"/>
                </a:ext>
              </a:extLst>
            </p:cNvPr>
            <p:cNvSpPr/>
            <p:nvPr/>
          </p:nvSpPr>
          <p:spPr>
            <a:xfrm>
              <a:off x="4082041" y="745485"/>
              <a:ext cx="1048832" cy="57023"/>
            </a:xfrm>
            <a:custGeom>
              <a:avLst/>
              <a:gdLst>
                <a:gd name="connsiteX0" fmla="*/ 1020321 w 1048832"/>
                <a:gd name="connsiteY0" fmla="*/ 57024 h 57023"/>
                <a:gd name="connsiteX1" fmla="*/ 28512 w 1048832"/>
                <a:gd name="connsiteY1" fmla="*/ 57024 h 57023"/>
                <a:gd name="connsiteX2" fmla="*/ 0 w 1048832"/>
                <a:gd name="connsiteY2" fmla="*/ 28512 h 57023"/>
                <a:gd name="connsiteX3" fmla="*/ 0 w 1048832"/>
                <a:gd name="connsiteY3" fmla="*/ 28512 h 57023"/>
                <a:gd name="connsiteX4" fmla="*/ 28512 w 1048832"/>
                <a:gd name="connsiteY4" fmla="*/ 0 h 57023"/>
                <a:gd name="connsiteX5" fmla="*/ 1020321 w 1048832"/>
                <a:gd name="connsiteY5" fmla="*/ 0 h 57023"/>
                <a:gd name="connsiteX6" fmla="*/ 1048833 w 1048832"/>
                <a:gd name="connsiteY6" fmla="*/ 28512 h 57023"/>
                <a:gd name="connsiteX7" fmla="*/ 1048833 w 1048832"/>
                <a:gd name="connsiteY7" fmla="*/ 28512 h 57023"/>
                <a:gd name="connsiteX8" fmla="*/ 1020321 w 1048832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8832" h="57023">
                  <a:moveTo>
                    <a:pt x="1020321" y="57024"/>
                  </a:moveTo>
                  <a:lnTo>
                    <a:pt x="28512" y="57024"/>
                  </a:lnTo>
                  <a:cubicBezTo>
                    <a:pt x="12219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1020321" y="0"/>
                  </a:lnTo>
                  <a:cubicBezTo>
                    <a:pt x="1036613" y="0"/>
                    <a:pt x="1048833" y="12219"/>
                    <a:pt x="1048833" y="28512"/>
                  </a:cubicBezTo>
                  <a:lnTo>
                    <a:pt x="1048833" y="28512"/>
                  </a:lnTo>
                  <a:cubicBezTo>
                    <a:pt x="1048833" y="44804"/>
                    <a:pt x="1034577" y="57024"/>
                    <a:pt x="1020321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FF14BCA2-5A0A-490F-8399-6959682F7759}"/>
              </a:ext>
            </a:extLst>
          </p:cNvPr>
          <p:cNvSpPr txBox="1"/>
          <p:nvPr/>
        </p:nvSpPr>
        <p:spPr>
          <a:xfrm>
            <a:off x="3526770" y="3989785"/>
            <a:ext cx="866523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Text Here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D2B34943-9DFF-46B6-8863-289A364EAD07}"/>
              </a:ext>
            </a:extLst>
          </p:cNvPr>
          <p:cNvSpPr txBox="1"/>
          <p:nvPr/>
        </p:nvSpPr>
        <p:spPr>
          <a:xfrm>
            <a:off x="4410257" y="5151974"/>
            <a:ext cx="7781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 Text Here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F09EFC1C-6A49-4B6F-8EF7-D385C14FC9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20111" y="969627"/>
            <a:ext cx="3100388" cy="390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729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5354894D-2BAA-4B4C-8261-8447A51332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527513">
            <a:off x="9892494" y="1073025"/>
            <a:ext cx="878379" cy="878379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D834259-14C2-4126-928A-4872FA8CF4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78153">
            <a:off x="10420661" y="882821"/>
            <a:ext cx="599123" cy="528638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29DF3FAA-AFE8-4F6F-BE55-74B9E78DF6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75531">
            <a:off x="10381493" y="1503116"/>
            <a:ext cx="299562" cy="264319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6157EC64-41C6-46DB-98FC-80D03D719D3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3499722">
            <a:off x="1700380" y="5123463"/>
            <a:ext cx="368659" cy="325287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03CA734C-D9E4-46E3-A064-87B6B523BC1B}"/>
              </a:ext>
            </a:extLst>
          </p:cNvPr>
          <p:cNvGrpSpPr/>
          <p:nvPr/>
        </p:nvGrpSpPr>
        <p:grpSpPr>
          <a:xfrm>
            <a:off x="9056808" y="1147140"/>
            <a:ext cx="210408" cy="211263"/>
            <a:chOff x="11210212" y="4435748"/>
            <a:chExt cx="210408" cy="211263"/>
          </a:xfrm>
        </p:grpSpPr>
        <p:sp>
          <p:nvSpPr>
            <p:cNvPr id="10" name="Graphic 25">
              <a:extLst>
                <a:ext uri="{FF2B5EF4-FFF2-40B4-BE49-F238E27FC236}">
                  <a16:creationId xmlns:a16="http://schemas.microsoft.com/office/drawing/2014/main" id="{108C4BE3-7BDA-44BC-9D44-837EF2D87BCB}"/>
                </a:ext>
              </a:extLst>
            </p:cNvPr>
            <p:cNvSpPr/>
            <p:nvPr/>
          </p:nvSpPr>
          <p:spPr>
            <a:xfrm rot="10800000">
              <a:off x="11210212" y="4435748"/>
              <a:ext cx="210408" cy="78343"/>
            </a:xfrm>
            <a:custGeom>
              <a:avLst/>
              <a:gdLst>
                <a:gd name="connsiteX0" fmla="*/ 420815 w 420815"/>
                <a:gd name="connsiteY0" fmla="*/ 0 h 156686"/>
                <a:gd name="connsiteX1" fmla="*/ 205931 w 420815"/>
                <a:gd name="connsiteY1" fmla="*/ 156687 h 156686"/>
                <a:gd name="connsiteX2" fmla="*/ 0 w 420815"/>
                <a:gd name="connsiteY2" fmla="*/ 0 h 15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815" h="156686">
                  <a:moveTo>
                    <a:pt x="420815" y="0"/>
                  </a:moveTo>
                  <a:lnTo>
                    <a:pt x="205931" y="156687"/>
                  </a:lnTo>
                  <a:lnTo>
                    <a:pt x="0" y="0"/>
                  </a:lnTo>
                </a:path>
              </a:pathLst>
            </a:custGeom>
            <a:noFill/>
            <a:ln w="44768" cap="flat">
              <a:solidFill>
                <a:schemeClr val="accent6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Graphic 25">
              <a:extLst>
                <a:ext uri="{FF2B5EF4-FFF2-40B4-BE49-F238E27FC236}">
                  <a16:creationId xmlns:a16="http://schemas.microsoft.com/office/drawing/2014/main" id="{8C2D642C-CDF2-4E8C-A7D3-A8E42714B11E}"/>
                </a:ext>
              </a:extLst>
            </p:cNvPr>
            <p:cNvSpPr/>
            <p:nvPr/>
          </p:nvSpPr>
          <p:spPr>
            <a:xfrm rot="10800000">
              <a:off x="11210212" y="4568668"/>
              <a:ext cx="210408" cy="78343"/>
            </a:xfrm>
            <a:custGeom>
              <a:avLst/>
              <a:gdLst>
                <a:gd name="connsiteX0" fmla="*/ 420815 w 420815"/>
                <a:gd name="connsiteY0" fmla="*/ 0 h 156686"/>
                <a:gd name="connsiteX1" fmla="*/ 205931 w 420815"/>
                <a:gd name="connsiteY1" fmla="*/ 156687 h 156686"/>
                <a:gd name="connsiteX2" fmla="*/ 0 w 420815"/>
                <a:gd name="connsiteY2" fmla="*/ 0 h 15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815" h="156686">
                  <a:moveTo>
                    <a:pt x="420815" y="0"/>
                  </a:moveTo>
                  <a:lnTo>
                    <a:pt x="205931" y="156687"/>
                  </a:lnTo>
                  <a:lnTo>
                    <a:pt x="0" y="0"/>
                  </a:lnTo>
                </a:path>
              </a:pathLst>
            </a:custGeom>
            <a:noFill/>
            <a:ln w="44768" cap="flat">
              <a:solidFill>
                <a:schemeClr val="accent6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5" name="Graphic 14">
            <a:extLst>
              <a:ext uri="{FF2B5EF4-FFF2-40B4-BE49-F238E27FC236}">
                <a16:creationId xmlns:a16="http://schemas.microsoft.com/office/drawing/2014/main" id="{7CB76633-5AEF-4E78-BA6C-C47B097AA7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75531">
            <a:off x="1958861" y="5445014"/>
            <a:ext cx="188962" cy="166731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5C915C31-60A1-41A6-A2DF-D526B8F63B7F}"/>
              </a:ext>
            </a:extLst>
          </p:cNvPr>
          <p:cNvSpPr/>
          <p:nvPr/>
        </p:nvSpPr>
        <p:spPr>
          <a:xfrm>
            <a:off x="9680148" y="1111967"/>
            <a:ext cx="245829" cy="245829"/>
          </a:xfrm>
          <a:prstGeom prst="ellipse">
            <a:avLst/>
          </a:prstGeom>
          <a:solidFill>
            <a:srgbClr val="F78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hlinkClick r:id="rId10"/>
            <a:extLst>
              <a:ext uri="{FF2B5EF4-FFF2-40B4-BE49-F238E27FC236}">
                <a16:creationId xmlns:a16="http://schemas.microsoft.com/office/drawing/2014/main" id="{92DC0C74-EB07-4B9C-93B6-039EB6184EC0}"/>
              </a:ext>
            </a:extLst>
          </p:cNvPr>
          <p:cNvSpPr txBox="1"/>
          <p:nvPr/>
        </p:nvSpPr>
        <p:spPr>
          <a:xfrm>
            <a:off x="3101831" y="3040270"/>
            <a:ext cx="90901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SlidesBackgrounds.com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D6EF393-F3DF-478C-B515-D70C13FD6D8B}"/>
              </a:ext>
            </a:extLst>
          </p:cNvPr>
          <p:cNvSpPr txBox="1"/>
          <p:nvPr/>
        </p:nvSpPr>
        <p:spPr>
          <a:xfrm>
            <a:off x="3366438" y="6448375"/>
            <a:ext cx="8825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This Template is free to use under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Baloo" panose="03080902040302020200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16193D-2FFD-44AE-A2D0-7DB3F117A213}"/>
              </a:ext>
            </a:extLst>
          </p:cNvPr>
          <p:cNvSpPr txBox="1"/>
          <p:nvPr/>
        </p:nvSpPr>
        <p:spPr>
          <a:xfrm>
            <a:off x="909976" y="3923363"/>
            <a:ext cx="112820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To Give us Credit Keep this slide or mention us somewhere in your presentation. Would be very appreciated!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1FE156-524E-4753-8586-9B290C87BEC2}"/>
              </a:ext>
            </a:extLst>
          </p:cNvPr>
          <p:cNvSpPr/>
          <p:nvPr/>
        </p:nvSpPr>
        <p:spPr>
          <a:xfrm>
            <a:off x="4780783" y="2670938"/>
            <a:ext cx="27671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Copyright/Created by : 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Graphic 24" descr="Line arrow Counter clockwise curve">
            <a:extLst>
              <a:ext uri="{FF2B5EF4-FFF2-40B4-BE49-F238E27FC236}">
                <a16:creationId xmlns:a16="http://schemas.microsoft.com/office/drawing/2014/main" id="{64603082-DC82-4E97-86CD-39A3047D4B6B}"/>
              </a:ext>
            </a:extLst>
          </p:cNvPr>
          <p:cNvSpPr/>
          <p:nvPr/>
        </p:nvSpPr>
        <p:spPr>
          <a:xfrm rot="9900000">
            <a:off x="2572879" y="2401699"/>
            <a:ext cx="327665" cy="836403"/>
          </a:xfrm>
          <a:custGeom>
            <a:avLst/>
            <a:gdLst>
              <a:gd name="connsiteX0" fmla="*/ 95250 w 327665"/>
              <a:gd name="connsiteY0" fmla="*/ 58103 h 836403"/>
              <a:gd name="connsiteX1" fmla="*/ 220980 w 327665"/>
              <a:gd name="connsiteY1" fmla="*/ 59055 h 836403"/>
              <a:gd name="connsiteX2" fmla="*/ 249555 w 327665"/>
              <a:gd name="connsiteY2" fmla="*/ 30480 h 836403"/>
              <a:gd name="connsiteX3" fmla="*/ 220980 w 327665"/>
              <a:gd name="connsiteY3" fmla="*/ 1905 h 836403"/>
              <a:gd name="connsiteX4" fmla="*/ 30480 w 327665"/>
              <a:gd name="connsiteY4" fmla="*/ 0 h 836403"/>
              <a:gd name="connsiteX5" fmla="*/ 12382 w 327665"/>
              <a:gd name="connsiteY5" fmla="*/ 6667 h 836403"/>
              <a:gd name="connsiteX6" fmla="*/ 10478 w 327665"/>
              <a:gd name="connsiteY6" fmla="*/ 8573 h 836403"/>
              <a:gd name="connsiteX7" fmla="*/ 7620 w 327665"/>
              <a:gd name="connsiteY7" fmla="*/ 11430 h 836403"/>
              <a:gd name="connsiteX8" fmla="*/ 6668 w 327665"/>
              <a:gd name="connsiteY8" fmla="*/ 13335 h 836403"/>
              <a:gd name="connsiteX9" fmla="*/ 5715 w 327665"/>
              <a:gd name="connsiteY9" fmla="*/ 15240 h 836403"/>
              <a:gd name="connsiteX10" fmla="*/ 1905 w 327665"/>
              <a:gd name="connsiteY10" fmla="*/ 28575 h 836403"/>
              <a:gd name="connsiteX11" fmla="*/ 0 w 327665"/>
              <a:gd name="connsiteY11" fmla="*/ 219075 h 836403"/>
              <a:gd name="connsiteX12" fmla="*/ 28575 w 327665"/>
              <a:gd name="connsiteY12" fmla="*/ 247650 h 836403"/>
              <a:gd name="connsiteX13" fmla="*/ 57150 w 327665"/>
              <a:gd name="connsiteY13" fmla="*/ 219075 h 836403"/>
              <a:gd name="connsiteX14" fmla="*/ 58103 w 327665"/>
              <a:gd name="connsiteY14" fmla="*/ 100965 h 836403"/>
              <a:gd name="connsiteX15" fmla="*/ 269558 w 327665"/>
              <a:gd name="connsiteY15" fmla="*/ 534353 h 836403"/>
              <a:gd name="connsiteX16" fmla="*/ 203835 w 327665"/>
              <a:gd name="connsiteY16" fmla="*/ 796290 h 836403"/>
              <a:gd name="connsiteX17" fmla="*/ 217170 w 327665"/>
              <a:gd name="connsiteY17" fmla="*/ 833438 h 836403"/>
              <a:gd name="connsiteX18" fmla="*/ 255270 w 327665"/>
              <a:gd name="connsiteY18" fmla="*/ 821055 h 836403"/>
              <a:gd name="connsiteX19" fmla="*/ 326708 w 327665"/>
              <a:gd name="connsiteY19" fmla="*/ 538163 h 836403"/>
              <a:gd name="connsiteX20" fmla="*/ 95250 w 327665"/>
              <a:gd name="connsiteY20" fmla="*/ 58103 h 836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27665" h="836403">
                <a:moveTo>
                  <a:pt x="95250" y="58103"/>
                </a:moveTo>
                <a:lnTo>
                  <a:pt x="220980" y="59055"/>
                </a:lnTo>
                <a:cubicBezTo>
                  <a:pt x="237173" y="59055"/>
                  <a:pt x="249555" y="46672"/>
                  <a:pt x="249555" y="30480"/>
                </a:cubicBezTo>
                <a:cubicBezTo>
                  <a:pt x="249555" y="14288"/>
                  <a:pt x="237173" y="1905"/>
                  <a:pt x="220980" y="1905"/>
                </a:cubicBezTo>
                <a:lnTo>
                  <a:pt x="30480" y="0"/>
                </a:lnTo>
                <a:cubicBezTo>
                  <a:pt x="23813" y="0"/>
                  <a:pt x="18098" y="1905"/>
                  <a:pt x="12382" y="6667"/>
                </a:cubicBezTo>
                <a:cubicBezTo>
                  <a:pt x="11430" y="6667"/>
                  <a:pt x="11430" y="7620"/>
                  <a:pt x="10478" y="8573"/>
                </a:cubicBezTo>
                <a:cubicBezTo>
                  <a:pt x="9525" y="9525"/>
                  <a:pt x="8573" y="9525"/>
                  <a:pt x="7620" y="11430"/>
                </a:cubicBezTo>
                <a:cubicBezTo>
                  <a:pt x="7620" y="11430"/>
                  <a:pt x="6668" y="12383"/>
                  <a:pt x="6668" y="13335"/>
                </a:cubicBezTo>
                <a:cubicBezTo>
                  <a:pt x="6668" y="13335"/>
                  <a:pt x="5715" y="14288"/>
                  <a:pt x="5715" y="15240"/>
                </a:cubicBezTo>
                <a:cubicBezTo>
                  <a:pt x="2858" y="19050"/>
                  <a:pt x="1905" y="23813"/>
                  <a:pt x="1905" y="28575"/>
                </a:cubicBezTo>
                <a:lnTo>
                  <a:pt x="0" y="219075"/>
                </a:lnTo>
                <a:cubicBezTo>
                  <a:pt x="0" y="235268"/>
                  <a:pt x="12382" y="247650"/>
                  <a:pt x="28575" y="247650"/>
                </a:cubicBezTo>
                <a:cubicBezTo>
                  <a:pt x="44768" y="247650"/>
                  <a:pt x="57150" y="235268"/>
                  <a:pt x="57150" y="219075"/>
                </a:cubicBezTo>
                <a:lnTo>
                  <a:pt x="58103" y="100965"/>
                </a:lnTo>
                <a:cubicBezTo>
                  <a:pt x="207645" y="204788"/>
                  <a:pt x="279083" y="350520"/>
                  <a:pt x="269558" y="534353"/>
                </a:cubicBezTo>
                <a:cubicBezTo>
                  <a:pt x="263843" y="624840"/>
                  <a:pt x="241935" y="713423"/>
                  <a:pt x="203835" y="796290"/>
                </a:cubicBezTo>
                <a:cubicBezTo>
                  <a:pt x="197168" y="810578"/>
                  <a:pt x="202883" y="826770"/>
                  <a:pt x="217170" y="833438"/>
                </a:cubicBezTo>
                <a:cubicBezTo>
                  <a:pt x="230505" y="840105"/>
                  <a:pt x="247650" y="835343"/>
                  <a:pt x="255270" y="821055"/>
                </a:cubicBezTo>
                <a:cubicBezTo>
                  <a:pt x="296228" y="732473"/>
                  <a:pt x="320993" y="636270"/>
                  <a:pt x="326708" y="538163"/>
                </a:cubicBezTo>
                <a:cubicBezTo>
                  <a:pt x="334328" y="398145"/>
                  <a:pt x="300038" y="201930"/>
                  <a:pt x="95250" y="58103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D9AEC25-5E10-4338-9821-DA1B1A0C30B5}"/>
              </a:ext>
            </a:extLst>
          </p:cNvPr>
          <p:cNvSpPr/>
          <p:nvPr/>
        </p:nvSpPr>
        <p:spPr>
          <a:xfrm>
            <a:off x="1649506" y="2017832"/>
            <a:ext cx="19934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Download More Stuff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0" name="Graphic 28" descr="Marketing">
            <a:extLst>
              <a:ext uri="{FF2B5EF4-FFF2-40B4-BE49-F238E27FC236}">
                <a16:creationId xmlns:a16="http://schemas.microsoft.com/office/drawing/2014/main" id="{0A87CFF6-59D5-4A10-84B8-A98256302623}"/>
              </a:ext>
            </a:extLst>
          </p:cNvPr>
          <p:cNvGrpSpPr/>
          <p:nvPr/>
        </p:nvGrpSpPr>
        <p:grpSpPr>
          <a:xfrm>
            <a:off x="5829300" y="1689900"/>
            <a:ext cx="914400" cy="914400"/>
            <a:chOff x="5829300" y="1635275"/>
            <a:chExt cx="914400" cy="914400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0AFDAA7-7661-41D9-A923-020CA504699F}"/>
                </a:ext>
              </a:extLst>
            </p:cNvPr>
            <p:cNvSpPr/>
            <p:nvPr/>
          </p:nvSpPr>
          <p:spPr>
            <a:xfrm>
              <a:off x="5972175" y="1768625"/>
              <a:ext cx="228409" cy="228409"/>
            </a:xfrm>
            <a:custGeom>
              <a:avLst/>
              <a:gdLst>
                <a:gd name="connsiteX0" fmla="*/ 228410 w 228409"/>
                <a:gd name="connsiteY0" fmla="*/ 114205 h 228409"/>
                <a:gd name="connsiteX1" fmla="*/ 114205 w 228409"/>
                <a:gd name="connsiteY1" fmla="*/ 228410 h 228409"/>
                <a:gd name="connsiteX2" fmla="*/ 0 w 228409"/>
                <a:gd name="connsiteY2" fmla="*/ 114205 h 228409"/>
                <a:gd name="connsiteX3" fmla="*/ 114205 w 228409"/>
                <a:gd name="connsiteY3" fmla="*/ 0 h 228409"/>
                <a:gd name="connsiteX4" fmla="*/ 228410 w 228409"/>
                <a:gd name="connsiteY4" fmla="*/ 114205 h 228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409" h="228409">
                  <a:moveTo>
                    <a:pt x="228410" y="114205"/>
                  </a:moveTo>
                  <a:cubicBezTo>
                    <a:pt x="228410" y="177278"/>
                    <a:pt x="177278" y="228410"/>
                    <a:pt x="114205" y="228410"/>
                  </a:cubicBezTo>
                  <a:cubicBezTo>
                    <a:pt x="51131" y="228410"/>
                    <a:pt x="0" y="177278"/>
                    <a:pt x="0" y="114205"/>
                  </a:cubicBezTo>
                  <a:cubicBezTo>
                    <a:pt x="0" y="51131"/>
                    <a:pt x="51131" y="0"/>
                    <a:pt x="114205" y="0"/>
                  </a:cubicBezTo>
                  <a:cubicBezTo>
                    <a:pt x="177278" y="0"/>
                    <a:pt x="228410" y="51131"/>
                    <a:pt x="228410" y="11420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1A91B90-44E6-41DE-BD48-6E6C54FEB131}"/>
                </a:ext>
              </a:extLst>
            </p:cNvPr>
            <p:cNvSpPr/>
            <p:nvPr/>
          </p:nvSpPr>
          <p:spPr>
            <a:xfrm>
              <a:off x="5972746" y="1786109"/>
              <a:ext cx="637603" cy="630215"/>
            </a:xfrm>
            <a:custGeom>
              <a:avLst/>
              <a:gdLst>
                <a:gd name="connsiteX0" fmla="*/ 624745 w 637603"/>
                <a:gd name="connsiteY0" fmla="*/ 328 h 630215"/>
                <a:gd name="connsiteX1" fmla="*/ 304229 w 637603"/>
                <a:gd name="connsiteY1" fmla="*/ 80338 h 630215"/>
                <a:gd name="connsiteX2" fmla="*/ 304229 w 637603"/>
                <a:gd name="connsiteY2" fmla="*/ 171968 h 630215"/>
                <a:gd name="connsiteX3" fmla="*/ 367570 w 637603"/>
                <a:gd name="connsiteY3" fmla="*/ 187875 h 630215"/>
                <a:gd name="connsiteX4" fmla="*/ 374142 w 637603"/>
                <a:gd name="connsiteY4" fmla="*/ 215974 h 630215"/>
                <a:gd name="connsiteX5" fmla="*/ 357568 w 637603"/>
                <a:gd name="connsiteY5" fmla="*/ 226737 h 630215"/>
                <a:gd name="connsiteX6" fmla="*/ 265081 w 637603"/>
                <a:gd name="connsiteY6" fmla="*/ 319129 h 630215"/>
                <a:gd name="connsiteX7" fmla="*/ 222218 w 637603"/>
                <a:gd name="connsiteY7" fmla="*/ 319129 h 630215"/>
                <a:gd name="connsiteX8" fmla="*/ 76702 w 637603"/>
                <a:gd name="connsiteY8" fmla="*/ 248745 h 630215"/>
                <a:gd name="connsiteX9" fmla="*/ 0 w 637603"/>
                <a:gd name="connsiteY9" fmla="*/ 353991 h 630215"/>
                <a:gd name="connsiteX10" fmla="*/ 0 w 637603"/>
                <a:gd name="connsiteY10" fmla="*/ 630216 h 630215"/>
                <a:gd name="connsiteX11" fmla="*/ 228029 w 637603"/>
                <a:gd name="connsiteY11" fmla="*/ 630216 h 630215"/>
                <a:gd name="connsiteX12" fmla="*/ 228029 w 637603"/>
                <a:gd name="connsiteY12" fmla="*/ 414379 h 630215"/>
                <a:gd name="connsiteX13" fmla="*/ 285179 w 637603"/>
                <a:gd name="connsiteY13" fmla="*/ 414379 h 630215"/>
                <a:gd name="connsiteX14" fmla="*/ 318897 w 637603"/>
                <a:gd name="connsiteY14" fmla="*/ 400473 h 630215"/>
                <a:gd name="connsiteX15" fmla="*/ 425291 w 637603"/>
                <a:gd name="connsiteY15" fmla="*/ 294079 h 630215"/>
                <a:gd name="connsiteX16" fmla="*/ 437579 w 637603"/>
                <a:gd name="connsiteY16" fmla="*/ 249216 h 630215"/>
                <a:gd name="connsiteX17" fmla="*/ 466154 w 637603"/>
                <a:gd name="connsiteY17" fmla="*/ 256265 h 630215"/>
                <a:gd name="connsiteX18" fmla="*/ 470059 w 637603"/>
                <a:gd name="connsiteY18" fmla="*/ 256265 h 630215"/>
                <a:gd name="connsiteX19" fmla="*/ 481393 w 637603"/>
                <a:gd name="connsiteY19" fmla="*/ 250930 h 630215"/>
                <a:gd name="connsiteX20" fmla="*/ 506635 w 637603"/>
                <a:gd name="connsiteY20" fmla="*/ 221403 h 630215"/>
                <a:gd name="connsiteX21" fmla="*/ 624650 w 637603"/>
                <a:gd name="connsiteY21" fmla="*/ 250930 h 630215"/>
                <a:gd name="connsiteX22" fmla="*/ 637497 w 637603"/>
                <a:gd name="connsiteY22" fmla="*/ 241571 h 630215"/>
                <a:gd name="connsiteX23" fmla="*/ 637604 w 637603"/>
                <a:gd name="connsiteY23" fmla="*/ 240643 h 630215"/>
                <a:gd name="connsiteX24" fmla="*/ 637604 w 637603"/>
                <a:gd name="connsiteY24" fmla="*/ 10043 h 630215"/>
                <a:gd name="connsiteX25" fmla="*/ 627076 w 637603"/>
                <a:gd name="connsiteY25" fmla="*/ 3 h 630215"/>
                <a:gd name="connsiteX26" fmla="*/ 624745 w 637603"/>
                <a:gd name="connsiteY26" fmla="*/ 328 h 630215"/>
                <a:gd name="connsiteX27" fmla="*/ 468344 w 637603"/>
                <a:gd name="connsiteY27" fmla="*/ 235214 h 630215"/>
                <a:gd name="connsiteX28" fmla="*/ 421767 w 637603"/>
                <a:gd name="connsiteY28" fmla="*/ 223879 h 630215"/>
                <a:gd name="connsiteX29" fmla="*/ 395002 w 637603"/>
                <a:gd name="connsiteY29" fmla="*/ 213116 h 630215"/>
                <a:gd name="connsiteX30" fmla="*/ 390525 w 637603"/>
                <a:gd name="connsiteY30" fmla="*/ 193018 h 630215"/>
                <a:gd name="connsiteX31" fmla="*/ 484632 w 637603"/>
                <a:gd name="connsiteY31" fmla="*/ 216069 h 630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37603" h="630215">
                  <a:moveTo>
                    <a:pt x="624745" y="328"/>
                  </a:moveTo>
                  <a:lnTo>
                    <a:pt x="304229" y="80338"/>
                  </a:lnTo>
                  <a:lnTo>
                    <a:pt x="304229" y="171968"/>
                  </a:lnTo>
                  <a:lnTo>
                    <a:pt x="367570" y="187875"/>
                  </a:lnTo>
                  <a:lnTo>
                    <a:pt x="374142" y="215974"/>
                  </a:lnTo>
                  <a:cubicBezTo>
                    <a:pt x="367892" y="218296"/>
                    <a:pt x="362232" y="221972"/>
                    <a:pt x="357568" y="226737"/>
                  </a:cubicBezTo>
                  <a:lnTo>
                    <a:pt x="265081" y="319129"/>
                  </a:lnTo>
                  <a:lnTo>
                    <a:pt x="222218" y="319129"/>
                  </a:lnTo>
                  <a:cubicBezTo>
                    <a:pt x="201471" y="259511"/>
                    <a:pt x="136321" y="227998"/>
                    <a:pt x="76702" y="248745"/>
                  </a:cubicBezTo>
                  <a:cubicBezTo>
                    <a:pt x="31694" y="264407"/>
                    <a:pt x="1128" y="306350"/>
                    <a:pt x="0" y="353991"/>
                  </a:cubicBezTo>
                  <a:lnTo>
                    <a:pt x="0" y="630216"/>
                  </a:lnTo>
                  <a:lnTo>
                    <a:pt x="228029" y="630216"/>
                  </a:lnTo>
                  <a:lnTo>
                    <a:pt x="228029" y="414379"/>
                  </a:lnTo>
                  <a:lnTo>
                    <a:pt x="285179" y="414379"/>
                  </a:lnTo>
                  <a:cubicBezTo>
                    <a:pt x="297818" y="414402"/>
                    <a:pt x="309948" y="409399"/>
                    <a:pt x="318897" y="400473"/>
                  </a:cubicBezTo>
                  <a:lnTo>
                    <a:pt x="425291" y="294079"/>
                  </a:lnTo>
                  <a:cubicBezTo>
                    <a:pt x="436908" y="282277"/>
                    <a:pt x="441561" y="265289"/>
                    <a:pt x="437579" y="249216"/>
                  </a:cubicBezTo>
                  <a:lnTo>
                    <a:pt x="466154" y="256265"/>
                  </a:lnTo>
                  <a:lnTo>
                    <a:pt x="470059" y="256265"/>
                  </a:lnTo>
                  <a:cubicBezTo>
                    <a:pt x="474435" y="256231"/>
                    <a:pt x="478578" y="254281"/>
                    <a:pt x="481393" y="250930"/>
                  </a:cubicBezTo>
                  <a:lnTo>
                    <a:pt x="506635" y="221403"/>
                  </a:lnTo>
                  <a:lnTo>
                    <a:pt x="624650" y="250930"/>
                  </a:lnTo>
                  <a:cubicBezTo>
                    <a:pt x="630782" y="251893"/>
                    <a:pt x="636534" y="247703"/>
                    <a:pt x="637497" y="241571"/>
                  </a:cubicBezTo>
                  <a:cubicBezTo>
                    <a:pt x="637545" y="241264"/>
                    <a:pt x="637581" y="240954"/>
                    <a:pt x="637604" y="240643"/>
                  </a:cubicBezTo>
                  <a:lnTo>
                    <a:pt x="637604" y="10043"/>
                  </a:lnTo>
                  <a:cubicBezTo>
                    <a:pt x="637468" y="4363"/>
                    <a:pt x="632755" y="-131"/>
                    <a:pt x="627076" y="3"/>
                  </a:cubicBezTo>
                  <a:cubicBezTo>
                    <a:pt x="626289" y="22"/>
                    <a:pt x="625507" y="131"/>
                    <a:pt x="624745" y="328"/>
                  </a:cubicBezTo>
                  <a:close/>
                  <a:moveTo>
                    <a:pt x="468344" y="235214"/>
                  </a:moveTo>
                  <a:lnTo>
                    <a:pt x="421767" y="223879"/>
                  </a:lnTo>
                  <a:cubicBezTo>
                    <a:pt x="414199" y="217566"/>
                    <a:pt x="404833" y="213800"/>
                    <a:pt x="395002" y="213116"/>
                  </a:cubicBezTo>
                  <a:lnTo>
                    <a:pt x="390525" y="193018"/>
                  </a:lnTo>
                  <a:lnTo>
                    <a:pt x="484632" y="216069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EB777F1-880A-4482-91AB-D7706B9ECDA8}"/>
                </a:ext>
              </a:extLst>
            </p:cNvPr>
            <p:cNvSpPr/>
            <p:nvPr/>
          </p:nvSpPr>
          <p:spPr>
            <a:xfrm>
              <a:off x="6230112" y="1866637"/>
              <a:ext cx="27812" cy="84962"/>
            </a:xfrm>
            <a:custGeom>
              <a:avLst/>
              <a:gdLst>
                <a:gd name="connsiteX0" fmla="*/ 13906 w 27812"/>
                <a:gd name="connsiteY0" fmla="*/ 84963 h 84962"/>
                <a:gd name="connsiteX1" fmla="*/ 27813 w 27812"/>
                <a:gd name="connsiteY1" fmla="*/ 71056 h 84962"/>
                <a:gd name="connsiteX2" fmla="*/ 27813 w 27812"/>
                <a:gd name="connsiteY2" fmla="*/ 13906 h 84962"/>
                <a:gd name="connsiteX3" fmla="*/ 13906 w 27812"/>
                <a:gd name="connsiteY3" fmla="*/ 0 h 84962"/>
                <a:gd name="connsiteX4" fmla="*/ 0 w 27812"/>
                <a:gd name="connsiteY4" fmla="*/ 13906 h 84962"/>
                <a:gd name="connsiteX5" fmla="*/ 0 w 27812"/>
                <a:gd name="connsiteY5" fmla="*/ 71056 h 84962"/>
                <a:gd name="connsiteX6" fmla="*/ 13906 w 27812"/>
                <a:gd name="connsiteY6" fmla="*/ 84963 h 84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812" h="84962">
                  <a:moveTo>
                    <a:pt x="13906" y="84963"/>
                  </a:moveTo>
                  <a:cubicBezTo>
                    <a:pt x="21586" y="84963"/>
                    <a:pt x="27813" y="78737"/>
                    <a:pt x="27813" y="71056"/>
                  </a:cubicBezTo>
                  <a:lnTo>
                    <a:pt x="27813" y="13906"/>
                  </a:lnTo>
                  <a:cubicBezTo>
                    <a:pt x="27813" y="6226"/>
                    <a:pt x="21586" y="0"/>
                    <a:pt x="13906" y="0"/>
                  </a:cubicBezTo>
                  <a:cubicBezTo>
                    <a:pt x="6226" y="0"/>
                    <a:pt x="0" y="6226"/>
                    <a:pt x="0" y="13906"/>
                  </a:cubicBezTo>
                  <a:lnTo>
                    <a:pt x="0" y="71056"/>
                  </a:lnTo>
                  <a:cubicBezTo>
                    <a:pt x="0" y="78737"/>
                    <a:pt x="6226" y="84963"/>
                    <a:pt x="13906" y="84963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4061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128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Abadi</vt:lpstr>
      <vt:lpstr>Aharoni</vt:lpstr>
      <vt:lpstr>Arial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Deepak Malhotra</dc:creator>
  <cp:lastModifiedBy>Deepak Malhotra</cp:lastModifiedBy>
  <cp:revision>13</cp:revision>
  <dcterms:created xsi:type="dcterms:W3CDTF">2020-01-25T18:44:30Z</dcterms:created>
  <dcterms:modified xsi:type="dcterms:W3CDTF">2020-01-25T18:49:32Z</dcterms:modified>
</cp:coreProperties>
</file>