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bg>
      <p:bgPr>
        <a:blipFill rotWithShape="1">
          <a:blip r:embed="rId2">
            <a:alphaModFix amt="39000"/>
          </a:blip>
          <a:tile algn="tl" flip="none" tx="0" sx="100000" ty="0" sy="100000"/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bg>
      <p:bgPr>
        <a:blipFill rotWithShape="1">
          <a:blip r:embed="rId2">
            <a:alphaModFix amt="39000"/>
          </a:blip>
          <a:tile algn="tl" flip="none" tx="0" sx="100000" ty="0" sy="100000"/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85750" y="323850"/>
            <a:ext cx="11620500" cy="6191250"/>
          </a:xfrm>
          <a:prstGeom prst="roundRect">
            <a:avLst>
              <a:gd fmla="val 4975" name="adj"/>
            </a:avLst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" name="Google Shape;14;p3"/>
          <p:cNvGrpSpPr/>
          <p:nvPr/>
        </p:nvGrpSpPr>
        <p:grpSpPr>
          <a:xfrm rot="-10345406">
            <a:off x="-4717162" y="2912684"/>
            <a:ext cx="9650615" cy="7739909"/>
            <a:chOff x="1182485" y="-2603383"/>
            <a:chExt cx="9650615" cy="7739909"/>
          </a:xfrm>
        </p:grpSpPr>
        <p:pic>
          <p:nvPicPr>
            <p:cNvPr descr="图片包含 动物, 无脊椎动物&#10;&#10;已生成高可信度的说明" id="15" name="Google Shape;1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2116716" y="-1269973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3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160384" y="-2603383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3"/>
          <p:cNvGrpSpPr/>
          <p:nvPr/>
        </p:nvGrpSpPr>
        <p:grpSpPr>
          <a:xfrm rot="-10345406">
            <a:off x="7119238" y="3413427"/>
            <a:ext cx="9650615" cy="7739909"/>
            <a:chOff x="1182485" y="-2603383"/>
            <a:chExt cx="9650615" cy="7739909"/>
          </a:xfrm>
        </p:grpSpPr>
        <p:pic>
          <p:nvPicPr>
            <p:cNvPr descr="图片包含 动物, 无脊椎动物&#10;&#10;已生成高可信度的说明" id="18" name="Google Shape;1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2116716" y="-1269973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160384" y="-2603383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20;p3"/>
          <p:cNvGrpSpPr/>
          <p:nvPr/>
        </p:nvGrpSpPr>
        <p:grpSpPr>
          <a:xfrm>
            <a:off x="5567656" y="78648"/>
            <a:ext cx="996979" cy="996979"/>
            <a:chOff x="5567656" y="78648"/>
            <a:chExt cx="996979" cy="996979"/>
          </a:xfrm>
        </p:grpSpPr>
        <p:sp>
          <p:nvSpPr>
            <p:cNvPr id="21" name="Google Shape;21;p3"/>
            <p:cNvSpPr/>
            <p:nvPr/>
          </p:nvSpPr>
          <p:spPr>
            <a:xfrm>
              <a:off x="5567656" y="78648"/>
              <a:ext cx="996979" cy="996979"/>
            </a:xfrm>
            <a:prstGeom prst="ellipse">
              <a:avLst/>
            </a:prstGeom>
            <a:solidFill>
              <a:srgbClr val="EAEAEA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5627565" y="78648"/>
              <a:ext cx="1847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bg>
      <p:bgPr>
        <a:blipFill rotWithShape="1">
          <a:blip r:embed="rId2">
            <a:alphaModFix amt="39000"/>
          </a:blip>
          <a:tile algn="tl" flip="none" tx="0" sx="100000" ty="0" sy="100000"/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85750" y="323850"/>
            <a:ext cx="11620500" cy="6191250"/>
          </a:xfrm>
          <a:prstGeom prst="roundRect">
            <a:avLst>
              <a:gd fmla="val 4975" name="adj"/>
            </a:avLst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5567656" y="78648"/>
            <a:ext cx="996979" cy="996979"/>
            <a:chOff x="5567656" y="78648"/>
            <a:chExt cx="996979" cy="996979"/>
          </a:xfrm>
        </p:grpSpPr>
        <p:sp>
          <p:nvSpPr>
            <p:cNvPr id="26" name="Google Shape;26;p4"/>
            <p:cNvSpPr/>
            <p:nvPr/>
          </p:nvSpPr>
          <p:spPr>
            <a:xfrm>
              <a:off x="5567656" y="78648"/>
              <a:ext cx="996979" cy="996979"/>
            </a:xfrm>
            <a:prstGeom prst="ellipse">
              <a:avLst/>
            </a:prstGeom>
            <a:solidFill>
              <a:srgbClr val="EAEAEA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4"/>
            <p:cNvSpPr txBox="1"/>
            <p:nvPr/>
          </p:nvSpPr>
          <p:spPr>
            <a:xfrm>
              <a:off x="5627565" y="78648"/>
              <a:ext cx="1847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bg>
      <p:bgPr>
        <a:blipFill rotWithShape="1">
          <a:blip r:embed="rId2">
            <a:alphaModFix amt="39000"/>
          </a:blip>
          <a:tile algn="tl" flip="none" tx="0" sx="100000" ty="0" sy="100000"/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285750" y="323850"/>
            <a:ext cx="11620500" cy="6191250"/>
          </a:xfrm>
          <a:prstGeom prst="roundRect">
            <a:avLst>
              <a:gd fmla="val 4975" name="adj"/>
            </a:avLst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" name="Google Shape;30;p5"/>
          <p:cNvGrpSpPr/>
          <p:nvPr/>
        </p:nvGrpSpPr>
        <p:grpSpPr>
          <a:xfrm rot="-10345406">
            <a:off x="-4422381" y="2254901"/>
            <a:ext cx="9896743" cy="8514591"/>
            <a:chOff x="680882" y="-2667550"/>
            <a:chExt cx="9896743" cy="8514591"/>
          </a:xfrm>
        </p:grpSpPr>
        <p:pic>
          <p:nvPicPr>
            <p:cNvPr descr="图片包含 动物, 无脊椎动物&#10;&#10;已生成高可信度的说明" id="31" name="Google Shape;3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1615113" y="-559458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345406">
              <a:off x="1532446" y="-2122966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3;p5"/>
          <p:cNvGrpSpPr/>
          <p:nvPr/>
        </p:nvGrpSpPr>
        <p:grpSpPr>
          <a:xfrm rot="-10345406">
            <a:off x="7119238" y="3413427"/>
            <a:ext cx="9650615" cy="7739909"/>
            <a:chOff x="1182485" y="-2603383"/>
            <a:chExt cx="9650615" cy="7739909"/>
          </a:xfrm>
        </p:grpSpPr>
        <p:pic>
          <p:nvPicPr>
            <p:cNvPr descr="图片包含 动物, 无脊椎动物&#10;&#10;已生成高可信度的说明" id="34" name="Google Shape;3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2116716" y="-1269973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5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160384" y="-2603383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6;p5"/>
          <p:cNvGrpSpPr/>
          <p:nvPr/>
        </p:nvGrpSpPr>
        <p:grpSpPr>
          <a:xfrm>
            <a:off x="5567656" y="78648"/>
            <a:ext cx="996979" cy="996979"/>
            <a:chOff x="5567656" y="78648"/>
            <a:chExt cx="996979" cy="996979"/>
          </a:xfrm>
        </p:grpSpPr>
        <p:sp>
          <p:nvSpPr>
            <p:cNvPr id="37" name="Google Shape;37;p5"/>
            <p:cNvSpPr/>
            <p:nvPr/>
          </p:nvSpPr>
          <p:spPr>
            <a:xfrm>
              <a:off x="5567656" y="78648"/>
              <a:ext cx="996979" cy="996979"/>
            </a:xfrm>
            <a:prstGeom prst="ellipse">
              <a:avLst/>
            </a:prstGeom>
            <a:solidFill>
              <a:srgbClr val="EAEAEA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5"/>
            <p:cNvSpPr txBox="1"/>
            <p:nvPr/>
          </p:nvSpPr>
          <p:spPr>
            <a:xfrm>
              <a:off x="5627565" y="78648"/>
              <a:ext cx="1847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782422" y="644603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39000"/>
          </a:blip>
          <a:tile algn="tl" flip="none" tx="0" sx="100000" ty="0" sy="100000"/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动物, 无脊椎动物&#10;&#10;已生成高可信度的说明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62041">
            <a:off x="2294515" y="3009926"/>
            <a:ext cx="5964028" cy="520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-2" l="3515" r="2776" t="1"/>
          <a:stretch/>
        </p:blipFill>
        <p:spPr>
          <a:xfrm>
            <a:off x="2439784" y="3561624"/>
            <a:ext cx="8672716" cy="622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3457573" y="508627"/>
            <a:ext cx="5334000" cy="3720473"/>
          </a:xfrm>
          <a:custGeom>
            <a:rect b="b" l="l" r="r" t="t"/>
            <a:pathLst>
              <a:path extrusionOk="0" h="3720473" w="5334000">
                <a:moveTo>
                  <a:pt x="2667000" y="0"/>
                </a:moveTo>
                <a:cubicBezTo>
                  <a:pt x="4139943" y="0"/>
                  <a:pt x="5334000" y="1194057"/>
                  <a:pt x="5334000" y="2667000"/>
                </a:cubicBezTo>
                <a:cubicBezTo>
                  <a:pt x="5334000" y="3035236"/>
                  <a:pt x="5259371" y="3386041"/>
                  <a:pt x="5124414" y="3705117"/>
                </a:cubicBezTo>
                <a:lnTo>
                  <a:pt x="5117017" y="3720473"/>
                </a:lnTo>
                <a:lnTo>
                  <a:pt x="5098003" y="3720473"/>
                </a:lnTo>
                <a:lnTo>
                  <a:pt x="5108615" y="3698443"/>
                </a:lnTo>
                <a:cubicBezTo>
                  <a:pt x="5242704" y="3381419"/>
                  <a:pt x="5316853" y="3032869"/>
                  <a:pt x="5316853" y="2667001"/>
                </a:cubicBezTo>
                <a:cubicBezTo>
                  <a:pt x="5316853" y="1203528"/>
                  <a:pt x="4130474" y="17149"/>
                  <a:pt x="2667001" y="17149"/>
                </a:cubicBezTo>
                <a:cubicBezTo>
                  <a:pt x="1203528" y="17149"/>
                  <a:pt x="17149" y="1203528"/>
                  <a:pt x="17149" y="2667001"/>
                </a:cubicBezTo>
                <a:cubicBezTo>
                  <a:pt x="17149" y="3032869"/>
                  <a:pt x="91298" y="3381419"/>
                  <a:pt x="225387" y="3698443"/>
                </a:cubicBezTo>
                <a:lnTo>
                  <a:pt x="236000" y="3720473"/>
                </a:lnTo>
                <a:lnTo>
                  <a:pt x="216984" y="3720473"/>
                </a:lnTo>
                <a:lnTo>
                  <a:pt x="209586" y="3705117"/>
                </a:lnTo>
                <a:cubicBezTo>
                  <a:pt x="74628" y="3386041"/>
                  <a:pt x="0" y="3035236"/>
                  <a:pt x="0" y="2667000"/>
                </a:cubicBezTo>
                <a:cubicBezTo>
                  <a:pt x="0" y="1194057"/>
                  <a:pt x="1194057" y="0"/>
                  <a:pt x="2667000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091804" y="582789"/>
            <a:ext cx="4065537" cy="193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FLOWER</a:t>
            </a:r>
            <a:endParaRPr b="1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394063" y="2595907"/>
            <a:ext cx="3570208" cy="419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4"/>
          <p:cNvGrpSpPr/>
          <p:nvPr/>
        </p:nvGrpSpPr>
        <p:grpSpPr>
          <a:xfrm>
            <a:off x="3644724" y="931812"/>
            <a:ext cx="4933069" cy="5566538"/>
            <a:chOff x="6660066" y="0"/>
            <a:chExt cx="4779770" cy="5393551"/>
          </a:xfrm>
        </p:grpSpPr>
        <p:sp>
          <p:nvSpPr>
            <p:cNvPr id="307" name="Google Shape;307;p24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 rotWithShape="1">
              <a:blip r:embed="rId3">
                <a:alphaModFix amt="39000"/>
              </a:blip>
              <a:tile algn="tl" flip="none" tx="0" sx="100000" ty="0" sy="100000"/>
            </a:blip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图片包含 动物, 无脊椎动物&#10;&#10;已生成高可信度的说明" id="308" name="Google Shape;308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47029">
              <a:off x="7138407" y="2453064"/>
              <a:ext cx="3264860" cy="2151720"/>
            </a:xfrm>
            <a:custGeom>
              <a:rect b="b" l="l" r="r" t="t"/>
              <a:pathLst>
                <a:path extrusionOk="0" h="2151720" w="326486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09" name="Google Shape;309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84988">
              <a:off x="6922075" y="2541169"/>
              <a:ext cx="4421222" cy="1975510"/>
            </a:xfrm>
            <a:custGeom>
              <a:rect b="b" l="l" r="r" t="t"/>
              <a:pathLst>
                <a:path extrusionOk="0" h="1975510" w="4421222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310" name="Google Shape;310;p24"/>
          <p:cNvSpPr txBox="1"/>
          <p:nvPr/>
        </p:nvSpPr>
        <p:spPr>
          <a:xfrm>
            <a:off x="5276495" y="1005820"/>
            <a:ext cx="15536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9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/>
          <p:nvPr/>
        </p:nvSpPr>
        <p:spPr>
          <a:xfrm>
            <a:off x="1224189" y="1986417"/>
            <a:ext cx="1328738" cy="1328737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5"/>
          <p:cNvSpPr/>
          <p:nvPr/>
        </p:nvSpPr>
        <p:spPr>
          <a:xfrm>
            <a:off x="2552927" y="3315154"/>
            <a:ext cx="1327150" cy="1327150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25"/>
          <p:cNvSpPr/>
          <p:nvPr/>
        </p:nvSpPr>
        <p:spPr>
          <a:xfrm>
            <a:off x="2552927" y="1986417"/>
            <a:ext cx="1327150" cy="1328737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1224189" y="3315154"/>
            <a:ext cx="1328738" cy="1327150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5"/>
          <p:cNvSpPr txBox="1"/>
          <p:nvPr/>
        </p:nvSpPr>
        <p:spPr>
          <a:xfrm>
            <a:off x="4926920" y="2316002"/>
            <a:ext cx="271621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21" name="Google Shape;321;p25"/>
          <p:cNvSpPr txBox="1"/>
          <p:nvPr/>
        </p:nvSpPr>
        <p:spPr>
          <a:xfrm>
            <a:off x="8379732" y="2316002"/>
            <a:ext cx="271621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22" name="Google Shape;322;p25"/>
          <p:cNvSpPr txBox="1"/>
          <p:nvPr/>
        </p:nvSpPr>
        <p:spPr>
          <a:xfrm>
            <a:off x="4926920" y="3602775"/>
            <a:ext cx="271621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23" name="Google Shape;323;p25"/>
          <p:cNvSpPr txBox="1"/>
          <p:nvPr/>
        </p:nvSpPr>
        <p:spPr>
          <a:xfrm>
            <a:off x="8379732" y="3602775"/>
            <a:ext cx="271621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324" name="Google Shape;324;p25"/>
          <p:cNvGrpSpPr/>
          <p:nvPr/>
        </p:nvGrpSpPr>
        <p:grpSpPr>
          <a:xfrm>
            <a:off x="4388757" y="2400140"/>
            <a:ext cx="538163" cy="538162"/>
            <a:chOff x="4870151" y="2570251"/>
            <a:chExt cx="538709" cy="538709"/>
          </a:xfrm>
        </p:grpSpPr>
        <p:sp>
          <p:nvSpPr>
            <p:cNvPr id="325" name="Google Shape;325;p25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26" name="Google Shape;326;p25"/>
            <p:cNvGrpSpPr/>
            <p:nvPr/>
          </p:nvGrpSpPr>
          <p:grpSpPr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327" name="Google Shape;327;p25"/>
              <p:cNvSpPr/>
              <p:nvPr/>
            </p:nvSpPr>
            <p:spPr>
              <a:xfrm>
                <a:off x="1549" y="2515"/>
                <a:ext cx="144" cy="24"/>
              </a:xfrm>
              <a:custGeom>
                <a:rect b="b" l="l" r="r" t="t"/>
                <a:pathLst>
                  <a:path extrusionOk="0"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8" name="Google Shape;328;p25"/>
              <p:cNvSpPr/>
              <p:nvPr/>
            </p:nvSpPr>
            <p:spPr>
              <a:xfrm>
                <a:off x="1589" y="2443"/>
                <a:ext cx="64" cy="24"/>
              </a:xfrm>
              <a:custGeom>
                <a:rect b="b" l="l" r="r" t="t"/>
                <a:pathLst>
                  <a:path extrusionOk="0" h="12" w="3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9" name="Google Shape;329;p25"/>
              <p:cNvSpPr/>
              <p:nvPr/>
            </p:nvSpPr>
            <p:spPr>
              <a:xfrm>
                <a:off x="1543" y="2523"/>
                <a:ext cx="156" cy="48"/>
              </a:xfrm>
              <a:custGeom>
                <a:rect b="b" l="l" r="r" t="t"/>
                <a:pathLst>
                  <a:path extrusionOk="0"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0" name="Google Shape;330;p25"/>
              <p:cNvSpPr/>
              <p:nvPr/>
            </p:nvSpPr>
            <p:spPr>
              <a:xfrm>
                <a:off x="1573" y="2403"/>
                <a:ext cx="96" cy="112"/>
              </a:xfrm>
              <a:custGeom>
                <a:rect b="b" l="l" r="r" t="t"/>
                <a:pathLst>
                  <a:path extrusionOk="0" h="56" w="48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1573" y="2379"/>
                <a:ext cx="96" cy="56"/>
              </a:xfrm>
              <a:custGeom>
                <a:rect b="b" l="l" r="r" t="t"/>
                <a:pathLst>
                  <a:path extrusionOk="0" h="28" w="4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32" name="Google Shape;332;p25"/>
          <p:cNvGrpSpPr/>
          <p:nvPr/>
        </p:nvGrpSpPr>
        <p:grpSpPr>
          <a:xfrm>
            <a:off x="4388757" y="3720250"/>
            <a:ext cx="538163" cy="538162"/>
            <a:chOff x="4870151" y="3699804"/>
            <a:chExt cx="538709" cy="538709"/>
          </a:xfrm>
        </p:grpSpPr>
        <p:sp>
          <p:nvSpPr>
            <p:cNvPr id="333" name="Google Shape;333;p25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34" name="Google Shape;334;p25"/>
            <p:cNvGrpSpPr/>
            <p:nvPr/>
          </p:nvGrpSpPr>
          <p:grpSpPr>
            <a:xfrm>
              <a:off x="5004897" y="3774127"/>
              <a:ext cx="288925" cy="381000"/>
              <a:chOff x="1911" y="2365"/>
              <a:chExt cx="156" cy="206"/>
            </a:xfrm>
          </p:grpSpPr>
          <p:sp>
            <p:nvSpPr>
              <p:cNvPr id="335" name="Google Shape;335;p25"/>
              <p:cNvSpPr/>
              <p:nvPr/>
            </p:nvSpPr>
            <p:spPr>
              <a:xfrm>
                <a:off x="1917" y="2515"/>
                <a:ext cx="144" cy="24"/>
              </a:xfrm>
              <a:custGeom>
                <a:rect b="b" l="l" r="r" t="t"/>
                <a:pathLst>
                  <a:path extrusionOk="0"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>
                <a:off x="1911" y="2523"/>
                <a:ext cx="156" cy="48"/>
              </a:xfrm>
              <a:custGeom>
                <a:rect b="b" l="l" r="r" t="t"/>
                <a:pathLst>
                  <a:path extrusionOk="0"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7" name="Google Shape;337;p25"/>
              <p:cNvSpPr/>
              <p:nvPr/>
            </p:nvSpPr>
            <p:spPr>
              <a:xfrm>
                <a:off x="1941" y="2403"/>
                <a:ext cx="96" cy="120"/>
              </a:xfrm>
              <a:custGeom>
                <a:rect b="b" l="l" r="r" t="t"/>
                <a:pathLst>
                  <a:path extrusionOk="0" h="60" w="48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1935" y="2455"/>
                <a:ext cx="108" cy="42"/>
              </a:xfrm>
              <a:custGeom>
                <a:rect b="b" l="l" r="r" t="t"/>
                <a:pathLst>
                  <a:path extrusionOk="0" h="21" w="54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1951" y="2381"/>
                <a:ext cx="76" cy="92"/>
              </a:xfrm>
              <a:custGeom>
                <a:rect b="b" l="l" r="r" t="t"/>
                <a:pathLst>
                  <a:path extrusionOk="0" h="46" w="38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1975" y="2365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41" name="Google Shape;341;p25"/>
          <p:cNvGrpSpPr/>
          <p:nvPr/>
        </p:nvGrpSpPr>
        <p:grpSpPr>
          <a:xfrm>
            <a:off x="7755846" y="3720250"/>
            <a:ext cx="538162" cy="538162"/>
            <a:chOff x="8237295" y="3699804"/>
            <a:chExt cx="538709" cy="538709"/>
          </a:xfrm>
        </p:grpSpPr>
        <p:sp>
          <p:nvSpPr>
            <p:cNvPr id="342" name="Google Shape;342;p25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43" name="Google Shape;343;p25"/>
            <p:cNvGrpSpPr/>
            <p:nvPr/>
          </p:nvGrpSpPr>
          <p:grpSpPr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44" name="Google Shape;344;p25"/>
              <p:cNvSpPr/>
              <p:nvPr/>
            </p:nvSpPr>
            <p:spPr>
              <a:xfrm>
                <a:off x="2309" y="2451"/>
                <a:ext cx="96" cy="24"/>
              </a:xfrm>
              <a:custGeom>
                <a:rect b="b" l="l" r="r" t="t"/>
                <a:pathLst>
                  <a:path extrusionOk="0" h="12" w="48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7" name="Google Shape;347;p25"/>
              <p:cNvSpPr/>
              <p:nvPr/>
            </p:nvSpPr>
            <p:spPr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8" name="Google Shape;348;p25"/>
              <p:cNvSpPr/>
              <p:nvPr/>
            </p:nvSpPr>
            <p:spPr>
              <a:xfrm>
                <a:off x="2285" y="2515"/>
                <a:ext cx="144" cy="24"/>
              </a:xfrm>
              <a:custGeom>
                <a:rect b="b" l="l" r="r" t="t"/>
                <a:pathLst>
                  <a:path extrusionOk="0"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9" name="Google Shape;349;p25"/>
              <p:cNvSpPr/>
              <p:nvPr/>
            </p:nvSpPr>
            <p:spPr>
              <a:xfrm>
                <a:off x="2279" y="2523"/>
                <a:ext cx="156" cy="48"/>
              </a:xfrm>
              <a:custGeom>
                <a:rect b="b" l="l" r="r" t="t"/>
                <a:pathLst>
                  <a:path extrusionOk="0"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0" name="Google Shape;350;p25"/>
              <p:cNvSpPr/>
              <p:nvPr/>
            </p:nvSpPr>
            <p:spPr>
              <a:xfrm>
                <a:off x="2309" y="2451"/>
                <a:ext cx="96" cy="72"/>
              </a:xfrm>
              <a:custGeom>
                <a:rect b="b" l="l" r="r" t="t"/>
                <a:pathLst>
                  <a:path extrusionOk="0" h="36" w="48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1" name="Google Shape;351;p25"/>
              <p:cNvSpPr/>
              <p:nvPr/>
            </p:nvSpPr>
            <p:spPr>
              <a:xfrm>
                <a:off x="2301" y="2389"/>
                <a:ext cx="112" cy="54"/>
              </a:xfrm>
              <a:custGeom>
                <a:rect b="b" l="l" r="r" t="t"/>
                <a:pathLst>
                  <a:path extrusionOk="0" h="54" w="112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352" name="Google Shape;352;p25"/>
          <p:cNvGrpSpPr/>
          <p:nvPr/>
        </p:nvGrpSpPr>
        <p:grpSpPr>
          <a:xfrm>
            <a:off x="7755846" y="2400140"/>
            <a:ext cx="538162" cy="538162"/>
            <a:chOff x="8237295" y="2570251"/>
            <a:chExt cx="538709" cy="538709"/>
          </a:xfrm>
        </p:grpSpPr>
        <p:sp>
          <p:nvSpPr>
            <p:cNvPr id="353" name="Google Shape;353;p25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54" name="Google Shape;354;p25"/>
            <p:cNvGrpSpPr/>
            <p:nvPr/>
          </p:nvGrpSpPr>
          <p:grpSpPr>
            <a:xfrm>
              <a:off x="8365797" y="2635485"/>
              <a:ext cx="288925" cy="381000"/>
              <a:chOff x="2647" y="2365"/>
              <a:chExt cx="156" cy="206"/>
            </a:xfrm>
          </p:grpSpPr>
          <p:sp>
            <p:nvSpPr>
              <p:cNvPr id="355" name="Google Shape;355;p25"/>
              <p:cNvSpPr/>
              <p:nvPr/>
            </p:nvSpPr>
            <p:spPr>
              <a:xfrm>
                <a:off x="2677" y="2451"/>
                <a:ext cx="96" cy="24"/>
              </a:xfrm>
              <a:custGeom>
                <a:rect b="b" l="l" r="r" t="t"/>
                <a:pathLst>
                  <a:path extrusionOk="0" h="12" w="48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6" name="Google Shape;356;p25"/>
              <p:cNvSpPr/>
              <p:nvPr/>
            </p:nvSpPr>
            <p:spPr>
              <a:xfrm>
                <a:off x="2711" y="2365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7" name="Google Shape;357;p25"/>
              <p:cNvSpPr/>
              <p:nvPr/>
            </p:nvSpPr>
            <p:spPr>
              <a:xfrm>
                <a:off x="2653" y="2515"/>
                <a:ext cx="144" cy="24"/>
              </a:xfrm>
              <a:custGeom>
                <a:rect b="b" l="l" r="r" t="t"/>
                <a:pathLst>
                  <a:path extrusionOk="0" h="12" w="7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8" name="Google Shape;358;p25"/>
              <p:cNvSpPr/>
              <p:nvPr/>
            </p:nvSpPr>
            <p:spPr>
              <a:xfrm>
                <a:off x="2647" y="2523"/>
                <a:ext cx="156" cy="48"/>
              </a:xfrm>
              <a:custGeom>
                <a:rect b="b" l="l" r="r" t="t"/>
                <a:pathLst>
                  <a:path extrusionOk="0" h="24" w="78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9" name="Google Shape;359;p25"/>
              <p:cNvSpPr/>
              <p:nvPr/>
            </p:nvSpPr>
            <p:spPr>
              <a:xfrm>
                <a:off x="2657" y="2395"/>
                <a:ext cx="136" cy="48"/>
              </a:xfrm>
              <a:custGeom>
                <a:rect b="b" l="l" r="r" t="t"/>
                <a:pathLst>
                  <a:path extrusionOk="0" h="24" w="68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0" name="Google Shape;360;p25"/>
              <p:cNvSpPr/>
              <p:nvPr/>
            </p:nvSpPr>
            <p:spPr>
              <a:xfrm>
                <a:off x="2677" y="2451"/>
                <a:ext cx="96" cy="72"/>
              </a:xfrm>
              <a:custGeom>
                <a:rect b="b" l="l" r="r" t="t"/>
                <a:pathLst>
                  <a:path extrusionOk="0" h="36" w="48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6"/>
          <p:cNvGrpSpPr/>
          <p:nvPr/>
        </p:nvGrpSpPr>
        <p:grpSpPr>
          <a:xfrm>
            <a:off x="2053590" y="1882140"/>
            <a:ext cx="685401" cy="609600"/>
            <a:chOff x="2682240" y="2225040"/>
            <a:chExt cx="685401" cy="609600"/>
          </a:xfrm>
        </p:grpSpPr>
        <p:sp>
          <p:nvSpPr>
            <p:cNvPr id="366" name="Google Shape;366;p26"/>
            <p:cNvSpPr/>
            <p:nvPr/>
          </p:nvSpPr>
          <p:spPr>
            <a:xfrm>
              <a:off x="2682240" y="2225040"/>
              <a:ext cx="609600" cy="609600"/>
            </a:xfrm>
            <a:prstGeom prst="ellipse">
              <a:avLst/>
            </a:prstGeom>
            <a:noFill/>
            <a:ln cap="flat" cmpd="sng" w="19050">
              <a:solidFill>
                <a:srgbClr val="FABB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758440" y="2301240"/>
              <a:ext cx="457200" cy="457200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26"/>
            <p:cNvSpPr txBox="1"/>
            <p:nvPr/>
          </p:nvSpPr>
          <p:spPr>
            <a:xfrm>
              <a:off x="2798600" y="2303734"/>
              <a:ext cx="56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1392489" y="3258616"/>
            <a:ext cx="238900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0" name="Google Shape;370;p26"/>
          <p:cNvGrpSpPr/>
          <p:nvPr/>
        </p:nvGrpSpPr>
        <p:grpSpPr>
          <a:xfrm>
            <a:off x="5217204" y="1790682"/>
            <a:ext cx="609600" cy="609600"/>
            <a:chOff x="5845854" y="2133582"/>
            <a:chExt cx="609600" cy="609600"/>
          </a:xfrm>
        </p:grpSpPr>
        <p:sp>
          <p:nvSpPr>
            <p:cNvPr id="371" name="Google Shape;371;p26"/>
            <p:cNvSpPr/>
            <p:nvPr/>
          </p:nvSpPr>
          <p:spPr>
            <a:xfrm>
              <a:off x="5845854" y="2133582"/>
              <a:ext cx="609600" cy="609600"/>
            </a:xfrm>
            <a:prstGeom prst="ellipse">
              <a:avLst/>
            </a:prstGeom>
            <a:noFill/>
            <a:ln cap="flat" cmpd="sng" w="19050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5922054" y="2209782"/>
              <a:ext cx="457200" cy="457200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26"/>
            <p:cNvSpPr txBox="1"/>
            <p:nvPr/>
          </p:nvSpPr>
          <p:spPr>
            <a:xfrm>
              <a:off x="5897680" y="2281664"/>
              <a:ext cx="5577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4" name="Google Shape;374;p26"/>
          <p:cNvGrpSpPr/>
          <p:nvPr/>
        </p:nvGrpSpPr>
        <p:grpSpPr>
          <a:xfrm>
            <a:off x="8380818" y="1699224"/>
            <a:ext cx="809475" cy="609600"/>
            <a:chOff x="9009468" y="2042124"/>
            <a:chExt cx="809475" cy="609600"/>
          </a:xfrm>
        </p:grpSpPr>
        <p:sp>
          <p:nvSpPr>
            <p:cNvPr id="375" name="Google Shape;375;p26"/>
            <p:cNvSpPr/>
            <p:nvPr/>
          </p:nvSpPr>
          <p:spPr>
            <a:xfrm>
              <a:off x="9009468" y="2042124"/>
              <a:ext cx="609600" cy="609600"/>
            </a:xfrm>
            <a:prstGeom prst="ellipse">
              <a:avLst/>
            </a:prstGeom>
            <a:noFill/>
            <a:ln cap="flat" cmpd="sng" w="19050">
              <a:solidFill>
                <a:srgbClr val="FABB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9085668" y="2118324"/>
              <a:ext cx="457200" cy="457200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26"/>
            <p:cNvSpPr txBox="1"/>
            <p:nvPr/>
          </p:nvSpPr>
          <p:spPr>
            <a:xfrm>
              <a:off x="9085668" y="2149845"/>
              <a:ext cx="73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8" name="Google Shape;378;p26"/>
          <p:cNvSpPr txBox="1"/>
          <p:nvPr/>
        </p:nvSpPr>
        <p:spPr>
          <a:xfrm>
            <a:off x="4547500" y="3258616"/>
            <a:ext cx="238900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7702511" y="3258616"/>
            <a:ext cx="238900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0" name="Google Shape;380;p26"/>
          <p:cNvCxnSpPr/>
          <p:nvPr/>
        </p:nvCxnSpPr>
        <p:spPr>
          <a:xfrm>
            <a:off x="5918244" y="4797602"/>
            <a:ext cx="1323714" cy="1150093"/>
          </a:xfrm>
          <a:prstGeom prst="straightConnector1">
            <a:avLst/>
          </a:prstGeom>
          <a:noFill/>
          <a:ln cap="flat" cmpd="sng" w="12700">
            <a:solidFill>
              <a:srgbClr val="74A0B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26"/>
          <p:cNvCxnSpPr/>
          <p:nvPr/>
        </p:nvCxnSpPr>
        <p:spPr>
          <a:xfrm>
            <a:off x="3878642" y="1636366"/>
            <a:ext cx="1323714" cy="1150093"/>
          </a:xfrm>
          <a:prstGeom prst="straightConnector1">
            <a:avLst/>
          </a:prstGeom>
          <a:noFill/>
          <a:ln cap="flat" cmpd="sng" w="12700">
            <a:solidFill>
              <a:srgbClr val="74A0B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26"/>
          <p:cNvCxnSpPr/>
          <p:nvPr/>
        </p:nvCxnSpPr>
        <p:spPr>
          <a:xfrm>
            <a:off x="7279167" y="1517607"/>
            <a:ext cx="1323714" cy="1150093"/>
          </a:xfrm>
          <a:prstGeom prst="straightConnector1">
            <a:avLst/>
          </a:prstGeom>
          <a:noFill/>
          <a:ln cap="flat" cmpd="sng" w="12700">
            <a:solidFill>
              <a:srgbClr val="FABB9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26"/>
          <p:cNvCxnSpPr/>
          <p:nvPr/>
        </p:nvCxnSpPr>
        <p:spPr>
          <a:xfrm>
            <a:off x="800904" y="1651588"/>
            <a:ext cx="1323714" cy="1150093"/>
          </a:xfrm>
          <a:prstGeom prst="straightConnector1">
            <a:avLst/>
          </a:prstGeom>
          <a:noFill/>
          <a:ln cap="flat" cmpd="sng" w="12700">
            <a:solidFill>
              <a:srgbClr val="FABB9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26"/>
          <p:cNvCxnSpPr/>
          <p:nvPr/>
        </p:nvCxnSpPr>
        <p:spPr>
          <a:xfrm>
            <a:off x="9685714" y="4618794"/>
            <a:ext cx="1323714" cy="1150093"/>
          </a:xfrm>
          <a:prstGeom prst="straightConnector1">
            <a:avLst/>
          </a:prstGeom>
          <a:noFill/>
          <a:ln cap="flat" cmpd="sng" w="12700">
            <a:solidFill>
              <a:srgbClr val="FABB9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26"/>
          <p:cNvCxnSpPr/>
          <p:nvPr/>
        </p:nvCxnSpPr>
        <p:spPr>
          <a:xfrm>
            <a:off x="3118877" y="5045509"/>
            <a:ext cx="1323714" cy="1150093"/>
          </a:xfrm>
          <a:prstGeom prst="straightConnector1">
            <a:avLst/>
          </a:prstGeom>
          <a:noFill/>
          <a:ln cap="flat" cmpd="sng" w="12700">
            <a:solidFill>
              <a:srgbClr val="FABB9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7"/>
          <p:cNvPicPr preferRelativeResize="0"/>
          <p:nvPr/>
        </p:nvPicPr>
        <p:blipFill rotWithShape="1">
          <a:blip r:embed="rId3">
            <a:alphaModFix/>
          </a:blip>
          <a:srcRect b="-2" l="3515" r="2776" t="1"/>
          <a:stretch/>
        </p:blipFill>
        <p:spPr>
          <a:xfrm rot="10800000">
            <a:off x="2793207" y="1299217"/>
            <a:ext cx="6341834" cy="455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27"/>
          <p:cNvGrpSpPr/>
          <p:nvPr/>
        </p:nvGrpSpPr>
        <p:grpSpPr>
          <a:xfrm>
            <a:off x="3136534" y="1077229"/>
            <a:ext cx="5961594" cy="5445060"/>
            <a:chOff x="4085302" y="2307589"/>
            <a:chExt cx="3809904" cy="3479801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2" name="Google Shape;392;p27"/>
            <p:cNvSpPr/>
            <p:nvPr/>
          </p:nvSpPr>
          <p:spPr>
            <a:xfrm>
              <a:off x="4635500" y="2533650"/>
              <a:ext cx="2593975" cy="2593975"/>
            </a:xfrm>
            <a:prstGeom prst="arc">
              <a:avLst>
                <a:gd fmla="val 17167213" name="adj1"/>
                <a:gd fmla="val 1536630" name="adj2"/>
              </a:avLst>
            </a:prstGeom>
            <a:noFill/>
            <a:ln cap="flat" cmpd="sng" w="9525">
              <a:solidFill>
                <a:srgbClr val="FABB9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3" name="Google Shape;393;p27"/>
            <p:cNvSpPr/>
            <p:nvPr/>
          </p:nvSpPr>
          <p:spPr>
            <a:xfrm rot="-564412">
              <a:off x="4770438" y="2568575"/>
              <a:ext cx="2593975" cy="2593975"/>
            </a:xfrm>
            <a:prstGeom prst="arc">
              <a:avLst>
                <a:gd fmla="val 1072792" name="adj1"/>
                <a:gd fmla="val 7840486" name="adj2"/>
              </a:avLst>
            </a:prstGeom>
            <a:noFill/>
            <a:ln cap="flat" cmpd="sng" w="9525">
              <a:solidFill>
                <a:srgbClr val="7BB5BB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4" name="Google Shape;394;p27"/>
            <p:cNvSpPr/>
            <p:nvPr/>
          </p:nvSpPr>
          <p:spPr>
            <a:xfrm>
              <a:off x="4575175" y="2717800"/>
              <a:ext cx="2593975" cy="2593975"/>
            </a:xfrm>
            <a:prstGeom prst="arc">
              <a:avLst>
                <a:gd fmla="val 6387233" name="adj1"/>
                <a:gd fmla="val 12011396" name="adj2"/>
              </a:avLst>
            </a:prstGeom>
            <a:noFill/>
            <a:ln cap="flat" cmpd="sng" w="9525">
              <a:solidFill>
                <a:srgbClr val="7BB5BB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5" name="Google Shape;395;p27"/>
            <p:cNvSpPr/>
            <p:nvPr/>
          </p:nvSpPr>
          <p:spPr>
            <a:xfrm rot="-288922">
              <a:off x="4710113" y="2717800"/>
              <a:ext cx="2593975" cy="2593975"/>
            </a:xfrm>
            <a:prstGeom prst="arc">
              <a:avLst>
                <a:gd fmla="val 11018686" name="adj1"/>
                <a:gd fmla="val 17467056" name="adj2"/>
              </a:avLst>
            </a:prstGeom>
            <a:noFill/>
            <a:ln cap="flat" cmpd="sng" w="9525">
              <a:solidFill>
                <a:srgbClr val="74A0B2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6" name="Google Shape;396;p27"/>
            <p:cNvSpPr/>
            <p:nvPr/>
          </p:nvSpPr>
          <p:spPr>
            <a:xfrm rot="448761">
              <a:off x="4806950" y="2465388"/>
              <a:ext cx="2593975" cy="2592387"/>
            </a:xfrm>
            <a:prstGeom prst="arc">
              <a:avLst>
                <a:gd fmla="val 17167213" name="adj1"/>
                <a:gd fmla="val 21250008" name="adj2"/>
              </a:avLst>
            </a:prstGeom>
            <a:noFill/>
            <a:ln cap="flat" cmpd="sng" w="9525">
              <a:solidFill>
                <a:srgbClr val="74A0B2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7" name="Google Shape;397;p27"/>
            <p:cNvSpPr/>
            <p:nvPr/>
          </p:nvSpPr>
          <p:spPr>
            <a:xfrm rot="-1414403">
              <a:off x="4891088" y="2784475"/>
              <a:ext cx="2593975" cy="2592388"/>
            </a:xfrm>
            <a:prstGeom prst="arc">
              <a:avLst>
                <a:gd fmla="val 4037078" name="adj1"/>
                <a:gd fmla="val 7840486" name="adj2"/>
              </a:avLst>
            </a:prstGeom>
            <a:noFill/>
            <a:ln cap="flat" cmpd="sng" w="9525">
              <a:solidFill>
                <a:srgbClr val="FABB9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8" name="Google Shape;398;p27"/>
            <p:cNvSpPr/>
            <p:nvPr/>
          </p:nvSpPr>
          <p:spPr>
            <a:xfrm rot="-288922">
              <a:off x="4621213" y="2495550"/>
              <a:ext cx="2592387" cy="2592388"/>
            </a:xfrm>
            <a:prstGeom prst="arc">
              <a:avLst>
                <a:gd fmla="val 12809281" name="adj1"/>
                <a:gd fmla="val 16459501" name="adj2"/>
              </a:avLst>
            </a:prstGeom>
            <a:noFill/>
            <a:ln cap="flat" cmpd="sng" w="9525">
              <a:solidFill>
                <a:srgbClr val="FABB9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99" name="Google Shape;399;p27"/>
            <p:cNvSpPr/>
            <p:nvPr/>
          </p:nvSpPr>
          <p:spPr>
            <a:xfrm rot="-1048188">
              <a:off x="4414838" y="2822575"/>
              <a:ext cx="2593975" cy="2593975"/>
            </a:xfrm>
            <a:prstGeom prst="arc">
              <a:avLst>
                <a:gd fmla="val 8812581" name="adj1"/>
                <a:gd fmla="val 11833277" name="adj2"/>
              </a:avLst>
            </a:prstGeom>
            <a:noFill/>
            <a:ln cap="flat" cmpd="sng" w="9525">
              <a:solidFill>
                <a:srgbClr val="FABB95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0" name="Google Shape;400;p27"/>
            <p:cNvSpPr txBox="1"/>
            <p:nvPr/>
          </p:nvSpPr>
          <p:spPr>
            <a:xfrm>
              <a:off x="5137849" y="3431689"/>
              <a:ext cx="1738503" cy="944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Noto Sans Symbols"/>
                <a:buNone/>
              </a:pPr>
              <a:r>
                <a:rPr b="1" lang="en-US" sz="4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1" name="Google Shape;401;p27"/>
          <p:cNvGrpSpPr/>
          <p:nvPr/>
        </p:nvGrpSpPr>
        <p:grpSpPr>
          <a:xfrm>
            <a:off x="869117" y="1383929"/>
            <a:ext cx="2359819" cy="822350"/>
            <a:chOff x="-2404" y="547507"/>
            <a:chExt cx="3146425" cy="109646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2" name="Google Shape;402;p27"/>
            <p:cNvSpPr txBox="1"/>
            <p:nvPr/>
          </p:nvSpPr>
          <p:spPr>
            <a:xfrm>
              <a:off x="935808" y="547507"/>
              <a:ext cx="2208213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4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3" name="Google Shape;403;p27"/>
            <p:cNvSpPr txBox="1"/>
            <p:nvPr/>
          </p:nvSpPr>
          <p:spPr>
            <a:xfrm>
              <a:off x="-2404" y="874532"/>
              <a:ext cx="3146425" cy="769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4" name="Google Shape;404;p27"/>
          <p:cNvGrpSpPr/>
          <p:nvPr/>
        </p:nvGrpSpPr>
        <p:grpSpPr>
          <a:xfrm>
            <a:off x="1249770" y="5158599"/>
            <a:ext cx="2359819" cy="822350"/>
            <a:chOff x="20933" y="5243394"/>
            <a:chExt cx="3146425" cy="109646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5" name="Google Shape;405;p27"/>
            <p:cNvSpPr txBox="1"/>
            <p:nvPr/>
          </p:nvSpPr>
          <p:spPr>
            <a:xfrm>
              <a:off x="959145" y="5243394"/>
              <a:ext cx="2208213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4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6" name="Google Shape;406;p27"/>
            <p:cNvSpPr txBox="1"/>
            <p:nvPr/>
          </p:nvSpPr>
          <p:spPr>
            <a:xfrm>
              <a:off x="20933" y="5570419"/>
              <a:ext cx="3146425" cy="769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7" name="Google Shape;407;p27"/>
          <p:cNvGrpSpPr/>
          <p:nvPr/>
        </p:nvGrpSpPr>
        <p:grpSpPr>
          <a:xfrm>
            <a:off x="8429641" y="1720586"/>
            <a:ext cx="2384822" cy="822350"/>
            <a:chOff x="8853403" y="1012645"/>
            <a:chExt cx="3179763" cy="109646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8" name="Google Shape;408;p27"/>
            <p:cNvSpPr txBox="1"/>
            <p:nvPr/>
          </p:nvSpPr>
          <p:spPr>
            <a:xfrm>
              <a:off x="8853403" y="1012645"/>
              <a:ext cx="2208214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4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09" name="Google Shape;409;p27"/>
            <p:cNvSpPr txBox="1"/>
            <p:nvPr/>
          </p:nvSpPr>
          <p:spPr>
            <a:xfrm>
              <a:off x="8886740" y="1339670"/>
              <a:ext cx="3146426" cy="769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0" name="Google Shape;410;p27"/>
          <p:cNvGrpSpPr/>
          <p:nvPr/>
        </p:nvGrpSpPr>
        <p:grpSpPr>
          <a:xfrm>
            <a:off x="8258459" y="4586185"/>
            <a:ext cx="2384822" cy="822350"/>
            <a:chOff x="8624938" y="4738174"/>
            <a:chExt cx="3179763" cy="109646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11" name="Google Shape;411;p27"/>
            <p:cNvSpPr txBox="1"/>
            <p:nvPr/>
          </p:nvSpPr>
          <p:spPr>
            <a:xfrm>
              <a:off x="8624938" y="4738174"/>
              <a:ext cx="2208214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4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412" name="Google Shape;412;p27"/>
            <p:cNvSpPr txBox="1"/>
            <p:nvPr/>
          </p:nvSpPr>
          <p:spPr>
            <a:xfrm>
              <a:off x="8658275" y="5065199"/>
              <a:ext cx="3146426" cy="769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8"/>
          <p:cNvGrpSpPr/>
          <p:nvPr/>
        </p:nvGrpSpPr>
        <p:grpSpPr>
          <a:xfrm>
            <a:off x="1833460" y="1692127"/>
            <a:ext cx="1162727" cy="987278"/>
            <a:chOff x="-109012" y="-7346"/>
            <a:chExt cx="1481369" cy="1239351"/>
          </a:xfrm>
        </p:grpSpPr>
        <p:sp>
          <p:nvSpPr>
            <p:cNvPr id="418" name="Google Shape;418;p28"/>
            <p:cNvSpPr/>
            <p:nvPr/>
          </p:nvSpPr>
          <p:spPr>
            <a:xfrm>
              <a:off x="58039" y="0"/>
              <a:ext cx="1224136" cy="1224136"/>
            </a:xfrm>
            <a:prstGeom prst="ellipse">
              <a:avLst/>
            </a:prstGeom>
            <a:noFill/>
            <a:ln cap="flat" cmpd="sng" w="57150">
              <a:solidFill>
                <a:srgbClr val="FABB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 rot="-1268207">
              <a:off x="0" y="192165"/>
              <a:ext cx="1263345" cy="8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0" name="Google Shape;420;p28"/>
          <p:cNvSpPr/>
          <p:nvPr/>
        </p:nvSpPr>
        <p:spPr>
          <a:xfrm>
            <a:off x="3073619" y="1684064"/>
            <a:ext cx="36120" cy="1004248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36050" lIns="72100" spcFirstLastPara="1" rIns="72100" wrap="square" tIns="36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3208133" y="1766277"/>
            <a:ext cx="2571998" cy="793019"/>
          </a:xfrm>
          <a:prstGeom prst="rect">
            <a:avLst/>
          </a:prstGeom>
          <a:noFill/>
          <a:ln>
            <a:noFill/>
          </a:ln>
        </p:spPr>
        <p:txBody>
          <a:bodyPr anchorCtr="0" anchor="t" bIns="36050" lIns="72100" spcFirstLastPara="1" rIns="72100" wrap="square" tIns="36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2" name="Google Shape;422;p28"/>
          <p:cNvGrpSpPr/>
          <p:nvPr/>
        </p:nvGrpSpPr>
        <p:grpSpPr>
          <a:xfrm>
            <a:off x="2717830" y="2848195"/>
            <a:ext cx="1162040" cy="993612"/>
            <a:chOff x="-109012" y="-23168"/>
            <a:chExt cx="1481369" cy="1247304"/>
          </a:xfrm>
        </p:grpSpPr>
        <p:sp>
          <p:nvSpPr>
            <p:cNvPr id="423" name="Google Shape;423;p28"/>
            <p:cNvSpPr/>
            <p:nvPr/>
          </p:nvSpPr>
          <p:spPr>
            <a:xfrm>
              <a:off x="49270" y="0"/>
              <a:ext cx="1224136" cy="1224136"/>
            </a:xfrm>
            <a:prstGeom prst="ellipse">
              <a:avLst/>
            </a:prstGeom>
            <a:noFill/>
            <a:ln cap="flat" cmpd="sng" w="57150">
              <a:solidFill>
                <a:srgbClr val="74A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 rot="-1268207">
              <a:off x="0" y="176343"/>
              <a:ext cx="1263345" cy="8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5" name="Google Shape;425;p28"/>
          <p:cNvSpPr/>
          <p:nvPr/>
        </p:nvSpPr>
        <p:spPr>
          <a:xfrm>
            <a:off x="3957940" y="2852737"/>
            <a:ext cx="34874" cy="1004248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txBody>
          <a:bodyPr anchorCtr="0" anchor="ctr" bIns="36050" lIns="72100" spcFirstLastPara="1" rIns="72100" wrap="square" tIns="36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4147256" y="2934948"/>
            <a:ext cx="2380187" cy="793019"/>
          </a:xfrm>
          <a:prstGeom prst="rect">
            <a:avLst/>
          </a:prstGeom>
          <a:noFill/>
          <a:ln>
            <a:noFill/>
          </a:ln>
        </p:spPr>
        <p:txBody>
          <a:bodyPr anchorCtr="0" anchor="t" bIns="36050" lIns="72100" spcFirstLastPara="1" rIns="72100" wrap="square" tIns="36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7706951" y="2852737"/>
            <a:ext cx="36120" cy="1004248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36050" lIns="72100" spcFirstLastPara="1" rIns="72100" wrap="square" tIns="36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8" name="Google Shape;428;p28"/>
          <p:cNvGrpSpPr/>
          <p:nvPr/>
        </p:nvGrpSpPr>
        <p:grpSpPr>
          <a:xfrm>
            <a:off x="6491716" y="2853834"/>
            <a:ext cx="1162532" cy="987973"/>
            <a:chOff x="-109012" y="-16088"/>
            <a:chExt cx="1481369" cy="1240224"/>
          </a:xfrm>
        </p:grpSpPr>
        <p:sp>
          <p:nvSpPr>
            <p:cNvPr id="429" name="Google Shape;429;p28"/>
            <p:cNvSpPr/>
            <p:nvPr/>
          </p:nvSpPr>
          <p:spPr>
            <a:xfrm>
              <a:off x="19605" y="0"/>
              <a:ext cx="1224136" cy="1224136"/>
            </a:xfrm>
            <a:prstGeom prst="ellipse">
              <a:avLst/>
            </a:prstGeom>
            <a:noFill/>
            <a:ln cap="flat" cmpd="sng" w="57150">
              <a:solidFill>
                <a:srgbClr val="FABB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 rot="-1268207">
              <a:off x="0" y="183423"/>
              <a:ext cx="1263345" cy="8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1" name="Google Shape;431;p28"/>
          <p:cNvSpPr/>
          <p:nvPr/>
        </p:nvSpPr>
        <p:spPr>
          <a:xfrm>
            <a:off x="7876340" y="2934948"/>
            <a:ext cx="2351540" cy="793019"/>
          </a:xfrm>
          <a:prstGeom prst="rect">
            <a:avLst/>
          </a:prstGeom>
          <a:noFill/>
          <a:ln>
            <a:noFill/>
          </a:ln>
        </p:spPr>
        <p:txBody>
          <a:bodyPr anchorCtr="0" anchor="t" bIns="36050" lIns="72100" spcFirstLastPara="1" rIns="72100" wrap="square" tIns="36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2" name="Google Shape;432;p28"/>
          <p:cNvGrpSpPr/>
          <p:nvPr/>
        </p:nvGrpSpPr>
        <p:grpSpPr>
          <a:xfrm>
            <a:off x="1847197" y="4044439"/>
            <a:ext cx="1162221" cy="987278"/>
            <a:chOff x="-109012" y="-7607"/>
            <a:chExt cx="1481369" cy="1239351"/>
          </a:xfrm>
        </p:grpSpPr>
        <p:sp>
          <p:nvSpPr>
            <p:cNvPr id="433" name="Google Shape;433;p28"/>
            <p:cNvSpPr/>
            <p:nvPr/>
          </p:nvSpPr>
          <p:spPr>
            <a:xfrm>
              <a:off x="41135" y="0"/>
              <a:ext cx="1224136" cy="1224136"/>
            </a:xfrm>
            <a:prstGeom prst="ellipse">
              <a:avLst/>
            </a:prstGeom>
            <a:noFill/>
            <a:ln cap="flat" cmpd="sng" w="57150">
              <a:solidFill>
                <a:srgbClr val="FABB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 rot="-1268207">
              <a:off x="0" y="191904"/>
              <a:ext cx="1263345" cy="8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5" name="Google Shape;435;p28"/>
          <p:cNvSpPr/>
          <p:nvPr/>
        </p:nvSpPr>
        <p:spPr>
          <a:xfrm>
            <a:off x="3073619" y="4036585"/>
            <a:ext cx="36120" cy="1004248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36050" lIns="72100" spcFirstLastPara="1" rIns="72100" wrap="square" tIns="36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3208136" y="4118796"/>
            <a:ext cx="2431253" cy="793019"/>
          </a:xfrm>
          <a:prstGeom prst="rect">
            <a:avLst/>
          </a:prstGeom>
          <a:noFill/>
          <a:ln>
            <a:noFill/>
          </a:ln>
        </p:spPr>
        <p:txBody>
          <a:bodyPr anchorCtr="0" anchor="t" bIns="36050" lIns="72100" spcFirstLastPara="1" rIns="72100" wrap="square" tIns="36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7" name="Google Shape;437;p28"/>
          <p:cNvGrpSpPr/>
          <p:nvPr/>
        </p:nvGrpSpPr>
        <p:grpSpPr>
          <a:xfrm>
            <a:off x="5656008" y="1679523"/>
            <a:ext cx="1162040" cy="993612"/>
            <a:chOff x="-109012" y="-23168"/>
            <a:chExt cx="1481369" cy="1247304"/>
          </a:xfrm>
        </p:grpSpPr>
        <p:sp>
          <p:nvSpPr>
            <p:cNvPr id="438" name="Google Shape;438;p28"/>
            <p:cNvSpPr/>
            <p:nvPr/>
          </p:nvSpPr>
          <p:spPr>
            <a:xfrm>
              <a:off x="49270" y="0"/>
              <a:ext cx="1224136" cy="1224136"/>
            </a:xfrm>
            <a:prstGeom prst="ellipse">
              <a:avLst/>
            </a:prstGeom>
            <a:noFill/>
            <a:ln cap="flat" cmpd="sng" w="57150">
              <a:solidFill>
                <a:srgbClr val="74A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 rot="-1268207">
              <a:off x="0" y="176343"/>
              <a:ext cx="1263345" cy="8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0" name="Google Shape;440;p28"/>
          <p:cNvSpPr/>
          <p:nvPr/>
        </p:nvSpPr>
        <p:spPr>
          <a:xfrm>
            <a:off x="6894873" y="1684064"/>
            <a:ext cx="36120" cy="1004248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txBody>
          <a:bodyPr anchorCtr="0" anchor="ctr" bIns="36050" lIns="72100" spcFirstLastPara="1" rIns="72100" wrap="square" tIns="36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7085436" y="1766277"/>
            <a:ext cx="2973053" cy="793019"/>
          </a:xfrm>
          <a:prstGeom prst="rect">
            <a:avLst/>
          </a:prstGeom>
          <a:noFill/>
          <a:ln>
            <a:noFill/>
          </a:ln>
        </p:spPr>
        <p:txBody>
          <a:bodyPr anchorCtr="0" anchor="t" bIns="36050" lIns="72100" spcFirstLastPara="1" rIns="72100" wrap="square" tIns="36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2" name="Google Shape;442;p28"/>
          <p:cNvGrpSpPr/>
          <p:nvPr/>
        </p:nvGrpSpPr>
        <p:grpSpPr>
          <a:xfrm>
            <a:off x="5656008" y="4032043"/>
            <a:ext cx="1162040" cy="993612"/>
            <a:chOff x="-109012" y="-23168"/>
            <a:chExt cx="1481369" cy="1247304"/>
          </a:xfrm>
        </p:grpSpPr>
        <p:sp>
          <p:nvSpPr>
            <p:cNvPr id="443" name="Google Shape;443;p28"/>
            <p:cNvSpPr/>
            <p:nvPr/>
          </p:nvSpPr>
          <p:spPr>
            <a:xfrm>
              <a:off x="49270" y="0"/>
              <a:ext cx="1224136" cy="1224136"/>
            </a:xfrm>
            <a:prstGeom prst="ellipse">
              <a:avLst/>
            </a:prstGeom>
            <a:noFill/>
            <a:ln cap="flat" cmpd="sng" w="57150">
              <a:solidFill>
                <a:srgbClr val="74A0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 rot="-1268207">
              <a:off x="0" y="176343"/>
              <a:ext cx="1263345" cy="84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5" name="Google Shape;445;p28"/>
          <p:cNvSpPr/>
          <p:nvPr/>
        </p:nvSpPr>
        <p:spPr>
          <a:xfrm>
            <a:off x="6894873" y="4036585"/>
            <a:ext cx="36120" cy="1004248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txBody>
          <a:bodyPr anchorCtr="0" anchor="ctr" bIns="36050" lIns="72100" spcFirstLastPara="1" rIns="72100" wrap="square" tIns="36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28"/>
          <p:cNvSpPr/>
          <p:nvPr/>
        </p:nvSpPr>
        <p:spPr>
          <a:xfrm>
            <a:off x="7085436" y="4118796"/>
            <a:ext cx="2973053" cy="793019"/>
          </a:xfrm>
          <a:prstGeom prst="rect">
            <a:avLst/>
          </a:prstGeom>
          <a:noFill/>
          <a:ln>
            <a:noFill/>
          </a:ln>
        </p:spPr>
        <p:txBody>
          <a:bodyPr anchorCtr="0" anchor="t" bIns="36050" lIns="72100" spcFirstLastPara="1" rIns="72100" wrap="square" tIns="360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9"/>
          <p:cNvGrpSpPr/>
          <p:nvPr/>
        </p:nvGrpSpPr>
        <p:grpSpPr>
          <a:xfrm>
            <a:off x="3644724" y="931812"/>
            <a:ext cx="4933069" cy="5566538"/>
            <a:chOff x="6660066" y="0"/>
            <a:chExt cx="4779770" cy="5393551"/>
          </a:xfrm>
        </p:grpSpPr>
        <p:sp>
          <p:nvSpPr>
            <p:cNvPr id="452" name="Google Shape;452;p29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 rotWithShape="1">
              <a:blip r:embed="rId3">
                <a:alphaModFix amt="39000"/>
              </a:blip>
              <a:tile algn="tl" flip="none" tx="0" sx="100000" ty="0" sy="100000"/>
            </a:blip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图片包含 动物, 无脊椎动物&#10;&#10;已生成高可信度的说明" id="453" name="Google Shape;453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47029">
              <a:off x="7138407" y="2453064"/>
              <a:ext cx="3264860" cy="2151720"/>
            </a:xfrm>
            <a:custGeom>
              <a:rect b="b" l="l" r="r" t="t"/>
              <a:pathLst>
                <a:path extrusionOk="0" h="2151720" w="326486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54" name="Google Shape;454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84988">
              <a:off x="6922075" y="2541169"/>
              <a:ext cx="4421222" cy="1975510"/>
            </a:xfrm>
            <a:custGeom>
              <a:rect b="b" l="l" r="r" t="t"/>
              <a:pathLst>
                <a:path extrusionOk="0" h="1975510" w="4421222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455" name="Google Shape;455;p29"/>
          <p:cNvSpPr txBox="1"/>
          <p:nvPr/>
        </p:nvSpPr>
        <p:spPr>
          <a:xfrm>
            <a:off x="5276495" y="1005820"/>
            <a:ext cx="15536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9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/>
          <p:nvPr/>
        </p:nvSpPr>
        <p:spPr>
          <a:xfrm>
            <a:off x="2108437" y="4763028"/>
            <a:ext cx="7771388" cy="54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975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2" name="Google Shape;462;p30"/>
          <p:cNvGrpSpPr/>
          <p:nvPr/>
        </p:nvGrpSpPr>
        <p:grpSpPr>
          <a:xfrm>
            <a:off x="1751292" y="1762633"/>
            <a:ext cx="4285722" cy="2811955"/>
            <a:chOff x="285720" y="1214428"/>
            <a:chExt cx="4286280" cy="2811954"/>
          </a:xfrm>
        </p:grpSpPr>
        <p:pic>
          <p:nvPicPr>
            <p:cNvPr id="463" name="Google Shape;46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20" y="1214428"/>
              <a:ext cx="4286280" cy="2571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30"/>
            <p:cNvSpPr/>
            <p:nvPr/>
          </p:nvSpPr>
          <p:spPr>
            <a:xfrm>
              <a:off x="428596" y="1214428"/>
              <a:ext cx="1228381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4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642911" y="3714758"/>
              <a:ext cx="588700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2015</a:t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1643042" y="3714758"/>
              <a:ext cx="588700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2016</a:t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2643174" y="3714758"/>
              <a:ext cx="588700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2017</a:t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3643306" y="3714758"/>
              <a:ext cx="588700" cy="31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2018</a:t>
              </a:r>
              <a:endParaRPr/>
            </a:p>
          </p:txBody>
        </p:sp>
      </p:grpSp>
      <p:grpSp>
        <p:nvGrpSpPr>
          <p:cNvPr id="469" name="Google Shape;469;p30"/>
          <p:cNvGrpSpPr/>
          <p:nvPr/>
        </p:nvGrpSpPr>
        <p:grpSpPr>
          <a:xfrm>
            <a:off x="6537015" y="1976947"/>
            <a:ext cx="3642864" cy="1959816"/>
            <a:chOff x="5072066" y="1428742"/>
            <a:chExt cx="3643338" cy="1959816"/>
          </a:xfrm>
        </p:grpSpPr>
        <p:sp>
          <p:nvSpPr>
            <p:cNvPr id="470" name="Google Shape;470;p30"/>
            <p:cNvSpPr/>
            <p:nvPr/>
          </p:nvSpPr>
          <p:spPr>
            <a:xfrm>
              <a:off x="5072066" y="1857370"/>
              <a:ext cx="3429024" cy="1531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56580" lvl="0" marL="35658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356580" lvl="0" marL="356580" marR="0" rtl="0" algn="l">
                <a:spcBef>
                  <a:spcPts val="25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Noto Sans Symbols"/>
                <a:buChar char="⮚"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99430" lvl="0" marL="356580" marR="0" rtl="0" algn="l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Noto Sans Symbols"/>
                <a:buNone/>
              </a:pPr>
              <a:r>
                <a:t/>
              </a:r>
              <a:endPara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356580" lvl="0" marL="356580" marR="0" rtl="0" algn="l">
                <a:spcBef>
                  <a:spcPts val="25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Noto Sans Symbols"/>
                <a:buChar char="⮚"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99430" lvl="0" marL="356580" marR="0" rtl="0" algn="l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Noto Sans Symbols"/>
                <a:buNone/>
              </a:pPr>
              <a:r>
                <a:t/>
              </a:r>
              <a:endPara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356580" lvl="0" marL="356580" marR="0" rtl="0" algn="l">
                <a:spcBef>
                  <a:spcPts val="25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Noto Sans Symbols"/>
                <a:buChar char="⮚"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5072066" y="1428742"/>
              <a:ext cx="3643338" cy="392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1"/>
          <p:cNvGrpSpPr/>
          <p:nvPr/>
        </p:nvGrpSpPr>
        <p:grpSpPr>
          <a:xfrm>
            <a:off x="2697553" y="2465559"/>
            <a:ext cx="1557811" cy="861259"/>
            <a:chOff x="1230272" y="2919566"/>
            <a:chExt cx="2077082" cy="1148345"/>
          </a:xfrm>
        </p:grpSpPr>
        <p:sp>
          <p:nvSpPr>
            <p:cNvPr id="477" name="Google Shape;477;p31"/>
            <p:cNvSpPr txBox="1"/>
            <p:nvPr/>
          </p:nvSpPr>
          <p:spPr>
            <a:xfrm>
              <a:off x="1423721" y="2919566"/>
              <a:ext cx="1532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8" name="Google Shape;478;p31"/>
            <p:cNvSpPr txBox="1"/>
            <p:nvPr/>
          </p:nvSpPr>
          <p:spPr>
            <a:xfrm>
              <a:off x="1230272" y="3200241"/>
              <a:ext cx="2077082" cy="867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68575" wrap="square" tIns="34275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1"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9" name="Google Shape;479;p31"/>
          <p:cNvGrpSpPr/>
          <p:nvPr/>
        </p:nvGrpSpPr>
        <p:grpSpPr>
          <a:xfrm>
            <a:off x="5450066" y="2465560"/>
            <a:ext cx="1640474" cy="853800"/>
            <a:chOff x="1258779" y="2919566"/>
            <a:chExt cx="2187299" cy="1138399"/>
          </a:xfrm>
        </p:grpSpPr>
        <p:sp>
          <p:nvSpPr>
            <p:cNvPr id="480" name="Google Shape;480;p31"/>
            <p:cNvSpPr txBox="1"/>
            <p:nvPr/>
          </p:nvSpPr>
          <p:spPr>
            <a:xfrm>
              <a:off x="1423719" y="2919566"/>
              <a:ext cx="1532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31"/>
            <p:cNvSpPr txBox="1"/>
            <p:nvPr/>
          </p:nvSpPr>
          <p:spPr>
            <a:xfrm>
              <a:off x="1258779" y="3190294"/>
              <a:ext cx="2187299" cy="867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68575" wrap="square" tIns="34275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1"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2" name="Google Shape;482;p31"/>
          <p:cNvGrpSpPr/>
          <p:nvPr/>
        </p:nvGrpSpPr>
        <p:grpSpPr>
          <a:xfrm>
            <a:off x="8181197" y="2465560"/>
            <a:ext cx="1649467" cy="853800"/>
            <a:chOff x="1220811" y="2919566"/>
            <a:chExt cx="2199290" cy="1138399"/>
          </a:xfrm>
        </p:grpSpPr>
        <p:sp>
          <p:nvSpPr>
            <p:cNvPr id="483" name="Google Shape;483;p31"/>
            <p:cNvSpPr txBox="1"/>
            <p:nvPr/>
          </p:nvSpPr>
          <p:spPr>
            <a:xfrm>
              <a:off x="1423719" y="2919566"/>
              <a:ext cx="1532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4" name="Google Shape;484;p31"/>
            <p:cNvSpPr txBox="1"/>
            <p:nvPr/>
          </p:nvSpPr>
          <p:spPr>
            <a:xfrm>
              <a:off x="1220811" y="3190294"/>
              <a:ext cx="2199290" cy="867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68575" wrap="square" tIns="34275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1"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5" name="Google Shape;485;p31"/>
          <p:cNvGrpSpPr/>
          <p:nvPr/>
        </p:nvGrpSpPr>
        <p:grpSpPr>
          <a:xfrm>
            <a:off x="8167632" y="4222523"/>
            <a:ext cx="1649468" cy="840242"/>
            <a:chOff x="1220811" y="2919566"/>
            <a:chExt cx="2199291" cy="1120322"/>
          </a:xfrm>
        </p:grpSpPr>
        <p:sp>
          <p:nvSpPr>
            <p:cNvPr id="486" name="Google Shape;486;p31"/>
            <p:cNvSpPr txBox="1"/>
            <p:nvPr/>
          </p:nvSpPr>
          <p:spPr>
            <a:xfrm>
              <a:off x="1423719" y="2919566"/>
              <a:ext cx="1532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7" name="Google Shape;487;p31"/>
            <p:cNvSpPr txBox="1"/>
            <p:nvPr/>
          </p:nvSpPr>
          <p:spPr>
            <a:xfrm>
              <a:off x="1220811" y="3172217"/>
              <a:ext cx="2199291" cy="867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68575" wrap="square" tIns="34275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1"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8" name="Google Shape;488;p31"/>
          <p:cNvGrpSpPr/>
          <p:nvPr/>
        </p:nvGrpSpPr>
        <p:grpSpPr>
          <a:xfrm>
            <a:off x="5384479" y="4222523"/>
            <a:ext cx="1640474" cy="856509"/>
            <a:chOff x="1189415" y="2919566"/>
            <a:chExt cx="2187299" cy="1142011"/>
          </a:xfrm>
        </p:grpSpPr>
        <p:sp>
          <p:nvSpPr>
            <p:cNvPr id="489" name="Google Shape;489;p31"/>
            <p:cNvSpPr txBox="1"/>
            <p:nvPr/>
          </p:nvSpPr>
          <p:spPr>
            <a:xfrm>
              <a:off x="1423719" y="2919566"/>
              <a:ext cx="1532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0" name="Google Shape;490;p31"/>
            <p:cNvSpPr txBox="1"/>
            <p:nvPr/>
          </p:nvSpPr>
          <p:spPr>
            <a:xfrm>
              <a:off x="1189415" y="3193906"/>
              <a:ext cx="2187299" cy="867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68575" wrap="square" tIns="34275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1"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1" name="Google Shape;491;p31"/>
          <p:cNvGrpSpPr/>
          <p:nvPr/>
        </p:nvGrpSpPr>
        <p:grpSpPr>
          <a:xfrm>
            <a:off x="2697553" y="4222523"/>
            <a:ext cx="1564908" cy="840242"/>
            <a:chOff x="1248359" y="2919566"/>
            <a:chExt cx="2086544" cy="1120322"/>
          </a:xfrm>
        </p:grpSpPr>
        <p:sp>
          <p:nvSpPr>
            <p:cNvPr id="492" name="Google Shape;492;p31"/>
            <p:cNvSpPr txBox="1"/>
            <p:nvPr/>
          </p:nvSpPr>
          <p:spPr>
            <a:xfrm>
              <a:off x="1423719" y="2919566"/>
              <a:ext cx="1532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3" name="Google Shape;493;p31"/>
            <p:cNvSpPr txBox="1"/>
            <p:nvPr/>
          </p:nvSpPr>
          <p:spPr>
            <a:xfrm>
              <a:off x="1248359" y="3172217"/>
              <a:ext cx="2086544" cy="867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0" spcFirstLastPara="1" rIns="68575" wrap="square" tIns="34275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b="1"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4" name="Google Shape;494;p31"/>
          <p:cNvGrpSpPr/>
          <p:nvPr/>
        </p:nvGrpSpPr>
        <p:grpSpPr>
          <a:xfrm>
            <a:off x="3059609" y="1742050"/>
            <a:ext cx="692870" cy="692870"/>
            <a:chOff x="1769043" y="1927991"/>
            <a:chExt cx="923827" cy="923827"/>
          </a:xfrm>
        </p:grpSpPr>
        <p:sp>
          <p:nvSpPr>
            <p:cNvPr id="495" name="Google Shape;495;p31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2117379" y="2142719"/>
              <a:ext cx="230838" cy="494369"/>
            </a:xfrm>
            <a:custGeom>
              <a:rect b="b" l="l" r="r" t="t"/>
              <a:pathLst>
                <a:path extrusionOk="0" h="21600" w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7" name="Google Shape;497;p31"/>
          <p:cNvGrpSpPr/>
          <p:nvPr/>
        </p:nvGrpSpPr>
        <p:grpSpPr>
          <a:xfrm>
            <a:off x="5804381" y="1742050"/>
            <a:ext cx="692870" cy="692870"/>
            <a:chOff x="4380989" y="1927991"/>
            <a:chExt cx="923827" cy="923827"/>
          </a:xfrm>
        </p:grpSpPr>
        <p:sp>
          <p:nvSpPr>
            <p:cNvPr id="498" name="Google Shape;498;p31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noFill/>
            <a:ln cap="flat" cmpd="sng" w="12700">
              <a:solidFill>
                <a:srgbClr val="FABB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4657094" y="2184006"/>
              <a:ext cx="489787" cy="399749"/>
            </a:xfrm>
            <a:custGeom>
              <a:rect b="b" l="l" r="r" t="t"/>
              <a:pathLst>
                <a:path extrusionOk="0" h="312" w="38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0" name="Google Shape;500;p31"/>
          <p:cNvGrpSpPr/>
          <p:nvPr/>
        </p:nvGrpSpPr>
        <p:grpSpPr>
          <a:xfrm>
            <a:off x="8567164" y="1742050"/>
            <a:ext cx="692870" cy="692870"/>
            <a:chOff x="6883599" y="1927991"/>
            <a:chExt cx="923827" cy="923827"/>
          </a:xfrm>
        </p:grpSpPr>
        <p:sp>
          <p:nvSpPr>
            <p:cNvPr id="501" name="Google Shape;501;p31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7132893" y="2223857"/>
              <a:ext cx="487107" cy="396312"/>
            </a:xfrm>
            <a:custGeom>
              <a:rect b="b" l="l" r="r" t="t"/>
              <a:pathLst>
                <a:path extrusionOk="0" h="21600" w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3" name="Google Shape;503;p31"/>
          <p:cNvGrpSpPr/>
          <p:nvPr/>
        </p:nvGrpSpPr>
        <p:grpSpPr>
          <a:xfrm>
            <a:off x="5790817" y="3494975"/>
            <a:ext cx="692870" cy="692870"/>
            <a:chOff x="4380989" y="3965699"/>
            <a:chExt cx="923827" cy="923827"/>
          </a:xfrm>
        </p:grpSpPr>
        <p:sp>
          <p:nvSpPr>
            <p:cNvPr id="504" name="Google Shape;504;p31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4694315" y="4203570"/>
              <a:ext cx="353935" cy="447173"/>
            </a:xfrm>
            <a:custGeom>
              <a:rect b="b" l="l" r="r" t="t"/>
              <a:pathLst>
                <a:path extrusionOk="0" h="408" w="323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6" name="Google Shape;506;p31"/>
          <p:cNvGrpSpPr/>
          <p:nvPr/>
        </p:nvGrpSpPr>
        <p:grpSpPr>
          <a:xfrm>
            <a:off x="8553600" y="3494975"/>
            <a:ext cx="692870" cy="692870"/>
            <a:chOff x="6883599" y="3965699"/>
            <a:chExt cx="923827" cy="923827"/>
          </a:xfrm>
        </p:grpSpPr>
        <p:sp>
          <p:nvSpPr>
            <p:cNvPr id="507" name="Google Shape;507;p31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noFill/>
            <a:ln cap="flat" cmpd="sng" w="12700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7151943" y="4244730"/>
              <a:ext cx="385003" cy="385003"/>
            </a:xfrm>
            <a:custGeom>
              <a:rect b="b" l="l" r="r" t="t"/>
              <a:pathLst>
                <a:path extrusionOk="0" h="344" w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9" name="Google Shape;509;p31"/>
          <p:cNvGrpSpPr/>
          <p:nvPr/>
        </p:nvGrpSpPr>
        <p:grpSpPr>
          <a:xfrm>
            <a:off x="3046045" y="3494975"/>
            <a:ext cx="692870" cy="692870"/>
            <a:chOff x="1978593" y="3965699"/>
            <a:chExt cx="923827" cy="923827"/>
          </a:xfrm>
        </p:grpSpPr>
        <p:sp>
          <p:nvSpPr>
            <p:cNvPr id="510" name="Google Shape;510;p31"/>
            <p:cNvSpPr/>
            <p:nvPr/>
          </p:nvSpPr>
          <p:spPr>
            <a:xfrm>
              <a:off x="1978593" y="3965699"/>
              <a:ext cx="923827" cy="923827"/>
            </a:xfrm>
            <a:prstGeom prst="ellipse">
              <a:avLst/>
            </a:prstGeom>
            <a:noFill/>
            <a:ln cap="flat" cmpd="sng" w="12700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11" name="Google Shape;511;p31"/>
            <p:cNvGrpSpPr/>
            <p:nvPr/>
          </p:nvGrpSpPr>
          <p:grpSpPr>
            <a:xfrm>
              <a:off x="2166033" y="4320547"/>
              <a:ext cx="533987" cy="232442"/>
              <a:chOff x="0" y="0"/>
              <a:chExt cx="424" cy="185"/>
            </a:xfrm>
          </p:grpSpPr>
          <p:sp>
            <p:nvSpPr>
              <p:cNvPr id="512" name="Google Shape;512;p31"/>
              <p:cNvSpPr/>
              <p:nvPr/>
            </p:nvSpPr>
            <p:spPr>
              <a:xfrm>
                <a:off x="0" y="0"/>
                <a:ext cx="189" cy="185"/>
              </a:xfrm>
              <a:prstGeom prst="ellipse">
                <a:avLst/>
              </a:prstGeom>
              <a:solidFill>
                <a:srgbClr val="74A0B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3" name="Google Shape;513;p31"/>
              <p:cNvSpPr/>
              <p:nvPr/>
            </p:nvSpPr>
            <p:spPr>
              <a:xfrm>
                <a:off x="237" y="0"/>
                <a:ext cx="187" cy="185"/>
              </a:xfrm>
              <a:prstGeom prst="ellipse">
                <a:avLst/>
              </a:prstGeom>
              <a:solidFill>
                <a:srgbClr val="74A0B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2"/>
          <p:cNvPicPr preferRelativeResize="0"/>
          <p:nvPr/>
        </p:nvPicPr>
        <p:blipFill rotWithShape="1">
          <a:blip r:embed="rId3">
            <a:alphaModFix/>
          </a:blip>
          <a:srcRect b="-2" l="3515" r="2776" t="1"/>
          <a:stretch/>
        </p:blipFill>
        <p:spPr>
          <a:xfrm rot="10800000">
            <a:off x="2793207" y="1299217"/>
            <a:ext cx="6341834" cy="455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32"/>
          <p:cNvGrpSpPr/>
          <p:nvPr/>
        </p:nvGrpSpPr>
        <p:grpSpPr>
          <a:xfrm>
            <a:off x="2089547" y="869282"/>
            <a:ext cx="2359820" cy="920354"/>
            <a:chOff x="0" y="1943100"/>
            <a:chExt cx="3146426" cy="1227138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0" name="Google Shape;520;p32"/>
            <p:cNvSpPr txBox="1"/>
            <p:nvPr/>
          </p:nvSpPr>
          <p:spPr>
            <a:xfrm>
              <a:off x="938213" y="1943100"/>
              <a:ext cx="2208213" cy="35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125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1" name="Google Shape;521;p32"/>
            <p:cNvSpPr txBox="1"/>
            <p:nvPr/>
          </p:nvSpPr>
          <p:spPr>
            <a:xfrm>
              <a:off x="0" y="2270125"/>
              <a:ext cx="314642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2" name="Google Shape;522;p32"/>
            <p:cNvSpPr/>
            <p:nvPr/>
          </p:nvSpPr>
          <p:spPr>
            <a:xfrm rot="10800000">
              <a:off x="2019301" y="2860675"/>
              <a:ext cx="360362" cy="309563"/>
            </a:xfrm>
            <a:prstGeom prst="triangle">
              <a:avLst>
                <a:gd fmla="val 50000" name="adj"/>
              </a:avLst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3" name="Google Shape;523;p32"/>
          <p:cNvGrpSpPr/>
          <p:nvPr/>
        </p:nvGrpSpPr>
        <p:grpSpPr>
          <a:xfrm>
            <a:off x="1962945" y="5105250"/>
            <a:ext cx="2359819" cy="1111478"/>
            <a:chOff x="2379663" y="3355975"/>
            <a:chExt cx="3146425" cy="1481971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4" name="Google Shape;524;p32"/>
            <p:cNvSpPr/>
            <p:nvPr/>
          </p:nvSpPr>
          <p:spPr>
            <a:xfrm>
              <a:off x="4675188" y="3355975"/>
              <a:ext cx="360363" cy="311150"/>
            </a:xfrm>
            <a:prstGeom prst="triangle">
              <a:avLst>
                <a:gd fmla="val 50000" name="adj"/>
              </a:avLst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5" name="Google Shape;525;p32"/>
            <p:cNvSpPr txBox="1"/>
            <p:nvPr/>
          </p:nvSpPr>
          <p:spPr>
            <a:xfrm>
              <a:off x="3317876" y="3833812"/>
              <a:ext cx="2208212" cy="3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125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6" name="Google Shape;526;p32"/>
            <p:cNvSpPr txBox="1"/>
            <p:nvPr/>
          </p:nvSpPr>
          <p:spPr>
            <a:xfrm>
              <a:off x="2379663" y="4160838"/>
              <a:ext cx="3146425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27" name="Google Shape;527;p32"/>
          <p:cNvGrpSpPr/>
          <p:nvPr/>
        </p:nvGrpSpPr>
        <p:grpSpPr>
          <a:xfrm>
            <a:off x="6775222" y="4504880"/>
            <a:ext cx="2359819" cy="1111478"/>
            <a:chOff x="7696201" y="3355975"/>
            <a:chExt cx="3146425" cy="1481971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8" name="Google Shape;528;p32"/>
            <p:cNvSpPr/>
            <p:nvPr/>
          </p:nvSpPr>
          <p:spPr>
            <a:xfrm>
              <a:off x="9986963" y="3355975"/>
              <a:ext cx="360363" cy="311150"/>
            </a:xfrm>
            <a:prstGeom prst="triangle">
              <a:avLst>
                <a:gd fmla="val 50000" name="adj"/>
              </a:avLst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29" name="Google Shape;529;p32"/>
            <p:cNvSpPr txBox="1"/>
            <p:nvPr/>
          </p:nvSpPr>
          <p:spPr>
            <a:xfrm>
              <a:off x="8634413" y="3833812"/>
              <a:ext cx="2208213" cy="3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125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30" name="Google Shape;530;p32"/>
            <p:cNvSpPr txBox="1"/>
            <p:nvPr/>
          </p:nvSpPr>
          <p:spPr>
            <a:xfrm>
              <a:off x="7696201" y="4160838"/>
              <a:ext cx="3146425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1" name="Google Shape;531;p32"/>
          <p:cNvGrpSpPr/>
          <p:nvPr/>
        </p:nvGrpSpPr>
        <p:grpSpPr>
          <a:xfrm>
            <a:off x="6298971" y="1636790"/>
            <a:ext cx="2359819" cy="920354"/>
            <a:chOff x="5278438" y="1943100"/>
            <a:chExt cx="3146425" cy="1227138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32" name="Google Shape;532;p32"/>
            <p:cNvSpPr/>
            <p:nvPr/>
          </p:nvSpPr>
          <p:spPr>
            <a:xfrm rot="10800000">
              <a:off x="7331076" y="2860675"/>
              <a:ext cx="360362" cy="309563"/>
            </a:xfrm>
            <a:prstGeom prst="triangle">
              <a:avLst>
                <a:gd fmla="val 50000" name="adj"/>
              </a:avLst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33" name="Google Shape;533;p32"/>
            <p:cNvSpPr txBox="1"/>
            <p:nvPr/>
          </p:nvSpPr>
          <p:spPr>
            <a:xfrm>
              <a:off x="6216651" y="1943100"/>
              <a:ext cx="2208212" cy="35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1125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534" name="Google Shape;534;p32"/>
            <p:cNvSpPr txBox="1"/>
            <p:nvPr/>
          </p:nvSpPr>
          <p:spPr>
            <a:xfrm>
              <a:off x="5278438" y="2270125"/>
              <a:ext cx="3146425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33"/>
          <p:cNvGrpSpPr/>
          <p:nvPr/>
        </p:nvGrpSpPr>
        <p:grpSpPr>
          <a:xfrm rot="2975603">
            <a:off x="5385095" y="-1981968"/>
            <a:ext cx="11214819" cy="10521679"/>
            <a:chOff x="891547" y="-3655643"/>
            <a:chExt cx="10994856" cy="10315310"/>
          </a:xfrm>
        </p:grpSpPr>
        <p:pic>
          <p:nvPicPr>
            <p:cNvPr descr="图片包含 动物, 无脊椎动物&#10;&#10;已生成高可信度的说明" id="540" name="Google Shape;540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2196162" y="-1851409"/>
              <a:ext cx="7923249" cy="6919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33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891547" y="-3655643"/>
              <a:ext cx="10994856" cy="78905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2" name="Google Shape;542;p33"/>
          <p:cNvGrpSpPr/>
          <p:nvPr/>
        </p:nvGrpSpPr>
        <p:grpSpPr>
          <a:xfrm>
            <a:off x="2371399" y="3725747"/>
            <a:ext cx="2938645" cy="659390"/>
            <a:chOff x="394983" y="3862849"/>
            <a:chExt cx="3918193" cy="879187"/>
          </a:xfrm>
        </p:grpSpPr>
        <p:sp>
          <p:nvSpPr>
            <p:cNvPr id="543" name="Google Shape;543;p33"/>
            <p:cNvSpPr txBox="1"/>
            <p:nvPr/>
          </p:nvSpPr>
          <p:spPr>
            <a:xfrm>
              <a:off x="407732" y="3862849"/>
              <a:ext cx="2382837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4" name="Google Shape;544;p33"/>
            <p:cNvSpPr txBox="1"/>
            <p:nvPr/>
          </p:nvSpPr>
          <p:spPr>
            <a:xfrm>
              <a:off x="394983" y="4188039"/>
              <a:ext cx="3918193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5" name="Google Shape;545;p33"/>
          <p:cNvGrpSpPr/>
          <p:nvPr/>
        </p:nvGrpSpPr>
        <p:grpSpPr>
          <a:xfrm>
            <a:off x="3672158" y="4767562"/>
            <a:ext cx="2968447" cy="661195"/>
            <a:chOff x="2711463" y="5240732"/>
            <a:chExt cx="3957929" cy="881593"/>
          </a:xfrm>
        </p:grpSpPr>
        <p:sp>
          <p:nvSpPr>
            <p:cNvPr id="546" name="Google Shape;546;p33"/>
            <p:cNvSpPr txBox="1"/>
            <p:nvPr/>
          </p:nvSpPr>
          <p:spPr>
            <a:xfrm>
              <a:off x="2746040" y="5240732"/>
              <a:ext cx="2420937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7" name="Google Shape;547;p33"/>
            <p:cNvSpPr txBox="1"/>
            <p:nvPr/>
          </p:nvSpPr>
          <p:spPr>
            <a:xfrm>
              <a:off x="2711463" y="5568328"/>
              <a:ext cx="3957929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8" name="Google Shape;548;p33"/>
          <p:cNvGrpSpPr/>
          <p:nvPr/>
        </p:nvGrpSpPr>
        <p:grpSpPr>
          <a:xfrm>
            <a:off x="2090748" y="2358915"/>
            <a:ext cx="2887165" cy="654420"/>
            <a:chOff x="618503" y="2172326"/>
            <a:chExt cx="3849552" cy="872560"/>
          </a:xfrm>
        </p:grpSpPr>
        <p:sp>
          <p:nvSpPr>
            <p:cNvPr id="549" name="Google Shape;549;p33"/>
            <p:cNvSpPr txBox="1"/>
            <p:nvPr/>
          </p:nvSpPr>
          <p:spPr>
            <a:xfrm>
              <a:off x="618503" y="2172326"/>
              <a:ext cx="22685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0" name="Google Shape;550;p33"/>
            <p:cNvSpPr txBox="1"/>
            <p:nvPr/>
          </p:nvSpPr>
          <p:spPr>
            <a:xfrm>
              <a:off x="618503" y="2490889"/>
              <a:ext cx="3849552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1" name="Google Shape;551;p33"/>
          <p:cNvGrpSpPr/>
          <p:nvPr/>
        </p:nvGrpSpPr>
        <p:grpSpPr>
          <a:xfrm>
            <a:off x="2014548" y="1489964"/>
            <a:ext cx="2963365" cy="643633"/>
            <a:chOff x="516903" y="1013724"/>
            <a:chExt cx="3951152" cy="858178"/>
          </a:xfrm>
        </p:grpSpPr>
        <p:sp>
          <p:nvSpPr>
            <p:cNvPr id="552" name="Google Shape;552;p33"/>
            <p:cNvSpPr txBox="1"/>
            <p:nvPr/>
          </p:nvSpPr>
          <p:spPr>
            <a:xfrm>
              <a:off x="536319" y="1013724"/>
              <a:ext cx="22542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33"/>
            <p:cNvSpPr txBox="1"/>
            <p:nvPr/>
          </p:nvSpPr>
          <p:spPr>
            <a:xfrm>
              <a:off x="516903" y="1317905"/>
              <a:ext cx="3951152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4" name="Google Shape;554;p33"/>
          <p:cNvGrpSpPr/>
          <p:nvPr/>
        </p:nvGrpSpPr>
        <p:grpSpPr>
          <a:xfrm>
            <a:off x="6153513" y="3584348"/>
            <a:ext cx="995075" cy="1229858"/>
            <a:chOff x="5363706" y="3576864"/>
            <a:chExt cx="1326766" cy="1639811"/>
          </a:xfrm>
        </p:grpSpPr>
        <p:cxnSp>
          <p:nvCxnSpPr>
            <p:cNvPr id="555" name="Google Shape;555;p33"/>
            <p:cNvCxnSpPr>
              <a:stCxn id="556" idx="3"/>
            </p:cNvCxnSpPr>
            <p:nvPr/>
          </p:nvCxnSpPr>
          <p:spPr>
            <a:xfrm flipH="1">
              <a:off x="5363706" y="3660875"/>
              <a:ext cx="1241400" cy="1555800"/>
            </a:xfrm>
            <a:prstGeom prst="straightConnector1">
              <a:avLst/>
            </a:prstGeom>
            <a:noFill/>
            <a:ln cap="flat" cmpd="sng" w="9525">
              <a:solidFill>
                <a:srgbClr val="7BB5BB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556" name="Google Shape;556;p33"/>
            <p:cNvSpPr/>
            <p:nvPr/>
          </p:nvSpPr>
          <p:spPr>
            <a:xfrm>
              <a:off x="6590459" y="3576864"/>
              <a:ext cx="100012" cy="98425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7" name="Google Shape;557;p33"/>
          <p:cNvGrpSpPr/>
          <p:nvPr/>
        </p:nvGrpSpPr>
        <p:grpSpPr>
          <a:xfrm>
            <a:off x="5429260" y="3275648"/>
            <a:ext cx="1419680" cy="808444"/>
            <a:chOff x="4398035" y="3165263"/>
            <a:chExt cx="1892907" cy="1077925"/>
          </a:xfrm>
        </p:grpSpPr>
        <p:cxnSp>
          <p:nvCxnSpPr>
            <p:cNvPr id="558" name="Google Shape;558;p33"/>
            <p:cNvCxnSpPr>
              <a:stCxn id="559" idx="4"/>
            </p:cNvCxnSpPr>
            <p:nvPr/>
          </p:nvCxnSpPr>
          <p:spPr>
            <a:xfrm flipH="1">
              <a:off x="4398035" y="3263688"/>
              <a:ext cx="1842900" cy="979500"/>
            </a:xfrm>
            <a:prstGeom prst="straightConnector1">
              <a:avLst/>
            </a:prstGeom>
            <a:noFill/>
            <a:ln cap="flat" cmpd="sng" w="9525">
              <a:solidFill>
                <a:srgbClr val="FABB95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559" name="Google Shape;559;p33"/>
            <p:cNvSpPr/>
            <p:nvPr/>
          </p:nvSpPr>
          <p:spPr>
            <a:xfrm>
              <a:off x="6190929" y="3165263"/>
              <a:ext cx="100013" cy="98425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rgbClr val="FABB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0" name="Google Shape;560;p33"/>
          <p:cNvGrpSpPr/>
          <p:nvPr/>
        </p:nvGrpSpPr>
        <p:grpSpPr>
          <a:xfrm>
            <a:off x="5442486" y="2754436"/>
            <a:ext cx="1362010" cy="195310"/>
            <a:chOff x="4415671" y="2470314"/>
            <a:chExt cx="1816013" cy="260413"/>
          </a:xfrm>
        </p:grpSpPr>
        <p:cxnSp>
          <p:nvCxnSpPr>
            <p:cNvPr id="561" name="Google Shape;561;p33"/>
            <p:cNvCxnSpPr>
              <a:stCxn id="562" idx="2"/>
            </p:cNvCxnSpPr>
            <p:nvPr/>
          </p:nvCxnSpPr>
          <p:spPr>
            <a:xfrm rot="10800000">
              <a:off x="4415671" y="2470314"/>
              <a:ext cx="1716000" cy="211200"/>
            </a:xfrm>
            <a:prstGeom prst="straightConnector1">
              <a:avLst/>
            </a:prstGeom>
            <a:noFill/>
            <a:ln cap="flat" cmpd="sng" w="9525">
              <a:solidFill>
                <a:srgbClr val="7BB5BB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562" name="Google Shape;562;p33"/>
            <p:cNvSpPr/>
            <p:nvPr/>
          </p:nvSpPr>
          <p:spPr>
            <a:xfrm>
              <a:off x="6131671" y="2632302"/>
              <a:ext cx="100013" cy="98425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3" name="Google Shape;563;p33"/>
          <p:cNvGrpSpPr/>
          <p:nvPr/>
        </p:nvGrpSpPr>
        <p:grpSpPr>
          <a:xfrm>
            <a:off x="5442450" y="1963071"/>
            <a:ext cx="1347759" cy="567575"/>
            <a:chOff x="4415623" y="1415161"/>
            <a:chExt cx="1797011" cy="756766"/>
          </a:xfrm>
        </p:grpSpPr>
        <p:cxnSp>
          <p:nvCxnSpPr>
            <p:cNvPr id="564" name="Google Shape;564;p33"/>
            <p:cNvCxnSpPr>
              <a:stCxn id="565" idx="1"/>
            </p:cNvCxnSpPr>
            <p:nvPr/>
          </p:nvCxnSpPr>
          <p:spPr>
            <a:xfrm rot="10800000">
              <a:off x="4415623" y="1415161"/>
              <a:ext cx="1713000" cy="671400"/>
            </a:xfrm>
            <a:prstGeom prst="straightConnector1">
              <a:avLst/>
            </a:prstGeom>
            <a:noFill/>
            <a:ln cap="flat" cmpd="sng" w="9525">
              <a:solidFill>
                <a:srgbClr val="FABB95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565" name="Google Shape;565;p33"/>
            <p:cNvSpPr/>
            <p:nvPr/>
          </p:nvSpPr>
          <p:spPr>
            <a:xfrm>
              <a:off x="6114209" y="2071914"/>
              <a:ext cx="98425" cy="100013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rgbClr val="FABB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6"/>
          <p:cNvGrpSpPr/>
          <p:nvPr/>
        </p:nvGrpSpPr>
        <p:grpSpPr>
          <a:xfrm>
            <a:off x="1182485" y="-2603383"/>
            <a:ext cx="9650615" cy="7739909"/>
            <a:chOff x="1182485" y="-2603383"/>
            <a:chExt cx="9650615" cy="7739909"/>
          </a:xfrm>
        </p:grpSpPr>
        <p:pic>
          <p:nvPicPr>
            <p:cNvPr descr="图片包含 动物, 无脊椎动物&#10;&#10;已生成高可信度的说明" id="111" name="Google Shape;11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2116716" y="-1269973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6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160384" y="-2603383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6"/>
          <p:cNvSpPr/>
          <p:nvPr/>
        </p:nvSpPr>
        <p:spPr>
          <a:xfrm flipH="1" rot="10800000">
            <a:off x="3508373" y="2667627"/>
            <a:ext cx="5334000" cy="3720473"/>
          </a:xfrm>
          <a:custGeom>
            <a:rect b="b" l="l" r="r" t="t"/>
            <a:pathLst>
              <a:path extrusionOk="0" h="3720473" w="5334000">
                <a:moveTo>
                  <a:pt x="2667000" y="0"/>
                </a:moveTo>
                <a:cubicBezTo>
                  <a:pt x="4139943" y="0"/>
                  <a:pt x="5334000" y="1194057"/>
                  <a:pt x="5334000" y="2667000"/>
                </a:cubicBezTo>
                <a:cubicBezTo>
                  <a:pt x="5334000" y="3035236"/>
                  <a:pt x="5259371" y="3386041"/>
                  <a:pt x="5124414" y="3705117"/>
                </a:cubicBezTo>
                <a:lnTo>
                  <a:pt x="5117017" y="3720473"/>
                </a:lnTo>
                <a:lnTo>
                  <a:pt x="5098003" y="3720473"/>
                </a:lnTo>
                <a:lnTo>
                  <a:pt x="5108615" y="3698443"/>
                </a:lnTo>
                <a:cubicBezTo>
                  <a:pt x="5242704" y="3381419"/>
                  <a:pt x="5316853" y="3032869"/>
                  <a:pt x="5316853" y="2667001"/>
                </a:cubicBezTo>
                <a:cubicBezTo>
                  <a:pt x="5316853" y="1203528"/>
                  <a:pt x="4130474" y="17149"/>
                  <a:pt x="2667001" y="17149"/>
                </a:cubicBezTo>
                <a:cubicBezTo>
                  <a:pt x="1203528" y="17149"/>
                  <a:pt x="17149" y="1203528"/>
                  <a:pt x="17149" y="2667001"/>
                </a:cubicBezTo>
                <a:cubicBezTo>
                  <a:pt x="17149" y="3032869"/>
                  <a:pt x="91298" y="3381419"/>
                  <a:pt x="225387" y="3698443"/>
                </a:cubicBezTo>
                <a:lnTo>
                  <a:pt x="236000" y="3720473"/>
                </a:lnTo>
                <a:lnTo>
                  <a:pt x="216984" y="3720473"/>
                </a:lnTo>
                <a:lnTo>
                  <a:pt x="209586" y="3705117"/>
                </a:lnTo>
                <a:cubicBezTo>
                  <a:pt x="74628" y="3386041"/>
                  <a:pt x="0" y="3035236"/>
                  <a:pt x="0" y="2667000"/>
                </a:cubicBezTo>
                <a:cubicBezTo>
                  <a:pt x="0" y="1194057"/>
                  <a:pt x="1194057" y="0"/>
                  <a:pt x="2667000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690615" y="4568607"/>
            <a:ext cx="29695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662252" y="2667627"/>
            <a:ext cx="824138" cy="2152727"/>
            <a:chOff x="662252" y="2667627"/>
            <a:chExt cx="824138" cy="2152727"/>
          </a:xfrm>
        </p:grpSpPr>
        <p:grpSp>
          <p:nvGrpSpPr>
            <p:cNvPr id="116" name="Google Shape;116;p16"/>
            <p:cNvGrpSpPr/>
            <p:nvPr/>
          </p:nvGrpSpPr>
          <p:grpSpPr>
            <a:xfrm>
              <a:off x="662252" y="2667627"/>
              <a:ext cx="824138" cy="824138"/>
              <a:chOff x="662251" y="3208567"/>
              <a:chExt cx="824138" cy="824138"/>
            </a:xfrm>
          </p:grpSpPr>
          <p:sp>
            <p:nvSpPr>
              <p:cNvPr id="117" name="Google Shape;117;p16"/>
              <p:cNvSpPr txBox="1"/>
              <p:nvPr/>
            </p:nvSpPr>
            <p:spPr>
              <a:xfrm>
                <a:off x="731612" y="3266693"/>
                <a:ext cx="75212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4000" u="none" cap="none" strike="noStrike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01</a:t>
                </a:r>
                <a:endParaRPr b="1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19" name="Google Shape;119;p16"/>
            <p:cNvSpPr/>
            <p:nvPr/>
          </p:nvSpPr>
          <p:spPr>
            <a:xfrm rot="5400000">
              <a:off x="474798" y="3974609"/>
              <a:ext cx="113749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FRIDAY</a:t>
              </a:r>
              <a:endParaRPr b="1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2021350" y="2667627"/>
            <a:ext cx="824696" cy="2633628"/>
            <a:chOff x="2021350" y="2667627"/>
            <a:chExt cx="824696" cy="2633628"/>
          </a:xfrm>
        </p:grpSpPr>
        <p:grpSp>
          <p:nvGrpSpPr>
            <p:cNvPr id="121" name="Google Shape;121;p16"/>
            <p:cNvGrpSpPr/>
            <p:nvPr/>
          </p:nvGrpSpPr>
          <p:grpSpPr>
            <a:xfrm>
              <a:off x="2021350" y="2667627"/>
              <a:ext cx="824696" cy="824138"/>
              <a:chOff x="662251" y="3208567"/>
              <a:chExt cx="824696" cy="824138"/>
            </a:xfrm>
          </p:grpSpPr>
          <p:sp>
            <p:nvSpPr>
              <p:cNvPr id="122" name="Google Shape;122;p16"/>
              <p:cNvSpPr txBox="1"/>
              <p:nvPr/>
            </p:nvSpPr>
            <p:spPr>
              <a:xfrm>
                <a:off x="731612" y="3266693"/>
                <a:ext cx="75533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02</a:t>
                </a:r>
                <a:endParaRPr b="1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24" name="Google Shape;124;p16"/>
            <p:cNvSpPr/>
            <p:nvPr/>
          </p:nvSpPr>
          <p:spPr>
            <a:xfrm rot="5400000">
              <a:off x="1593445" y="4215060"/>
              <a:ext cx="1618392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SATURDAY</a:t>
              </a:r>
              <a:endParaRPr b="1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9478597" y="2725753"/>
            <a:ext cx="824696" cy="2325851"/>
            <a:chOff x="9478597" y="2725753"/>
            <a:chExt cx="824696" cy="2325851"/>
          </a:xfrm>
        </p:grpSpPr>
        <p:grpSp>
          <p:nvGrpSpPr>
            <p:cNvPr id="126" name="Google Shape;126;p16"/>
            <p:cNvGrpSpPr/>
            <p:nvPr/>
          </p:nvGrpSpPr>
          <p:grpSpPr>
            <a:xfrm>
              <a:off x="9478597" y="2725753"/>
              <a:ext cx="824696" cy="824138"/>
              <a:chOff x="662251" y="3208567"/>
              <a:chExt cx="824696" cy="824138"/>
            </a:xfrm>
          </p:grpSpPr>
          <p:sp>
            <p:nvSpPr>
              <p:cNvPr id="127" name="Google Shape;127;p16"/>
              <p:cNvSpPr txBox="1"/>
              <p:nvPr/>
            </p:nvSpPr>
            <p:spPr>
              <a:xfrm>
                <a:off x="731612" y="3266693"/>
                <a:ext cx="75533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03</a:t>
                </a:r>
                <a:endParaRPr b="1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29" name="Google Shape;129;p16"/>
            <p:cNvSpPr/>
            <p:nvPr/>
          </p:nvSpPr>
          <p:spPr>
            <a:xfrm rot="5400000">
              <a:off x="9204580" y="4119298"/>
              <a:ext cx="13106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SUNDAY</a:t>
              </a:r>
              <a:endParaRPr b="1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10837695" y="2725753"/>
            <a:ext cx="832712" cy="2503785"/>
            <a:chOff x="10837695" y="2725753"/>
            <a:chExt cx="832712" cy="2503785"/>
          </a:xfrm>
        </p:grpSpPr>
        <p:grpSp>
          <p:nvGrpSpPr>
            <p:cNvPr id="131" name="Google Shape;131;p16"/>
            <p:cNvGrpSpPr/>
            <p:nvPr/>
          </p:nvGrpSpPr>
          <p:grpSpPr>
            <a:xfrm>
              <a:off x="10837695" y="2725753"/>
              <a:ext cx="832712" cy="824138"/>
              <a:chOff x="662251" y="3208567"/>
              <a:chExt cx="832712" cy="824138"/>
            </a:xfrm>
          </p:grpSpPr>
          <p:sp>
            <p:nvSpPr>
              <p:cNvPr id="132" name="Google Shape;132;p16"/>
              <p:cNvSpPr txBox="1"/>
              <p:nvPr/>
            </p:nvSpPr>
            <p:spPr>
              <a:xfrm>
                <a:off x="731612" y="3266693"/>
                <a:ext cx="76335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04</a:t>
                </a:r>
                <a:endParaRPr b="1" sz="4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34" name="Google Shape;134;p16"/>
            <p:cNvSpPr/>
            <p:nvPr/>
          </p:nvSpPr>
          <p:spPr>
            <a:xfrm rot="5400000">
              <a:off x="10474712" y="4208265"/>
              <a:ext cx="1488549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MONDAY</a:t>
              </a:r>
              <a:endParaRPr b="1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34"/>
          <p:cNvGrpSpPr/>
          <p:nvPr/>
        </p:nvGrpSpPr>
        <p:grpSpPr>
          <a:xfrm>
            <a:off x="3644724" y="931812"/>
            <a:ext cx="4933069" cy="5566538"/>
            <a:chOff x="6660066" y="0"/>
            <a:chExt cx="4779770" cy="5393551"/>
          </a:xfrm>
        </p:grpSpPr>
        <p:sp>
          <p:nvSpPr>
            <p:cNvPr id="571" name="Google Shape;571;p34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 rotWithShape="1">
              <a:blip r:embed="rId3">
                <a:alphaModFix amt="39000"/>
              </a:blip>
              <a:tile algn="tl" flip="none" tx="0" sx="100000" ty="0" sy="100000"/>
            </a:blip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图片包含 动物, 无脊椎动物&#10;&#10;已生成高可信度的说明" id="572" name="Google Shape;57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47029">
              <a:off x="7138407" y="2453064"/>
              <a:ext cx="3264860" cy="2151720"/>
            </a:xfrm>
            <a:custGeom>
              <a:rect b="b" l="l" r="r" t="t"/>
              <a:pathLst>
                <a:path extrusionOk="0" h="2151720" w="326486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573" name="Google Shape;573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84988">
              <a:off x="6922075" y="2541169"/>
              <a:ext cx="4421222" cy="1975510"/>
            </a:xfrm>
            <a:custGeom>
              <a:rect b="b" l="l" r="r" t="t"/>
              <a:pathLst>
                <a:path extrusionOk="0" h="1975510" w="4421222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574" name="Google Shape;574;p34"/>
          <p:cNvSpPr txBox="1"/>
          <p:nvPr/>
        </p:nvSpPr>
        <p:spPr>
          <a:xfrm>
            <a:off x="5276495" y="1005820"/>
            <a:ext cx="157447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9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34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5"/>
          <p:cNvCxnSpPr>
            <a:stCxn id="581" idx="6"/>
            <a:endCxn id="582" idx="2"/>
          </p:cNvCxnSpPr>
          <p:nvPr/>
        </p:nvCxnSpPr>
        <p:spPr>
          <a:xfrm>
            <a:off x="2315048" y="4300767"/>
            <a:ext cx="7160400" cy="0"/>
          </a:xfrm>
          <a:prstGeom prst="straightConnector1">
            <a:avLst/>
          </a:prstGeom>
          <a:noFill/>
          <a:ln cap="flat" cmpd="sng" w="12700">
            <a:solidFill>
              <a:srgbClr val="BFBFB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583" name="Google Shape;583;p35"/>
          <p:cNvGrpSpPr/>
          <p:nvPr/>
        </p:nvGrpSpPr>
        <p:grpSpPr>
          <a:xfrm>
            <a:off x="1618413" y="3952404"/>
            <a:ext cx="696635" cy="696726"/>
            <a:chOff x="255774" y="3805440"/>
            <a:chExt cx="696726" cy="696726"/>
          </a:xfrm>
        </p:grpSpPr>
        <p:sp>
          <p:nvSpPr>
            <p:cNvPr id="581" name="Google Shape;581;p35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noFill/>
            <a:ln cap="flat" cmpd="sng" w="12700">
              <a:solidFill>
                <a:srgbClr val="FABB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>
                <a:gd fmla="val 50000" name="adj"/>
              </a:avLst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5" name="Google Shape;585;p35"/>
          <p:cNvGrpSpPr/>
          <p:nvPr/>
        </p:nvGrpSpPr>
        <p:grpSpPr>
          <a:xfrm>
            <a:off x="9475570" y="3952404"/>
            <a:ext cx="696635" cy="696726"/>
            <a:chOff x="8113954" y="3805440"/>
            <a:chExt cx="696726" cy="696726"/>
          </a:xfrm>
        </p:grpSpPr>
        <p:sp>
          <p:nvSpPr>
            <p:cNvPr id="582" name="Google Shape;582;p35"/>
            <p:cNvSpPr/>
            <p:nvPr/>
          </p:nvSpPr>
          <p:spPr>
            <a:xfrm>
              <a:off x="8113954" y="3805440"/>
              <a:ext cx="696726" cy="696726"/>
            </a:xfrm>
            <a:prstGeom prst="ellipse">
              <a:avLst/>
            </a:prstGeom>
            <a:noFill/>
            <a:ln cap="flat" cmpd="sng" w="12700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8358214" y="4048124"/>
              <a:ext cx="238120" cy="238120"/>
            </a:xfrm>
            <a:prstGeom prst="rect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87" name="Google Shape;587;p35"/>
          <p:cNvSpPr/>
          <p:nvPr/>
        </p:nvSpPr>
        <p:spPr>
          <a:xfrm>
            <a:off x="2362642" y="4361789"/>
            <a:ext cx="1063093" cy="276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35"/>
          <p:cNvSpPr/>
          <p:nvPr/>
        </p:nvSpPr>
        <p:spPr>
          <a:xfrm>
            <a:off x="8342549" y="4361789"/>
            <a:ext cx="1063093" cy="276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9" name="Google Shape;589;p35"/>
          <p:cNvGrpSpPr/>
          <p:nvPr/>
        </p:nvGrpSpPr>
        <p:grpSpPr>
          <a:xfrm>
            <a:off x="3281706" y="1697948"/>
            <a:ext cx="1366653" cy="2706923"/>
            <a:chOff x="1919285" y="1550983"/>
            <a:chExt cx="1366831" cy="2706923"/>
          </a:xfrm>
        </p:grpSpPr>
        <p:sp>
          <p:nvSpPr>
            <p:cNvPr id="590" name="Google Shape;590;p35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91" name="Google Shape;591;p35"/>
            <p:cNvGrpSpPr/>
            <p:nvPr/>
          </p:nvGrpSpPr>
          <p:grpSpPr>
            <a:xfrm>
              <a:off x="2285984" y="2214560"/>
              <a:ext cx="1000132" cy="1068394"/>
              <a:chOff x="2285984" y="2214560"/>
              <a:chExt cx="1000132" cy="1068394"/>
            </a:xfrm>
          </p:grpSpPr>
          <p:sp>
            <p:nvSpPr>
              <p:cNvPr id="592" name="Google Shape;592;p35"/>
              <p:cNvSpPr/>
              <p:nvPr/>
            </p:nvSpPr>
            <p:spPr>
              <a:xfrm>
                <a:off x="2285984" y="2428874"/>
                <a:ext cx="1000132" cy="85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2285984" y="2214560"/>
                <a:ext cx="891707" cy="242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7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STAGE HERE</a:t>
                </a:r>
                <a:endParaRPr b="1" sz="9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cxnSp>
          <p:nvCxnSpPr>
            <p:cNvPr id="594" name="Google Shape;594;p35"/>
            <p:cNvCxnSpPr/>
            <p:nvPr/>
          </p:nvCxnSpPr>
          <p:spPr>
            <a:xfrm flipH="1" rot="-5400000">
              <a:off x="1337273" y="3163270"/>
              <a:ext cx="1763355" cy="88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95" name="Google Shape;595;p35"/>
            <p:cNvGrpSpPr/>
            <p:nvPr/>
          </p:nvGrpSpPr>
          <p:grpSpPr>
            <a:xfrm>
              <a:off x="1919285" y="1550983"/>
              <a:ext cx="591537" cy="591537"/>
              <a:chOff x="1919285" y="1550983"/>
              <a:chExt cx="591537" cy="591537"/>
            </a:xfrm>
          </p:grpSpPr>
          <p:sp>
            <p:nvSpPr>
              <p:cNvPr id="596" name="Google Shape;596;p35"/>
              <p:cNvSpPr/>
              <p:nvPr/>
            </p:nvSpPr>
            <p:spPr>
              <a:xfrm rot="8100000">
                <a:off x="2005914" y="1637612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rgbClr val="74A0B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2115407" y="1762183"/>
                <a:ext cx="199914" cy="171356"/>
              </a:xfrm>
              <a:custGeom>
                <a:rect b="b" l="l" r="r" t="t"/>
                <a:pathLst>
                  <a:path extrusionOk="0" h="275" w="323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598" name="Google Shape;598;p35"/>
          <p:cNvGrpSpPr/>
          <p:nvPr/>
        </p:nvGrpSpPr>
        <p:grpSpPr>
          <a:xfrm>
            <a:off x="6353140" y="1697948"/>
            <a:ext cx="1438081" cy="2706923"/>
            <a:chOff x="4991119" y="1550983"/>
            <a:chExt cx="1438268" cy="2706923"/>
          </a:xfrm>
        </p:grpSpPr>
        <p:sp>
          <p:nvSpPr>
            <p:cNvPr id="599" name="Google Shape;599;p35"/>
            <p:cNvSpPr/>
            <p:nvPr/>
          </p:nvSpPr>
          <p:spPr>
            <a:xfrm>
              <a:off x="5183120" y="4049700"/>
              <a:ext cx="208206" cy="208206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00" name="Google Shape;600;p35"/>
            <p:cNvCxnSpPr/>
            <p:nvPr/>
          </p:nvCxnSpPr>
          <p:spPr>
            <a:xfrm flipH="1" rot="-5400000">
              <a:off x="4409107" y="3163270"/>
              <a:ext cx="1763355" cy="8809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601" name="Google Shape;601;p35"/>
            <p:cNvGrpSpPr/>
            <p:nvPr/>
          </p:nvGrpSpPr>
          <p:grpSpPr>
            <a:xfrm>
              <a:off x="5429256" y="2214560"/>
              <a:ext cx="1000132" cy="1068394"/>
              <a:chOff x="5429256" y="2214560"/>
              <a:chExt cx="1000132" cy="1068394"/>
            </a:xfrm>
          </p:grpSpPr>
          <p:sp>
            <p:nvSpPr>
              <p:cNvPr id="602" name="Google Shape;602;p35"/>
              <p:cNvSpPr/>
              <p:nvPr/>
            </p:nvSpPr>
            <p:spPr>
              <a:xfrm>
                <a:off x="5429256" y="2428874"/>
                <a:ext cx="1000132" cy="85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3" name="Google Shape;603;p35"/>
              <p:cNvSpPr/>
              <p:nvPr/>
            </p:nvSpPr>
            <p:spPr>
              <a:xfrm>
                <a:off x="5429256" y="2214560"/>
                <a:ext cx="891707" cy="242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7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STAGE HERE</a:t>
                </a:r>
                <a:endParaRPr b="1" sz="9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04" name="Google Shape;604;p35"/>
            <p:cNvGrpSpPr/>
            <p:nvPr/>
          </p:nvGrpSpPr>
          <p:grpSpPr>
            <a:xfrm>
              <a:off x="4991119" y="1550983"/>
              <a:ext cx="591537" cy="591537"/>
              <a:chOff x="4991119" y="1550983"/>
              <a:chExt cx="591537" cy="591537"/>
            </a:xfrm>
          </p:grpSpPr>
          <p:sp>
            <p:nvSpPr>
              <p:cNvPr id="605" name="Google Shape;605;p35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rgbClr val="74A0B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5169641" y="1770740"/>
                <a:ext cx="176324" cy="198674"/>
              </a:xfrm>
              <a:custGeom>
                <a:rect b="b" l="l" r="r" t="t"/>
                <a:pathLst>
                  <a:path extrusionOk="0" h="319" w="282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07" name="Google Shape;607;p35"/>
          <p:cNvGrpSpPr/>
          <p:nvPr/>
        </p:nvGrpSpPr>
        <p:grpSpPr>
          <a:xfrm>
            <a:off x="4782407" y="2504402"/>
            <a:ext cx="1365954" cy="1900470"/>
            <a:chOff x="3420182" y="2357436"/>
            <a:chExt cx="1366132" cy="1900470"/>
          </a:xfrm>
        </p:grpSpPr>
        <p:sp>
          <p:nvSpPr>
            <p:cNvPr id="608" name="Google Shape;608;p35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09" name="Google Shape;609;p35"/>
            <p:cNvCxnSpPr/>
            <p:nvPr/>
          </p:nvCxnSpPr>
          <p:spPr>
            <a:xfrm rot="5400000">
              <a:off x="3251191" y="3584212"/>
              <a:ext cx="928694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610" name="Google Shape;610;p35"/>
            <p:cNvGrpSpPr/>
            <p:nvPr/>
          </p:nvGrpSpPr>
          <p:grpSpPr>
            <a:xfrm>
              <a:off x="3786182" y="3000378"/>
              <a:ext cx="1000132" cy="1068394"/>
              <a:chOff x="3786182" y="3000378"/>
              <a:chExt cx="1000132" cy="1068394"/>
            </a:xfrm>
          </p:grpSpPr>
          <p:sp>
            <p:nvSpPr>
              <p:cNvPr id="611" name="Google Shape;611;p35"/>
              <p:cNvSpPr/>
              <p:nvPr/>
            </p:nvSpPr>
            <p:spPr>
              <a:xfrm>
                <a:off x="3786182" y="3214692"/>
                <a:ext cx="1000132" cy="85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12" name="Google Shape;612;p35"/>
              <p:cNvSpPr/>
              <p:nvPr/>
            </p:nvSpPr>
            <p:spPr>
              <a:xfrm>
                <a:off x="3786182" y="3000378"/>
                <a:ext cx="891707" cy="242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7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STAGE HERE</a:t>
                </a:r>
                <a:endParaRPr b="1" sz="9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13" name="Google Shape;613;p35"/>
            <p:cNvGrpSpPr/>
            <p:nvPr/>
          </p:nvGrpSpPr>
          <p:grpSpPr>
            <a:xfrm>
              <a:off x="3420182" y="2357436"/>
              <a:ext cx="591537" cy="591537"/>
              <a:chOff x="3420182" y="2357436"/>
              <a:chExt cx="591537" cy="591537"/>
            </a:xfrm>
          </p:grpSpPr>
          <p:sp>
            <p:nvSpPr>
              <p:cNvPr id="614" name="Google Shape;614;p35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rgbClr val="FABB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15" name="Google Shape;615;p35"/>
              <p:cNvSpPr/>
              <p:nvPr/>
            </p:nvSpPr>
            <p:spPr>
              <a:xfrm>
                <a:off x="3628143" y="2604458"/>
                <a:ext cx="187500" cy="166390"/>
              </a:xfrm>
              <a:custGeom>
                <a:rect b="b" l="l" r="r" t="t"/>
                <a:pathLst>
                  <a:path extrusionOk="0" h="266" w="301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16" name="Google Shape;616;p35"/>
          <p:cNvGrpSpPr/>
          <p:nvPr/>
        </p:nvGrpSpPr>
        <p:grpSpPr>
          <a:xfrm>
            <a:off x="7925270" y="2504402"/>
            <a:ext cx="1365954" cy="1900470"/>
            <a:chOff x="6563454" y="2357436"/>
            <a:chExt cx="1366132" cy="1900470"/>
          </a:xfrm>
        </p:grpSpPr>
        <p:sp>
          <p:nvSpPr>
            <p:cNvPr id="617" name="Google Shape;617;p35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18" name="Google Shape;618;p35"/>
            <p:cNvCxnSpPr/>
            <p:nvPr/>
          </p:nvCxnSpPr>
          <p:spPr>
            <a:xfrm rot="5400000">
              <a:off x="6394463" y="3584212"/>
              <a:ext cx="928694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619" name="Google Shape;619;p35"/>
            <p:cNvGrpSpPr/>
            <p:nvPr/>
          </p:nvGrpSpPr>
          <p:grpSpPr>
            <a:xfrm>
              <a:off x="6929454" y="3000378"/>
              <a:ext cx="1000132" cy="1068394"/>
              <a:chOff x="6929454" y="3000378"/>
              <a:chExt cx="1000132" cy="1068394"/>
            </a:xfrm>
          </p:grpSpPr>
          <p:sp>
            <p:nvSpPr>
              <p:cNvPr id="620" name="Google Shape;620;p35"/>
              <p:cNvSpPr/>
              <p:nvPr/>
            </p:nvSpPr>
            <p:spPr>
              <a:xfrm>
                <a:off x="6929454" y="3214692"/>
                <a:ext cx="1000132" cy="85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21" name="Google Shape;621;p35"/>
              <p:cNvSpPr/>
              <p:nvPr/>
            </p:nvSpPr>
            <p:spPr>
              <a:xfrm>
                <a:off x="6929454" y="3000378"/>
                <a:ext cx="891707" cy="242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75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STAGE HERE</a:t>
                </a:r>
                <a:endParaRPr b="1" sz="9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22" name="Google Shape;622;p35"/>
            <p:cNvGrpSpPr/>
            <p:nvPr/>
          </p:nvGrpSpPr>
          <p:grpSpPr>
            <a:xfrm>
              <a:off x="6563454" y="2357436"/>
              <a:ext cx="591537" cy="591537"/>
              <a:chOff x="6563454" y="2357436"/>
              <a:chExt cx="591537" cy="591537"/>
            </a:xfrm>
          </p:grpSpPr>
          <p:sp>
            <p:nvSpPr>
              <p:cNvPr id="623" name="Google Shape;623;p35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fmla="val 131619" name="adj"/>
                </a:avLst>
              </a:prstGeom>
              <a:solidFill>
                <a:srgbClr val="FABB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624" name="Google Shape;624;p35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</p:grpSpPr>
            <p:sp>
              <p:nvSpPr>
                <p:cNvPr id="625" name="Google Shape;625;p35"/>
                <p:cNvSpPr/>
                <p:nvPr/>
              </p:nvSpPr>
              <p:spPr>
                <a:xfrm>
                  <a:off x="8429652" y="3143254"/>
                  <a:ext cx="241300" cy="320675"/>
                </a:xfrm>
                <a:custGeom>
                  <a:rect b="b" l="l" r="r" t="t"/>
                  <a:pathLst>
                    <a:path extrusionOk="0" h="405" w="303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13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6" name="Google Shape;626;p35"/>
                <p:cNvSpPr/>
                <p:nvPr/>
              </p:nvSpPr>
              <p:spPr>
                <a:xfrm>
                  <a:off x="8550302" y="3184529"/>
                  <a:ext cx="79375" cy="79375"/>
                </a:xfrm>
                <a:custGeom>
                  <a:rect b="b" l="l" r="r" t="t"/>
                  <a:pathLst>
                    <a:path extrusionOk="0" h="102" w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13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533" y="1563688"/>
            <a:ext cx="3141663" cy="245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713" y="1563688"/>
            <a:ext cx="3141662" cy="245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5400" y="1563688"/>
            <a:ext cx="3141662" cy="245586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6"/>
          <p:cNvSpPr txBox="1"/>
          <p:nvPr/>
        </p:nvSpPr>
        <p:spPr>
          <a:xfrm>
            <a:off x="1831638" y="4664692"/>
            <a:ext cx="239610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35" name="Google Shape;635;p36"/>
          <p:cNvSpPr txBox="1"/>
          <p:nvPr/>
        </p:nvSpPr>
        <p:spPr>
          <a:xfrm>
            <a:off x="4982115" y="4678463"/>
            <a:ext cx="250983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36" name="Google Shape;636;p36"/>
          <p:cNvSpPr txBox="1"/>
          <p:nvPr/>
        </p:nvSpPr>
        <p:spPr>
          <a:xfrm>
            <a:off x="8543729" y="4693267"/>
            <a:ext cx="240333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37" name="Google Shape;637;p36"/>
          <p:cNvSpPr txBox="1"/>
          <p:nvPr/>
        </p:nvSpPr>
        <p:spPr>
          <a:xfrm>
            <a:off x="1831638" y="4270992"/>
            <a:ext cx="18240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36"/>
          <p:cNvSpPr txBox="1"/>
          <p:nvPr/>
        </p:nvSpPr>
        <p:spPr>
          <a:xfrm>
            <a:off x="4975765" y="4256188"/>
            <a:ext cx="25161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36"/>
          <p:cNvSpPr txBox="1"/>
          <p:nvPr/>
        </p:nvSpPr>
        <p:spPr>
          <a:xfrm>
            <a:off x="8531028" y="4270992"/>
            <a:ext cx="18240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1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40" name="Google Shape;640;p36"/>
          <p:cNvGrpSpPr/>
          <p:nvPr/>
        </p:nvGrpSpPr>
        <p:grpSpPr>
          <a:xfrm>
            <a:off x="8764250" y="2232025"/>
            <a:ext cx="1252537" cy="1250950"/>
            <a:chOff x="8907738" y="2517308"/>
            <a:chExt cx="1251876" cy="1251876"/>
          </a:xfrm>
        </p:grpSpPr>
        <p:sp>
          <p:nvSpPr>
            <p:cNvPr id="641" name="Google Shape;641;p36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42" name="Google Shape;642;p36"/>
            <p:cNvGrpSpPr/>
            <p:nvPr/>
          </p:nvGrpSpPr>
          <p:grpSpPr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643" name="Google Shape;643;p36"/>
              <p:cNvSpPr/>
              <p:nvPr/>
            </p:nvSpPr>
            <p:spPr>
              <a:xfrm>
                <a:off x="1744" y="2816"/>
                <a:ext cx="106" cy="76"/>
              </a:xfrm>
              <a:custGeom>
                <a:rect b="b" l="l" r="r" t="t"/>
                <a:pathLst>
                  <a:path extrusionOk="0" h="38" w="53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>
                <a:off x="1774" y="2856"/>
                <a:ext cx="16" cy="16"/>
              </a:xfrm>
              <a:custGeom>
                <a:rect b="b" l="l" r="r" t="t"/>
                <a:pathLst>
                  <a:path extrusionOk="0" h="8" w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5" name="Google Shape;645;p36"/>
              <p:cNvSpPr/>
              <p:nvPr/>
            </p:nvSpPr>
            <p:spPr>
              <a:xfrm>
                <a:off x="1708" y="2844"/>
                <a:ext cx="82" cy="84"/>
              </a:xfrm>
              <a:custGeom>
                <a:rect b="b" l="l" r="r" t="t"/>
                <a:pathLst>
                  <a:path extrusionOk="0" h="42" w="41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6" name="Google Shape;646;p36"/>
              <p:cNvSpPr/>
              <p:nvPr/>
            </p:nvSpPr>
            <p:spPr>
              <a:xfrm>
                <a:off x="1828" y="2776"/>
                <a:ext cx="48" cy="116"/>
              </a:xfrm>
              <a:custGeom>
                <a:rect b="b" l="l" r="r" t="t"/>
                <a:pathLst>
                  <a:path extrusionOk="0" h="58" w="24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7" name="Google Shape;647;p36"/>
              <p:cNvSpPr/>
              <p:nvPr/>
            </p:nvSpPr>
            <p:spPr>
              <a:xfrm>
                <a:off x="1828" y="2844"/>
                <a:ext cx="84" cy="84"/>
              </a:xfrm>
              <a:custGeom>
                <a:rect b="b" l="l" r="r" t="t"/>
                <a:pathLst>
                  <a:path extrusionOk="0" h="42" w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8" name="Google Shape;648;p36"/>
              <p:cNvSpPr/>
              <p:nvPr/>
            </p:nvSpPr>
            <p:spPr>
              <a:xfrm>
                <a:off x="1770" y="2804"/>
                <a:ext cx="42" cy="88"/>
              </a:xfrm>
              <a:custGeom>
                <a:rect b="b" l="l" r="r" t="t"/>
                <a:pathLst>
                  <a:path extrusionOk="0" h="44" w="21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1754" y="2802"/>
                <a:ext cx="40" cy="22"/>
              </a:xfrm>
              <a:custGeom>
                <a:rect b="b" l="l" r="r" t="t"/>
                <a:pathLst>
                  <a:path extrusionOk="0" h="11" w="20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50" name="Google Shape;650;p36"/>
          <p:cNvGrpSpPr/>
          <p:nvPr/>
        </p:nvGrpSpPr>
        <p:grpSpPr>
          <a:xfrm>
            <a:off x="2250683" y="2232025"/>
            <a:ext cx="1250950" cy="1250950"/>
            <a:chOff x="2015448" y="2517308"/>
            <a:chExt cx="1251876" cy="1251876"/>
          </a:xfrm>
        </p:grpSpPr>
        <p:sp>
          <p:nvSpPr>
            <p:cNvPr id="651" name="Google Shape;651;p36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52" name="Google Shape;652;p36"/>
            <p:cNvGrpSpPr/>
            <p:nvPr/>
          </p:nvGrpSpPr>
          <p:grpSpPr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653" name="Google Shape;653;p36"/>
              <p:cNvSpPr/>
              <p:nvPr/>
            </p:nvSpPr>
            <p:spPr>
              <a:xfrm>
                <a:off x="3488214" y="2495278"/>
                <a:ext cx="73772" cy="73432"/>
              </a:xfrm>
              <a:custGeom>
                <a:rect b="b" l="l" r="r" t="t"/>
                <a:pathLst>
                  <a:path extrusionOk="0" h="20" w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4" name="Google Shape;654;p36"/>
              <p:cNvSpPr/>
              <p:nvPr/>
            </p:nvSpPr>
            <p:spPr>
              <a:xfrm>
                <a:off x="3665266" y="2495278"/>
                <a:ext cx="73772" cy="73432"/>
              </a:xfrm>
              <a:custGeom>
                <a:rect b="b" l="l" r="r" t="t"/>
                <a:pathLst>
                  <a:path extrusionOk="0" h="20" w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>
                <a:off x="3495591" y="2207058"/>
                <a:ext cx="236070" cy="310250"/>
              </a:xfrm>
              <a:custGeom>
                <a:rect b="b" l="l" r="r" t="t"/>
                <a:pathLst>
                  <a:path extrusionOk="0" h="84" w="6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6" name="Google Shape;656;p36"/>
              <p:cNvSpPr/>
              <p:nvPr/>
            </p:nvSpPr>
            <p:spPr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7" name="Google Shape;657;p36"/>
              <p:cNvSpPr/>
              <p:nvPr/>
            </p:nvSpPr>
            <p:spPr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58" name="Google Shape;658;p36"/>
          <p:cNvGrpSpPr/>
          <p:nvPr/>
        </p:nvGrpSpPr>
        <p:grpSpPr>
          <a:xfrm>
            <a:off x="5503863" y="2232025"/>
            <a:ext cx="1250950" cy="1250950"/>
            <a:chOff x="5455878" y="2517308"/>
            <a:chExt cx="1251876" cy="1251876"/>
          </a:xfrm>
        </p:grpSpPr>
        <p:sp>
          <p:nvSpPr>
            <p:cNvPr id="659" name="Google Shape;659;p36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60" name="Google Shape;660;p36"/>
            <p:cNvGrpSpPr/>
            <p:nvPr/>
          </p:nvGrpSpPr>
          <p:grpSpPr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661" name="Google Shape;661;p36"/>
              <p:cNvSpPr/>
              <p:nvPr/>
            </p:nvSpPr>
            <p:spPr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3" name="Google Shape;663;p36"/>
              <p:cNvSpPr/>
              <p:nvPr/>
            </p:nvSpPr>
            <p:spPr>
              <a:xfrm>
                <a:off x="2442" y="2441"/>
                <a:ext cx="208" cy="97"/>
              </a:xfrm>
              <a:custGeom>
                <a:rect b="b" l="l" r="r" t="t"/>
                <a:pathLst>
                  <a:path extrusionOk="0" h="48" w="104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8" name="Google Shape;668;p37"/>
          <p:cNvCxnSpPr>
            <a:endCxn id="669" idx="6"/>
          </p:cNvCxnSpPr>
          <p:nvPr/>
        </p:nvCxnSpPr>
        <p:spPr>
          <a:xfrm rot="10800000">
            <a:off x="1651000" y="3219450"/>
            <a:ext cx="10255200" cy="0"/>
          </a:xfrm>
          <a:prstGeom prst="straightConnector1">
            <a:avLst/>
          </a:prstGeom>
          <a:noFill/>
          <a:ln cap="flat" cmpd="sng" w="1587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0" name="Google Shape;670;p37"/>
          <p:cNvSpPr/>
          <p:nvPr/>
        </p:nvSpPr>
        <p:spPr>
          <a:xfrm>
            <a:off x="3894962" y="3816350"/>
            <a:ext cx="10310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ABB9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04</a:t>
            </a:r>
            <a:endParaRPr b="1" sz="1800">
              <a:solidFill>
                <a:srgbClr val="FABB9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37"/>
          <p:cNvSpPr/>
          <p:nvPr/>
        </p:nvSpPr>
        <p:spPr>
          <a:xfrm>
            <a:off x="6886249" y="1918296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4A0B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01</a:t>
            </a:r>
            <a:endParaRPr b="1" sz="1800">
              <a:solidFill>
                <a:srgbClr val="74A0B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37"/>
          <p:cNvSpPr/>
          <p:nvPr/>
        </p:nvSpPr>
        <p:spPr>
          <a:xfrm>
            <a:off x="9382378" y="3892961"/>
            <a:ext cx="13596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ABB9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 15</a:t>
            </a:r>
            <a:endParaRPr b="1" sz="1800">
              <a:solidFill>
                <a:srgbClr val="FABB9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37"/>
          <p:cNvSpPr/>
          <p:nvPr/>
        </p:nvSpPr>
        <p:spPr>
          <a:xfrm>
            <a:off x="3359150" y="4225925"/>
            <a:ext cx="1439863" cy="342900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37"/>
          <p:cNvSpPr/>
          <p:nvPr/>
        </p:nvSpPr>
        <p:spPr>
          <a:xfrm>
            <a:off x="6273800" y="2339975"/>
            <a:ext cx="1439863" cy="342900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37"/>
          <p:cNvSpPr/>
          <p:nvPr/>
        </p:nvSpPr>
        <p:spPr>
          <a:xfrm>
            <a:off x="9017000" y="4294188"/>
            <a:ext cx="1485900" cy="342900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6" name="Google Shape;676;p37"/>
          <p:cNvGrpSpPr/>
          <p:nvPr/>
        </p:nvGrpSpPr>
        <p:grpSpPr>
          <a:xfrm>
            <a:off x="457200" y="2622550"/>
            <a:ext cx="1193800" cy="1193800"/>
            <a:chOff x="675815" y="2832143"/>
            <a:chExt cx="1193713" cy="1193713"/>
          </a:xfrm>
        </p:grpSpPr>
        <p:sp>
          <p:nvSpPr>
            <p:cNvPr id="669" name="Google Shape;669;p37"/>
            <p:cNvSpPr/>
            <p:nvPr/>
          </p:nvSpPr>
          <p:spPr>
            <a:xfrm>
              <a:off x="675815" y="2832143"/>
              <a:ext cx="1193713" cy="1193713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77" name="Google Shape;677;p37"/>
            <p:cNvGrpSpPr/>
            <p:nvPr/>
          </p:nvGrpSpPr>
          <p:grpSpPr>
            <a:xfrm>
              <a:off x="903169" y="3071565"/>
              <a:ext cx="726216" cy="714868"/>
              <a:chOff x="1642" y="2007"/>
              <a:chExt cx="210" cy="206"/>
            </a:xfrm>
          </p:grpSpPr>
          <p:sp>
            <p:nvSpPr>
              <p:cNvPr id="678" name="Google Shape;678;p37"/>
              <p:cNvSpPr/>
              <p:nvPr/>
            </p:nvSpPr>
            <p:spPr>
              <a:xfrm>
                <a:off x="1784" y="2061"/>
                <a:ext cx="12" cy="88"/>
              </a:xfrm>
              <a:custGeom>
                <a:rect b="b" l="l" r="r" t="t"/>
                <a:pathLst>
                  <a:path extrusionOk="0" h="44" w="6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9" name="Google Shape;679;p37"/>
              <p:cNvSpPr/>
              <p:nvPr/>
            </p:nvSpPr>
            <p:spPr>
              <a:xfrm>
                <a:off x="1752" y="2061"/>
                <a:ext cx="12" cy="88"/>
              </a:xfrm>
              <a:custGeom>
                <a:rect b="b" l="l" r="r" t="t"/>
                <a:pathLst>
                  <a:path extrusionOk="0" h="44" w="6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0" name="Google Shape;680;p37"/>
              <p:cNvSpPr/>
              <p:nvPr/>
            </p:nvSpPr>
            <p:spPr>
              <a:xfrm>
                <a:off x="1714" y="2085"/>
                <a:ext cx="120" cy="12"/>
              </a:xfrm>
              <a:custGeom>
                <a:rect b="b" l="l" r="r" t="t"/>
                <a:pathLst>
                  <a:path extrusionOk="0" h="6" w="60">
                    <a:moveTo>
                      <a:pt x="5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3"/>
                    </a:cubicBezTo>
                    <a:cubicBezTo>
                      <a:pt x="60" y="4"/>
                      <a:pt x="59" y="6"/>
                      <a:pt x="57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1" name="Google Shape;681;p37"/>
              <p:cNvSpPr/>
              <p:nvPr/>
            </p:nvSpPr>
            <p:spPr>
              <a:xfrm>
                <a:off x="1714" y="2109"/>
                <a:ext cx="112" cy="12"/>
              </a:xfrm>
              <a:custGeom>
                <a:rect b="b" l="l" r="r" t="t"/>
                <a:pathLst>
                  <a:path extrusionOk="0" h="6" w="5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2" name="Google Shape;682;p37"/>
              <p:cNvSpPr/>
              <p:nvPr/>
            </p:nvSpPr>
            <p:spPr>
              <a:xfrm>
                <a:off x="1698" y="2055"/>
                <a:ext cx="154" cy="96"/>
              </a:xfrm>
              <a:custGeom>
                <a:rect b="b" l="l" r="r" t="t"/>
                <a:pathLst>
                  <a:path extrusionOk="0" h="48" w="77">
                    <a:moveTo>
                      <a:pt x="67" y="8"/>
                    </a:moveTo>
                    <a:cubicBezTo>
                      <a:pt x="67" y="8"/>
                      <a:pt x="67" y="9"/>
                      <a:pt x="67" y="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67" y="8"/>
                      <a:pt x="67" y="8"/>
                      <a:pt x="67" y="8"/>
                    </a:cubicBezTo>
                    <a:moveTo>
                      <a:pt x="67" y="0"/>
                    </a:moveTo>
                    <a:cubicBezTo>
                      <a:pt x="58" y="0"/>
                      <a:pt x="13" y="0"/>
                      <a:pt x="9" y="0"/>
                    </a:cubicBezTo>
                    <a:cubicBezTo>
                      <a:pt x="6" y="0"/>
                      <a:pt x="0" y="3"/>
                      <a:pt x="3" y="1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5"/>
                      <a:pt x="16" y="48"/>
                      <a:pt x="21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8" y="48"/>
                      <a:pt x="60" y="45"/>
                      <a:pt x="60" y="4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7" y="7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3" name="Google Shape;683;p37"/>
              <p:cNvSpPr/>
              <p:nvPr/>
            </p:nvSpPr>
            <p:spPr>
              <a:xfrm>
                <a:off x="1740" y="2185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4" name="Google Shape;684;p37"/>
              <p:cNvSpPr/>
              <p:nvPr/>
            </p:nvSpPr>
            <p:spPr>
              <a:xfrm>
                <a:off x="1788" y="2185"/>
                <a:ext cx="28" cy="2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5" name="Google Shape;685;p37"/>
              <p:cNvSpPr/>
              <p:nvPr/>
            </p:nvSpPr>
            <p:spPr>
              <a:xfrm>
                <a:off x="1642" y="2007"/>
                <a:ext cx="186" cy="176"/>
              </a:xfrm>
              <a:custGeom>
                <a:rect b="b" l="l" r="r" t="t"/>
                <a:pathLst>
                  <a:path extrusionOk="0" h="88" w="93">
                    <a:moveTo>
                      <a:pt x="89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47" y="88"/>
                      <a:pt x="43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25" y="17"/>
                      <a:pt x="23" y="13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7" y="0"/>
                      <a:pt x="30" y="5"/>
                      <a:pt x="31" y="11"/>
                    </a:cubicBezTo>
                    <a:cubicBezTo>
                      <a:pt x="32" y="15"/>
                      <a:pt x="49" y="70"/>
                      <a:pt x="50" y="74"/>
                    </a:cubicBezTo>
                    <a:cubicBezTo>
                      <a:pt x="50" y="75"/>
                      <a:pt x="53" y="80"/>
                      <a:pt x="5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0"/>
                      <a:pt x="93" y="82"/>
                      <a:pt x="93" y="84"/>
                    </a:cubicBezTo>
                    <a:cubicBezTo>
                      <a:pt x="93" y="86"/>
                      <a:pt x="92" y="88"/>
                      <a:pt x="89" y="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686" name="Google Shape;686;p37"/>
          <p:cNvGrpSpPr/>
          <p:nvPr/>
        </p:nvGrpSpPr>
        <p:grpSpPr>
          <a:xfrm>
            <a:off x="9017000" y="3883025"/>
            <a:ext cx="371475" cy="311150"/>
            <a:chOff x="2963" y="4"/>
            <a:chExt cx="204" cy="172"/>
          </a:xfrm>
        </p:grpSpPr>
        <p:sp>
          <p:nvSpPr>
            <p:cNvPr id="687" name="Google Shape;687;p37"/>
            <p:cNvSpPr/>
            <p:nvPr/>
          </p:nvSpPr>
          <p:spPr>
            <a:xfrm>
              <a:off x="2991" y="32"/>
              <a:ext cx="74" cy="62"/>
            </a:xfrm>
            <a:custGeom>
              <a:rect b="b" l="l" r="r" t="t"/>
              <a:pathLst>
                <a:path extrusionOk="0" h="31" w="37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3027" y="4"/>
              <a:ext cx="8" cy="30"/>
            </a:xfrm>
            <a:custGeom>
              <a:rect b="b" l="l" r="r" t="t"/>
              <a:pathLst>
                <a:path extrusionOk="0" h="15" w="4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3027" y="4"/>
              <a:ext cx="8" cy="30"/>
            </a:xfrm>
            <a:custGeom>
              <a:rect b="b" l="l" r="r" t="t"/>
              <a:pathLst>
                <a:path extrusionOk="0" h="15" w="4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2963" y="68"/>
              <a:ext cx="30" cy="8"/>
            </a:xfrm>
            <a:custGeom>
              <a:rect b="b" l="l" r="r" t="t"/>
              <a:pathLst>
                <a:path extrusionOk="0" h="4" w="15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2963" y="68"/>
              <a:ext cx="30" cy="8"/>
            </a:xfrm>
            <a:custGeom>
              <a:rect b="b" l="l" r="r" t="t"/>
              <a:pathLst>
                <a:path extrusionOk="0" h="4" w="15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971" y="34"/>
              <a:ext cx="28" cy="22"/>
            </a:xfrm>
            <a:custGeom>
              <a:rect b="b" l="l" r="r" t="t"/>
              <a:pathLst>
                <a:path extrusionOk="0" h="11" w="14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971" y="34"/>
              <a:ext cx="28" cy="22"/>
            </a:xfrm>
            <a:custGeom>
              <a:rect b="b" l="l" r="r" t="t"/>
              <a:pathLst>
                <a:path extrusionOk="0" h="11" w="14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3047" y="12"/>
              <a:ext cx="22" cy="28"/>
            </a:xfrm>
            <a:custGeom>
              <a:rect b="b" l="l" r="r" t="t"/>
              <a:pathLst>
                <a:path extrusionOk="0" h="14" w="11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3047" y="12"/>
              <a:ext cx="22" cy="28"/>
            </a:xfrm>
            <a:custGeom>
              <a:rect b="b" l="l" r="r" t="t"/>
              <a:pathLst>
                <a:path extrusionOk="0" h="14" w="11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2971" y="88"/>
              <a:ext cx="28" cy="20"/>
            </a:xfrm>
            <a:custGeom>
              <a:rect b="b" l="l" r="r" t="t"/>
              <a:pathLst>
                <a:path extrusionOk="0" h="10" w="14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3063" y="34"/>
              <a:ext cx="28" cy="22"/>
            </a:xfrm>
            <a:custGeom>
              <a:rect b="b" l="l" r="r" t="t"/>
              <a:pathLst>
                <a:path extrusionOk="0" h="11" w="14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2971" y="88"/>
              <a:ext cx="28" cy="20"/>
            </a:xfrm>
            <a:custGeom>
              <a:rect b="b" l="l" r="r" t="t"/>
              <a:pathLst>
                <a:path extrusionOk="0" h="10" w="14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3063" y="34"/>
              <a:ext cx="28" cy="22"/>
            </a:xfrm>
            <a:custGeom>
              <a:rect b="b" l="l" r="r" t="t"/>
              <a:pathLst>
                <a:path extrusionOk="0" h="11" w="14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2993" y="12"/>
              <a:ext cx="22" cy="28"/>
            </a:xfrm>
            <a:custGeom>
              <a:rect b="b" l="l" r="r" t="t"/>
              <a:pathLst>
                <a:path extrusionOk="0" h="14" w="11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2993" y="12"/>
              <a:ext cx="22" cy="28"/>
            </a:xfrm>
            <a:custGeom>
              <a:rect b="b" l="l" r="r" t="t"/>
              <a:pathLst>
                <a:path extrusionOk="0" h="14" w="11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2975" y="56"/>
              <a:ext cx="192" cy="120"/>
            </a:xfrm>
            <a:custGeom>
              <a:rect b="b" l="l" r="r" t="t"/>
              <a:pathLst>
                <a:path extrusionOk="0" h="60" w="96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03" name="Google Shape;703;p37"/>
          <p:cNvGrpSpPr/>
          <p:nvPr/>
        </p:nvGrpSpPr>
        <p:grpSpPr>
          <a:xfrm>
            <a:off x="3443288" y="3787775"/>
            <a:ext cx="381000" cy="381000"/>
            <a:chOff x="2959" y="368"/>
            <a:chExt cx="208" cy="209"/>
          </a:xfrm>
        </p:grpSpPr>
        <p:sp>
          <p:nvSpPr>
            <p:cNvPr id="704" name="Google Shape;704;p37"/>
            <p:cNvSpPr/>
            <p:nvPr/>
          </p:nvSpPr>
          <p:spPr>
            <a:xfrm>
              <a:off x="2959" y="368"/>
              <a:ext cx="208" cy="129"/>
            </a:xfrm>
            <a:custGeom>
              <a:rect b="b" l="l" r="r" t="t"/>
              <a:pathLst>
                <a:path extrusionOk="0" h="64" w="104">
                  <a:moveTo>
                    <a:pt x="82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36"/>
                    <a:pt x="7" y="29"/>
                    <a:pt x="17" y="28"/>
                  </a:cubicBezTo>
                  <a:cubicBezTo>
                    <a:pt x="20" y="19"/>
                    <a:pt x="28" y="12"/>
                    <a:pt x="38" y="12"/>
                  </a:cubicBezTo>
                  <a:cubicBezTo>
                    <a:pt x="39" y="12"/>
                    <a:pt x="39" y="12"/>
                    <a:pt x="40" y="12"/>
                  </a:cubicBezTo>
                  <a:cubicBezTo>
                    <a:pt x="45" y="5"/>
                    <a:pt x="53" y="0"/>
                    <a:pt x="62" y="0"/>
                  </a:cubicBezTo>
                  <a:cubicBezTo>
                    <a:pt x="74" y="0"/>
                    <a:pt x="85" y="9"/>
                    <a:pt x="87" y="21"/>
                  </a:cubicBezTo>
                  <a:cubicBezTo>
                    <a:pt x="97" y="23"/>
                    <a:pt x="104" y="32"/>
                    <a:pt x="104" y="42"/>
                  </a:cubicBezTo>
                  <a:cubicBezTo>
                    <a:pt x="104" y="54"/>
                    <a:pt x="94" y="64"/>
                    <a:pt x="82" y="64"/>
                  </a:cubicBezTo>
                  <a:close/>
                  <a:moveTo>
                    <a:pt x="18" y="36"/>
                  </a:moveTo>
                  <a:cubicBezTo>
                    <a:pt x="12" y="36"/>
                    <a:pt x="8" y="40"/>
                    <a:pt x="8" y="46"/>
                  </a:cubicBezTo>
                  <a:cubicBezTo>
                    <a:pt x="8" y="52"/>
                    <a:pt x="12" y="56"/>
                    <a:pt x="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0" y="56"/>
                    <a:pt x="96" y="50"/>
                    <a:pt x="96" y="42"/>
                  </a:cubicBezTo>
                  <a:cubicBezTo>
                    <a:pt x="96" y="35"/>
                    <a:pt x="91" y="29"/>
                    <a:pt x="83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15"/>
                    <a:pt x="71" y="8"/>
                    <a:pt x="62" y="8"/>
                  </a:cubicBezTo>
                  <a:cubicBezTo>
                    <a:pt x="55" y="8"/>
                    <a:pt x="49" y="12"/>
                    <a:pt x="46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1" y="20"/>
                    <a:pt x="25" y="25"/>
                    <a:pt x="24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3055" y="521"/>
              <a:ext cx="8" cy="56"/>
            </a:xfrm>
            <a:custGeom>
              <a:rect b="b" l="l" r="r" t="t"/>
              <a:pathLst>
                <a:path extrusionOk="0" h="28" w="4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3031" y="545"/>
              <a:ext cx="56" cy="8"/>
            </a:xfrm>
            <a:custGeom>
              <a:rect b="b" l="l" r="r" t="t"/>
              <a:pathLst>
                <a:path extrusionOk="0" h="4" w="28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3037" y="527"/>
              <a:ext cx="44" cy="44"/>
            </a:xfrm>
            <a:custGeom>
              <a:rect b="b" l="l" r="r" t="t"/>
              <a:pathLst>
                <a:path extrusionOk="0" h="22" w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3037" y="527"/>
              <a:ext cx="44" cy="44"/>
            </a:xfrm>
            <a:custGeom>
              <a:rect b="b" l="l" r="r" t="t"/>
              <a:pathLst>
                <a:path extrusionOk="0" h="22" w="22">
                  <a:moveTo>
                    <a:pt x="19" y="22"/>
                  </a:moveTo>
                  <a:cubicBezTo>
                    <a:pt x="19" y="22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2973" y="511"/>
              <a:ext cx="34" cy="44"/>
            </a:xfrm>
            <a:custGeom>
              <a:rect b="b" l="l" r="r" t="t"/>
              <a:pathLst>
                <a:path extrusionOk="0" h="22" w="17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3109" y="503"/>
              <a:ext cx="34" cy="44"/>
            </a:xfrm>
            <a:custGeom>
              <a:rect b="b" l="l" r="r" t="t"/>
              <a:pathLst>
                <a:path extrusionOk="0" h="22" w="17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11" name="Google Shape;711;p37"/>
          <p:cNvGrpSpPr/>
          <p:nvPr/>
        </p:nvGrpSpPr>
        <p:grpSpPr>
          <a:xfrm>
            <a:off x="6402388" y="1927225"/>
            <a:ext cx="390525" cy="320675"/>
            <a:chOff x="3327" y="384"/>
            <a:chExt cx="216" cy="177"/>
          </a:xfrm>
        </p:grpSpPr>
        <p:sp>
          <p:nvSpPr>
            <p:cNvPr id="712" name="Google Shape;712;p37"/>
            <p:cNvSpPr/>
            <p:nvPr/>
          </p:nvSpPr>
          <p:spPr>
            <a:xfrm>
              <a:off x="3327" y="545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3375" y="545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3423" y="545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3471" y="545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3367" y="513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3415" y="513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463" y="513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3511" y="513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3327" y="481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3375" y="481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423" y="481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471" y="481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3367" y="449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3415" y="449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463" y="449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3511" y="449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327" y="417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3375" y="417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3423" y="417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3471" y="417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3367" y="384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3415" y="384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3463" y="384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3511" y="384"/>
              <a:ext cx="32" cy="16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6" name="Google Shape;736;p37"/>
          <p:cNvGrpSpPr/>
          <p:nvPr/>
        </p:nvGrpSpPr>
        <p:grpSpPr>
          <a:xfrm>
            <a:off x="6675438" y="2898775"/>
            <a:ext cx="615950" cy="615950"/>
            <a:chOff x="6893738" y="3107568"/>
            <a:chExt cx="617218" cy="617218"/>
          </a:xfrm>
        </p:grpSpPr>
        <p:sp>
          <p:nvSpPr>
            <p:cNvPr id="737" name="Google Shape;737;p37"/>
            <p:cNvSpPr/>
            <p:nvPr/>
          </p:nvSpPr>
          <p:spPr>
            <a:xfrm>
              <a:off x="6893738" y="3107568"/>
              <a:ext cx="617218" cy="617218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738" name="Google Shape;738;p37"/>
            <p:cNvGrpSpPr/>
            <p:nvPr/>
          </p:nvGrpSpPr>
          <p:grpSpPr>
            <a:xfrm>
              <a:off x="7026592" y="3232194"/>
              <a:ext cx="371475" cy="371475"/>
              <a:chOff x="7016609" y="3243261"/>
              <a:chExt cx="371475" cy="371475"/>
            </a:xfrm>
          </p:grpSpPr>
          <p:sp>
            <p:nvSpPr>
              <p:cNvPr id="739" name="Google Shape;739;p37"/>
              <p:cNvSpPr/>
              <p:nvPr/>
            </p:nvSpPr>
            <p:spPr>
              <a:xfrm>
                <a:off x="7016609" y="3243261"/>
                <a:ext cx="371475" cy="371475"/>
              </a:xfrm>
              <a:custGeom>
                <a:rect b="b" l="l" r="r" t="t"/>
                <a:pathLst>
                  <a:path extrusionOk="0"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0" name="Google Shape;740;p37"/>
              <p:cNvSpPr/>
              <p:nvPr/>
            </p:nvSpPr>
            <p:spPr>
              <a:xfrm>
                <a:off x="7096731" y="3472701"/>
                <a:ext cx="211231" cy="54629"/>
              </a:xfrm>
              <a:custGeom>
                <a:rect b="b" l="l" r="r" t="t"/>
                <a:pathLst>
                  <a:path extrusionOk="0" h="15" w="58">
                    <a:moveTo>
                      <a:pt x="29" y="10"/>
                    </a:moveTo>
                    <a:cubicBezTo>
                      <a:pt x="18" y="10"/>
                      <a:pt x="8" y="6"/>
                      <a:pt x="0" y="0"/>
                    </a:cubicBezTo>
                    <a:cubicBezTo>
                      <a:pt x="6" y="9"/>
                      <a:pt x="17" y="15"/>
                      <a:pt x="29" y="15"/>
                    </a:cubicBezTo>
                    <a:cubicBezTo>
                      <a:pt x="41" y="15"/>
                      <a:pt x="52" y="9"/>
                      <a:pt x="58" y="0"/>
                    </a:cubicBezTo>
                    <a:cubicBezTo>
                      <a:pt x="50" y="6"/>
                      <a:pt x="40" y="10"/>
                      <a:pt x="29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1" name="Google Shape;741;p37"/>
              <p:cNvSpPr/>
              <p:nvPr/>
            </p:nvSpPr>
            <p:spPr>
              <a:xfrm>
                <a:off x="7114941" y="3370728"/>
                <a:ext cx="58271" cy="582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>
                <a:off x="7231482" y="3370728"/>
                <a:ext cx="58271" cy="582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743" name="Google Shape;743;p37"/>
          <p:cNvGrpSpPr/>
          <p:nvPr/>
        </p:nvGrpSpPr>
        <p:grpSpPr>
          <a:xfrm>
            <a:off x="3808413" y="2901950"/>
            <a:ext cx="617537" cy="617538"/>
            <a:chOff x="4027303" y="3111281"/>
            <a:chExt cx="617218" cy="617218"/>
          </a:xfrm>
        </p:grpSpPr>
        <p:sp>
          <p:nvSpPr>
            <p:cNvPr id="744" name="Google Shape;744;p37"/>
            <p:cNvSpPr/>
            <p:nvPr/>
          </p:nvSpPr>
          <p:spPr>
            <a:xfrm>
              <a:off x="4027303" y="3111281"/>
              <a:ext cx="617218" cy="617218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745" name="Google Shape;745;p37"/>
            <p:cNvGrpSpPr/>
            <p:nvPr/>
          </p:nvGrpSpPr>
          <p:grpSpPr>
            <a:xfrm>
              <a:off x="4150174" y="3247547"/>
              <a:ext cx="371475" cy="371475"/>
              <a:chOff x="4150174" y="3247547"/>
              <a:chExt cx="371475" cy="371475"/>
            </a:xfrm>
          </p:grpSpPr>
          <p:sp>
            <p:nvSpPr>
              <p:cNvPr id="746" name="Google Shape;746;p37"/>
              <p:cNvSpPr/>
              <p:nvPr/>
            </p:nvSpPr>
            <p:spPr>
              <a:xfrm>
                <a:off x="4150174" y="3247547"/>
                <a:ext cx="371475" cy="371475"/>
              </a:xfrm>
              <a:custGeom>
                <a:rect b="b" l="l" r="r" t="t"/>
                <a:pathLst>
                  <a:path extrusionOk="0"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7" name="Google Shape;747;p37"/>
              <p:cNvSpPr/>
              <p:nvPr/>
            </p:nvSpPr>
            <p:spPr>
              <a:xfrm>
                <a:off x="4230296" y="3476987"/>
                <a:ext cx="211231" cy="54629"/>
              </a:xfrm>
              <a:custGeom>
                <a:rect b="b" l="l" r="r" t="t"/>
                <a:pathLst>
                  <a:path extrusionOk="0" h="15" w="58">
                    <a:moveTo>
                      <a:pt x="29" y="6"/>
                    </a:moveTo>
                    <a:cubicBezTo>
                      <a:pt x="40" y="6"/>
                      <a:pt x="50" y="10"/>
                      <a:pt x="58" y="15"/>
                    </a:cubicBezTo>
                    <a:cubicBezTo>
                      <a:pt x="52" y="6"/>
                      <a:pt x="41" y="0"/>
                      <a:pt x="29" y="0"/>
                    </a:cubicBezTo>
                    <a:cubicBezTo>
                      <a:pt x="17" y="0"/>
                      <a:pt x="6" y="6"/>
                      <a:pt x="0" y="15"/>
                    </a:cubicBezTo>
                    <a:cubicBezTo>
                      <a:pt x="8" y="10"/>
                      <a:pt x="18" y="6"/>
                      <a:pt x="29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8" name="Google Shape;748;p37"/>
              <p:cNvSpPr/>
              <p:nvPr/>
            </p:nvSpPr>
            <p:spPr>
              <a:xfrm>
                <a:off x="4248506" y="3375014"/>
                <a:ext cx="58271" cy="582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9" name="Google Shape;749;p37"/>
              <p:cNvSpPr/>
              <p:nvPr/>
            </p:nvSpPr>
            <p:spPr>
              <a:xfrm>
                <a:off x="4365047" y="3375014"/>
                <a:ext cx="58271" cy="582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750" name="Google Shape;750;p37"/>
          <p:cNvGrpSpPr/>
          <p:nvPr/>
        </p:nvGrpSpPr>
        <p:grpSpPr>
          <a:xfrm>
            <a:off x="9540875" y="2911475"/>
            <a:ext cx="617538" cy="615950"/>
            <a:chOff x="9760173" y="3120391"/>
            <a:chExt cx="617218" cy="617218"/>
          </a:xfrm>
        </p:grpSpPr>
        <p:sp>
          <p:nvSpPr>
            <p:cNvPr id="751" name="Google Shape;751;p37"/>
            <p:cNvSpPr/>
            <p:nvPr/>
          </p:nvSpPr>
          <p:spPr>
            <a:xfrm>
              <a:off x="9760173" y="3120391"/>
              <a:ext cx="617218" cy="617218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752" name="Google Shape;752;p37"/>
            <p:cNvGrpSpPr/>
            <p:nvPr/>
          </p:nvGrpSpPr>
          <p:grpSpPr>
            <a:xfrm>
              <a:off x="9883044" y="3254875"/>
              <a:ext cx="371475" cy="371475"/>
              <a:chOff x="9892660" y="3251895"/>
              <a:chExt cx="371475" cy="371475"/>
            </a:xfrm>
          </p:grpSpPr>
          <p:sp>
            <p:nvSpPr>
              <p:cNvPr id="753" name="Google Shape;753;p37"/>
              <p:cNvSpPr/>
              <p:nvPr/>
            </p:nvSpPr>
            <p:spPr>
              <a:xfrm>
                <a:off x="9892660" y="3251895"/>
                <a:ext cx="371475" cy="371475"/>
              </a:xfrm>
              <a:custGeom>
                <a:rect b="b" l="l" r="r" t="t"/>
                <a:pathLst>
                  <a:path extrusionOk="0" h="102" w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4" name="Google Shape;754;p37"/>
              <p:cNvSpPr/>
              <p:nvPr/>
            </p:nvSpPr>
            <p:spPr>
              <a:xfrm>
                <a:off x="9994634" y="3452200"/>
                <a:ext cx="185738" cy="83764"/>
              </a:xfrm>
              <a:custGeom>
                <a:rect b="b" l="l" r="r" t="t"/>
                <a:pathLst>
                  <a:path extrusionOk="0" h="23" w="51">
                    <a:moveTo>
                      <a:pt x="23" y="17"/>
                    </a:moveTo>
                    <a:cubicBezTo>
                      <a:pt x="13" y="17"/>
                      <a:pt x="5" y="15"/>
                      <a:pt x="0" y="12"/>
                    </a:cubicBezTo>
                    <a:cubicBezTo>
                      <a:pt x="5" y="19"/>
                      <a:pt x="11" y="23"/>
                      <a:pt x="23" y="23"/>
                    </a:cubicBezTo>
                    <a:cubicBezTo>
                      <a:pt x="37" y="23"/>
                      <a:pt x="48" y="12"/>
                      <a:pt x="51" y="0"/>
                    </a:cubicBezTo>
                    <a:cubicBezTo>
                      <a:pt x="44" y="9"/>
                      <a:pt x="34" y="17"/>
                      <a:pt x="23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5" name="Google Shape;755;p37"/>
              <p:cNvSpPr/>
              <p:nvPr/>
            </p:nvSpPr>
            <p:spPr>
              <a:xfrm>
                <a:off x="9990992" y="3379362"/>
                <a:ext cx="58271" cy="5827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6" name="Google Shape;756;p37"/>
              <p:cNvSpPr/>
              <p:nvPr/>
            </p:nvSpPr>
            <p:spPr>
              <a:xfrm>
                <a:off x="10092965" y="3393930"/>
                <a:ext cx="87406" cy="29135"/>
              </a:xfrm>
              <a:custGeom>
                <a:rect b="b" l="l" r="r" t="t"/>
                <a:pathLst>
                  <a:path extrusionOk="0" h="8" w="24">
                    <a:moveTo>
                      <a:pt x="24" y="7"/>
                    </a:moveTo>
                    <a:cubicBezTo>
                      <a:pt x="24" y="8"/>
                      <a:pt x="15" y="8"/>
                      <a:pt x="10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0" y="4"/>
                      <a:pt x="7" y="0"/>
                      <a:pt x="12" y="0"/>
                    </a:cubicBezTo>
                    <a:cubicBezTo>
                      <a:pt x="17" y="0"/>
                      <a:pt x="24" y="5"/>
                      <a:pt x="24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38"/>
          <p:cNvGrpSpPr/>
          <p:nvPr/>
        </p:nvGrpSpPr>
        <p:grpSpPr>
          <a:xfrm>
            <a:off x="2680438" y="4068195"/>
            <a:ext cx="6542484" cy="835008"/>
            <a:chOff x="1757817" y="4382864"/>
            <a:chExt cx="8723312" cy="111334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2" name="Google Shape;762;p38"/>
            <p:cNvSpPr txBox="1"/>
            <p:nvPr/>
          </p:nvSpPr>
          <p:spPr>
            <a:xfrm>
              <a:off x="5113792" y="4382864"/>
              <a:ext cx="3376612" cy="451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3" name="Google Shape;763;p38"/>
            <p:cNvSpPr/>
            <p:nvPr/>
          </p:nvSpPr>
          <p:spPr>
            <a:xfrm>
              <a:off x="1757817" y="4880655"/>
              <a:ext cx="8723312" cy="615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64" name="Google Shape;764;p38"/>
          <p:cNvGrpSpPr/>
          <p:nvPr/>
        </p:nvGrpSpPr>
        <p:grpSpPr>
          <a:xfrm>
            <a:off x="2601856" y="1669766"/>
            <a:ext cx="6529388" cy="2368712"/>
            <a:chOff x="1653042" y="1184955"/>
            <a:chExt cx="8705850" cy="3158282"/>
          </a:xfrm>
        </p:grpSpPr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5" name="Google Shape;765;p38"/>
            <p:cNvCxnSpPr/>
            <p:nvPr/>
          </p:nvCxnSpPr>
          <p:spPr>
            <a:xfrm>
              <a:off x="2014992" y="1821542"/>
              <a:ext cx="834072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6" name="Google Shape;766;p38"/>
            <p:cNvCxnSpPr/>
            <p:nvPr/>
          </p:nvCxnSpPr>
          <p:spPr>
            <a:xfrm>
              <a:off x="2014992" y="2227942"/>
              <a:ext cx="834072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7" name="Google Shape;767;p38"/>
            <p:cNvCxnSpPr/>
            <p:nvPr/>
          </p:nvCxnSpPr>
          <p:spPr>
            <a:xfrm>
              <a:off x="2014992" y="2677205"/>
              <a:ext cx="834072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8" name="Google Shape;768;p38"/>
            <p:cNvCxnSpPr/>
            <p:nvPr/>
          </p:nvCxnSpPr>
          <p:spPr>
            <a:xfrm>
              <a:off x="2014992" y="3094717"/>
              <a:ext cx="834072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69" name="Google Shape;769;p38"/>
            <p:cNvCxnSpPr/>
            <p:nvPr/>
          </p:nvCxnSpPr>
          <p:spPr>
            <a:xfrm>
              <a:off x="2014992" y="3551917"/>
              <a:ext cx="834072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0" name="Google Shape;770;p38"/>
            <p:cNvSpPr/>
            <p:nvPr/>
          </p:nvSpPr>
          <p:spPr>
            <a:xfrm>
              <a:off x="2362654" y="1500867"/>
              <a:ext cx="7804150" cy="1487488"/>
            </a:xfrm>
            <a:custGeom>
              <a:rect b="b" l="l" r="r" t="t"/>
              <a:pathLst>
                <a:path extrusionOk="0" h="1487794" w="7803931">
                  <a:moveTo>
                    <a:pt x="0" y="620996"/>
                  </a:moveTo>
                  <a:cubicBezTo>
                    <a:pt x="233855" y="987544"/>
                    <a:pt x="467710" y="1354093"/>
                    <a:pt x="709448" y="1409272"/>
                  </a:cubicBezTo>
                  <a:cubicBezTo>
                    <a:pt x="951186" y="1464451"/>
                    <a:pt x="1216572" y="1101844"/>
                    <a:pt x="1450427" y="952072"/>
                  </a:cubicBezTo>
                  <a:cubicBezTo>
                    <a:pt x="1684282" y="802300"/>
                    <a:pt x="1881352" y="529030"/>
                    <a:pt x="2112579" y="510637"/>
                  </a:cubicBezTo>
                  <a:cubicBezTo>
                    <a:pt x="2343806" y="492244"/>
                    <a:pt x="2588172" y="825948"/>
                    <a:pt x="2837793" y="841713"/>
                  </a:cubicBezTo>
                  <a:cubicBezTo>
                    <a:pt x="3087414" y="857478"/>
                    <a:pt x="3292365" y="741864"/>
                    <a:pt x="3610303" y="605230"/>
                  </a:cubicBezTo>
                  <a:cubicBezTo>
                    <a:pt x="3928241" y="468596"/>
                    <a:pt x="4443248" y="-119984"/>
                    <a:pt x="4745420" y="21906"/>
                  </a:cubicBezTo>
                  <a:cubicBezTo>
                    <a:pt x="5047592" y="163796"/>
                    <a:pt x="5160578" y="1301540"/>
                    <a:pt x="5423337" y="1456568"/>
                  </a:cubicBezTo>
                  <a:cubicBezTo>
                    <a:pt x="5686096" y="1611596"/>
                    <a:pt x="6035565" y="1149141"/>
                    <a:pt x="6321972" y="952072"/>
                  </a:cubicBezTo>
                  <a:cubicBezTo>
                    <a:pt x="6608379" y="755003"/>
                    <a:pt x="6894786" y="397651"/>
                    <a:pt x="7141779" y="274154"/>
                  </a:cubicBezTo>
                  <a:cubicBezTo>
                    <a:pt x="7388772" y="150657"/>
                    <a:pt x="7596351" y="180874"/>
                    <a:pt x="7803931" y="211092"/>
                  </a:cubicBezTo>
                </a:path>
              </a:pathLst>
            </a:custGeom>
            <a:noFill/>
            <a:ln cap="flat" cmpd="sng" w="12700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1" name="Google Shape;771;p38"/>
            <p:cNvSpPr txBox="1"/>
            <p:nvPr/>
          </p:nvSpPr>
          <p:spPr>
            <a:xfrm>
              <a:off x="1653042" y="1184955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2" name="Google Shape;772;p38"/>
            <p:cNvSpPr txBox="1"/>
            <p:nvPr/>
          </p:nvSpPr>
          <p:spPr>
            <a:xfrm>
              <a:off x="1653042" y="1621518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3" name="Google Shape;773;p38"/>
            <p:cNvSpPr txBox="1"/>
            <p:nvPr/>
          </p:nvSpPr>
          <p:spPr>
            <a:xfrm>
              <a:off x="1668917" y="2043792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4" name="Google Shape;774;p38"/>
            <p:cNvSpPr txBox="1"/>
            <p:nvPr/>
          </p:nvSpPr>
          <p:spPr>
            <a:xfrm>
              <a:off x="1668917" y="2462892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5" name="Google Shape;775;p38"/>
            <p:cNvSpPr txBox="1"/>
            <p:nvPr/>
          </p:nvSpPr>
          <p:spPr>
            <a:xfrm>
              <a:off x="1668917" y="2908980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6" name="Google Shape;776;p38"/>
            <p:cNvSpPr txBox="1"/>
            <p:nvPr/>
          </p:nvSpPr>
          <p:spPr>
            <a:xfrm>
              <a:off x="1668917" y="3328080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7" name="Google Shape;777;p38"/>
            <p:cNvSpPr txBox="1"/>
            <p:nvPr/>
          </p:nvSpPr>
          <p:spPr>
            <a:xfrm>
              <a:off x="1668917" y="3737654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8" name="Google Shape;778;p38"/>
            <p:cNvSpPr txBox="1"/>
            <p:nvPr/>
          </p:nvSpPr>
          <p:spPr>
            <a:xfrm>
              <a:off x="2248354" y="4012292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79" name="Google Shape;779;p38"/>
            <p:cNvSpPr txBox="1"/>
            <p:nvPr/>
          </p:nvSpPr>
          <p:spPr>
            <a:xfrm>
              <a:off x="2940505" y="4012292"/>
              <a:ext cx="323851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0" name="Google Shape;780;p38"/>
            <p:cNvSpPr txBox="1"/>
            <p:nvPr/>
          </p:nvSpPr>
          <p:spPr>
            <a:xfrm>
              <a:off x="3634242" y="4012292"/>
              <a:ext cx="323851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1" name="Google Shape;781;p38"/>
            <p:cNvSpPr txBox="1"/>
            <p:nvPr/>
          </p:nvSpPr>
          <p:spPr>
            <a:xfrm>
              <a:off x="4332742" y="4012292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2" name="Google Shape;782;p38"/>
            <p:cNvSpPr txBox="1"/>
            <p:nvPr/>
          </p:nvSpPr>
          <p:spPr>
            <a:xfrm>
              <a:off x="5005842" y="4012292"/>
              <a:ext cx="323851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3" name="Google Shape;783;p38"/>
            <p:cNvSpPr txBox="1"/>
            <p:nvPr/>
          </p:nvSpPr>
          <p:spPr>
            <a:xfrm>
              <a:off x="5726567" y="4012292"/>
              <a:ext cx="323851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4" name="Google Shape;784;p38"/>
            <p:cNvSpPr txBox="1"/>
            <p:nvPr/>
          </p:nvSpPr>
          <p:spPr>
            <a:xfrm>
              <a:off x="6404430" y="4012292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5" name="Google Shape;785;p38"/>
            <p:cNvSpPr txBox="1"/>
            <p:nvPr/>
          </p:nvSpPr>
          <p:spPr>
            <a:xfrm>
              <a:off x="7131504" y="4012292"/>
              <a:ext cx="323851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6" name="Google Shape;786;p38"/>
            <p:cNvSpPr txBox="1"/>
            <p:nvPr/>
          </p:nvSpPr>
          <p:spPr>
            <a:xfrm>
              <a:off x="7810954" y="4012292"/>
              <a:ext cx="322263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7" name="Google Shape;787;p38"/>
            <p:cNvSpPr txBox="1"/>
            <p:nvPr/>
          </p:nvSpPr>
          <p:spPr>
            <a:xfrm>
              <a:off x="8425317" y="4012292"/>
              <a:ext cx="542925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8" name="Google Shape;788;p38"/>
            <p:cNvSpPr txBox="1"/>
            <p:nvPr/>
          </p:nvSpPr>
          <p:spPr>
            <a:xfrm>
              <a:off x="9077779" y="4012292"/>
              <a:ext cx="542925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89" name="Google Shape;789;p38"/>
            <p:cNvSpPr txBox="1"/>
            <p:nvPr/>
          </p:nvSpPr>
          <p:spPr>
            <a:xfrm>
              <a:off x="9815967" y="4012292"/>
              <a:ext cx="542925" cy="33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0" name="Google Shape;790;p38"/>
            <p:cNvSpPr/>
            <p:nvPr/>
          </p:nvSpPr>
          <p:spPr>
            <a:xfrm>
              <a:off x="2311854" y="2062842"/>
              <a:ext cx="107950" cy="107950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1" name="Google Shape;791;p38"/>
            <p:cNvSpPr/>
            <p:nvPr/>
          </p:nvSpPr>
          <p:spPr>
            <a:xfrm>
              <a:off x="3048454" y="2850242"/>
              <a:ext cx="107950" cy="107950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2" name="Google Shape;792;p38"/>
            <p:cNvSpPr/>
            <p:nvPr/>
          </p:nvSpPr>
          <p:spPr>
            <a:xfrm>
              <a:off x="3742192" y="2408917"/>
              <a:ext cx="107950" cy="107950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3" name="Google Shape;793;p38"/>
            <p:cNvSpPr/>
            <p:nvPr/>
          </p:nvSpPr>
          <p:spPr>
            <a:xfrm>
              <a:off x="4412117" y="1989817"/>
              <a:ext cx="107950" cy="107950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4" name="Google Shape;794;p38"/>
            <p:cNvSpPr/>
            <p:nvPr/>
          </p:nvSpPr>
          <p:spPr>
            <a:xfrm>
              <a:off x="5113792" y="2300967"/>
              <a:ext cx="107950" cy="107950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5" name="Google Shape;795;p38"/>
            <p:cNvSpPr/>
            <p:nvPr/>
          </p:nvSpPr>
          <p:spPr>
            <a:xfrm>
              <a:off x="5786892" y="2097767"/>
              <a:ext cx="107950" cy="107950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6" name="Google Shape;796;p38"/>
            <p:cNvSpPr/>
            <p:nvPr/>
          </p:nvSpPr>
          <p:spPr>
            <a:xfrm>
              <a:off x="6529842" y="1642155"/>
              <a:ext cx="107950" cy="107950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7" name="Google Shape;797;p38"/>
            <p:cNvSpPr/>
            <p:nvPr/>
          </p:nvSpPr>
          <p:spPr>
            <a:xfrm>
              <a:off x="7187067" y="1567542"/>
              <a:ext cx="107950" cy="107950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8" name="Google Shape;798;p38"/>
            <p:cNvSpPr/>
            <p:nvPr/>
          </p:nvSpPr>
          <p:spPr>
            <a:xfrm>
              <a:off x="7850642" y="2904217"/>
              <a:ext cx="107950" cy="107950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799" name="Google Shape;799;p38"/>
            <p:cNvSpPr/>
            <p:nvPr/>
          </p:nvSpPr>
          <p:spPr>
            <a:xfrm>
              <a:off x="8588829" y="2416855"/>
              <a:ext cx="107950" cy="107950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800" name="Google Shape;800;p38"/>
            <p:cNvSpPr/>
            <p:nvPr/>
          </p:nvSpPr>
          <p:spPr>
            <a:xfrm>
              <a:off x="9257167" y="1853292"/>
              <a:ext cx="107950" cy="107950"/>
            </a:xfrm>
            <a:prstGeom prst="ellipse">
              <a:avLst/>
            </a:prstGeom>
            <a:solidFill>
              <a:srgbClr val="74A0B2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801" name="Google Shape;801;p38"/>
            <p:cNvSpPr/>
            <p:nvPr/>
          </p:nvSpPr>
          <p:spPr>
            <a:xfrm>
              <a:off x="10100129" y="1681842"/>
              <a:ext cx="107950" cy="107950"/>
            </a:xfrm>
            <a:prstGeom prst="ellipse">
              <a:avLst/>
            </a:prstGeom>
            <a:solidFill>
              <a:srgbClr val="FABB95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"/>
          <p:cNvSpPr/>
          <p:nvPr/>
        </p:nvSpPr>
        <p:spPr>
          <a:xfrm>
            <a:off x="2048254" y="2078739"/>
            <a:ext cx="3642864" cy="854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25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07" name="Google Shape;807;p39"/>
          <p:cNvGrpSpPr/>
          <p:nvPr/>
        </p:nvGrpSpPr>
        <p:grpSpPr>
          <a:xfrm>
            <a:off x="2232335" y="3293185"/>
            <a:ext cx="1162255" cy="1680487"/>
            <a:chOff x="755576" y="2643188"/>
            <a:chExt cx="1162406" cy="1680487"/>
          </a:xfrm>
        </p:grpSpPr>
        <p:sp>
          <p:nvSpPr>
            <p:cNvPr id="808" name="Google Shape;808;p39"/>
            <p:cNvSpPr/>
            <p:nvPr/>
          </p:nvSpPr>
          <p:spPr>
            <a:xfrm>
              <a:off x="755576" y="3214692"/>
              <a:ext cx="1162406" cy="294828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9" name="Google Shape;809;p39"/>
            <p:cNvSpPr txBox="1"/>
            <p:nvPr/>
          </p:nvSpPr>
          <p:spPr>
            <a:xfrm>
              <a:off x="988884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0" name="Google Shape;810;p39"/>
            <p:cNvSpPr txBox="1"/>
            <p:nvPr/>
          </p:nvSpPr>
          <p:spPr>
            <a:xfrm>
              <a:off x="988884" y="2643188"/>
              <a:ext cx="695790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675"/>
                <a:buFont typeface="Arial"/>
                <a:buNone/>
              </a:pPr>
              <a:r>
                <a:rPr lang="en-US" sz="6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6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11" name="Google Shape;811;p39"/>
            <p:cNvCxnSpPr/>
            <p:nvPr/>
          </p:nvCxnSpPr>
          <p:spPr>
            <a:xfrm rot="5400000">
              <a:off x="1179489" y="303530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2" name="Google Shape;812;p39"/>
            <p:cNvCxnSpPr/>
            <p:nvPr/>
          </p:nvCxnSpPr>
          <p:spPr>
            <a:xfrm rot="5400000">
              <a:off x="1179489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13" name="Google Shape;813;p39"/>
          <p:cNvGrpSpPr/>
          <p:nvPr/>
        </p:nvGrpSpPr>
        <p:grpSpPr>
          <a:xfrm>
            <a:off x="2936418" y="3721813"/>
            <a:ext cx="1162255" cy="1251859"/>
            <a:chOff x="1459750" y="3071816"/>
            <a:chExt cx="1162406" cy="1251859"/>
          </a:xfrm>
        </p:grpSpPr>
        <p:sp>
          <p:nvSpPr>
            <p:cNvPr id="814" name="Google Shape;814;p39"/>
            <p:cNvSpPr/>
            <p:nvPr/>
          </p:nvSpPr>
          <p:spPr>
            <a:xfrm>
              <a:off x="1459750" y="3071816"/>
              <a:ext cx="1162406" cy="437704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5" name="Google Shape;815;p39"/>
            <p:cNvSpPr txBox="1"/>
            <p:nvPr/>
          </p:nvSpPr>
          <p:spPr>
            <a:xfrm>
              <a:off x="1691223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16" name="Google Shape;816;p39"/>
            <p:cNvCxnSpPr/>
            <p:nvPr/>
          </p:nvCxnSpPr>
          <p:spPr>
            <a:xfrm rot="5400000">
              <a:off x="1893869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17" name="Google Shape;817;p39"/>
          <p:cNvGrpSpPr/>
          <p:nvPr/>
        </p:nvGrpSpPr>
        <p:grpSpPr>
          <a:xfrm>
            <a:off x="3831026" y="3507498"/>
            <a:ext cx="1068989" cy="1466174"/>
            <a:chOff x="2354476" y="2857501"/>
            <a:chExt cx="1069128" cy="1466174"/>
          </a:xfrm>
        </p:grpSpPr>
        <p:sp>
          <p:nvSpPr>
            <p:cNvPr id="818" name="Google Shape;818;p39"/>
            <p:cNvSpPr/>
            <p:nvPr/>
          </p:nvSpPr>
          <p:spPr>
            <a:xfrm>
              <a:off x="2354476" y="2857501"/>
              <a:ext cx="1069128" cy="652017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9" name="Google Shape;819;p39"/>
            <p:cNvSpPr txBox="1"/>
            <p:nvPr/>
          </p:nvSpPr>
          <p:spPr>
            <a:xfrm>
              <a:off x="2539310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20" name="Google Shape;820;p39"/>
            <p:cNvCxnSpPr/>
            <p:nvPr/>
          </p:nvCxnSpPr>
          <p:spPr>
            <a:xfrm rot="5400000">
              <a:off x="2751125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21" name="Google Shape;821;p39"/>
          <p:cNvGrpSpPr/>
          <p:nvPr/>
        </p:nvGrpSpPr>
        <p:grpSpPr>
          <a:xfrm>
            <a:off x="4636195" y="3363992"/>
            <a:ext cx="996824" cy="1609679"/>
            <a:chOff x="3159748" y="2713996"/>
            <a:chExt cx="996954" cy="1609679"/>
          </a:xfrm>
        </p:grpSpPr>
        <p:sp>
          <p:nvSpPr>
            <p:cNvPr id="822" name="Google Shape;822;p39"/>
            <p:cNvSpPr/>
            <p:nvPr/>
          </p:nvSpPr>
          <p:spPr>
            <a:xfrm>
              <a:off x="3159748" y="2713996"/>
              <a:ext cx="996954" cy="795524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3" name="Google Shape;823;p39"/>
            <p:cNvSpPr txBox="1"/>
            <p:nvPr/>
          </p:nvSpPr>
          <p:spPr>
            <a:xfrm>
              <a:off x="3308495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24" name="Google Shape;824;p39"/>
            <p:cNvCxnSpPr/>
            <p:nvPr/>
          </p:nvCxnSpPr>
          <p:spPr>
            <a:xfrm rot="5400000">
              <a:off x="3465505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25" name="Google Shape;825;p39"/>
          <p:cNvGrpSpPr/>
          <p:nvPr/>
        </p:nvGrpSpPr>
        <p:grpSpPr>
          <a:xfrm>
            <a:off x="5310155" y="3170083"/>
            <a:ext cx="1162255" cy="1803589"/>
            <a:chOff x="3833796" y="2520086"/>
            <a:chExt cx="1162406" cy="1803589"/>
          </a:xfrm>
        </p:grpSpPr>
        <p:sp>
          <p:nvSpPr>
            <p:cNvPr id="826" name="Google Shape;826;p39"/>
            <p:cNvSpPr/>
            <p:nvPr/>
          </p:nvSpPr>
          <p:spPr>
            <a:xfrm>
              <a:off x="3833796" y="2520086"/>
              <a:ext cx="1162406" cy="989434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7" name="Google Shape;827;p39"/>
            <p:cNvSpPr txBox="1"/>
            <p:nvPr/>
          </p:nvSpPr>
          <p:spPr>
            <a:xfrm>
              <a:off x="4065269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28" name="Google Shape;828;p39"/>
            <p:cNvCxnSpPr/>
            <p:nvPr/>
          </p:nvCxnSpPr>
          <p:spPr>
            <a:xfrm rot="5400000">
              <a:off x="4251323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29" name="Google Shape;829;p39"/>
          <p:cNvGrpSpPr/>
          <p:nvPr/>
        </p:nvGrpSpPr>
        <p:grpSpPr>
          <a:xfrm>
            <a:off x="6014237" y="3078871"/>
            <a:ext cx="1162255" cy="1894801"/>
            <a:chOff x="4537970" y="2428874"/>
            <a:chExt cx="1162406" cy="1894801"/>
          </a:xfrm>
        </p:grpSpPr>
        <p:sp>
          <p:nvSpPr>
            <p:cNvPr id="830" name="Google Shape;830;p39"/>
            <p:cNvSpPr/>
            <p:nvPr/>
          </p:nvSpPr>
          <p:spPr>
            <a:xfrm>
              <a:off x="4537970" y="2428874"/>
              <a:ext cx="1162406" cy="1080645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1" name="Google Shape;831;p39"/>
            <p:cNvSpPr txBox="1"/>
            <p:nvPr/>
          </p:nvSpPr>
          <p:spPr>
            <a:xfrm>
              <a:off x="4771278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32" name="Google Shape;832;p39"/>
            <p:cNvCxnSpPr/>
            <p:nvPr/>
          </p:nvCxnSpPr>
          <p:spPr>
            <a:xfrm rot="5400000">
              <a:off x="4965703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33" name="Google Shape;833;p39"/>
          <p:cNvGrpSpPr/>
          <p:nvPr/>
        </p:nvGrpSpPr>
        <p:grpSpPr>
          <a:xfrm>
            <a:off x="6624251" y="2991289"/>
            <a:ext cx="1236710" cy="1982383"/>
            <a:chOff x="5148063" y="2341292"/>
            <a:chExt cx="1236871" cy="1982383"/>
          </a:xfrm>
        </p:grpSpPr>
        <p:sp>
          <p:nvSpPr>
            <p:cNvPr id="834" name="Google Shape;834;p39"/>
            <p:cNvSpPr/>
            <p:nvPr/>
          </p:nvSpPr>
          <p:spPr>
            <a:xfrm>
              <a:off x="5148063" y="2341292"/>
              <a:ext cx="1236871" cy="1168226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5" name="Google Shape;835;p39"/>
            <p:cNvSpPr txBox="1"/>
            <p:nvPr/>
          </p:nvSpPr>
          <p:spPr>
            <a:xfrm>
              <a:off x="5414366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36" name="Google Shape;836;p39"/>
            <p:cNvCxnSpPr/>
            <p:nvPr/>
          </p:nvCxnSpPr>
          <p:spPr>
            <a:xfrm rot="5400000">
              <a:off x="5608645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37" name="Google Shape;837;p39"/>
          <p:cNvGrpSpPr/>
          <p:nvPr/>
        </p:nvGrpSpPr>
        <p:grpSpPr>
          <a:xfrm>
            <a:off x="7275637" y="2854870"/>
            <a:ext cx="1153223" cy="2118801"/>
            <a:chOff x="5799535" y="2204874"/>
            <a:chExt cx="1153373" cy="2118801"/>
          </a:xfrm>
        </p:grpSpPr>
        <p:sp>
          <p:nvSpPr>
            <p:cNvPr id="838" name="Google Shape;838;p39"/>
            <p:cNvSpPr/>
            <p:nvPr/>
          </p:nvSpPr>
          <p:spPr>
            <a:xfrm>
              <a:off x="5799535" y="2204874"/>
              <a:ext cx="1153373" cy="1304646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9" name="Google Shape;839;p39"/>
            <p:cNvSpPr txBox="1"/>
            <p:nvPr/>
          </p:nvSpPr>
          <p:spPr>
            <a:xfrm>
              <a:off x="6060556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40" name="Google Shape;840;p39"/>
            <p:cNvCxnSpPr/>
            <p:nvPr/>
          </p:nvCxnSpPr>
          <p:spPr>
            <a:xfrm rot="5400000">
              <a:off x="6251587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41" name="Google Shape;841;p39"/>
          <p:cNvGrpSpPr/>
          <p:nvPr/>
        </p:nvGrpSpPr>
        <p:grpSpPr>
          <a:xfrm>
            <a:off x="7841844" y="2650243"/>
            <a:ext cx="1344609" cy="2323429"/>
            <a:chOff x="6365816" y="2000246"/>
            <a:chExt cx="1344784" cy="2323429"/>
          </a:xfrm>
        </p:grpSpPr>
        <p:sp>
          <p:nvSpPr>
            <p:cNvPr id="842" name="Google Shape;842;p39"/>
            <p:cNvSpPr/>
            <p:nvPr/>
          </p:nvSpPr>
          <p:spPr>
            <a:xfrm>
              <a:off x="6365816" y="2000246"/>
              <a:ext cx="1344784" cy="1509274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3" name="Google Shape;843;p39"/>
            <p:cNvSpPr txBox="1"/>
            <p:nvPr/>
          </p:nvSpPr>
          <p:spPr>
            <a:xfrm>
              <a:off x="6690313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44" name="Google Shape;844;p39"/>
            <p:cNvCxnSpPr/>
            <p:nvPr/>
          </p:nvCxnSpPr>
          <p:spPr>
            <a:xfrm rot="5400000">
              <a:off x="6894529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45" name="Google Shape;845;p39"/>
          <p:cNvGrpSpPr/>
          <p:nvPr/>
        </p:nvGrpSpPr>
        <p:grpSpPr>
          <a:xfrm>
            <a:off x="8514149" y="1792987"/>
            <a:ext cx="1153223" cy="3180685"/>
            <a:chOff x="7038208" y="1142990"/>
            <a:chExt cx="1153373" cy="3180685"/>
          </a:xfrm>
        </p:grpSpPr>
        <p:sp>
          <p:nvSpPr>
            <p:cNvPr id="846" name="Google Shape;846;p39"/>
            <p:cNvSpPr/>
            <p:nvPr/>
          </p:nvSpPr>
          <p:spPr>
            <a:xfrm>
              <a:off x="7038208" y="1714494"/>
              <a:ext cx="1153373" cy="1795026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7" name="Google Shape;847;p39"/>
            <p:cNvSpPr txBox="1"/>
            <p:nvPr/>
          </p:nvSpPr>
          <p:spPr>
            <a:xfrm>
              <a:off x="7266999" y="4000510"/>
              <a:ext cx="695790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25"/>
                <a:buFont typeface="Arial"/>
                <a:buNone/>
              </a:pPr>
              <a:r>
                <a:rPr lang="en-US" sz="82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82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8" name="Google Shape;848;p39"/>
            <p:cNvSpPr txBox="1"/>
            <p:nvPr/>
          </p:nvSpPr>
          <p:spPr>
            <a:xfrm>
              <a:off x="7275428" y="1142990"/>
              <a:ext cx="695790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675"/>
                <a:buFont typeface="Arial"/>
                <a:buNone/>
              </a:pPr>
              <a:r>
                <a:rPr lang="en-US" sz="675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675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49" name="Google Shape;849;p39"/>
            <p:cNvCxnSpPr/>
            <p:nvPr/>
          </p:nvCxnSpPr>
          <p:spPr>
            <a:xfrm rot="5400000">
              <a:off x="7466033" y="1535105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0" name="Google Shape;850;p39"/>
            <p:cNvCxnSpPr/>
            <p:nvPr/>
          </p:nvCxnSpPr>
          <p:spPr>
            <a:xfrm rot="5400000">
              <a:off x="7466033" y="3749683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40"/>
          <p:cNvGrpSpPr/>
          <p:nvPr/>
        </p:nvGrpSpPr>
        <p:grpSpPr>
          <a:xfrm>
            <a:off x="3644724" y="931812"/>
            <a:ext cx="4933069" cy="5566538"/>
            <a:chOff x="6660066" y="0"/>
            <a:chExt cx="4779770" cy="5393551"/>
          </a:xfrm>
        </p:grpSpPr>
        <p:sp>
          <p:nvSpPr>
            <p:cNvPr id="856" name="Google Shape;856;p40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 rotWithShape="1">
              <a:blip r:embed="rId3">
                <a:alphaModFix amt="39000"/>
              </a:blip>
              <a:tile algn="tl" flip="none" tx="0" sx="100000" ty="0" sy="100000"/>
            </a:blip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图片包含 动物, 无脊椎动物&#10;&#10;已生成高可信度的说明" id="857" name="Google Shape;857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47029">
              <a:off x="7138407" y="2453064"/>
              <a:ext cx="3264860" cy="2151720"/>
            </a:xfrm>
            <a:custGeom>
              <a:rect b="b" l="l" r="r" t="t"/>
              <a:pathLst>
                <a:path extrusionOk="0" h="2151720" w="326486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8" name="Google Shape;858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84988">
              <a:off x="6922075" y="2541169"/>
              <a:ext cx="4421222" cy="1975510"/>
            </a:xfrm>
            <a:custGeom>
              <a:rect b="b" l="l" r="r" t="t"/>
              <a:pathLst>
                <a:path extrusionOk="0" h="1975510" w="4421222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859" name="Google Shape;859;p40"/>
          <p:cNvSpPr txBox="1"/>
          <p:nvPr/>
        </p:nvSpPr>
        <p:spPr>
          <a:xfrm>
            <a:off x="3976688" y="1163809"/>
            <a:ext cx="40153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THANKS!</a:t>
            </a:r>
            <a:endParaRPr b="1" sz="7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40"/>
          <p:cNvSpPr txBox="1"/>
          <p:nvPr/>
        </p:nvSpPr>
        <p:spPr>
          <a:xfrm>
            <a:off x="3371220" y="2784986"/>
            <a:ext cx="52263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Powered by </a:t>
            </a: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7"/>
          <p:cNvGrpSpPr/>
          <p:nvPr/>
        </p:nvGrpSpPr>
        <p:grpSpPr>
          <a:xfrm>
            <a:off x="3644724" y="931812"/>
            <a:ext cx="4933069" cy="5566538"/>
            <a:chOff x="6660066" y="0"/>
            <a:chExt cx="4779770" cy="5393551"/>
          </a:xfrm>
        </p:grpSpPr>
        <p:sp>
          <p:nvSpPr>
            <p:cNvPr id="140" name="Google Shape;140;p17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 rotWithShape="1">
              <a:blip r:embed="rId3">
                <a:alphaModFix amt="39000"/>
              </a:blip>
              <a:tile algn="tl" flip="none" tx="0" sx="100000" ty="0" sy="100000"/>
            </a:blip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图片包含 动物, 无脊椎动物&#10;&#10;已生成高可信度的说明" id="141" name="Google Shape;141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47029">
              <a:off x="7138407" y="2453064"/>
              <a:ext cx="3264860" cy="2151720"/>
            </a:xfrm>
            <a:custGeom>
              <a:rect b="b" l="l" r="r" t="t"/>
              <a:pathLst>
                <a:path extrusionOk="0" h="2151720" w="326486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84988">
              <a:off x="6922075" y="2541169"/>
              <a:ext cx="4421222" cy="1975510"/>
            </a:xfrm>
            <a:custGeom>
              <a:rect b="b" l="l" r="r" t="t"/>
              <a:pathLst>
                <a:path extrusionOk="0" h="1975510" w="4421222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43" name="Google Shape;143;p17"/>
          <p:cNvSpPr txBox="1"/>
          <p:nvPr/>
        </p:nvSpPr>
        <p:spPr>
          <a:xfrm>
            <a:off x="5276495" y="1005820"/>
            <a:ext cx="15504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96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8"/>
          <p:cNvGrpSpPr/>
          <p:nvPr/>
        </p:nvGrpSpPr>
        <p:grpSpPr>
          <a:xfrm>
            <a:off x="3322677" y="1574908"/>
            <a:ext cx="5589548" cy="3677781"/>
            <a:chOff x="3198852" y="1152633"/>
            <a:chExt cx="5589548" cy="3677781"/>
          </a:xfrm>
        </p:grpSpPr>
        <p:grpSp>
          <p:nvGrpSpPr>
            <p:cNvPr id="150" name="Google Shape;150;p18"/>
            <p:cNvGrpSpPr/>
            <p:nvPr/>
          </p:nvGrpSpPr>
          <p:grpSpPr>
            <a:xfrm>
              <a:off x="3198852" y="1152633"/>
              <a:ext cx="5589548" cy="3677781"/>
              <a:chOff x="2119352" y="1491793"/>
              <a:chExt cx="5589548" cy="3677781"/>
            </a:xfrm>
          </p:grpSpPr>
          <p:sp>
            <p:nvSpPr>
              <p:cNvPr id="151" name="Google Shape;151;p18"/>
              <p:cNvSpPr/>
              <p:nvPr/>
            </p:nvSpPr>
            <p:spPr>
              <a:xfrm>
                <a:off x="2119352" y="1491793"/>
                <a:ext cx="5589548" cy="3677781"/>
              </a:xfrm>
              <a:prstGeom prst="rect">
                <a:avLst/>
              </a:prstGeom>
              <a:solidFill>
                <a:srgbClr val="F2F2F2">
                  <a:alpha val="89803"/>
                </a:srgbClr>
              </a:solidFill>
              <a:ln>
                <a:noFill/>
              </a:ln>
              <a:effectLst>
                <a:outerShdw blurRad="57785" algn="ctr" dir="3180000" dist="3302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3474043" y="1805240"/>
                <a:ext cx="28801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 HERE</a:t>
                </a:r>
                <a:endParaRPr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3" name="Google Shape;153;p18"/>
            <p:cNvSpPr/>
            <p:nvPr/>
          </p:nvSpPr>
          <p:spPr>
            <a:xfrm>
              <a:off x="3685302" y="2206693"/>
              <a:ext cx="461664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9"/>
          <p:cNvGrpSpPr/>
          <p:nvPr/>
        </p:nvGrpSpPr>
        <p:grpSpPr>
          <a:xfrm>
            <a:off x="931377" y="0"/>
            <a:ext cx="9730274" cy="8184076"/>
            <a:chOff x="1102827" y="-2603383"/>
            <a:chExt cx="9730274" cy="8184076"/>
          </a:xfrm>
        </p:grpSpPr>
        <p:pic>
          <p:nvPicPr>
            <p:cNvPr descr="图片包含 动物, 无脊椎动物&#10;&#10;已生成高可信度的说明" id="159" name="Google Shape;15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160884">
              <a:off x="2074906" y="-968038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9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160384" y="-2603383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19"/>
          <p:cNvGrpSpPr/>
          <p:nvPr/>
        </p:nvGrpSpPr>
        <p:grpSpPr>
          <a:xfrm>
            <a:off x="3109952" y="1578083"/>
            <a:ext cx="5589548" cy="1599329"/>
            <a:chOff x="3148052" y="987533"/>
            <a:chExt cx="5589548" cy="1599329"/>
          </a:xfrm>
        </p:grpSpPr>
        <p:sp>
          <p:nvSpPr>
            <p:cNvPr id="162" name="Google Shape;162;p19"/>
            <p:cNvSpPr/>
            <p:nvPr/>
          </p:nvSpPr>
          <p:spPr>
            <a:xfrm>
              <a:off x="3148052" y="987533"/>
              <a:ext cx="5589548" cy="1599329"/>
            </a:xfrm>
            <a:prstGeom prst="rect">
              <a:avLst/>
            </a:prstGeom>
            <a:solidFill>
              <a:srgbClr val="F2F2F2">
                <a:alpha val="89803"/>
              </a:srgbClr>
            </a:solidFill>
            <a:ln>
              <a:noFill/>
            </a:ln>
            <a:effectLst>
              <a:outerShdw blurRad="57785" algn="ctr" dir="3180000" dist="3302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726954" y="1233198"/>
              <a:ext cx="390876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7635716" y="1464031"/>
              <a:ext cx="7825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5" name="Google Shape;165;p19"/>
          <p:cNvGrpSpPr/>
          <p:nvPr/>
        </p:nvGrpSpPr>
        <p:grpSpPr>
          <a:xfrm>
            <a:off x="3133824" y="3439785"/>
            <a:ext cx="5589548" cy="1599329"/>
            <a:chOff x="3133824" y="3439785"/>
            <a:chExt cx="5589548" cy="1599329"/>
          </a:xfrm>
        </p:grpSpPr>
        <p:grpSp>
          <p:nvGrpSpPr>
            <p:cNvPr id="166" name="Google Shape;166;p19"/>
            <p:cNvGrpSpPr/>
            <p:nvPr/>
          </p:nvGrpSpPr>
          <p:grpSpPr>
            <a:xfrm>
              <a:off x="3133824" y="3439785"/>
              <a:ext cx="5589548" cy="1599329"/>
              <a:chOff x="3171924" y="2849235"/>
              <a:chExt cx="5589548" cy="1599329"/>
            </a:xfrm>
          </p:grpSpPr>
          <p:sp>
            <p:nvSpPr>
              <p:cNvPr id="167" name="Google Shape;167;p19"/>
              <p:cNvSpPr/>
              <p:nvPr/>
            </p:nvSpPr>
            <p:spPr>
              <a:xfrm>
                <a:off x="3171924" y="2849235"/>
                <a:ext cx="5589548" cy="1599329"/>
              </a:xfrm>
              <a:prstGeom prst="rect">
                <a:avLst/>
              </a:prstGeom>
              <a:solidFill>
                <a:srgbClr val="F2F2F2">
                  <a:alpha val="89803"/>
                </a:srgbClr>
              </a:solidFill>
              <a:ln>
                <a:noFill/>
              </a:ln>
              <a:effectLst>
                <a:outerShdw blurRad="57785" algn="ctr" dir="3180000" dist="3302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4409011" y="3094900"/>
                <a:ext cx="3908762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</a:t>
                </a:r>
                <a:endParaRPr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9" name="Google Shape;169;p19"/>
            <p:cNvSpPr/>
            <p:nvPr/>
          </p:nvSpPr>
          <p:spPr>
            <a:xfrm>
              <a:off x="3502039" y="3916282"/>
              <a:ext cx="7825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1927622" y="4499373"/>
            <a:ext cx="1323975" cy="1397972"/>
            <a:chOff x="284163" y="4729163"/>
            <a:chExt cx="1765300" cy="1863963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75" name="Google Shape;175;p20"/>
            <p:cNvSpPr/>
            <p:nvPr/>
          </p:nvSpPr>
          <p:spPr>
            <a:xfrm>
              <a:off x="284163" y="4729163"/>
              <a:ext cx="1765300" cy="1766887"/>
            </a:xfrm>
            <a:prstGeom prst="ellipse">
              <a:avLst/>
            </a:prstGeom>
            <a:noFill/>
            <a:ln cap="flat" cmpd="sng" w="12700">
              <a:solidFill>
                <a:srgbClr val="DF4C3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76" name="Google Shape;176;p20"/>
            <p:cNvSpPr txBox="1"/>
            <p:nvPr/>
          </p:nvSpPr>
          <p:spPr>
            <a:xfrm>
              <a:off x="533400" y="4992687"/>
              <a:ext cx="1339851" cy="1600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7" name="Google Shape;177;p20"/>
          <p:cNvGrpSpPr/>
          <p:nvPr/>
        </p:nvGrpSpPr>
        <p:grpSpPr>
          <a:xfrm>
            <a:off x="4430317" y="1713310"/>
            <a:ext cx="554831" cy="554831"/>
            <a:chOff x="3621088" y="1014413"/>
            <a:chExt cx="739775" cy="73977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78" name="Google Shape;178;p20"/>
            <p:cNvSpPr/>
            <p:nvPr/>
          </p:nvSpPr>
          <p:spPr>
            <a:xfrm>
              <a:off x="3621088" y="1014413"/>
              <a:ext cx="739775" cy="739775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79" name="Google Shape;179;p20"/>
            <p:cNvSpPr/>
            <p:nvPr/>
          </p:nvSpPr>
          <p:spPr>
            <a:xfrm>
              <a:off x="3886200" y="1220788"/>
              <a:ext cx="233363" cy="350837"/>
            </a:xfrm>
            <a:custGeom>
              <a:rect b="b" l="l" r="r" t="t"/>
              <a:pathLst>
                <a:path extrusionOk="0" h="2231572" w="1491342">
                  <a:moveTo>
                    <a:pt x="1491342" y="0"/>
                  </a:moveTo>
                  <a:lnTo>
                    <a:pt x="32657" y="1143000"/>
                  </a:lnTo>
                  <a:lnTo>
                    <a:pt x="685800" y="1284515"/>
                  </a:lnTo>
                  <a:lnTo>
                    <a:pt x="0" y="2231572"/>
                  </a:lnTo>
                  <a:lnTo>
                    <a:pt x="1404257" y="1143000"/>
                  </a:lnTo>
                  <a:lnTo>
                    <a:pt x="794657" y="990600"/>
                  </a:lnTo>
                  <a:lnTo>
                    <a:pt x="14913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0" name="Google Shape;180;p20"/>
          <p:cNvGrpSpPr/>
          <p:nvPr/>
        </p:nvGrpSpPr>
        <p:grpSpPr>
          <a:xfrm>
            <a:off x="5261372" y="2406254"/>
            <a:ext cx="556022" cy="554831"/>
            <a:chOff x="4729163" y="1938338"/>
            <a:chExt cx="741362" cy="73977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81" name="Google Shape;181;p20"/>
            <p:cNvSpPr/>
            <p:nvPr/>
          </p:nvSpPr>
          <p:spPr>
            <a:xfrm>
              <a:off x="4729163" y="1938338"/>
              <a:ext cx="741362" cy="7397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82" name="Google Shape;182;p20"/>
            <p:cNvSpPr/>
            <p:nvPr/>
          </p:nvSpPr>
          <p:spPr>
            <a:xfrm>
              <a:off x="4932363" y="2162175"/>
              <a:ext cx="323850" cy="323850"/>
            </a:xfrm>
            <a:custGeom>
              <a:rect b="b" l="l" r="r" t="t"/>
              <a:pathLst>
                <a:path extrusionOk="0" h="531069" w="494050">
                  <a:moveTo>
                    <a:pt x="84274" y="98107"/>
                  </a:moveTo>
                  <a:cubicBezTo>
                    <a:pt x="84621" y="97719"/>
                    <a:pt x="84687" y="97734"/>
                    <a:pt x="84423" y="98165"/>
                  </a:cubicBezTo>
                  <a:lnTo>
                    <a:pt x="83683" y="98867"/>
                  </a:lnTo>
                  <a:close/>
                  <a:moveTo>
                    <a:pt x="423146" y="0"/>
                  </a:moveTo>
                  <a:lnTo>
                    <a:pt x="395440" y="62229"/>
                  </a:lnTo>
                  <a:lnTo>
                    <a:pt x="406255" y="71591"/>
                  </a:lnTo>
                  <a:cubicBezTo>
                    <a:pt x="473633" y="133566"/>
                    <a:pt x="493625" y="204832"/>
                    <a:pt x="494044" y="276386"/>
                  </a:cubicBezTo>
                  <a:cubicBezTo>
                    <a:pt x="494073" y="281497"/>
                    <a:pt x="494003" y="286610"/>
                    <a:pt x="493844" y="291720"/>
                  </a:cubicBezTo>
                  <a:cubicBezTo>
                    <a:pt x="493432" y="304888"/>
                    <a:pt x="491960" y="318150"/>
                    <a:pt x="489376" y="331393"/>
                  </a:cubicBezTo>
                  <a:cubicBezTo>
                    <a:pt x="468702" y="437339"/>
                    <a:pt x="381617" y="517584"/>
                    <a:pt x="274337" y="529541"/>
                  </a:cubicBezTo>
                  <a:cubicBezTo>
                    <a:pt x="167057" y="541499"/>
                    <a:pt x="64440" y="482398"/>
                    <a:pt x="20946" y="383604"/>
                  </a:cubicBezTo>
                  <a:cubicBezTo>
                    <a:pt x="-19829" y="290984"/>
                    <a:pt x="215" y="183599"/>
                    <a:pt x="69840" y="111994"/>
                  </a:cubicBezTo>
                  <a:lnTo>
                    <a:pt x="83683" y="98867"/>
                  </a:lnTo>
                  <a:lnTo>
                    <a:pt x="82441" y="100464"/>
                  </a:lnTo>
                  <a:cubicBezTo>
                    <a:pt x="70421" y="116975"/>
                    <a:pt x="13101" y="209765"/>
                    <a:pt x="46275" y="342257"/>
                  </a:cubicBezTo>
                  <a:cubicBezTo>
                    <a:pt x="70805" y="421126"/>
                    <a:pt x="144371" y="478390"/>
                    <a:pt x="231312" y="478390"/>
                  </a:cubicBezTo>
                  <a:cubicBezTo>
                    <a:pt x="338316" y="478390"/>
                    <a:pt x="425060" y="391646"/>
                    <a:pt x="425060" y="284642"/>
                  </a:cubicBezTo>
                  <a:cubicBezTo>
                    <a:pt x="425060" y="228319"/>
                    <a:pt x="401027" y="177609"/>
                    <a:pt x="362655" y="142208"/>
                  </a:cubicBezTo>
                  <a:lnTo>
                    <a:pt x="360587" y="140509"/>
                  </a:lnTo>
                  <a:lnTo>
                    <a:pt x="336426" y="194776"/>
                  </a:lnTo>
                  <a:lnTo>
                    <a:pt x="214880" y="239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>
            <a:off x="5822157" y="3287316"/>
            <a:ext cx="554831" cy="556022"/>
            <a:chOff x="5476875" y="3113088"/>
            <a:chExt cx="739775" cy="741362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84" name="Google Shape;184;p20"/>
            <p:cNvSpPr/>
            <p:nvPr/>
          </p:nvSpPr>
          <p:spPr>
            <a:xfrm>
              <a:off x="5476875" y="3113088"/>
              <a:ext cx="739775" cy="741362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85" name="Google Shape;185;p20"/>
            <p:cNvSpPr/>
            <p:nvPr/>
          </p:nvSpPr>
          <p:spPr>
            <a:xfrm>
              <a:off x="5668963" y="3314700"/>
              <a:ext cx="323850" cy="323850"/>
            </a:xfrm>
            <a:custGeom>
              <a:rect b="b" l="l" r="r" t="t"/>
              <a:pathLst>
                <a:path extrusionOk="0" h="5145" w="5147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6" name="Google Shape;186;p20"/>
          <p:cNvGrpSpPr/>
          <p:nvPr/>
        </p:nvGrpSpPr>
        <p:grpSpPr>
          <a:xfrm>
            <a:off x="6325791" y="4294585"/>
            <a:ext cx="556022" cy="554831"/>
            <a:chOff x="6148388" y="4456113"/>
            <a:chExt cx="741362" cy="739775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87" name="Google Shape;187;p20"/>
            <p:cNvSpPr/>
            <p:nvPr/>
          </p:nvSpPr>
          <p:spPr>
            <a:xfrm>
              <a:off x="6148388" y="4456113"/>
              <a:ext cx="741362" cy="7397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88" name="Google Shape;188;p20"/>
            <p:cNvSpPr/>
            <p:nvPr/>
          </p:nvSpPr>
          <p:spPr>
            <a:xfrm>
              <a:off x="6443663" y="4595813"/>
              <a:ext cx="173037" cy="396875"/>
            </a:xfrm>
            <a:custGeom>
              <a:rect b="b" l="l" r="r" t="t"/>
              <a:pathLst>
                <a:path extrusionOk="0" h="3386" w="1488">
                  <a:moveTo>
                    <a:pt x="1373" y="842"/>
                  </a:moveTo>
                  <a:lnTo>
                    <a:pt x="869" y="842"/>
                  </a:lnTo>
                  <a:lnTo>
                    <a:pt x="869" y="787"/>
                  </a:lnTo>
                  <a:lnTo>
                    <a:pt x="869" y="780"/>
                  </a:lnTo>
                  <a:lnTo>
                    <a:pt x="867" y="771"/>
                  </a:lnTo>
                  <a:lnTo>
                    <a:pt x="865" y="764"/>
                  </a:lnTo>
                  <a:lnTo>
                    <a:pt x="862" y="756"/>
                  </a:lnTo>
                  <a:lnTo>
                    <a:pt x="859" y="750"/>
                  </a:lnTo>
                  <a:lnTo>
                    <a:pt x="855" y="744"/>
                  </a:lnTo>
                  <a:lnTo>
                    <a:pt x="851" y="737"/>
                  </a:lnTo>
                  <a:lnTo>
                    <a:pt x="845" y="732"/>
                  </a:lnTo>
                  <a:lnTo>
                    <a:pt x="840" y="727"/>
                  </a:lnTo>
                  <a:lnTo>
                    <a:pt x="834" y="723"/>
                  </a:lnTo>
                  <a:lnTo>
                    <a:pt x="827" y="718"/>
                  </a:lnTo>
                  <a:lnTo>
                    <a:pt x="821" y="715"/>
                  </a:lnTo>
                  <a:lnTo>
                    <a:pt x="814" y="713"/>
                  </a:lnTo>
                  <a:lnTo>
                    <a:pt x="806" y="711"/>
                  </a:lnTo>
                  <a:lnTo>
                    <a:pt x="799" y="710"/>
                  </a:lnTo>
                  <a:lnTo>
                    <a:pt x="791" y="709"/>
                  </a:lnTo>
                  <a:lnTo>
                    <a:pt x="519" y="709"/>
                  </a:lnTo>
                  <a:lnTo>
                    <a:pt x="511" y="710"/>
                  </a:lnTo>
                  <a:lnTo>
                    <a:pt x="504" y="711"/>
                  </a:lnTo>
                  <a:lnTo>
                    <a:pt x="496" y="713"/>
                  </a:lnTo>
                  <a:lnTo>
                    <a:pt x="489" y="715"/>
                  </a:lnTo>
                  <a:lnTo>
                    <a:pt x="483" y="718"/>
                  </a:lnTo>
                  <a:lnTo>
                    <a:pt x="476" y="723"/>
                  </a:lnTo>
                  <a:lnTo>
                    <a:pt x="470" y="727"/>
                  </a:lnTo>
                  <a:lnTo>
                    <a:pt x="465" y="732"/>
                  </a:lnTo>
                  <a:lnTo>
                    <a:pt x="459" y="737"/>
                  </a:lnTo>
                  <a:lnTo>
                    <a:pt x="455" y="744"/>
                  </a:lnTo>
                  <a:lnTo>
                    <a:pt x="451" y="750"/>
                  </a:lnTo>
                  <a:lnTo>
                    <a:pt x="448" y="756"/>
                  </a:lnTo>
                  <a:lnTo>
                    <a:pt x="445" y="764"/>
                  </a:lnTo>
                  <a:lnTo>
                    <a:pt x="444" y="771"/>
                  </a:lnTo>
                  <a:lnTo>
                    <a:pt x="442" y="780"/>
                  </a:lnTo>
                  <a:lnTo>
                    <a:pt x="441" y="787"/>
                  </a:lnTo>
                  <a:lnTo>
                    <a:pt x="441" y="842"/>
                  </a:lnTo>
                  <a:lnTo>
                    <a:pt x="384" y="842"/>
                  </a:lnTo>
                  <a:lnTo>
                    <a:pt x="384" y="99"/>
                  </a:lnTo>
                  <a:lnTo>
                    <a:pt x="384" y="90"/>
                  </a:lnTo>
                  <a:lnTo>
                    <a:pt x="382" y="79"/>
                  </a:lnTo>
                  <a:lnTo>
                    <a:pt x="380" y="70"/>
                  </a:lnTo>
                  <a:lnTo>
                    <a:pt x="377" y="60"/>
                  </a:lnTo>
                  <a:lnTo>
                    <a:pt x="373" y="52"/>
                  </a:lnTo>
                  <a:lnTo>
                    <a:pt x="368" y="43"/>
                  </a:lnTo>
                  <a:lnTo>
                    <a:pt x="362" y="36"/>
                  </a:lnTo>
                  <a:lnTo>
                    <a:pt x="356" y="29"/>
                  </a:lnTo>
                  <a:lnTo>
                    <a:pt x="349" y="22"/>
                  </a:lnTo>
                  <a:lnTo>
                    <a:pt x="341" y="17"/>
                  </a:lnTo>
                  <a:lnTo>
                    <a:pt x="333" y="12"/>
                  </a:lnTo>
                  <a:lnTo>
                    <a:pt x="323" y="7"/>
                  </a:lnTo>
                  <a:lnTo>
                    <a:pt x="315" y="4"/>
                  </a:lnTo>
                  <a:lnTo>
                    <a:pt x="305" y="1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5" y="0"/>
                  </a:lnTo>
                  <a:lnTo>
                    <a:pt x="264" y="1"/>
                  </a:lnTo>
                  <a:lnTo>
                    <a:pt x="255" y="4"/>
                  </a:lnTo>
                  <a:lnTo>
                    <a:pt x="246" y="7"/>
                  </a:lnTo>
                  <a:lnTo>
                    <a:pt x="237" y="12"/>
                  </a:lnTo>
                  <a:lnTo>
                    <a:pt x="229" y="17"/>
                  </a:lnTo>
                  <a:lnTo>
                    <a:pt x="221" y="22"/>
                  </a:lnTo>
                  <a:lnTo>
                    <a:pt x="215" y="29"/>
                  </a:lnTo>
                  <a:lnTo>
                    <a:pt x="207" y="36"/>
                  </a:lnTo>
                  <a:lnTo>
                    <a:pt x="202" y="43"/>
                  </a:lnTo>
                  <a:lnTo>
                    <a:pt x="197" y="52"/>
                  </a:lnTo>
                  <a:lnTo>
                    <a:pt x="192" y="60"/>
                  </a:lnTo>
                  <a:lnTo>
                    <a:pt x="189" y="70"/>
                  </a:lnTo>
                  <a:lnTo>
                    <a:pt x="187" y="79"/>
                  </a:lnTo>
                  <a:lnTo>
                    <a:pt x="185" y="90"/>
                  </a:lnTo>
                  <a:lnTo>
                    <a:pt x="185" y="99"/>
                  </a:lnTo>
                  <a:lnTo>
                    <a:pt x="185" y="842"/>
                  </a:lnTo>
                  <a:lnTo>
                    <a:pt x="114" y="842"/>
                  </a:lnTo>
                  <a:lnTo>
                    <a:pt x="103" y="843"/>
                  </a:lnTo>
                  <a:lnTo>
                    <a:pt x="91" y="845"/>
                  </a:lnTo>
                  <a:lnTo>
                    <a:pt x="81" y="847"/>
                  </a:lnTo>
                  <a:lnTo>
                    <a:pt x="70" y="851"/>
                  </a:lnTo>
                  <a:lnTo>
                    <a:pt x="60" y="855"/>
                  </a:lnTo>
                  <a:lnTo>
                    <a:pt x="50" y="862"/>
                  </a:lnTo>
                  <a:lnTo>
                    <a:pt x="42" y="868"/>
                  </a:lnTo>
                  <a:lnTo>
                    <a:pt x="33" y="875"/>
                  </a:lnTo>
                  <a:lnTo>
                    <a:pt x="26" y="884"/>
                  </a:lnTo>
                  <a:lnTo>
                    <a:pt x="19" y="892"/>
                  </a:lnTo>
                  <a:lnTo>
                    <a:pt x="14" y="902"/>
                  </a:lnTo>
                  <a:lnTo>
                    <a:pt x="9" y="912"/>
                  </a:lnTo>
                  <a:lnTo>
                    <a:pt x="5" y="922"/>
                  </a:lnTo>
                  <a:lnTo>
                    <a:pt x="3" y="933"/>
                  </a:lnTo>
                  <a:lnTo>
                    <a:pt x="0" y="945"/>
                  </a:lnTo>
                  <a:lnTo>
                    <a:pt x="0" y="957"/>
                  </a:lnTo>
                  <a:lnTo>
                    <a:pt x="0" y="3271"/>
                  </a:lnTo>
                  <a:lnTo>
                    <a:pt x="0" y="3282"/>
                  </a:lnTo>
                  <a:lnTo>
                    <a:pt x="3" y="3294"/>
                  </a:lnTo>
                  <a:lnTo>
                    <a:pt x="5" y="3306"/>
                  </a:lnTo>
                  <a:lnTo>
                    <a:pt x="9" y="3316"/>
                  </a:lnTo>
                  <a:lnTo>
                    <a:pt x="14" y="3326"/>
                  </a:lnTo>
                  <a:lnTo>
                    <a:pt x="19" y="3335"/>
                  </a:lnTo>
                  <a:lnTo>
                    <a:pt x="26" y="3344"/>
                  </a:lnTo>
                  <a:lnTo>
                    <a:pt x="33" y="3352"/>
                  </a:lnTo>
                  <a:lnTo>
                    <a:pt x="42" y="3359"/>
                  </a:lnTo>
                  <a:lnTo>
                    <a:pt x="50" y="3366"/>
                  </a:lnTo>
                  <a:lnTo>
                    <a:pt x="60" y="3372"/>
                  </a:lnTo>
                  <a:lnTo>
                    <a:pt x="70" y="3376"/>
                  </a:lnTo>
                  <a:lnTo>
                    <a:pt x="81" y="3380"/>
                  </a:lnTo>
                  <a:lnTo>
                    <a:pt x="91" y="3383"/>
                  </a:lnTo>
                  <a:lnTo>
                    <a:pt x="103" y="3385"/>
                  </a:lnTo>
                  <a:lnTo>
                    <a:pt x="114" y="3386"/>
                  </a:lnTo>
                  <a:lnTo>
                    <a:pt x="1373" y="3386"/>
                  </a:lnTo>
                  <a:lnTo>
                    <a:pt x="1384" y="3385"/>
                  </a:lnTo>
                  <a:lnTo>
                    <a:pt x="1396" y="3383"/>
                  </a:lnTo>
                  <a:lnTo>
                    <a:pt x="1407" y="3380"/>
                  </a:lnTo>
                  <a:lnTo>
                    <a:pt x="1417" y="3376"/>
                  </a:lnTo>
                  <a:lnTo>
                    <a:pt x="1428" y="3372"/>
                  </a:lnTo>
                  <a:lnTo>
                    <a:pt x="1437" y="3366"/>
                  </a:lnTo>
                  <a:lnTo>
                    <a:pt x="1446" y="3359"/>
                  </a:lnTo>
                  <a:lnTo>
                    <a:pt x="1454" y="3352"/>
                  </a:lnTo>
                  <a:lnTo>
                    <a:pt x="1461" y="3344"/>
                  </a:lnTo>
                  <a:lnTo>
                    <a:pt x="1468" y="3335"/>
                  </a:lnTo>
                  <a:lnTo>
                    <a:pt x="1473" y="3326"/>
                  </a:lnTo>
                  <a:lnTo>
                    <a:pt x="1478" y="3316"/>
                  </a:lnTo>
                  <a:lnTo>
                    <a:pt x="1483" y="3306"/>
                  </a:lnTo>
                  <a:lnTo>
                    <a:pt x="1485" y="3294"/>
                  </a:lnTo>
                  <a:lnTo>
                    <a:pt x="1487" y="3282"/>
                  </a:lnTo>
                  <a:lnTo>
                    <a:pt x="1488" y="3271"/>
                  </a:lnTo>
                  <a:lnTo>
                    <a:pt x="1488" y="957"/>
                  </a:lnTo>
                  <a:lnTo>
                    <a:pt x="1487" y="945"/>
                  </a:lnTo>
                  <a:lnTo>
                    <a:pt x="1485" y="933"/>
                  </a:lnTo>
                  <a:lnTo>
                    <a:pt x="1483" y="922"/>
                  </a:lnTo>
                  <a:lnTo>
                    <a:pt x="1478" y="912"/>
                  </a:lnTo>
                  <a:lnTo>
                    <a:pt x="1473" y="902"/>
                  </a:lnTo>
                  <a:lnTo>
                    <a:pt x="1468" y="892"/>
                  </a:lnTo>
                  <a:lnTo>
                    <a:pt x="1461" y="884"/>
                  </a:lnTo>
                  <a:lnTo>
                    <a:pt x="1454" y="875"/>
                  </a:lnTo>
                  <a:lnTo>
                    <a:pt x="1446" y="868"/>
                  </a:lnTo>
                  <a:lnTo>
                    <a:pt x="1437" y="862"/>
                  </a:lnTo>
                  <a:lnTo>
                    <a:pt x="1428" y="855"/>
                  </a:lnTo>
                  <a:lnTo>
                    <a:pt x="1417" y="851"/>
                  </a:lnTo>
                  <a:lnTo>
                    <a:pt x="1407" y="847"/>
                  </a:lnTo>
                  <a:lnTo>
                    <a:pt x="1396" y="845"/>
                  </a:lnTo>
                  <a:lnTo>
                    <a:pt x="1384" y="843"/>
                  </a:lnTo>
                  <a:lnTo>
                    <a:pt x="1373" y="842"/>
                  </a:lnTo>
                  <a:close/>
                  <a:moveTo>
                    <a:pt x="493" y="2805"/>
                  </a:moveTo>
                  <a:lnTo>
                    <a:pt x="493" y="2805"/>
                  </a:lnTo>
                  <a:lnTo>
                    <a:pt x="469" y="2804"/>
                  </a:lnTo>
                  <a:lnTo>
                    <a:pt x="447" y="2801"/>
                  </a:lnTo>
                  <a:lnTo>
                    <a:pt x="425" y="2798"/>
                  </a:lnTo>
                  <a:lnTo>
                    <a:pt x="403" y="2793"/>
                  </a:lnTo>
                  <a:lnTo>
                    <a:pt x="383" y="2788"/>
                  </a:lnTo>
                  <a:lnTo>
                    <a:pt x="365" y="2780"/>
                  </a:lnTo>
                  <a:lnTo>
                    <a:pt x="348" y="2773"/>
                  </a:lnTo>
                  <a:lnTo>
                    <a:pt x="332" y="2763"/>
                  </a:lnTo>
                  <a:lnTo>
                    <a:pt x="317" y="2754"/>
                  </a:lnTo>
                  <a:lnTo>
                    <a:pt x="303" y="2743"/>
                  </a:lnTo>
                  <a:lnTo>
                    <a:pt x="292" y="2732"/>
                  </a:lnTo>
                  <a:lnTo>
                    <a:pt x="282" y="2720"/>
                  </a:lnTo>
                  <a:lnTo>
                    <a:pt x="275" y="2708"/>
                  </a:lnTo>
                  <a:lnTo>
                    <a:pt x="269" y="2694"/>
                  </a:lnTo>
                  <a:lnTo>
                    <a:pt x="265" y="2680"/>
                  </a:lnTo>
                  <a:lnTo>
                    <a:pt x="264" y="2666"/>
                  </a:lnTo>
                  <a:lnTo>
                    <a:pt x="265" y="2653"/>
                  </a:lnTo>
                  <a:lnTo>
                    <a:pt x="269" y="2639"/>
                  </a:lnTo>
                  <a:lnTo>
                    <a:pt x="275" y="2625"/>
                  </a:lnTo>
                  <a:lnTo>
                    <a:pt x="282" y="2613"/>
                  </a:lnTo>
                  <a:lnTo>
                    <a:pt x="292" y="2601"/>
                  </a:lnTo>
                  <a:lnTo>
                    <a:pt x="303" y="2589"/>
                  </a:lnTo>
                  <a:lnTo>
                    <a:pt x="317" y="2579"/>
                  </a:lnTo>
                  <a:lnTo>
                    <a:pt x="332" y="2569"/>
                  </a:lnTo>
                  <a:lnTo>
                    <a:pt x="348" y="2560"/>
                  </a:lnTo>
                  <a:lnTo>
                    <a:pt x="365" y="2553"/>
                  </a:lnTo>
                  <a:lnTo>
                    <a:pt x="383" y="2545"/>
                  </a:lnTo>
                  <a:lnTo>
                    <a:pt x="403" y="2540"/>
                  </a:lnTo>
                  <a:lnTo>
                    <a:pt x="425" y="2535"/>
                  </a:lnTo>
                  <a:lnTo>
                    <a:pt x="447" y="2531"/>
                  </a:lnTo>
                  <a:lnTo>
                    <a:pt x="469" y="2529"/>
                  </a:lnTo>
                  <a:lnTo>
                    <a:pt x="493" y="2528"/>
                  </a:lnTo>
                  <a:lnTo>
                    <a:pt x="504" y="2529"/>
                  </a:lnTo>
                  <a:lnTo>
                    <a:pt x="515" y="2531"/>
                  </a:lnTo>
                  <a:lnTo>
                    <a:pt x="525" y="2536"/>
                  </a:lnTo>
                  <a:lnTo>
                    <a:pt x="534" y="2541"/>
                  </a:lnTo>
                  <a:lnTo>
                    <a:pt x="543" y="2546"/>
                  </a:lnTo>
                  <a:lnTo>
                    <a:pt x="550" y="2554"/>
                  </a:lnTo>
                  <a:lnTo>
                    <a:pt x="557" y="2562"/>
                  </a:lnTo>
                  <a:lnTo>
                    <a:pt x="564" y="2572"/>
                  </a:lnTo>
                  <a:lnTo>
                    <a:pt x="569" y="2582"/>
                  </a:lnTo>
                  <a:lnTo>
                    <a:pt x="574" y="2593"/>
                  </a:lnTo>
                  <a:lnTo>
                    <a:pt x="579" y="2604"/>
                  </a:lnTo>
                  <a:lnTo>
                    <a:pt x="582" y="2616"/>
                  </a:lnTo>
                  <a:lnTo>
                    <a:pt x="584" y="2628"/>
                  </a:lnTo>
                  <a:lnTo>
                    <a:pt x="586" y="2641"/>
                  </a:lnTo>
                  <a:lnTo>
                    <a:pt x="587" y="2654"/>
                  </a:lnTo>
                  <a:lnTo>
                    <a:pt x="587" y="2666"/>
                  </a:lnTo>
                  <a:lnTo>
                    <a:pt x="587" y="2679"/>
                  </a:lnTo>
                  <a:lnTo>
                    <a:pt x="586" y="2692"/>
                  </a:lnTo>
                  <a:lnTo>
                    <a:pt x="584" y="2704"/>
                  </a:lnTo>
                  <a:lnTo>
                    <a:pt x="582" y="2717"/>
                  </a:lnTo>
                  <a:lnTo>
                    <a:pt x="579" y="2729"/>
                  </a:lnTo>
                  <a:lnTo>
                    <a:pt x="574" y="2740"/>
                  </a:lnTo>
                  <a:lnTo>
                    <a:pt x="569" y="2751"/>
                  </a:lnTo>
                  <a:lnTo>
                    <a:pt x="564" y="2761"/>
                  </a:lnTo>
                  <a:lnTo>
                    <a:pt x="557" y="2771"/>
                  </a:lnTo>
                  <a:lnTo>
                    <a:pt x="550" y="2778"/>
                  </a:lnTo>
                  <a:lnTo>
                    <a:pt x="543" y="2786"/>
                  </a:lnTo>
                  <a:lnTo>
                    <a:pt x="534" y="2792"/>
                  </a:lnTo>
                  <a:lnTo>
                    <a:pt x="525" y="2797"/>
                  </a:lnTo>
                  <a:lnTo>
                    <a:pt x="515" y="2801"/>
                  </a:lnTo>
                  <a:lnTo>
                    <a:pt x="504" y="2804"/>
                  </a:lnTo>
                  <a:lnTo>
                    <a:pt x="493" y="2805"/>
                  </a:lnTo>
                  <a:close/>
                  <a:moveTo>
                    <a:pt x="739" y="3128"/>
                  </a:moveTo>
                  <a:lnTo>
                    <a:pt x="739" y="3128"/>
                  </a:lnTo>
                  <a:lnTo>
                    <a:pt x="725" y="3127"/>
                  </a:lnTo>
                  <a:lnTo>
                    <a:pt x="711" y="3124"/>
                  </a:lnTo>
                  <a:lnTo>
                    <a:pt x="698" y="3118"/>
                  </a:lnTo>
                  <a:lnTo>
                    <a:pt x="685" y="3110"/>
                  </a:lnTo>
                  <a:lnTo>
                    <a:pt x="673" y="3101"/>
                  </a:lnTo>
                  <a:lnTo>
                    <a:pt x="662" y="3089"/>
                  </a:lnTo>
                  <a:lnTo>
                    <a:pt x="651" y="3077"/>
                  </a:lnTo>
                  <a:lnTo>
                    <a:pt x="642" y="3062"/>
                  </a:lnTo>
                  <a:lnTo>
                    <a:pt x="632" y="3045"/>
                  </a:lnTo>
                  <a:lnTo>
                    <a:pt x="625" y="3028"/>
                  </a:lnTo>
                  <a:lnTo>
                    <a:pt x="618" y="3009"/>
                  </a:lnTo>
                  <a:lnTo>
                    <a:pt x="612" y="2989"/>
                  </a:lnTo>
                  <a:lnTo>
                    <a:pt x="607" y="2968"/>
                  </a:lnTo>
                  <a:lnTo>
                    <a:pt x="604" y="2946"/>
                  </a:lnTo>
                  <a:lnTo>
                    <a:pt x="602" y="2924"/>
                  </a:lnTo>
                  <a:lnTo>
                    <a:pt x="601" y="2901"/>
                  </a:lnTo>
                  <a:lnTo>
                    <a:pt x="602" y="2889"/>
                  </a:lnTo>
                  <a:lnTo>
                    <a:pt x="604" y="2878"/>
                  </a:lnTo>
                  <a:lnTo>
                    <a:pt x="608" y="2868"/>
                  </a:lnTo>
                  <a:lnTo>
                    <a:pt x="613" y="2858"/>
                  </a:lnTo>
                  <a:lnTo>
                    <a:pt x="620" y="2850"/>
                  </a:lnTo>
                  <a:lnTo>
                    <a:pt x="627" y="2843"/>
                  </a:lnTo>
                  <a:lnTo>
                    <a:pt x="634" y="2835"/>
                  </a:lnTo>
                  <a:lnTo>
                    <a:pt x="644" y="2829"/>
                  </a:lnTo>
                  <a:lnTo>
                    <a:pt x="654" y="2824"/>
                  </a:lnTo>
                  <a:lnTo>
                    <a:pt x="665" y="2819"/>
                  </a:lnTo>
                  <a:lnTo>
                    <a:pt x="677" y="2815"/>
                  </a:lnTo>
                  <a:lnTo>
                    <a:pt x="688" y="2812"/>
                  </a:lnTo>
                  <a:lnTo>
                    <a:pt x="701" y="2809"/>
                  </a:lnTo>
                  <a:lnTo>
                    <a:pt x="714" y="2807"/>
                  </a:lnTo>
                  <a:lnTo>
                    <a:pt x="726" y="2806"/>
                  </a:lnTo>
                  <a:lnTo>
                    <a:pt x="739" y="2806"/>
                  </a:lnTo>
                  <a:lnTo>
                    <a:pt x="752" y="2806"/>
                  </a:lnTo>
                  <a:lnTo>
                    <a:pt x="764" y="2807"/>
                  </a:lnTo>
                  <a:lnTo>
                    <a:pt x="777" y="2809"/>
                  </a:lnTo>
                  <a:lnTo>
                    <a:pt x="790" y="2812"/>
                  </a:lnTo>
                  <a:lnTo>
                    <a:pt x="801" y="2815"/>
                  </a:lnTo>
                  <a:lnTo>
                    <a:pt x="813" y="2819"/>
                  </a:lnTo>
                  <a:lnTo>
                    <a:pt x="823" y="2824"/>
                  </a:lnTo>
                  <a:lnTo>
                    <a:pt x="834" y="2829"/>
                  </a:lnTo>
                  <a:lnTo>
                    <a:pt x="843" y="2835"/>
                  </a:lnTo>
                  <a:lnTo>
                    <a:pt x="852" y="2843"/>
                  </a:lnTo>
                  <a:lnTo>
                    <a:pt x="859" y="2850"/>
                  </a:lnTo>
                  <a:lnTo>
                    <a:pt x="864" y="2858"/>
                  </a:lnTo>
                  <a:lnTo>
                    <a:pt x="870" y="2868"/>
                  </a:lnTo>
                  <a:lnTo>
                    <a:pt x="874" y="2878"/>
                  </a:lnTo>
                  <a:lnTo>
                    <a:pt x="876" y="2889"/>
                  </a:lnTo>
                  <a:lnTo>
                    <a:pt x="877" y="2901"/>
                  </a:lnTo>
                  <a:lnTo>
                    <a:pt x="876" y="2924"/>
                  </a:lnTo>
                  <a:lnTo>
                    <a:pt x="874" y="2946"/>
                  </a:lnTo>
                  <a:lnTo>
                    <a:pt x="871" y="2968"/>
                  </a:lnTo>
                  <a:lnTo>
                    <a:pt x="865" y="2989"/>
                  </a:lnTo>
                  <a:lnTo>
                    <a:pt x="860" y="3009"/>
                  </a:lnTo>
                  <a:lnTo>
                    <a:pt x="853" y="3028"/>
                  </a:lnTo>
                  <a:lnTo>
                    <a:pt x="845" y="3045"/>
                  </a:lnTo>
                  <a:lnTo>
                    <a:pt x="836" y="3062"/>
                  </a:lnTo>
                  <a:lnTo>
                    <a:pt x="826" y="3077"/>
                  </a:lnTo>
                  <a:lnTo>
                    <a:pt x="816" y="3089"/>
                  </a:lnTo>
                  <a:lnTo>
                    <a:pt x="804" y="3101"/>
                  </a:lnTo>
                  <a:lnTo>
                    <a:pt x="793" y="3110"/>
                  </a:lnTo>
                  <a:lnTo>
                    <a:pt x="780" y="3118"/>
                  </a:lnTo>
                  <a:lnTo>
                    <a:pt x="766" y="3124"/>
                  </a:lnTo>
                  <a:lnTo>
                    <a:pt x="753" y="3127"/>
                  </a:lnTo>
                  <a:lnTo>
                    <a:pt x="739" y="3128"/>
                  </a:lnTo>
                  <a:close/>
                  <a:moveTo>
                    <a:pt x="601" y="2433"/>
                  </a:moveTo>
                  <a:lnTo>
                    <a:pt x="601" y="2433"/>
                  </a:lnTo>
                  <a:lnTo>
                    <a:pt x="602" y="2410"/>
                  </a:lnTo>
                  <a:lnTo>
                    <a:pt x="604" y="2387"/>
                  </a:lnTo>
                  <a:lnTo>
                    <a:pt x="607" y="2365"/>
                  </a:lnTo>
                  <a:lnTo>
                    <a:pt x="612" y="2344"/>
                  </a:lnTo>
                  <a:lnTo>
                    <a:pt x="618" y="2325"/>
                  </a:lnTo>
                  <a:lnTo>
                    <a:pt x="625" y="2306"/>
                  </a:lnTo>
                  <a:lnTo>
                    <a:pt x="632" y="2288"/>
                  </a:lnTo>
                  <a:lnTo>
                    <a:pt x="642" y="2272"/>
                  </a:lnTo>
                  <a:lnTo>
                    <a:pt x="651" y="2257"/>
                  </a:lnTo>
                  <a:lnTo>
                    <a:pt x="662" y="2243"/>
                  </a:lnTo>
                  <a:lnTo>
                    <a:pt x="673" y="2232"/>
                  </a:lnTo>
                  <a:lnTo>
                    <a:pt x="685" y="2222"/>
                  </a:lnTo>
                  <a:lnTo>
                    <a:pt x="698" y="2215"/>
                  </a:lnTo>
                  <a:lnTo>
                    <a:pt x="711" y="2210"/>
                  </a:lnTo>
                  <a:lnTo>
                    <a:pt x="725" y="2206"/>
                  </a:lnTo>
                  <a:lnTo>
                    <a:pt x="739" y="2204"/>
                  </a:lnTo>
                  <a:lnTo>
                    <a:pt x="753" y="2206"/>
                  </a:lnTo>
                  <a:lnTo>
                    <a:pt x="766" y="2210"/>
                  </a:lnTo>
                  <a:lnTo>
                    <a:pt x="780" y="2215"/>
                  </a:lnTo>
                  <a:lnTo>
                    <a:pt x="793" y="2222"/>
                  </a:lnTo>
                  <a:lnTo>
                    <a:pt x="804" y="2232"/>
                  </a:lnTo>
                  <a:lnTo>
                    <a:pt x="816" y="2243"/>
                  </a:lnTo>
                  <a:lnTo>
                    <a:pt x="826" y="2257"/>
                  </a:lnTo>
                  <a:lnTo>
                    <a:pt x="836" y="2272"/>
                  </a:lnTo>
                  <a:lnTo>
                    <a:pt x="845" y="2288"/>
                  </a:lnTo>
                  <a:lnTo>
                    <a:pt x="853" y="2306"/>
                  </a:lnTo>
                  <a:lnTo>
                    <a:pt x="860" y="2325"/>
                  </a:lnTo>
                  <a:lnTo>
                    <a:pt x="865" y="2344"/>
                  </a:lnTo>
                  <a:lnTo>
                    <a:pt x="871" y="2365"/>
                  </a:lnTo>
                  <a:lnTo>
                    <a:pt x="874" y="2387"/>
                  </a:lnTo>
                  <a:lnTo>
                    <a:pt x="876" y="2410"/>
                  </a:lnTo>
                  <a:lnTo>
                    <a:pt x="877" y="2433"/>
                  </a:lnTo>
                  <a:lnTo>
                    <a:pt x="876" y="2445"/>
                  </a:lnTo>
                  <a:lnTo>
                    <a:pt x="874" y="2455"/>
                  </a:lnTo>
                  <a:lnTo>
                    <a:pt x="870" y="2465"/>
                  </a:lnTo>
                  <a:lnTo>
                    <a:pt x="864" y="2474"/>
                  </a:lnTo>
                  <a:lnTo>
                    <a:pt x="859" y="2483"/>
                  </a:lnTo>
                  <a:lnTo>
                    <a:pt x="852" y="2490"/>
                  </a:lnTo>
                  <a:lnTo>
                    <a:pt x="843" y="2498"/>
                  </a:lnTo>
                  <a:lnTo>
                    <a:pt x="834" y="2504"/>
                  </a:lnTo>
                  <a:lnTo>
                    <a:pt x="823" y="2509"/>
                  </a:lnTo>
                  <a:lnTo>
                    <a:pt x="813" y="2515"/>
                  </a:lnTo>
                  <a:lnTo>
                    <a:pt x="801" y="2519"/>
                  </a:lnTo>
                  <a:lnTo>
                    <a:pt x="790" y="2522"/>
                  </a:lnTo>
                  <a:lnTo>
                    <a:pt x="777" y="2524"/>
                  </a:lnTo>
                  <a:lnTo>
                    <a:pt x="764" y="2526"/>
                  </a:lnTo>
                  <a:lnTo>
                    <a:pt x="752" y="2527"/>
                  </a:lnTo>
                  <a:lnTo>
                    <a:pt x="739" y="2527"/>
                  </a:lnTo>
                  <a:lnTo>
                    <a:pt x="726" y="2527"/>
                  </a:lnTo>
                  <a:lnTo>
                    <a:pt x="714" y="2526"/>
                  </a:lnTo>
                  <a:lnTo>
                    <a:pt x="701" y="2524"/>
                  </a:lnTo>
                  <a:lnTo>
                    <a:pt x="688" y="2522"/>
                  </a:lnTo>
                  <a:lnTo>
                    <a:pt x="677" y="2519"/>
                  </a:lnTo>
                  <a:lnTo>
                    <a:pt x="665" y="2515"/>
                  </a:lnTo>
                  <a:lnTo>
                    <a:pt x="654" y="2509"/>
                  </a:lnTo>
                  <a:lnTo>
                    <a:pt x="644" y="2504"/>
                  </a:lnTo>
                  <a:lnTo>
                    <a:pt x="634" y="2498"/>
                  </a:lnTo>
                  <a:lnTo>
                    <a:pt x="627" y="2490"/>
                  </a:lnTo>
                  <a:lnTo>
                    <a:pt x="620" y="2483"/>
                  </a:lnTo>
                  <a:lnTo>
                    <a:pt x="613" y="2474"/>
                  </a:lnTo>
                  <a:lnTo>
                    <a:pt x="608" y="2465"/>
                  </a:lnTo>
                  <a:lnTo>
                    <a:pt x="604" y="2455"/>
                  </a:lnTo>
                  <a:lnTo>
                    <a:pt x="602" y="2445"/>
                  </a:lnTo>
                  <a:lnTo>
                    <a:pt x="601" y="2433"/>
                  </a:lnTo>
                  <a:close/>
                  <a:moveTo>
                    <a:pt x="994" y="2805"/>
                  </a:moveTo>
                  <a:lnTo>
                    <a:pt x="994" y="2805"/>
                  </a:lnTo>
                  <a:lnTo>
                    <a:pt x="984" y="2804"/>
                  </a:lnTo>
                  <a:lnTo>
                    <a:pt x="972" y="2801"/>
                  </a:lnTo>
                  <a:lnTo>
                    <a:pt x="963" y="2797"/>
                  </a:lnTo>
                  <a:lnTo>
                    <a:pt x="953" y="2792"/>
                  </a:lnTo>
                  <a:lnTo>
                    <a:pt x="945" y="2786"/>
                  </a:lnTo>
                  <a:lnTo>
                    <a:pt x="937" y="2778"/>
                  </a:lnTo>
                  <a:lnTo>
                    <a:pt x="930" y="2771"/>
                  </a:lnTo>
                  <a:lnTo>
                    <a:pt x="923" y="2761"/>
                  </a:lnTo>
                  <a:lnTo>
                    <a:pt x="918" y="2751"/>
                  </a:lnTo>
                  <a:lnTo>
                    <a:pt x="913" y="2740"/>
                  </a:lnTo>
                  <a:lnTo>
                    <a:pt x="910" y="2729"/>
                  </a:lnTo>
                  <a:lnTo>
                    <a:pt x="906" y="2717"/>
                  </a:lnTo>
                  <a:lnTo>
                    <a:pt x="903" y="2704"/>
                  </a:lnTo>
                  <a:lnTo>
                    <a:pt x="901" y="2692"/>
                  </a:lnTo>
                  <a:lnTo>
                    <a:pt x="900" y="2679"/>
                  </a:lnTo>
                  <a:lnTo>
                    <a:pt x="900" y="2666"/>
                  </a:lnTo>
                  <a:lnTo>
                    <a:pt x="900" y="2654"/>
                  </a:lnTo>
                  <a:lnTo>
                    <a:pt x="901" y="2641"/>
                  </a:lnTo>
                  <a:lnTo>
                    <a:pt x="903" y="2628"/>
                  </a:lnTo>
                  <a:lnTo>
                    <a:pt x="906" y="2616"/>
                  </a:lnTo>
                  <a:lnTo>
                    <a:pt x="910" y="2604"/>
                  </a:lnTo>
                  <a:lnTo>
                    <a:pt x="913" y="2593"/>
                  </a:lnTo>
                  <a:lnTo>
                    <a:pt x="918" y="2582"/>
                  </a:lnTo>
                  <a:lnTo>
                    <a:pt x="923" y="2572"/>
                  </a:lnTo>
                  <a:lnTo>
                    <a:pt x="930" y="2562"/>
                  </a:lnTo>
                  <a:lnTo>
                    <a:pt x="937" y="2554"/>
                  </a:lnTo>
                  <a:lnTo>
                    <a:pt x="945" y="2546"/>
                  </a:lnTo>
                  <a:lnTo>
                    <a:pt x="953" y="2541"/>
                  </a:lnTo>
                  <a:lnTo>
                    <a:pt x="963" y="2536"/>
                  </a:lnTo>
                  <a:lnTo>
                    <a:pt x="972" y="2531"/>
                  </a:lnTo>
                  <a:lnTo>
                    <a:pt x="984" y="2529"/>
                  </a:lnTo>
                  <a:lnTo>
                    <a:pt x="994" y="2528"/>
                  </a:lnTo>
                  <a:lnTo>
                    <a:pt x="1018" y="2529"/>
                  </a:lnTo>
                  <a:lnTo>
                    <a:pt x="1041" y="2531"/>
                  </a:lnTo>
                  <a:lnTo>
                    <a:pt x="1063" y="2535"/>
                  </a:lnTo>
                  <a:lnTo>
                    <a:pt x="1084" y="2540"/>
                  </a:lnTo>
                  <a:lnTo>
                    <a:pt x="1104" y="2545"/>
                  </a:lnTo>
                  <a:lnTo>
                    <a:pt x="1122" y="2553"/>
                  </a:lnTo>
                  <a:lnTo>
                    <a:pt x="1140" y="2560"/>
                  </a:lnTo>
                  <a:lnTo>
                    <a:pt x="1157" y="2569"/>
                  </a:lnTo>
                  <a:lnTo>
                    <a:pt x="1170" y="2579"/>
                  </a:lnTo>
                  <a:lnTo>
                    <a:pt x="1184" y="2589"/>
                  </a:lnTo>
                  <a:lnTo>
                    <a:pt x="1196" y="2601"/>
                  </a:lnTo>
                  <a:lnTo>
                    <a:pt x="1205" y="2613"/>
                  </a:lnTo>
                  <a:lnTo>
                    <a:pt x="1213" y="2625"/>
                  </a:lnTo>
                  <a:lnTo>
                    <a:pt x="1219" y="2639"/>
                  </a:lnTo>
                  <a:lnTo>
                    <a:pt x="1222" y="2653"/>
                  </a:lnTo>
                  <a:lnTo>
                    <a:pt x="1223" y="2666"/>
                  </a:lnTo>
                  <a:lnTo>
                    <a:pt x="1222" y="2680"/>
                  </a:lnTo>
                  <a:lnTo>
                    <a:pt x="1219" y="2694"/>
                  </a:lnTo>
                  <a:lnTo>
                    <a:pt x="1213" y="2708"/>
                  </a:lnTo>
                  <a:lnTo>
                    <a:pt x="1205" y="2720"/>
                  </a:lnTo>
                  <a:lnTo>
                    <a:pt x="1196" y="2732"/>
                  </a:lnTo>
                  <a:lnTo>
                    <a:pt x="1184" y="2743"/>
                  </a:lnTo>
                  <a:lnTo>
                    <a:pt x="1170" y="2754"/>
                  </a:lnTo>
                  <a:lnTo>
                    <a:pt x="1157" y="2763"/>
                  </a:lnTo>
                  <a:lnTo>
                    <a:pt x="1140" y="2773"/>
                  </a:lnTo>
                  <a:lnTo>
                    <a:pt x="1122" y="2780"/>
                  </a:lnTo>
                  <a:lnTo>
                    <a:pt x="1104" y="2788"/>
                  </a:lnTo>
                  <a:lnTo>
                    <a:pt x="1084" y="2793"/>
                  </a:lnTo>
                  <a:lnTo>
                    <a:pt x="1063" y="2798"/>
                  </a:lnTo>
                  <a:lnTo>
                    <a:pt x="1041" y="2801"/>
                  </a:lnTo>
                  <a:lnTo>
                    <a:pt x="1018" y="2804"/>
                  </a:lnTo>
                  <a:lnTo>
                    <a:pt x="994" y="2805"/>
                  </a:lnTo>
                  <a:close/>
                  <a:moveTo>
                    <a:pt x="1323" y="1909"/>
                  </a:moveTo>
                  <a:lnTo>
                    <a:pt x="1323" y="1909"/>
                  </a:lnTo>
                  <a:lnTo>
                    <a:pt x="1323" y="1921"/>
                  </a:lnTo>
                  <a:lnTo>
                    <a:pt x="1321" y="1932"/>
                  </a:lnTo>
                  <a:lnTo>
                    <a:pt x="1318" y="1943"/>
                  </a:lnTo>
                  <a:lnTo>
                    <a:pt x="1315" y="1953"/>
                  </a:lnTo>
                  <a:lnTo>
                    <a:pt x="1310" y="1963"/>
                  </a:lnTo>
                  <a:lnTo>
                    <a:pt x="1304" y="1972"/>
                  </a:lnTo>
                  <a:lnTo>
                    <a:pt x="1298" y="1982"/>
                  </a:lnTo>
                  <a:lnTo>
                    <a:pt x="1291" y="1989"/>
                  </a:lnTo>
                  <a:lnTo>
                    <a:pt x="1282" y="1997"/>
                  </a:lnTo>
                  <a:lnTo>
                    <a:pt x="1274" y="2004"/>
                  </a:lnTo>
                  <a:lnTo>
                    <a:pt x="1264" y="2009"/>
                  </a:lnTo>
                  <a:lnTo>
                    <a:pt x="1254" y="2015"/>
                  </a:lnTo>
                  <a:lnTo>
                    <a:pt x="1243" y="2018"/>
                  </a:lnTo>
                  <a:lnTo>
                    <a:pt x="1233" y="2021"/>
                  </a:lnTo>
                  <a:lnTo>
                    <a:pt x="1221" y="2023"/>
                  </a:lnTo>
                  <a:lnTo>
                    <a:pt x="1209" y="2023"/>
                  </a:lnTo>
                  <a:lnTo>
                    <a:pt x="299" y="2023"/>
                  </a:lnTo>
                  <a:lnTo>
                    <a:pt x="287" y="2023"/>
                  </a:lnTo>
                  <a:lnTo>
                    <a:pt x="276" y="2021"/>
                  </a:lnTo>
                  <a:lnTo>
                    <a:pt x="265" y="2018"/>
                  </a:lnTo>
                  <a:lnTo>
                    <a:pt x="255" y="2015"/>
                  </a:lnTo>
                  <a:lnTo>
                    <a:pt x="244" y="2009"/>
                  </a:lnTo>
                  <a:lnTo>
                    <a:pt x="236" y="2004"/>
                  </a:lnTo>
                  <a:lnTo>
                    <a:pt x="226" y="1997"/>
                  </a:lnTo>
                  <a:lnTo>
                    <a:pt x="218" y="1989"/>
                  </a:lnTo>
                  <a:lnTo>
                    <a:pt x="210" y="1982"/>
                  </a:lnTo>
                  <a:lnTo>
                    <a:pt x="204" y="1972"/>
                  </a:lnTo>
                  <a:lnTo>
                    <a:pt x="199" y="1963"/>
                  </a:lnTo>
                  <a:lnTo>
                    <a:pt x="194" y="1953"/>
                  </a:lnTo>
                  <a:lnTo>
                    <a:pt x="190" y="1943"/>
                  </a:lnTo>
                  <a:lnTo>
                    <a:pt x="187" y="1932"/>
                  </a:lnTo>
                  <a:lnTo>
                    <a:pt x="185" y="1921"/>
                  </a:lnTo>
                  <a:lnTo>
                    <a:pt x="185" y="1909"/>
                  </a:lnTo>
                  <a:lnTo>
                    <a:pt x="185" y="1177"/>
                  </a:lnTo>
                  <a:lnTo>
                    <a:pt x="185" y="1166"/>
                  </a:lnTo>
                  <a:lnTo>
                    <a:pt x="187" y="1154"/>
                  </a:lnTo>
                  <a:lnTo>
                    <a:pt x="190" y="1142"/>
                  </a:lnTo>
                  <a:lnTo>
                    <a:pt x="194" y="1132"/>
                  </a:lnTo>
                  <a:lnTo>
                    <a:pt x="199" y="1122"/>
                  </a:lnTo>
                  <a:lnTo>
                    <a:pt x="204" y="1113"/>
                  </a:lnTo>
                  <a:lnTo>
                    <a:pt x="210" y="1104"/>
                  </a:lnTo>
                  <a:lnTo>
                    <a:pt x="218" y="1096"/>
                  </a:lnTo>
                  <a:lnTo>
                    <a:pt x="226" y="1089"/>
                  </a:lnTo>
                  <a:lnTo>
                    <a:pt x="236" y="1082"/>
                  </a:lnTo>
                  <a:lnTo>
                    <a:pt x="244" y="1076"/>
                  </a:lnTo>
                  <a:lnTo>
                    <a:pt x="255" y="1072"/>
                  </a:lnTo>
                  <a:lnTo>
                    <a:pt x="265" y="1067"/>
                  </a:lnTo>
                  <a:lnTo>
                    <a:pt x="276" y="1065"/>
                  </a:lnTo>
                  <a:lnTo>
                    <a:pt x="287" y="1063"/>
                  </a:lnTo>
                  <a:lnTo>
                    <a:pt x="299" y="1062"/>
                  </a:lnTo>
                  <a:lnTo>
                    <a:pt x="1209" y="1062"/>
                  </a:lnTo>
                  <a:lnTo>
                    <a:pt x="1221" y="1063"/>
                  </a:lnTo>
                  <a:lnTo>
                    <a:pt x="1233" y="1065"/>
                  </a:lnTo>
                  <a:lnTo>
                    <a:pt x="1243" y="1067"/>
                  </a:lnTo>
                  <a:lnTo>
                    <a:pt x="1254" y="1072"/>
                  </a:lnTo>
                  <a:lnTo>
                    <a:pt x="1264" y="1076"/>
                  </a:lnTo>
                  <a:lnTo>
                    <a:pt x="1274" y="1082"/>
                  </a:lnTo>
                  <a:lnTo>
                    <a:pt x="1282" y="1089"/>
                  </a:lnTo>
                  <a:lnTo>
                    <a:pt x="1291" y="1096"/>
                  </a:lnTo>
                  <a:lnTo>
                    <a:pt x="1298" y="1104"/>
                  </a:lnTo>
                  <a:lnTo>
                    <a:pt x="1304" y="1113"/>
                  </a:lnTo>
                  <a:lnTo>
                    <a:pt x="1310" y="1122"/>
                  </a:lnTo>
                  <a:lnTo>
                    <a:pt x="1315" y="1132"/>
                  </a:lnTo>
                  <a:lnTo>
                    <a:pt x="1318" y="1142"/>
                  </a:lnTo>
                  <a:lnTo>
                    <a:pt x="1321" y="1154"/>
                  </a:lnTo>
                  <a:lnTo>
                    <a:pt x="1323" y="1166"/>
                  </a:lnTo>
                  <a:lnTo>
                    <a:pt x="1323" y="1177"/>
                  </a:lnTo>
                  <a:lnTo>
                    <a:pt x="1323" y="19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9" name="Google Shape;189;p20"/>
          <p:cNvGrpSpPr/>
          <p:nvPr/>
        </p:nvGrpSpPr>
        <p:grpSpPr>
          <a:xfrm>
            <a:off x="2890838" y="2210991"/>
            <a:ext cx="1656160" cy="2461022"/>
            <a:chOff x="1568450" y="1677988"/>
            <a:chExt cx="2208213" cy="3281362"/>
          </a:xfrm>
        </p:grpSpPr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0" name="Google Shape;190;p20"/>
            <p:cNvCxnSpPr/>
            <p:nvPr/>
          </p:nvCxnSpPr>
          <p:spPr>
            <a:xfrm flipH="1">
              <a:off x="1671638" y="1677988"/>
              <a:ext cx="2105025" cy="3181350"/>
            </a:xfrm>
            <a:prstGeom prst="straightConnector1">
              <a:avLst/>
            </a:prstGeom>
            <a:noFill/>
            <a:ln cap="flat" cmpd="sng" w="9525">
              <a:solidFill>
                <a:srgbClr val="FD955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1" name="Google Shape;191;p20"/>
            <p:cNvSpPr/>
            <p:nvPr/>
          </p:nvSpPr>
          <p:spPr>
            <a:xfrm>
              <a:off x="1568450" y="4754563"/>
              <a:ext cx="204788" cy="204787"/>
            </a:xfrm>
            <a:prstGeom prst="ellipse">
              <a:avLst/>
            </a:prstGeom>
            <a:solidFill>
              <a:srgbClr val="FABB95"/>
            </a:solidFill>
            <a:ln cap="flat" cmpd="sng" w="12700">
              <a:solidFill>
                <a:srgbClr val="FD955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2" name="Google Shape;192;p20"/>
          <p:cNvGrpSpPr/>
          <p:nvPr/>
        </p:nvGrpSpPr>
        <p:grpSpPr>
          <a:xfrm>
            <a:off x="3017044" y="2880122"/>
            <a:ext cx="2325291" cy="1918097"/>
            <a:chOff x="1736725" y="2570163"/>
            <a:chExt cx="3100388" cy="2557462"/>
          </a:xfrm>
        </p:grpSpPr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3" name="Google Shape;193;p20"/>
            <p:cNvCxnSpPr/>
            <p:nvPr/>
          </p:nvCxnSpPr>
          <p:spPr>
            <a:xfrm flipH="1">
              <a:off x="1830388" y="2570163"/>
              <a:ext cx="3006725" cy="2432050"/>
            </a:xfrm>
            <a:prstGeom prst="straightConnector1">
              <a:avLst/>
            </a:prstGeom>
            <a:noFill/>
            <a:ln cap="flat" cmpd="sng" w="9525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4" name="Google Shape;194;p20"/>
            <p:cNvSpPr/>
            <p:nvPr/>
          </p:nvSpPr>
          <p:spPr>
            <a:xfrm>
              <a:off x="1736725" y="4922838"/>
              <a:ext cx="204788" cy="20478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5" name="Google Shape;195;p20"/>
          <p:cNvGrpSpPr/>
          <p:nvPr/>
        </p:nvGrpSpPr>
        <p:grpSpPr>
          <a:xfrm>
            <a:off x="3119438" y="3688556"/>
            <a:ext cx="2727722" cy="1271588"/>
            <a:chOff x="1873250" y="3648075"/>
            <a:chExt cx="3636963" cy="1695450"/>
          </a:xfrm>
        </p:grpSpPr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6" name="Google Shape;196;p20"/>
            <p:cNvCxnSpPr/>
            <p:nvPr/>
          </p:nvCxnSpPr>
          <p:spPr>
            <a:xfrm flipH="1">
              <a:off x="1971675" y="3648075"/>
              <a:ext cx="3538538" cy="1589088"/>
            </a:xfrm>
            <a:prstGeom prst="straightConnector1">
              <a:avLst/>
            </a:prstGeom>
            <a:noFill/>
            <a:ln cap="flat" cmpd="sng" w="9525">
              <a:solidFill>
                <a:srgbClr val="FD955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7" name="Google Shape;197;p20"/>
            <p:cNvSpPr/>
            <p:nvPr/>
          </p:nvSpPr>
          <p:spPr>
            <a:xfrm>
              <a:off x="1873250" y="5138738"/>
              <a:ext cx="204788" cy="204787"/>
            </a:xfrm>
            <a:prstGeom prst="ellipse">
              <a:avLst/>
            </a:prstGeom>
            <a:solidFill>
              <a:srgbClr val="FABB95"/>
            </a:solidFill>
            <a:ln cap="flat" cmpd="sng" w="12700">
              <a:solidFill>
                <a:srgbClr val="FD955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8" name="Google Shape;198;p20"/>
          <p:cNvGrpSpPr/>
          <p:nvPr/>
        </p:nvGrpSpPr>
        <p:grpSpPr>
          <a:xfrm>
            <a:off x="3193257" y="4572000"/>
            <a:ext cx="3132535" cy="578644"/>
            <a:chOff x="1971675" y="4826000"/>
            <a:chExt cx="4176713" cy="771525"/>
          </a:xfrm>
        </p:grpSpPr>
        <p:cxnSp>
          <p:nvCxn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199" name="Google Shape;199;p20"/>
            <p:cNvCxnSpPr/>
            <p:nvPr/>
          </p:nvCxnSpPr>
          <p:spPr>
            <a:xfrm flipH="1">
              <a:off x="2033588" y="4826000"/>
              <a:ext cx="4114800" cy="652463"/>
            </a:xfrm>
            <a:prstGeom prst="straightConnector1">
              <a:avLst/>
            </a:prstGeom>
            <a:noFill/>
            <a:ln cap="flat" cmpd="sng" w="9525">
              <a:solidFill>
                <a:srgbClr val="74A0B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0" name="Google Shape;200;p20"/>
            <p:cNvSpPr/>
            <p:nvPr/>
          </p:nvSpPr>
          <p:spPr>
            <a:xfrm>
              <a:off x="1971675" y="5392738"/>
              <a:ext cx="204788" cy="20478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1" name="Google Shape;201;p20"/>
          <p:cNvGrpSpPr/>
          <p:nvPr/>
        </p:nvGrpSpPr>
        <p:grpSpPr>
          <a:xfrm>
            <a:off x="5243513" y="1551385"/>
            <a:ext cx="3025378" cy="654249"/>
            <a:chOff x="4705350" y="798513"/>
            <a:chExt cx="4033838" cy="872333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2" name="Google Shape;202;p20"/>
            <p:cNvSpPr txBox="1"/>
            <p:nvPr/>
          </p:nvSpPr>
          <p:spPr>
            <a:xfrm>
              <a:off x="4705350" y="798513"/>
              <a:ext cx="30241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3" name="Google Shape;203;p20"/>
            <p:cNvSpPr txBox="1"/>
            <p:nvPr/>
          </p:nvSpPr>
          <p:spPr>
            <a:xfrm>
              <a:off x="4729162" y="1132067"/>
              <a:ext cx="4010026" cy="538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4" name="Google Shape;204;p20"/>
          <p:cNvGrpSpPr/>
          <p:nvPr/>
        </p:nvGrpSpPr>
        <p:grpSpPr>
          <a:xfrm>
            <a:off x="6066235" y="2349102"/>
            <a:ext cx="3030140" cy="693769"/>
            <a:chOff x="5802313" y="1862138"/>
            <a:chExt cx="4040186" cy="925027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5" name="Google Shape;205;p20"/>
            <p:cNvSpPr txBox="1"/>
            <p:nvPr/>
          </p:nvSpPr>
          <p:spPr>
            <a:xfrm>
              <a:off x="5802313" y="1862138"/>
              <a:ext cx="30241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6" name="Google Shape;206;p20"/>
            <p:cNvSpPr txBox="1"/>
            <p:nvPr/>
          </p:nvSpPr>
          <p:spPr>
            <a:xfrm>
              <a:off x="5830888" y="2248386"/>
              <a:ext cx="4011611" cy="538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7" name="Google Shape;207;p20"/>
          <p:cNvGrpSpPr/>
          <p:nvPr/>
        </p:nvGrpSpPr>
        <p:grpSpPr>
          <a:xfrm>
            <a:off x="6602017" y="3205162"/>
            <a:ext cx="3018829" cy="695100"/>
            <a:chOff x="6516688" y="3003550"/>
            <a:chExt cx="4025106" cy="926801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8" name="Google Shape;208;p20"/>
            <p:cNvSpPr txBox="1"/>
            <p:nvPr/>
          </p:nvSpPr>
          <p:spPr>
            <a:xfrm>
              <a:off x="6516688" y="3003550"/>
              <a:ext cx="30241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09" name="Google Shape;209;p20"/>
            <p:cNvSpPr txBox="1"/>
            <p:nvPr/>
          </p:nvSpPr>
          <p:spPr>
            <a:xfrm>
              <a:off x="6530180" y="3391572"/>
              <a:ext cx="4011614" cy="538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7086601" y="4211241"/>
            <a:ext cx="3033713" cy="669132"/>
            <a:chOff x="7162800" y="4344988"/>
            <a:chExt cx="4044951" cy="892177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11" name="Google Shape;211;p20"/>
            <p:cNvSpPr txBox="1"/>
            <p:nvPr/>
          </p:nvSpPr>
          <p:spPr>
            <a:xfrm>
              <a:off x="7162800" y="4344988"/>
              <a:ext cx="30241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500"/>
                <a:buFont typeface="Noto Sans Symbols"/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12" name="Google Shape;212;p20"/>
            <p:cNvSpPr txBox="1"/>
            <p:nvPr/>
          </p:nvSpPr>
          <p:spPr>
            <a:xfrm>
              <a:off x="7197725" y="4698386"/>
              <a:ext cx="4010026" cy="538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013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17" name="Google Shape;217;p21"/>
          <p:cNvSpPr/>
          <p:nvPr/>
        </p:nvSpPr>
        <p:spPr>
          <a:xfrm rot="-3746223">
            <a:off x="474110" y="2732529"/>
            <a:ext cx="3649266" cy="3955256"/>
          </a:xfrm>
          <a:prstGeom prst="arc">
            <a:avLst>
              <a:gd fmla="val 16200000" name="adj1"/>
              <a:gd fmla="val 5866389" name="adj2"/>
            </a:avLst>
          </a:prstGeom>
          <a:noFill/>
          <a:ln cap="flat" cmpd="sng" w="9525">
            <a:solidFill>
              <a:srgbClr val="7B7C81">
                <a:alpha val="5294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18" name="Google Shape;218;p21"/>
          <p:cNvSpPr/>
          <p:nvPr/>
        </p:nvSpPr>
        <p:spPr>
          <a:xfrm rot="-3746223">
            <a:off x="713536" y="2872653"/>
            <a:ext cx="3649265" cy="3955256"/>
          </a:xfrm>
          <a:prstGeom prst="arc">
            <a:avLst>
              <a:gd fmla="val 16200000" name="adj1"/>
              <a:gd fmla="val 5866389" name="adj2"/>
            </a:avLst>
          </a:prstGeom>
          <a:noFill/>
          <a:ln cap="flat" cmpd="sng" w="9525">
            <a:solidFill>
              <a:srgbClr val="7B7C81">
                <a:alpha val="5294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19" name="Google Shape;219;p21"/>
          <p:cNvSpPr/>
          <p:nvPr/>
        </p:nvSpPr>
        <p:spPr>
          <a:xfrm rot="-1990265">
            <a:off x="4070718" y="3784918"/>
            <a:ext cx="153591" cy="153590"/>
          </a:xfrm>
          <a:prstGeom prst="ellipse">
            <a:avLst/>
          </a:prstGeom>
          <a:solidFill>
            <a:srgbClr val="AECFD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0" name="Google Shape;220;p21"/>
          <p:cNvSpPr/>
          <p:nvPr/>
        </p:nvSpPr>
        <p:spPr>
          <a:xfrm rot="-1990265">
            <a:off x="4108407" y="5027530"/>
            <a:ext cx="154781" cy="153591"/>
          </a:xfrm>
          <a:prstGeom prst="ellipse">
            <a:avLst/>
          </a:prstGeom>
          <a:solidFill>
            <a:srgbClr val="AECFD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1" name="Google Shape;221;p21"/>
          <p:cNvSpPr/>
          <p:nvPr/>
        </p:nvSpPr>
        <p:spPr>
          <a:xfrm rot="-3746223">
            <a:off x="905983" y="2543829"/>
            <a:ext cx="3649265" cy="3955256"/>
          </a:xfrm>
          <a:prstGeom prst="arc">
            <a:avLst>
              <a:gd fmla="val 16200000" name="adj1"/>
              <a:gd fmla="val 5866389" name="adj2"/>
            </a:avLst>
          </a:prstGeom>
          <a:noFill/>
          <a:ln cap="flat" cmpd="sng" w="9525">
            <a:solidFill>
              <a:srgbClr val="7B7C81">
                <a:alpha val="5294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2" name="Google Shape;222;p21"/>
          <p:cNvGrpSpPr/>
          <p:nvPr/>
        </p:nvGrpSpPr>
        <p:grpSpPr>
          <a:xfrm>
            <a:off x="5977522" y="2947819"/>
            <a:ext cx="3899903" cy="969177"/>
            <a:chOff x="8904288" y="2710943"/>
            <a:chExt cx="2717800" cy="1292236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3" name="Google Shape;223;p21"/>
            <p:cNvSpPr txBox="1"/>
            <p:nvPr/>
          </p:nvSpPr>
          <p:spPr>
            <a:xfrm>
              <a:off x="8964679" y="2710943"/>
              <a:ext cx="1056450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4" name="Google Shape;224;p21"/>
            <p:cNvSpPr txBox="1"/>
            <p:nvPr/>
          </p:nvSpPr>
          <p:spPr>
            <a:xfrm>
              <a:off x="8904288" y="3233738"/>
              <a:ext cx="271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7418393" y="4315982"/>
            <a:ext cx="3899903" cy="980888"/>
            <a:chOff x="8661400" y="4774954"/>
            <a:chExt cx="2717800" cy="1307850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6" name="Google Shape;226;p21"/>
            <p:cNvSpPr txBox="1"/>
            <p:nvPr/>
          </p:nvSpPr>
          <p:spPr>
            <a:xfrm>
              <a:off x="8724612" y="4774954"/>
              <a:ext cx="2324100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7" name="Google Shape;227;p21"/>
            <p:cNvSpPr txBox="1"/>
            <p:nvPr/>
          </p:nvSpPr>
          <p:spPr>
            <a:xfrm>
              <a:off x="8661400" y="5313363"/>
              <a:ext cx="271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8" name="Google Shape;228;p21"/>
          <p:cNvGrpSpPr/>
          <p:nvPr/>
        </p:nvGrpSpPr>
        <p:grpSpPr>
          <a:xfrm>
            <a:off x="4801215" y="1679158"/>
            <a:ext cx="3899903" cy="959557"/>
            <a:chOff x="8204200" y="717170"/>
            <a:chExt cx="2717800" cy="1279409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29" name="Google Shape;229;p21"/>
            <p:cNvSpPr txBox="1"/>
            <p:nvPr/>
          </p:nvSpPr>
          <p:spPr>
            <a:xfrm>
              <a:off x="8273700" y="717170"/>
              <a:ext cx="2324100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HERE</a:t>
              </a:r>
              <a:endParaRPr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0" name="Google Shape;230;p21"/>
            <p:cNvSpPr txBox="1"/>
            <p:nvPr/>
          </p:nvSpPr>
          <p:spPr>
            <a:xfrm>
              <a:off x="8204200" y="1227138"/>
              <a:ext cx="271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105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1" name="Google Shape;231;p21"/>
          <p:cNvGrpSpPr/>
          <p:nvPr/>
        </p:nvGrpSpPr>
        <p:grpSpPr>
          <a:xfrm>
            <a:off x="4198760" y="1898518"/>
            <a:ext cx="519113" cy="519113"/>
            <a:chOff x="7400925" y="1009650"/>
            <a:chExt cx="692150" cy="692150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2" name="Google Shape;232;p21"/>
            <p:cNvSpPr/>
            <p:nvPr/>
          </p:nvSpPr>
          <p:spPr>
            <a:xfrm>
              <a:off x="7400925" y="1009650"/>
              <a:ext cx="692150" cy="692150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3" name="Google Shape;233;p21"/>
            <p:cNvSpPr/>
            <p:nvPr/>
          </p:nvSpPr>
          <p:spPr>
            <a:xfrm>
              <a:off x="7634288" y="1136650"/>
              <a:ext cx="230187" cy="439738"/>
            </a:xfrm>
            <a:custGeom>
              <a:rect b="b" l="l" r="r" t="t"/>
              <a:pathLst>
                <a:path extrusionOk="0" h="5058" w="2665">
                  <a:moveTo>
                    <a:pt x="2665" y="1524"/>
                  </a:moveTo>
                  <a:lnTo>
                    <a:pt x="1142" y="0"/>
                  </a:lnTo>
                  <a:lnTo>
                    <a:pt x="1142" y="2009"/>
                  </a:lnTo>
                  <a:lnTo>
                    <a:pt x="305" y="1170"/>
                  </a:lnTo>
                  <a:lnTo>
                    <a:pt x="0" y="1475"/>
                  </a:lnTo>
                  <a:lnTo>
                    <a:pt x="1051" y="2529"/>
                  </a:lnTo>
                  <a:lnTo>
                    <a:pt x="0" y="3583"/>
                  </a:lnTo>
                  <a:lnTo>
                    <a:pt x="305" y="3888"/>
                  </a:lnTo>
                  <a:lnTo>
                    <a:pt x="1142" y="3051"/>
                  </a:lnTo>
                  <a:lnTo>
                    <a:pt x="1142" y="5058"/>
                  </a:lnTo>
                  <a:lnTo>
                    <a:pt x="2665" y="3536"/>
                  </a:lnTo>
                  <a:lnTo>
                    <a:pt x="1660" y="2529"/>
                  </a:lnTo>
                  <a:lnTo>
                    <a:pt x="2665" y="1524"/>
                  </a:lnTo>
                  <a:close/>
                  <a:moveTo>
                    <a:pt x="2057" y="1526"/>
                  </a:moveTo>
                  <a:lnTo>
                    <a:pt x="1571" y="2012"/>
                  </a:lnTo>
                  <a:lnTo>
                    <a:pt x="1570" y="1039"/>
                  </a:lnTo>
                  <a:lnTo>
                    <a:pt x="2057" y="1526"/>
                  </a:lnTo>
                  <a:close/>
                  <a:moveTo>
                    <a:pt x="2057" y="3532"/>
                  </a:moveTo>
                  <a:lnTo>
                    <a:pt x="1570" y="4018"/>
                  </a:lnTo>
                  <a:lnTo>
                    <a:pt x="1571" y="3046"/>
                  </a:lnTo>
                  <a:lnTo>
                    <a:pt x="2057" y="35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5375067" y="3176801"/>
            <a:ext cx="519113" cy="519113"/>
            <a:chOff x="8101013" y="3016250"/>
            <a:chExt cx="692150" cy="692150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5" name="Google Shape;235;p21"/>
            <p:cNvSpPr/>
            <p:nvPr/>
          </p:nvSpPr>
          <p:spPr>
            <a:xfrm>
              <a:off x="8101013" y="3016250"/>
              <a:ext cx="692150" cy="692150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6" name="Google Shape;236;p21"/>
            <p:cNvSpPr/>
            <p:nvPr/>
          </p:nvSpPr>
          <p:spPr>
            <a:xfrm>
              <a:off x="8313738" y="3219450"/>
              <a:ext cx="290512" cy="244475"/>
            </a:xfrm>
            <a:custGeom>
              <a:rect b="b" l="l" r="r" t="t"/>
              <a:pathLst>
                <a:path extrusionOk="0" h="4676774" w="5559425">
                  <a:moveTo>
                    <a:pt x="2733675" y="1498599"/>
                  </a:moveTo>
                  <a:lnTo>
                    <a:pt x="2708275" y="1501774"/>
                  </a:lnTo>
                  <a:lnTo>
                    <a:pt x="2689225" y="1511299"/>
                  </a:lnTo>
                  <a:lnTo>
                    <a:pt x="2673350" y="1520824"/>
                  </a:lnTo>
                  <a:lnTo>
                    <a:pt x="2663825" y="1536699"/>
                  </a:lnTo>
                  <a:lnTo>
                    <a:pt x="2657475" y="1555749"/>
                  </a:lnTo>
                  <a:lnTo>
                    <a:pt x="2654300" y="1577974"/>
                  </a:lnTo>
                  <a:lnTo>
                    <a:pt x="2654300" y="1603374"/>
                  </a:lnTo>
                  <a:lnTo>
                    <a:pt x="2654300" y="1758949"/>
                  </a:lnTo>
                  <a:lnTo>
                    <a:pt x="2593975" y="1771649"/>
                  </a:lnTo>
                  <a:lnTo>
                    <a:pt x="2540000" y="1787524"/>
                  </a:lnTo>
                  <a:lnTo>
                    <a:pt x="2492375" y="1806574"/>
                  </a:lnTo>
                  <a:lnTo>
                    <a:pt x="2444750" y="1828799"/>
                  </a:lnTo>
                  <a:lnTo>
                    <a:pt x="2400300" y="1854199"/>
                  </a:lnTo>
                  <a:lnTo>
                    <a:pt x="2362200" y="1879599"/>
                  </a:lnTo>
                  <a:lnTo>
                    <a:pt x="2327275" y="1911349"/>
                  </a:lnTo>
                  <a:lnTo>
                    <a:pt x="2292350" y="1943099"/>
                  </a:lnTo>
                  <a:lnTo>
                    <a:pt x="2266950" y="1978024"/>
                  </a:lnTo>
                  <a:lnTo>
                    <a:pt x="2241550" y="2016124"/>
                  </a:lnTo>
                  <a:lnTo>
                    <a:pt x="2219325" y="2054224"/>
                  </a:lnTo>
                  <a:lnTo>
                    <a:pt x="2203450" y="2092324"/>
                  </a:lnTo>
                  <a:lnTo>
                    <a:pt x="2190750" y="2130424"/>
                  </a:lnTo>
                  <a:lnTo>
                    <a:pt x="2181225" y="2168524"/>
                  </a:lnTo>
                  <a:lnTo>
                    <a:pt x="2174875" y="2209799"/>
                  </a:lnTo>
                  <a:lnTo>
                    <a:pt x="2171700" y="2251074"/>
                  </a:lnTo>
                  <a:lnTo>
                    <a:pt x="2174875" y="2314574"/>
                  </a:lnTo>
                  <a:lnTo>
                    <a:pt x="2184400" y="2371724"/>
                  </a:lnTo>
                  <a:lnTo>
                    <a:pt x="2197100" y="2425699"/>
                  </a:lnTo>
                  <a:lnTo>
                    <a:pt x="2216150" y="2476499"/>
                  </a:lnTo>
                  <a:lnTo>
                    <a:pt x="2238375" y="2520949"/>
                  </a:lnTo>
                  <a:lnTo>
                    <a:pt x="2266950" y="2562224"/>
                  </a:lnTo>
                  <a:lnTo>
                    <a:pt x="2298700" y="2603499"/>
                  </a:lnTo>
                  <a:lnTo>
                    <a:pt x="2333625" y="2638424"/>
                  </a:lnTo>
                  <a:lnTo>
                    <a:pt x="2371725" y="2670174"/>
                  </a:lnTo>
                  <a:lnTo>
                    <a:pt x="2413000" y="2701924"/>
                  </a:lnTo>
                  <a:lnTo>
                    <a:pt x="2457450" y="2730499"/>
                  </a:lnTo>
                  <a:lnTo>
                    <a:pt x="2501900" y="2755899"/>
                  </a:lnTo>
                  <a:lnTo>
                    <a:pt x="2600325" y="2803524"/>
                  </a:lnTo>
                  <a:lnTo>
                    <a:pt x="2701925" y="2844799"/>
                  </a:lnTo>
                  <a:lnTo>
                    <a:pt x="2790825" y="2882899"/>
                  </a:lnTo>
                  <a:lnTo>
                    <a:pt x="2863850" y="2920999"/>
                  </a:lnTo>
                  <a:lnTo>
                    <a:pt x="2924175" y="2955924"/>
                  </a:lnTo>
                  <a:lnTo>
                    <a:pt x="2946400" y="2974974"/>
                  </a:lnTo>
                  <a:lnTo>
                    <a:pt x="2968625" y="2994024"/>
                  </a:lnTo>
                  <a:lnTo>
                    <a:pt x="2984500" y="3009899"/>
                  </a:lnTo>
                  <a:lnTo>
                    <a:pt x="3000375" y="3032124"/>
                  </a:lnTo>
                  <a:lnTo>
                    <a:pt x="3013075" y="3051174"/>
                  </a:lnTo>
                  <a:lnTo>
                    <a:pt x="3022600" y="3073399"/>
                  </a:lnTo>
                  <a:lnTo>
                    <a:pt x="3028950" y="3095624"/>
                  </a:lnTo>
                  <a:lnTo>
                    <a:pt x="3035300" y="3121024"/>
                  </a:lnTo>
                  <a:lnTo>
                    <a:pt x="3038475" y="3146424"/>
                  </a:lnTo>
                  <a:lnTo>
                    <a:pt x="3041650" y="3171824"/>
                  </a:lnTo>
                  <a:lnTo>
                    <a:pt x="3038475" y="3203574"/>
                  </a:lnTo>
                  <a:lnTo>
                    <a:pt x="3032125" y="3232149"/>
                  </a:lnTo>
                  <a:lnTo>
                    <a:pt x="3025775" y="3257549"/>
                  </a:lnTo>
                  <a:lnTo>
                    <a:pt x="3013075" y="3279774"/>
                  </a:lnTo>
                  <a:lnTo>
                    <a:pt x="2997200" y="3301999"/>
                  </a:lnTo>
                  <a:lnTo>
                    <a:pt x="2978150" y="3317874"/>
                  </a:lnTo>
                  <a:lnTo>
                    <a:pt x="2955925" y="3333749"/>
                  </a:lnTo>
                  <a:lnTo>
                    <a:pt x="2927350" y="3349624"/>
                  </a:lnTo>
                  <a:lnTo>
                    <a:pt x="2898775" y="3359149"/>
                  </a:lnTo>
                  <a:lnTo>
                    <a:pt x="2870200" y="3371849"/>
                  </a:lnTo>
                  <a:lnTo>
                    <a:pt x="2803525" y="3384549"/>
                  </a:lnTo>
                  <a:lnTo>
                    <a:pt x="2733675" y="3394074"/>
                  </a:lnTo>
                  <a:lnTo>
                    <a:pt x="2657475" y="3397249"/>
                  </a:lnTo>
                  <a:lnTo>
                    <a:pt x="2581275" y="3397249"/>
                  </a:lnTo>
                  <a:lnTo>
                    <a:pt x="2517775" y="3390899"/>
                  </a:lnTo>
                  <a:lnTo>
                    <a:pt x="2457450" y="3384549"/>
                  </a:lnTo>
                  <a:lnTo>
                    <a:pt x="2406650" y="3375024"/>
                  </a:lnTo>
                  <a:lnTo>
                    <a:pt x="2324100" y="3349624"/>
                  </a:lnTo>
                  <a:lnTo>
                    <a:pt x="2257425" y="3324224"/>
                  </a:lnTo>
                  <a:lnTo>
                    <a:pt x="2232025" y="3314699"/>
                  </a:lnTo>
                  <a:lnTo>
                    <a:pt x="2212975" y="3308349"/>
                  </a:lnTo>
                  <a:lnTo>
                    <a:pt x="2203450" y="3311524"/>
                  </a:lnTo>
                  <a:lnTo>
                    <a:pt x="2193925" y="3317874"/>
                  </a:lnTo>
                  <a:lnTo>
                    <a:pt x="2184400" y="3330574"/>
                  </a:lnTo>
                  <a:lnTo>
                    <a:pt x="2174875" y="3346449"/>
                  </a:lnTo>
                  <a:lnTo>
                    <a:pt x="2159000" y="3390899"/>
                  </a:lnTo>
                  <a:lnTo>
                    <a:pt x="2146300" y="3441699"/>
                  </a:lnTo>
                  <a:lnTo>
                    <a:pt x="2133600" y="3495674"/>
                  </a:lnTo>
                  <a:lnTo>
                    <a:pt x="2130425" y="3546474"/>
                  </a:lnTo>
                  <a:lnTo>
                    <a:pt x="2130425" y="3568699"/>
                  </a:lnTo>
                  <a:lnTo>
                    <a:pt x="2130425" y="3587749"/>
                  </a:lnTo>
                  <a:lnTo>
                    <a:pt x="2133600" y="3600449"/>
                  </a:lnTo>
                  <a:lnTo>
                    <a:pt x="2139950" y="3606799"/>
                  </a:lnTo>
                  <a:lnTo>
                    <a:pt x="2168525" y="3622674"/>
                  </a:lnTo>
                  <a:lnTo>
                    <a:pt x="2203450" y="3641724"/>
                  </a:lnTo>
                  <a:lnTo>
                    <a:pt x="2247900" y="3657599"/>
                  </a:lnTo>
                  <a:lnTo>
                    <a:pt x="2301875" y="3673474"/>
                  </a:lnTo>
                  <a:lnTo>
                    <a:pt x="2362200" y="3689349"/>
                  </a:lnTo>
                  <a:lnTo>
                    <a:pt x="2432050" y="3702049"/>
                  </a:lnTo>
                  <a:lnTo>
                    <a:pt x="2511425" y="3711574"/>
                  </a:lnTo>
                  <a:lnTo>
                    <a:pt x="2597150" y="3717924"/>
                  </a:lnTo>
                  <a:lnTo>
                    <a:pt x="2597150" y="3829049"/>
                  </a:lnTo>
                  <a:lnTo>
                    <a:pt x="2597150" y="3860799"/>
                  </a:lnTo>
                  <a:lnTo>
                    <a:pt x="2603500" y="3886199"/>
                  </a:lnTo>
                  <a:lnTo>
                    <a:pt x="2609850" y="3905249"/>
                  </a:lnTo>
                  <a:lnTo>
                    <a:pt x="2619375" y="3921124"/>
                  </a:lnTo>
                  <a:lnTo>
                    <a:pt x="2632075" y="3930649"/>
                  </a:lnTo>
                  <a:lnTo>
                    <a:pt x="2647950" y="3936999"/>
                  </a:lnTo>
                  <a:lnTo>
                    <a:pt x="2670175" y="3940174"/>
                  </a:lnTo>
                  <a:lnTo>
                    <a:pt x="2695575" y="3940174"/>
                  </a:lnTo>
                  <a:lnTo>
                    <a:pt x="2879725" y="3940174"/>
                  </a:lnTo>
                  <a:lnTo>
                    <a:pt x="2905125" y="3940174"/>
                  </a:lnTo>
                  <a:lnTo>
                    <a:pt x="2924175" y="3936999"/>
                  </a:lnTo>
                  <a:lnTo>
                    <a:pt x="2940050" y="3930649"/>
                  </a:lnTo>
                  <a:lnTo>
                    <a:pt x="2946400" y="3924299"/>
                  </a:lnTo>
                  <a:lnTo>
                    <a:pt x="2952750" y="3911599"/>
                  </a:lnTo>
                  <a:lnTo>
                    <a:pt x="2959100" y="3892549"/>
                  </a:lnTo>
                  <a:lnTo>
                    <a:pt x="2959100" y="3870324"/>
                  </a:lnTo>
                  <a:lnTo>
                    <a:pt x="2962275" y="3841749"/>
                  </a:lnTo>
                  <a:lnTo>
                    <a:pt x="2962275" y="3689349"/>
                  </a:lnTo>
                  <a:lnTo>
                    <a:pt x="3009900" y="3679824"/>
                  </a:lnTo>
                  <a:lnTo>
                    <a:pt x="3057525" y="3663949"/>
                  </a:lnTo>
                  <a:lnTo>
                    <a:pt x="3101975" y="3648074"/>
                  </a:lnTo>
                  <a:lnTo>
                    <a:pt x="3146425" y="3629024"/>
                  </a:lnTo>
                  <a:lnTo>
                    <a:pt x="3187700" y="3609974"/>
                  </a:lnTo>
                  <a:lnTo>
                    <a:pt x="3225800" y="3584574"/>
                  </a:lnTo>
                  <a:lnTo>
                    <a:pt x="3260725" y="3555999"/>
                  </a:lnTo>
                  <a:lnTo>
                    <a:pt x="3295650" y="3527424"/>
                  </a:lnTo>
                  <a:lnTo>
                    <a:pt x="3324225" y="3492499"/>
                  </a:lnTo>
                  <a:lnTo>
                    <a:pt x="3349625" y="3454399"/>
                  </a:lnTo>
                  <a:lnTo>
                    <a:pt x="3371850" y="3413124"/>
                  </a:lnTo>
                  <a:lnTo>
                    <a:pt x="3390900" y="3371849"/>
                  </a:lnTo>
                  <a:lnTo>
                    <a:pt x="3406775" y="3324224"/>
                  </a:lnTo>
                  <a:lnTo>
                    <a:pt x="3419475" y="3270249"/>
                  </a:lnTo>
                  <a:lnTo>
                    <a:pt x="3425825" y="3216274"/>
                  </a:lnTo>
                  <a:lnTo>
                    <a:pt x="3429000" y="3155949"/>
                  </a:lnTo>
                  <a:lnTo>
                    <a:pt x="3425825" y="3101974"/>
                  </a:lnTo>
                  <a:lnTo>
                    <a:pt x="3419475" y="3051174"/>
                  </a:lnTo>
                  <a:lnTo>
                    <a:pt x="3406775" y="3003549"/>
                  </a:lnTo>
                  <a:lnTo>
                    <a:pt x="3394075" y="2955924"/>
                  </a:lnTo>
                  <a:lnTo>
                    <a:pt x="3371850" y="2911474"/>
                  </a:lnTo>
                  <a:lnTo>
                    <a:pt x="3349625" y="2870199"/>
                  </a:lnTo>
                  <a:lnTo>
                    <a:pt x="3317875" y="2828924"/>
                  </a:lnTo>
                  <a:lnTo>
                    <a:pt x="3286125" y="2790824"/>
                  </a:lnTo>
                  <a:lnTo>
                    <a:pt x="3248025" y="2755899"/>
                  </a:lnTo>
                  <a:lnTo>
                    <a:pt x="3206750" y="2720974"/>
                  </a:lnTo>
                  <a:lnTo>
                    <a:pt x="3162300" y="2689224"/>
                  </a:lnTo>
                  <a:lnTo>
                    <a:pt x="3114675" y="2657474"/>
                  </a:lnTo>
                  <a:lnTo>
                    <a:pt x="3063875" y="2625724"/>
                  </a:lnTo>
                  <a:lnTo>
                    <a:pt x="3006725" y="2597149"/>
                  </a:lnTo>
                  <a:lnTo>
                    <a:pt x="2946400" y="2568574"/>
                  </a:lnTo>
                  <a:lnTo>
                    <a:pt x="2886075" y="2539999"/>
                  </a:lnTo>
                  <a:lnTo>
                    <a:pt x="2806700" y="2508249"/>
                  </a:lnTo>
                  <a:lnTo>
                    <a:pt x="2740025" y="2476499"/>
                  </a:lnTo>
                  <a:lnTo>
                    <a:pt x="2682875" y="2441574"/>
                  </a:lnTo>
                  <a:lnTo>
                    <a:pt x="2635250" y="2409824"/>
                  </a:lnTo>
                  <a:lnTo>
                    <a:pt x="2616200" y="2393949"/>
                  </a:lnTo>
                  <a:lnTo>
                    <a:pt x="2600325" y="2378074"/>
                  </a:lnTo>
                  <a:lnTo>
                    <a:pt x="2587625" y="2359024"/>
                  </a:lnTo>
                  <a:lnTo>
                    <a:pt x="2574925" y="2339974"/>
                  </a:lnTo>
                  <a:lnTo>
                    <a:pt x="2565400" y="2320924"/>
                  </a:lnTo>
                  <a:lnTo>
                    <a:pt x="2559050" y="2298699"/>
                  </a:lnTo>
                  <a:lnTo>
                    <a:pt x="2555875" y="2276474"/>
                  </a:lnTo>
                  <a:lnTo>
                    <a:pt x="2552700" y="2251074"/>
                  </a:lnTo>
                  <a:lnTo>
                    <a:pt x="2555875" y="2228849"/>
                  </a:lnTo>
                  <a:lnTo>
                    <a:pt x="2559050" y="2206624"/>
                  </a:lnTo>
                  <a:lnTo>
                    <a:pt x="2562225" y="2184399"/>
                  </a:lnTo>
                  <a:lnTo>
                    <a:pt x="2571750" y="2162174"/>
                  </a:lnTo>
                  <a:lnTo>
                    <a:pt x="2581275" y="2143124"/>
                  </a:lnTo>
                  <a:lnTo>
                    <a:pt x="2593975" y="2124074"/>
                  </a:lnTo>
                  <a:lnTo>
                    <a:pt x="2609850" y="2108199"/>
                  </a:lnTo>
                  <a:lnTo>
                    <a:pt x="2625725" y="2092324"/>
                  </a:lnTo>
                  <a:lnTo>
                    <a:pt x="2644775" y="2079624"/>
                  </a:lnTo>
                  <a:lnTo>
                    <a:pt x="2667000" y="2066924"/>
                  </a:lnTo>
                  <a:lnTo>
                    <a:pt x="2695575" y="2057399"/>
                  </a:lnTo>
                  <a:lnTo>
                    <a:pt x="2724150" y="2047874"/>
                  </a:lnTo>
                  <a:lnTo>
                    <a:pt x="2759075" y="2041524"/>
                  </a:lnTo>
                  <a:lnTo>
                    <a:pt x="2797175" y="2038349"/>
                  </a:lnTo>
                  <a:lnTo>
                    <a:pt x="2838450" y="2035174"/>
                  </a:lnTo>
                  <a:lnTo>
                    <a:pt x="2886075" y="2035174"/>
                  </a:lnTo>
                  <a:lnTo>
                    <a:pt x="2933700" y="2035174"/>
                  </a:lnTo>
                  <a:lnTo>
                    <a:pt x="2981325" y="2038349"/>
                  </a:lnTo>
                  <a:lnTo>
                    <a:pt x="3032125" y="2044699"/>
                  </a:lnTo>
                  <a:lnTo>
                    <a:pt x="3079750" y="2054224"/>
                  </a:lnTo>
                  <a:lnTo>
                    <a:pt x="3165475" y="2073274"/>
                  </a:lnTo>
                  <a:lnTo>
                    <a:pt x="3225800" y="2089149"/>
                  </a:lnTo>
                  <a:lnTo>
                    <a:pt x="3238500" y="2089149"/>
                  </a:lnTo>
                  <a:lnTo>
                    <a:pt x="3251200" y="2082799"/>
                  </a:lnTo>
                  <a:lnTo>
                    <a:pt x="3260725" y="2073274"/>
                  </a:lnTo>
                  <a:lnTo>
                    <a:pt x="3273425" y="2054224"/>
                  </a:lnTo>
                  <a:lnTo>
                    <a:pt x="3295650" y="2006599"/>
                  </a:lnTo>
                  <a:lnTo>
                    <a:pt x="3311525" y="1958974"/>
                  </a:lnTo>
                  <a:lnTo>
                    <a:pt x="3321050" y="1904999"/>
                  </a:lnTo>
                  <a:lnTo>
                    <a:pt x="3324225" y="1857374"/>
                  </a:lnTo>
                  <a:lnTo>
                    <a:pt x="3324225" y="1835149"/>
                  </a:lnTo>
                  <a:lnTo>
                    <a:pt x="3317875" y="1819274"/>
                  </a:lnTo>
                  <a:lnTo>
                    <a:pt x="3311525" y="1806574"/>
                  </a:lnTo>
                  <a:lnTo>
                    <a:pt x="3298825" y="1797049"/>
                  </a:lnTo>
                  <a:lnTo>
                    <a:pt x="3254375" y="1784349"/>
                  </a:lnTo>
                  <a:lnTo>
                    <a:pt x="3197225" y="1768474"/>
                  </a:lnTo>
                  <a:lnTo>
                    <a:pt x="3159125" y="1762124"/>
                  </a:lnTo>
                  <a:lnTo>
                    <a:pt x="3117850" y="1755774"/>
                  </a:lnTo>
                  <a:lnTo>
                    <a:pt x="3019425" y="1746249"/>
                  </a:lnTo>
                  <a:lnTo>
                    <a:pt x="3019425" y="1609724"/>
                  </a:lnTo>
                  <a:lnTo>
                    <a:pt x="3019425" y="1555749"/>
                  </a:lnTo>
                  <a:lnTo>
                    <a:pt x="3016250" y="1533524"/>
                  </a:lnTo>
                  <a:lnTo>
                    <a:pt x="3009900" y="1520824"/>
                  </a:lnTo>
                  <a:lnTo>
                    <a:pt x="3003550" y="1511299"/>
                  </a:lnTo>
                  <a:lnTo>
                    <a:pt x="2990850" y="1501774"/>
                  </a:lnTo>
                  <a:lnTo>
                    <a:pt x="2968625" y="1498599"/>
                  </a:lnTo>
                  <a:lnTo>
                    <a:pt x="2943225" y="1498599"/>
                  </a:lnTo>
                  <a:lnTo>
                    <a:pt x="2762250" y="1498599"/>
                  </a:lnTo>
                  <a:close/>
                  <a:moveTo>
                    <a:pt x="2077933" y="438148"/>
                  </a:moveTo>
                  <a:cubicBezTo>
                    <a:pt x="2061771" y="438148"/>
                    <a:pt x="2048669" y="451250"/>
                    <a:pt x="2048669" y="467412"/>
                  </a:cubicBezTo>
                  <a:lnTo>
                    <a:pt x="2048669" y="769928"/>
                  </a:lnTo>
                  <a:lnTo>
                    <a:pt x="2075397" y="778225"/>
                  </a:lnTo>
                  <a:cubicBezTo>
                    <a:pt x="2119967" y="797076"/>
                    <a:pt x="2155673" y="832782"/>
                    <a:pt x="2174524" y="877352"/>
                  </a:cubicBezTo>
                  <a:lnTo>
                    <a:pt x="2184888" y="928686"/>
                  </a:lnTo>
                  <a:lnTo>
                    <a:pt x="3371361" y="928686"/>
                  </a:lnTo>
                  <a:lnTo>
                    <a:pt x="3381725" y="877352"/>
                  </a:lnTo>
                  <a:cubicBezTo>
                    <a:pt x="3400577" y="832782"/>
                    <a:pt x="3436283" y="797076"/>
                    <a:pt x="3480853" y="778224"/>
                  </a:cubicBezTo>
                  <a:lnTo>
                    <a:pt x="3507582" y="769927"/>
                  </a:lnTo>
                  <a:lnTo>
                    <a:pt x="3507582" y="467412"/>
                  </a:lnTo>
                  <a:cubicBezTo>
                    <a:pt x="3507582" y="451250"/>
                    <a:pt x="3494480" y="438148"/>
                    <a:pt x="3478318" y="438148"/>
                  </a:cubicBezTo>
                  <a:close/>
                  <a:moveTo>
                    <a:pt x="2060754" y="0"/>
                  </a:moveTo>
                  <a:lnTo>
                    <a:pt x="3495494" y="0"/>
                  </a:lnTo>
                  <a:cubicBezTo>
                    <a:pt x="3746344" y="0"/>
                    <a:pt x="3949699" y="203354"/>
                    <a:pt x="3949699" y="454204"/>
                  </a:cubicBezTo>
                  <a:lnTo>
                    <a:pt x="3949699" y="772638"/>
                  </a:lnTo>
                  <a:lnTo>
                    <a:pt x="3967697" y="778224"/>
                  </a:lnTo>
                  <a:cubicBezTo>
                    <a:pt x="4012267" y="797076"/>
                    <a:pt x="4047973" y="832782"/>
                    <a:pt x="4066824" y="877352"/>
                  </a:cubicBezTo>
                  <a:lnTo>
                    <a:pt x="4077188" y="928686"/>
                  </a:lnTo>
                  <a:lnTo>
                    <a:pt x="5316011" y="928686"/>
                  </a:lnTo>
                  <a:cubicBezTo>
                    <a:pt x="5450445" y="928686"/>
                    <a:pt x="5559425" y="1037666"/>
                    <a:pt x="5559425" y="1172100"/>
                  </a:cubicBezTo>
                  <a:lnTo>
                    <a:pt x="5559425" y="4355572"/>
                  </a:lnTo>
                  <a:cubicBezTo>
                    <a:pt x="5559425" y="4490006"/>
                    <a:pt x="5450445" y="4598986"/>
                    <a:pt x="5316011" y="4598986"/>
                  </a:cubicBezTo>
                  <a:lnTo>
                    <a:pt x="4950129" y="4598986"/>
                  </a:lnTo>
                  <a:lnTo>
                    <a:pt x="4924434" y="4637096"/>
                  </a:lnTo>
                  <a:cubicBezTo>
                    <a:pt x="4899919" y="4661611"/>
                    <a:pt x="4866052" y="4676774"/>
                    <a:pt x="4828643" y="4676774"/>
                  </a:cubicBezTo>
                  <a:lnTo>
                    <a:pt x="4572531" y="4676774"/>
                  </a:lnTo>
                  <a:cubicBezTo>
                    <a:pt x="4535123" y="4676774"/>
                    <a:pt x="4501256" y="4661611"/>
                    <a:pt x="4476740" y="4637096"/>
                  </a:cubicBezTo>
                  <a:lnTo>
                    <a:pt x="4451046" y="4598986"/>
                  </a:lnTo>
                  <a:lnTo>
                    <a:pt x="1063928" y="4598986"/>
                  </a:lnTo>
                  <a:lnTo>
                    <a:pt x="1038234" y="4637096"/>
                  </a:lnTo>
                  <a:cubicBezTo>
                    <a:pt x="1013719" y="4661611"/>
                    <a:pt x="979851" y="4676774"/>
                    <a:pt x="942443" y="4676774"/>
                  </a:cubicBezTo>
                  <a:lnTo>
                    <a:pt x="686331" y="4676774"/>
                  </a:lnTo>
                  <a:cubicBezTo>
                    <a:pt x="648922" y="4676774"/>
                    <a:pt x="615055" y="4661611"/>
                    <a:pt x="590540" y="4637096"/>
                  </a:cubicBezTo>
                  <a:lnTo>
                    <a:pt x="564846" y="4598986"/>
                  </a:lnTo>
                  <a:lnTo>
                    <a:pt x="243414" y="4598986"/>
                  </a:lnTo>
                  <a:cubicBezTo>
                    <a:pt x="108980" y="4598986"/>
                    <a:pt x="0" y="4490006"/>
                    <a:pt x="0" y="4355572"/>
                  </a:cubicBezTo>
                  <a:lnTo>
                    <a:pt x="0" y="1172100"/>
                  </a:lnTo>
                  <a:cubicBezTo>
                    <a:pt x="0" y="1037666"/>
                    <a:pt x="108980" y="928686"/>
                    <a:pt x="243414" y="928686"/>
                  </a:cubicBezTo>
                  <a:lnTo>
                    <a:pt x="1479061" y="928686"/>
                  </a:lnTo>
                  <a:lnTo>
                    <a:pt x="1489425" y="877352"/>
                  </a:lnTo>
                  <a:cubicBezTo>
                    <a:pt x="1508276" y="832782"/>
                    <a:pt x="1543982" y="797076"/>
                    <a:pt x="1588552" y="778225"/>
                  </a:cubicBezTo>
                  <a:lnTo>
                    <a:pt x="1606549" y="772638"/>
                  </a:lnTo>
                  <a:lnTo>
                    <a:pt x="1606549" y="454204"/>
                  </a:lnTo>
                  <a:cubicBezTo>
                    <a:pt x="1606549" y="203354"/>
                    <a:pt x="1809904" y="0"/>
                    <a:pt x="2060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6815938" y="4555484"/>
            <a:ext cx="519113" cy="519113"/>
            <a:chOff x="7858125" y="5094288"/>
            <a:chExt cx="692150" cy="692150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8" name="Google Shape;238;p21"/>
            <p:cNvSpPr/>
            <p:nvPr/>
          </p:nvSpPr>
          <p:spPr>
            <a:xfrm>
              <a:off x="7858125" y="5094288"/>
              <a:ext cx="692150" cy="692150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39" name="Google Shape;239;p21"/>
            <p:cNvSpPr/>
            <p:nvPr/>
          </p:nvSpPr>
          <p:spPr>
            <a:xfrm>
              <a:off x="8016875" y="5265738"/>
              <a:ext cx="365125" cy="363537"/>
            </a:xfrm>
            <a:custGeom>
              <a:rect b="b" l="l" r="r" t="t"/>
              <a:pathLst>
                <a:path extrusionOk="0" h="3896" w="3896">
                  <a:moveTo>
                    <a:pt x="1948" y="3896"/>
                  </a:moveTo>
                  <a:cubicBezTo>
                    <a:pt x="872" y="3896"/>
                    <a:pt x="0" y="3024"/>
                    <a:pt x="0" y="1948"/>
                  </a:cubicBezTo>
                  <a:cubicBezTo>
                    <a:pt x="0" y="872"/>
                    <a:pt x="872" y="0"/>
                    <a:pt x="1948" y="0"/>
                  </a:cubicBezTo>
                  <a:cubicBezTo>
                    <a:pt x="3024" y="0"/>
                    <a:pt x="3896" y="872"/>
                    <a:pt x="3896" y="1948"/>
                  </a:cubicBezTo>
                  <a:cubicBezTo>
                    <a:pt x="3896" y="3024"/>
                    <a:pt x="3024" y="3896"/>
                    <a:pt x="1948" y="3896"/>
                  </a:cubicBezTo>
                  <a:close/>
                  <a:moveTo>
                    <a:pt x="3018" y="839"/>
                  </a:moveTo>
                  <a:cubicBezTo>
                    <a:pt x="2852" y="674"/>
                    <a:pt x="2687" y="839"/>
                    <a:pt x="2687" y="839"/>
                  </a:cubicBezTo>
                  <a:cubicBezTo>
                    <a:pt x="2108" y="1418"/>
                    <a:pt x="2108" y="1418"/>
                    <a:pt x="2108" y="1418"/>
                  </a:cubicBezTo>
                  <a:cubicBezTo>
                    <a:pt x="869" y="1170"/>
                    <a:pt x="869" y="1170"/>
                    <a:pt x="869" y="1170"/>
                  </a:cubicBezTo>
                  <a:cubicBezTo>
                    <a:pt x="703" y="1335"/>
                    <a:pt x="703" y="1335"/>
                    <a:pt x="703" y="1335"/>
                  </a:cubicBezTo>
                  <a:cubicBezTo>
                    <a:pt x="1695" y="1831"/>
                    <a:pt x="1695" y="1831"/>
                    <a:pt x="1695" y="1831"/>
                  </a:cubicBezTo>
                  <a:cubicBezTo>
                    <a:pt x="1232" y="2294"/>
                    <a:pt x="1232" y="2294"/>
                    <a:pt x="1232" y="2294"/>
                  </a:cubicBezTo>
                  <a:cubicBezTo>
                    <a:pt x="786" y="2245"/>
                    <a:pt x="786" y="2245"/>
                    <a:pt x="786" y="2245"/>
                  </a:cubicBezTo>
                  <a:cubicBezTo>
                    <a:pt x="621" y="2410"/>
                    <a:pt x="621" y="2410"/>
                    <a:pt x="621" y="2410"/>
                  </a:cubicBezTo>
                  <a:cubicBezTo>
                    <a:pt x="1199" y="2658"/>
                    <a:pt x="1199" y="2658"/>
                    <a:pt x="1199" y="2658"/>
                  </a:cubicBezTo>
                  <a:cubicBezTo>
                    <a:pt x="1447" y="3236"/>
                    <a:pt x="1447" y="3236"/>
                    <a:pt x="1447" y="3236"/>
                  </a:cubicBezTo>
                  <a:cubicBezTo>
                    <a:pt x="1612" y="3071"/>
                    <a:pt x="1612" y="3071"/>
                    <a:pt x="1612" y="3071"/>
                  </a:cubicBezTo>
                  <a:cubicBezTo>
                    <a:pt x="1563" y="2625"/>
                    <a:pt x="1563" y="2625"/>
                    <a:pt x="1563" y="2625"/>
                  </a:cubicBezTo>
                  <a:cubicBezTo>
                    <a:pt x="2026" y="2162"/>
                    <a:pt x="2026" y="2162"/>
                    <a:pt x="2026" y="2162"/>
                  </a:cubicBezTo>
                  <a:cubicBezTo>
                    <a:pt x="2522" y="3154"/>
                    <a:pt x="2522" y="3154"/>
                    <a:pt x="2522" y="3154"/>
                  </a:cubicBezTo>
                  <a:cubicBezTo>
                    <a:pt x="2687" y="2989"/>
                    <a:pt x="2687" y="2989"/>
                    <a:pt x="2687" y="2989"/>
                  </a:cubicBezTo>
                  <a:cubicBezTo>
                    <a:pt x="2439" y="1749"/>
                    <a:pt x="2439" y="1749"/>
                    <a:pt x="2439" y="1749"/>
                  </a:cubicBezTo>
                  <a:cubicBezTo>
                    <a:pt x="3018" y="1170"/>
                    <a:pt x="3018" y="1170"/>
                    <a:pt x="3018" y="1170"/>
                  </a:cubicBezTo>
                  <a:cubicBezTo>
                    <a:pt x="3018" y="1170"/>
                    <a:pt x="3183" y="1005"/>
                    <a:pt x="3018" y="8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40" name="Google Shape;240;p21"/>
          <p:cNvSpPr/>
          <p:nvPr/>
        </p:nvSpPr>
        <p:spPr>
          <a:xfrm rot="-1990265">
            <a:off x="2866480" y="2620593"/>
            <a:ext cx="153591" cy="153591"/>
          </a:xfrm>
          <a:prstGeom prst="ellipse">
            <a:avLst/>
          </a:prstGeom>
          <a:solidFill>
            <a:srgbClr val="AECFD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41" name="Google Shape;241;p21"/>
          <p:cNvSpPr txBox="1"/>
          <p:nvPr/>
        </p:nvSpPr>
        <p:spPr>
          <a:xfrm>
            <a:off x="2002876" y="3693746"/>
            <a:ext cx="1388904" cy="6953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2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2"/>
          <p:cNvGrpSpPr/>
          <p:nvPr/>
        </p:nvGrpSpPr>
        <p:grpSpPr>
          <a:xfrm>
            <a:off x="458678" y="1488886"/>
            <a:ext cx="9928924" cy="8187143"/>
            <a:chOff x="904176" y="-2603383"/>
            <a:chExt cx="9928924" cy="8187143"/>
          </a:xfrm>
        </p:grpSpPr>
        <p:pic>
          <p:nvPicPr>
            <p:cNvPr descr="图片包含 动物, 无脊椎动物&#10;&#10;已生成高可信度的说明" id="247" name="Google Shape;24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8837959">
              <a:off x="1838407" y="-822739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2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160384" y="-2603383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22"/>
          <p:cNvGrpSpPr/>
          <p:nvPr/>
        </p:nvGrpSpPr>
        <p:grpSpPr>
          <a:xfrm>
            <a:off x="3376103" y="1628774"/>
            <a:ext cx="1242943" cy="4148828"/>
            <a:chOff x="5975009" y="1387621"/>
            <a:chExt cx="1242943" cy="4148828"/>
          </a:xfrm>
        </p:grpSpPr>
        <p:grpSp>
          <p:nvGrpSpPr>
            <p:cNvPr id="250" name="Google Shape;250;p22"/>
            <p:cNvGrpSpPr/>
            <p:nvPr/>
          </p:nvGrpSpPr>
          <p:grpSpPr>
            <a:xfrm>
              <a:off x="5975009" y="1387621"/>
              <a:ext cx="1242943" cy="4148828"/>
              <a:chOff x="2112201" y="1883096"/>
              <a:chExt cx="1242943" cy="4148828"/>
            </a:xfrm>
          </p:grpSpPr>
          <p:sp>
            <p:nvSpPr>
              <p:cNvPr id="251" name="Google Shape;251;p22"/>
              <p:cNvSpPr/>
              <p:nvPr/>
            </p:nvSpPr>
            <p:spPr>
              <a:xfrm>
                <a:off x="2112201" y="1883096"/>
                <a:ext cx="1241006" cy="4148828"/>
              </a:xfrm>
              <a:prstGeom prst="rect">
                <a:avLst/>
              </a:prstGeom>
              <a:solidFill>
                <a:srgbClr val="F2F2F2">
                  <a:alpha val="89803"/>
                </a:srgbClr>
              </a:solidFill>
              <a:ln>
                <a:noFill/>
              </a:ln>
              <a:effectLst>
                <a:outerShdw blurRad="57785" algn="ctr" dir="3180000" dist="3302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" name="Google Shape;252;p22"/>
              <p:cNvSpPr/>
              <p:nvPr/>
            </p:nvSpPr>
            <p:spPr>
              <a:xfrm>
                <a:off x="2154815" y="2867341"/>
                <a:ext cx="1200329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53" name="Google Shape;253;p22"/>
            <p:cNvGrpSpPr/>
            <p:nvPr/>
          </p:nvGrpSpPr>
          <p:grpSpPr>
            <a:xfrm>
              <a:off x="6290539" y="1554230"/>
              <a:ext cx="683290" cy="654916"/>
              <a:chOff x="4333875" y="219075"/>
              <a:chExt cx="683290" cy="654916"/>
            </a:xfrm>
          </p:grpSpPr>
          <p:sp>
            <p:nvSpPr>
              <p:cNvPr id="254" name="Google Shape;254;p22"/>
              <p:cNvSpPr/>
              <p:nvPr/>
            </p:nvSpPr>
            <p:spPr>
              <a:xfrm>
                <a:off x="4333875" y="219075"/>
                <a:ext cx="654916" cy="654916"/>
              </a:xfrm>
              <a:prstGeom prst="ellipse">
                <a:avLst/>
              </a:prstGeom>
              <a:noFill/>
              <a:ln cap="flat" cmpd="sng" w="19050">
                <a:solidFill>
                  <a:srgbClr val="74A0B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" name="Google Shape;255;p22"/>
              <p:cNvSpPr txBox="1"/>
              <p:nvPr/>
            </p:nvSpPr>
            <p:spPr>
              <a:xfrm>
                <a:off x="4346789" y="238812"/>
                <a:ext cx="67037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74A0B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74A0B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HERE</a:t>
                </a:r>
                <a:endParaRPr sz="1600">
                  <a:solidFill>
                    <a:srgbClr val="74A0B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56" name="Google Shape;256;p22"/>
          <p:cNvGrpSpPr/>
          <p:nvPr/>
        </p:nvGrpSpPr>
        <p:grpSpPr>
          <a:xfrm>
            <a:off x="5308255" y="1315782"/>
            <a:ext cx="1254538" cy="4723068"/>
            <a:chOff x="5975009" y="1387621"/>
            <a:chExt cx="1254538" cy="4723068"/>
          </a:xfrm>
        </p:grpSpPr>
        <p:grpSp>
          <p:nvGrpSpPr>
            <p:cNvPr id="257" name="Google Shape;257;p22"/>
            <p:cNvGrpSpPr/>
            <p:nvPr/>
          </p:nvGrpSpPr>
          <p:grpSpPr>
            <a:xfrm>
              <a:off x="5975009" y="1387621"/>
              <a:ext cx="1254538" cy="4723068"/>
              <a:chOff x="2112201" y="1883096"/>
              <a:chExt cx="1254538" cy="4723068"/>
            </a:xfrm>
          </p:grpSpPr>
          <p:sp>
            <p:nvSpPr>
              <p:cNvPr id="258" name="Google Shape;258;p22"/>
              <p:cNvSpPr/>
              <p:nvPr/>
            </p:nvSpPr>
            <p:spPr>
              <a:xfrm>
                <a:off x="2112201" y="1883096"/>
                <a:ext cx="1241006" cy="4723068"/>
              </a:xfrm>
              <a:prstGeom prst="rect">
                <a:avLst/>
              </a:prstGeom>
              <a:solidFill>
                <a:srgbClr val="F2F2F2">
                  <a:alpha val="89803"/>
                </a:srgbClr>
              </a:solidFill>
              <a:ln>
                <a:noFill/>
              </a:ln>
              <a:effectLst>
                <a:outerShdw blurRad="57785" algn="ctr" dir="3180000" dist="3302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2166410" y="2839735"/>
                <a:ext cx="1200329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60" name="Google Shape;260;p22"/>
            <p:cNvGrpSpPr/>
            <p:nvPr/>
          </p:nvGrpSpPr>
          <p:grpSpPr>
            <a:xfrm>
              <a:off x="6290539" y="1554230"/>
              <a:ext cx="674031" cy="663349"/>
              <a:chOff x="4333875" y="219075"/>
              <a:chExt cx="674031" cy="663349"/>
            </a:xfrm>
          </p:grpSpPr>
          <p:sp>
            <p:nvSpPr>
              <p:cNvPr id="261" name="Google Shape;261;p22"/>
              <p:cNvSpPr/>
              <p:nvPr/>
            </p:nvSpPr>
            <p:spPr>
              <a:xfrm>
                <a:off x="4333875" y="219075"/>
                <a:ext cx="654916" cy="654916"/>
              </a:xfrm>
              <a:prstGeom prst="ellipse">
                <a:avLst/>
              </a:prstGeom>
              <a:noFill/>
              <a:ln cap="flat" cmpd="sng" w="19050">
                <a:solidFill>
                  <a:srgbClr val="FABB9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" name="Google Shape;262;p22"/>
              <p:cNvSpPr txBox="1"/>
              <p:nvPr/>
            </p:nvSpPr>
            <p:spPr>
              <a:xfrm>
                <a:off x="4337530" y="297649"/>
                <a:ext cx="67037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FABB9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FABB9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HERE</a:t>
                </a:r>
                <a:endParaRPr sz="1600">
                  <a:solidFill>
                    <a:srgbClr val="FABB9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63" name="Google Shape;263;p22"/>
          <p:cNvGrpSpPr/>
          <p:nvPr/>
        </p:nvGrpSpPr>
        <p:grpSpPr>
          <a:xfrm>
            <a:off x="7320722" y="1653814"/>
            <a:ext cx="1252629" cy="4148828"/>
            <a:chOff x="5975009" y="1387621"/>
            <a:chExt cx="1252629" cy="4148828"/>
          </a:xfrm>
        </p:grpSpPr>
        <p:grpSp>
          <p:nvGrpSpPr>
            <p:cNvPr id="264" name="Google Shape;264;p22"/>
            <p:cNvGrpSpPr/>
            <p:nvPr/>
          </p:nvGrpSpPr>
          <p:grpSpPr>
            <a:xfrm>
              <a:off x="5975009" y="1387621"/>
              <a:ext cx="1252629" cy="4148828"/>
              <a:chOff x="2112201" y="1883096"/>
              <a:chExt cx="1252629" cy="4148828"/>
            </a:xfrm>
          </p:grpSpPr>
          <p:sp>
            <p:nvSpPr>
              <p:cNvPr id="265" name="Google Shape;265;p22"/>
              <p:cNvSpPr/>
              <p:nvPr/>
            </p:nvSpPr>
            <p:spPr>
              <a:xfrm>
                <a:off x="2112201" y="1883096"/>
                <a:ext cx="1241006" cy="4148828"/>
              </a:xfrm>
              <a:prstGeom prst="rect">
                <a:avLst/>
              </a:prstGeom>
              <a:solidFill>
                <a:srgbClr val="F2F2F2">
                  <a:alpha val="89803"/>
                </a:srgbClr>
              </a:solidFill>
              <a:ln>
                <a:noFill/>
              </a:ln>
              <a:effectLst>
                <a:outerShdw blurRad="57785" algn="ctr" dir="3180000" dist="3302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2164501" y="2844769"/>
                <a:ext cx="1200329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 hope that this template will return to you as a time, money and reputation.</a:t>
                </a:r>
                <a:endParaRPr sz="11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67" name="Google Shape;267;p22"/>
            <p:cNvGrpSpPr/>
            <p:nvPr/>
          </p:nvGrpSpPr>
          <p:grpSpPr>
            <a:xfrm>
              <a:off x="6290539" y="1554230"/>
              <a:ext cx="672122" cy="654916"/>
              <a:chOff x="4333875" y="219075"/>
              <a:chExt cx="672122" cy="654916"/>
            </a:xfrm>
          </p:grpSpPr>
          <p:sp>
            <p:nvSpPr>
              <p:cNvPr id="268" name="Google Shape;268;p22"/>
              <p:cNvSpPr/>
              <p:nvPr/>
            </p:nvSpPr>
            <p:spPr>
              <a:xfrm>
                <a:off x="4333875" y="219075"/>
                <a:ext cx="654916" cy="654916"/>
              </a:xfrm>
              <a:prstGeom prst="ellipse">
                <a:avLst/>
              </a:prstGeom>
              <a:noFill/>
              <a:ln cap="flat" cmpd="sng" w="19050">
                <a:solidFill>
                  <a:srgbClr val="74A0B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9" name="Google Shape;269;p22"/>
              <p:cNvSpPr txBox="1"/>
              <p:nvPr/>
            </p:nvSpPr>
            <p:spPr>
              <a:xfrm>
                <a:off x="4335621" y="252004"/>
                <a:ext cx="67037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74A0B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74A0B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HERE</a:t>
                </a:r>
                <a:endParaRPr sz="1600">
                  <a:solidFill>
                    <a:srgbClr val="74A0B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3"/>
          <p:cNvGrpSpPr/>
          <p:nvPr/>
        </p:nvGrpSpPr>
        <p:grpSpPr>
          <a:xfrm flipH="1">
            <a:off x="6978652" y="-200783"/>
            <a:ext cx="8672716" cy="8825766"/>
            <a:chOff x="2289763" y="-2858580"/>
            <a:chExt cx="8672716" cy="8825766"/>
          </a:xfrm>
        </p:grpSpPr>
        <p:pic>
          <p:nvPicPr>
            <p:cNvPr descr="图片包含 动物, 无脊椎动物&#10;&#10;已生成高可信度的说明" id="275" name="Google Shape;27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9164813">
              <a:off x="3572441" y="-317473"/>
              <a:ext cx="5964028" cy="5208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3"/>
            <p:cNvPicPr preferRelativeResize="0"/>
            <p:nvPr/>
          </p:nvPicPr>
          <p:blipFill rotWithShape="1">
            <a:blip r:embed="rId4">
              <a:alphaModFix/>
            </a:blip>
            <a:srcRect b="-2" l="3515" r="2776" t="1"/>
            <a:stretch/>
          </p:blipFill>
          <p:spPr>
            <a:xfrm flipH="1" rot="10800000">
              <a:off x="2289763" y="-2858580"/>
              <a:ext cx="8672716" cy="622401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77" name="Google Shape;277;p23"/>
          <p:cNvCxnSpPr/>
          <p:nvPr/>
        </p:nvCxnSpPr>
        <p:spPr>
          <a:xfrm>
            <a:off x="279400" y="3263106"/>
            <a:ext cx="9089629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78" name="Google Shape;278;p23"/>
          <p:cNvSpPr/>
          <p:nvPr/>
        </p:nvSpPr>
        <p:spPr>
          <a:xfrm>
            <a:off x="8254604" y="2018904"/>
            <a:ext cx="2464594" cy="2464594"/>
          </a:xfrm>
          <a:prstGeom prst="ellipse">
            <a:avLst/>
          </a:prstGeom>
          <a:noFill/>
          <a:ln cap="flat" cmpd="sng" w="12700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79" name="Google Shape;279;p23"/>
          <p:cNvSpPr/>
          <p:nvPr/>
        </p:nvSpPr>
        <p:spPr>
          <a:xfrm>
            <a:off x="8788003" y="2558256"/>
            <a:ext cx="1385888" cy="1385888"/>
          </a:xfrm>
          <a:prstGeom prst="ellipse">
            <a:avLst/>
          </a:prstGeom>
          <a:noFill/>
          <a:ln cap="flat" cmpd="sng" w="12700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80" name="Google Shape;280;p23"/>
          <p:cNvSpPr/>
          <p:nvPr/>
        </p:nvSpPr>
        <p:spPr>
          <a:xfrm>
            <a:off x="9057085" y="2828529"/>
            <a:ext cx="845344" cy="845344"/>
          </a:xfrm>
          <a:prstGeom prst="ellipse">
            <a:avLst/>
          </a:prstGeom>
          <a:noFill/>
          <a:ln cap="flat" cmpd="sng" w="12700">
            <a:solidFill>
              <a:schemeClr val="dk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1" name="Google Shape;281;p23"/>
          <p:cNvGrpSpPr/>
          <p:nvPr/>
        </p:nvGrpSpPr>
        <p:grpSpPr>
          <a:xfrm>
            <a:off x="3337323" y="2959497"/>
            <a:ext cx="583406" cy="583406"/>
            <a:chOff x="1401763" y="3268662"/>
            <a:chExt cx="777875" cy="777875"/>
          </a:xfrm>
        </p:grpSpPr>
        <p:sp>
          <p:nvSpPr>
            <p:cNvPr id="282" name="Google Shape;282;p23"/>
            <p:cNvSpPr/>
            <p:nvPr/>
          </p:nvSpPr>
          <p:spPr>
            <a:xfrm>
              <a:off x="1401763" y="3268662"/>
              <a:ext cx="777875" cy="777875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83" name="Google Shape;283;p23"/>
            <p:cNvSpPr txBox="1"/>
            <p:nvPr/>
          </p:nvSpPr>
          <p:spPr>
            <a:xfrm>
              <a:off x="1551651" y="3349625"/>
              <a:ext cx="549723" cy="615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4" name="Google Shape;284;p23"/>
          <p:cNvGrpSpPr/>
          <p:nvPr/>
        </p:nvGrpSpPr>
        <p:grpSpPr>
          <a:xfrm>
            <a:off x="5160170" y="2971403"/>
            <a:ext cx="583406" cy="583406"/>
            <a:chOff x="3832226" y="3284537"/>
            <a:chExt cx="777875" cy="777875"/>
          </a:xfrm>
        </p:grpSpPr>
        <p:sp>
          <p:nvSpPr>
            <p:cNvPr id="285" name="Google Shape;285;p23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86" name="Google Shape;286;p23"/>
            <p:cNvSpPr txBox="1"/>
            <p:nvPr/>
          </p:nvSpPr>
          <p:spPr>
            <a:xfrm>
              <a:off x="3992563" y="3365500"/>
              <a:ext cx="483467" cy="615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7" name="Google Shape;287;p23"/>
          <p:cNvGrpSpPr/>
          <p:nvPr/>
        </p:nvGrpSpPr>
        <p:grpSpPr>
          <a:xfrm>
            <a:off x="6816328" y="2959497"/>
            <a:ext cx="583406" cy="583406"/>
            <a:chOff x="6040437" y="3268662"/>
            <a:chExt cx="777875" cy="777875"/>
          </a:xfrm>
        </p:grpSpPr>
        <p:sp>
          <p:nvSpPr>
            <p:cNvPr id="288" name="Google Shape;288;p23"/>
            <p:cNvSpPr/>
            <p:nvPr/>
          </p:nvSpPr>
          <p:spPr>
            <a:xfrm>
              <a:off x="6040437" y="3268662"/>
              <a:ext cx="777875" cy="777875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89" name="Google Shape;289;p23"/>
            <p:cNvSpPr txBox="1"/>
            <p:nvPr/>
          </p:nvSpPr>
          <p:spPr>
            <a:xfrm>
              <a:off x="6199188" y="3349625"/>
              <a:ext cx="566822" cy="615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0" name="Google Shape;290;p23"/>
          <p:cNvGrpSpPr/>
          <p:nvPr/>
        </p:nvGrpSpPr>
        <p:grpSpPr>
          <a:xfrm>
            <a:off x="9191236" y="2971403"/>
            <a:ext cx="638316" cy="583406"/>
            <a:chOff x="9206977" y="3284537"/>
            <a:chExt cx="851088" cy="777875"/>
          </a:xfrm>
        </p:grpSpPr>
        <p:sp>
          <p:nvSpPr>
            <p:cNvPr id="291" name="Google Shape;291;p23"/>
            <p:cNvSpPr/>
            <p:nvPr/>
          </p:nvSpPr>
          <p:spPr>
            <a:xfrm>
              <a:off x="9233693" y="3284537"/>
              <a:ext cx="777875" cy="7778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92" name="Google Shape;292;p23"/>
            <p:cNvSpPr txBox="1"/>
            <p:nvPr/>
          </p:nvSpPr>
          <p:spPr>
            <a:xfrm>
              <a:off x="9206977" y="3307870"/>
              <a:ext cx="851088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</a:t>
              </a: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HERE</a:t>
              </a: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3" name="Google Shape;293;p23"/>
          <p:cNvGrpSpPr/>
          <p:nvPr/>
        </p:nvGrpSpPr>
        <p:grpSpPr>
          <a:xfrm>
            <a:off x="3013472" y="3719118"/>
            <a:ext cx="1656159" cy="891600"/>
            <a:chOff x="969963" y="4281488"/>
            <a:chExt cx="2208212" cy="1188799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94" name="Google Shape;294;p23"/>
            <p:cNvSpPr txBox="1"/>
            <p:nvPr/>
          </p:nvSpPr>
          <p:spPr>
            <a:xfrm>
              <a:off x="969963" y="4281488"/>
              <a:ext cx="2208212" cy="35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7BB5B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125">
                <a:solidFill>
                  <a:srgbClr val="7BB5B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95" name="Google Shape;295;p23"/>
            <p:cNvSpPr txBox="1"/>
            <p:nvPr/>
          </p:nvSpPr>
          <p:spPr>
            <a:xfrm>
              <a:off x="1003300" y="4608513"/>
              <a:ext cx="1901825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6" name="Google Shape;296;p23"/>
          <p:cNvGrpSpPr/>
          <p:nvPr/>
        </p:nvGrpSpPr>
        <p:grpSpPr>
          <a:xfrm>
            <a:off x="4677966" y="2060576"/>
            <a:ext cx="1656159" cy="891600"/>
            <a:chOff x="3189288" y="2070100"/>
            <a:chExt cx="2208212" cy="1188799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97" name="Google Shape;297;p23"/>
            <p:cNvSpPr txBox="1"/>
            <p:nvPr/>
          </p:nvSpPr>
          <p:spPr>
            <a:xfrm>
              <a:off x="3189288" y="2070100"/>
              <a:ext cx="2208212" cy="35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7BB5B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125">
                <a:solidFill>
                  <a:srgbClr val="7BB5B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298" name="Google Shape;298;p23"/>
            <p:cNvSpPr txBox="1"/>
            <p:nvPr/>
          </p:nvSpPr>
          <p:spPr>
            <a:xfrm>
              <a:off x="3222625" y="2397125"/>
              <a:ext cx="1901825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9" name="Google Shape;299;p23"/>
          <p:cNvGrpSpPr/>
          <p:nvPr/>
        </p:nvGrpSpPr>
        <p:grpSpPr>
          <a:xfrm>
            <a:off x="6369844" y="3757218"/>
            <a:ext cx="1656160" cy="891600"/>
            <a:chOff x="5445125" y="4332288"/>
            <a:chExt cx="2208213" cy="1188799"/>
          </a:xfrm>
        </p:grpSpPr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00" name="Google Shape;300;p23"/>
            <p:cNvSpPr txBox="1"/>
            <p:nvPr/>
          </p:nvSpPr>
          <p:spPr>
            <a:xfrm>
              <a:off x="5445125" y="4332288"/>
              <a:ext cx="2208213" cy="35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25">
                  <a:solidFill>
                    <a:srgbClr val="7BB5B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125">
                <a:solidFill>
                  <a:srgbClr val="7BB5B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 id="301" name="Google Shape;301;p23"/>
            <p:cNvSpPr txBox="1"/>
            <p:nvPr/>
          </p:nvSpPr>
          <p:spPr>
            <a:xfrm>
              <a:off x="5478464" y="4659313"/>
              <a:ext cx="1901825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reative Flower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