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x="18288000" cy="10287000"/>
  <p:notesSz cx="6858000" cy="9144000"/>
  <p:embeddedFontLst>
    <p:embeddedFont>
      <p:font typeface="Special Elite" charset="1" panose="02000506000000020004"/>
      <p:regular r:id="rId24"/>
    </p:embeddedFont>
    <p:embeddedFont>
      <p:font typeface="Anca Coder Bold" charset="1" panose="020B0809020502020204"/>
      <p:regular r:id="rId25"/>
    </p:embeddedFont>
    <p:embeddedFont>
      <p:font typeface="Anca Coder" charset="1" panose="020B0509020502020204"/>
      <p:regular r:id="rId26"/>
    </p:embeddedFont>
    <p:embeddedFont>
      <p:font typeface="Anca Coder Bold Italics" charset="1" panose="020B0809020502020204"/>
      <p:regular r:id="rId27"/>
    </p:embeddedFont>
    <p:embeddedFont>
      <p:font typeface="Anca Coder Italics" charset="1" panose="020B0509020502020204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pn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png" Type="http://schemas.openxmlformats.org/officeDocument/2006/relationships/image"/><Relationship Id="rId22" Target="../media/image21.png" Type="http://schemas.openxmlformats.org/officeDocument/2006/relationships/image"/><Relationship Id="rId23" Target="../media/image22.png" Type="http://schemas.openxmlformats.org/officeDocument/2006/relationships/image"/><Relationship Id="rId24" Target="../media/image23.png" Type="http://schemas.openxmlformats.org/officeDocument/2006/relationships/image"/><Relationship Id="rId25" Target="../media/image24.png" Type="http://schemas.openxmlformats.org/officeDocument/2006/relationships/image"/><Relationship Id="rId26" Target="../media/image25.svg" Type="http://schemas.openxmlformats.org/officeDocument/2006/relationships/image"/><Relationship Id="rId27" Target="../media/image26.png" Type="http://schemas.openxmlformats.org/officeDocument/2006/relationships/image"/><Relationship Id="rId28" Target="../media/image27.png" Type="http://schemas.openxmlformats.org/officeDocument/2006/relationships/image"/><Relationship Id="rId29" Target="../media/image28.svg" Type="http://schemas.openxmlformats.org/officeDocument/2006/relationships/image"/><Relationship Id="rId3" Target="../media/image2.svg" Type="http://schemas.openxmlformats.org/officeDocument/2006/relationships/image"/><Relationship Id="rId30" Target="../media/image29.png" Type="http://schemas.openxmlformats.org/officeDocument/2006/relationships/image"/><Relationship Id="rId31" Target="../media/image30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69.png" Type="http://schemas.openxmlformats.org/officeDocument/2006/relationships/image"/><Relationship Id="rId5" Target="../media/image70.png" Type="http://schemas.openxmlformats.org/officeDocument/2006/relationships/image"/><Relationship Id="rId6" Target="../media/image71.png" Type="http://schemas.openxmlformats.org/officeDocument/2006/relationships/image"/><Relationship Id="rId7" Target="../media/image72.jpeg" Type="http://schemas.openxmlformats.org/officeDocument/2006/relationships/image"/><Relationship Id="rId8" Target="../media/image73.jpeg" Type="http://schemas.openxmlformats.org/officeDocument/2006/relationships/image"/><Relationship Id="rId9" Target="../media/image37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74.png" Type="http://schemas.openxmlformats.org/officeDocument/2006/relationships/image"/><Relationship Id="rId5" Target="../media/image71.png" Type="http://schemas.openxmlformats.org/officeDocument/2006/relationships/image"/><Relationship Id="rId6" Target="../media/image75.jpeg" Type="http://schemas.openxmlformats.org/officeDocument/2006/relationships/image"/><Relationship Id="rId7" Target="../media/image37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74.png" Type="http://schemas.openxmlformats.org/officeDocument/2006/relationships/image"/><Relationship Id="rId5" Target="../media/image71.png" Type="http://schemas.openxmlformats.org/officeDocument/2006/relationships/image"/><Relationship Id="rId6" Target="../media/image76.jpeg" Type="http://schemas.openxmlformats.org/officeDocument/2006/relationships/image"/><Relationship Id="rId7" Target="../media/image37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3.png" Type="http://schemas.openxmlformats.org/officeDocument/2006/relationships/image"/><Relationship Id="rId11" Target="../media/image84.png" Type="http://schemas.openxmlformats.org/officeDocument/2006/relationships/image"/><Relationship Id="rId12" Target="../media/image85.png" Type="http://schemas.openxmlformats.org/officeDocument/2006/relationships/image"/><Relationship Id="rId13" Target="../media/image86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77.png" Type="http://schemas.openxmlformats.org/officeDocument/2006/relationships/image"/><Relationship Id="rId5" Target="../media/image78.png" Type="http://schemas.openxmlformats.org/officeDocument/2006/relationships/image"/><Relationship Id="rId6" Target="../media/image79.png" Type="http://schemas.openxmlformats.org/officeDocument/2006/relationships/image"/><Relationship Id="rId7" Target="../media/image80.png" Type="http://schemas.openxmlformats.org/officeDocument/2006/relationships/image"/><Relationship Id="rId8" Target="../media/image81.png" Type="http://schemas.openxmlformats.org/officeDocument/2006/relationships/image"/><Relationship Id="rId9" Target="../media/image82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87.png" Type="http://schemas.openxmlformats.org/officeDocument/2006/relationships/image"/><Relationship Id="rId5" Target="../media/image57.png" Type="http://schemas.openxmlformats.org/officeDocument/2006/relationships/image"/><Relationship Id="rId6" Target="../media/image58.svg" Type="http://schemas.openxmlformats.org/officeDocument/2006/relationships/image"/><Relationship Id="rId7" Target="../media/image88.png" Type="http://schemas.openxmlformats.org/officeDocument/2006/relationships/image"/><Relationship Id="rId8" Target="../media/image89.png" Type="http://schemas.openxmlformats.org/officeDocument/2006/relationships/image"/><Relationship Id="rId9" Target="../media/image90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2.png" Type="http://schemas.openxmlformats.org/officeDocument/2006/relationships/image"/><Relationship Id="rId11" Target="../media/image93.png" Type="http://schemas.openxmlformats.org/officeDocument/2006/relationships/image"/><Relationship Id="rId12" Target="../media/image94.png" Type="http://schemas.openxmlformats.org/officeDocument/2006/relationships/image"/><Relationship Id="rId13" Target="../media/image36.png" Type="http://schemas.openxmlformats.org/officeDocument/2006/relationships/image"/><Relationship Id="rId14" Target="../media/image95.png" Type="http://schemas.openxmlformats.org/officeDocument/2006/relationships/image"/><Relationship Id="rId15" Target="../media/image50.png" Type="http://schemas.openxmlformats.org/officeDocument/2006/relationships/image"/><Relationship Id="rId16" Target="../media/image18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9.png" Type="http://schemas.openxmlformats.org/officeDocument/2006/relationships/image"/><Relationship Id="rId5" Target="../media/image26.png" Type="http://schemas.openxmlformats.org/officeDocument/2006/relationships/image"/><Relationship Id="rId6" Target="../media/image78.png" Type="http://schemas.openxmlformats.org/officeDocument/2006/relationships/image"/><Relationship Id="rId7" Target="../media/image77.png" Type="http://schemas.openxmlformats.org/officeDocument/2006/relationships/image"/><Relationship Id="rId8" Target="../media/image91.png" Type="http://schemas.openxmlformats.org/officeDocument/2006/relationships/image"/><Relationship Id="rId9" Target="../media/image68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0.png" Type="http://schemas.openxmlformats.org/officeDocument/2006/relationships/image"/><Relationship Id="rId11" Target="../media/image85.png" Type="http://schemas.openxmlformats.org/officeDocument/2006/relationships/image"/><Relationship Id="rId12" Target="../media/image101.png" Type="http://schemas.openxmlformats.org/officeDocument/2006/relationships/image"/><Relationship Id="rId13" Target="../media/image102.png" Type="http://schemas.openxmlformats.org/officeDocument/2006/relationships/image"/><Relationship Id="rId14" Target="../media/image103.png" Type="http://schemas.openxmlformats.org/officeDocument/2006/relationships/image"/><Relationship Id="rId15" Target="../media/image3.png" Type="http://schemas.openxmlformats.org/officeDocument/2006/relationships/image"/><Relationship Id="rId16" Target="../media/image4.svg" Type="http://schemas.openxmlformats.org/officeDocument/2006/relationships/image"/><Relationship Id="rId17" Target="../media/image5.png" Type="http://schemas.openxmlformats.org/officeDocument/2006/relationships/image"/><Relationship Id="rId18" Target="../media/image6.svg" Type="http://schemas.openxmlformats.org/officeDocument/2006/relationships/image"/><Relationship Id="rId19" Target="../media/image7.png" Type="http://schemas.openxmlformats.org/officeDocument/2006/relationships/image"/><Relationship Id="rId2" Target="../media/image1.png" Type="http://schemas.openxmlformats.org/officeDocument/2006/relationships/image"/><Relationship Id="rId20" Target="../media/image8.svg" Type="http://schemas.openxmlformats.org/officeDocument/2006/relationships/image"/><Relationship Id="rId21" Target="../media/image9.png" Type="http://schemas.openxmlformats.org/officeDocument/2006/relationships/image"/><Relationship Id="rId22" Target="../media/image10.svg" Type="http://schemas.openxmlformats.org/officeDocument/2006/relationships/image"/><Relationship Id="rId23" Target="../media/image11.png" Type="http://schemas.openxmlformats.org/officeDocument/2006/relationships/image"/><Relationship Id="rId24" Target="../media/image12.svg" Type="http://schemas.openxmlformats.org/officeDocument/2006/relationships/image"/><Relationship Id="rId25" Target="../media/image13.png" Type="http://schemas.openxmlformats.org/officeDocument/2006/relationships/image"/><Relationship Id="rId26" Target="../media/image14.svg" Type="http://schemas.openxmlformats.org/officeDocument/2006/relationships/image"/><Relationship Id="rId27" Target="../media/image15.png" Type="http://schemas.openxmlformats.org/officeDocument/2006/relationships/image"/><Relationship Id="rId28" Target="../media/image16.svg" Type="http://schemas.openxmlformats.org/officeDocument/2006/relationships/image"/><Relationship Id="rId29" Target="../media/image88.png" Type="http://schemas.openxmlformats.org/officeDocument/2006/relationships/image"/><Relationship Id="rId3" Target="../media/image2.svg" Type="http://schemas.openxmlformats.org/officeDocument/2006/relationships/image"/><Relationship Id="rId30" Target="../media/image104.png" Type="http://schemas.openxmlformats.org/officeDocument/2006/relationships/image"/><Relationship Id="rId31" Target="../media/image105.png" Type="http://schemas.openxmlformats.org/officeDocument/2006/relationships/image"/><Relationship Id="rId32" Target="../media/image106.png" Type="http://schemas.openxmlformats.org/officeDocument/2006/relationships/image"/><Relationship Id="rId33" Target="../media/image107.png" Type="http://schemas.openxmlformats.org/officeDocument/2006/relationships/image"/><Relationship Id="rId34" Target="../media/image108.svg" Type="http://schemas.openxmlformats.org/officeDocument/2006/relationships/image"/><Relationship Id="rId35" Target="../media/image109.jpeg" Type="http://schemas.openxmlformats.org/officeDocument/2006/relationships/image"/><Relationship Id="rId36" Target="../media/image71.png" Type="http://schemas.openxmlformats.org/officeDocument/2006/relationships/image"/><Relationship Id="rId4" Target="../media/image96.png" Type="http://schemas.openxmlformats.org/officeDocument/2006/relationships/image"/><Relationship Id="rId5" Target="../media/image49.png" Type="http://schemas.openxmlformats.org/officeDocument/2006/relationships/image"/><Relationship Id="rId6" Target="../media/image97.png" Type="http://schemas.openxmlformats.org/officeDocument/2006/relationships/image"/><Relationship Id="rId7" Target="../media/image98.png" Type="http://schemas.openxmlformats.org/officeDocument/2006/relationships/image"/><Relationship Id="rId8" Target="../media/image80.png" Type="http://schemas.openxmlformats.org/officeDocument/2006/relationships/image"/><Relationship Id="rId9" Target="../media/image99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1.png" Type="http://schemas.openxmlformats.org/officeDocument/2006/relationships/image"/><Relationship Id="rId11" Target="../media/image115.png" Type="http://schemas.openxmlformats.org/officeDocument/2006/relationships/image"/><Relationship Id="rId12" Target="../media/image44.png" Type="http://schemas.openxmlformats.org/officeDocument/2006/relationships/image"/><Relationship Id="rId13" Target="../media/image29.png" Type="http://schemas.openxmlformats.org/officeDocument/2006/relationships/image"/><Relationship Id="rId14" Target="../media/image30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10.png" Type="http://schemas.openxmlformats.org/officeDocument/2006/relationships/image"/><Relationship Id="rId5" Target="../media/image111.png" Type="http://schemas.openxmlformats.org/officeDocument/2006/relationships/image"/><Relationship Id="rId6" Target="../media/image18.png" Type="http://schemas.openxmlformats.org/officeDocument/2006/relationships/image"/><Relationship Id="rId7" Target="../media/image112.png" Type="http://schemas.openxmlformats.org/officeDocument/2006/relationships/image"/><Relationship Id="rId8" Target="../media/image113.png" Type="http://schemas.openxmlformats.org/officeDocument/2006/relationships/image"/><Relationship Id="rId9" Target="../media/image114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60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1.png" Type="http://schemas.openxmlformats.org/officeDocument/2006/relationships/image"/><Relationship Id="rId5" Target="../media/image32.png" Type="http://schemas.openxmlformats.org/officeDocument/2006/relationships/image"/><Relationship Id="rId6" Target="../media/image33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4.png" Type="http://schemas.openxmlformats.org/officeDocument/2006/relationships/image"/><Relationship Id="rId5" Target="../media/image35.png" Type="http://schemas.openxmlformats.org/officeDocument/2006/relationships/image"/><Relationship Id="rId6" Target="../media/image36.png" Type="http://schemas.openxmlformats.org/officeDocument/2006/relationships/image"/><Relationship Id="rId7" Target="../media/image37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0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1.png" Type="http://schemas.openxmlformats.org/officeDocument/2006/relationships/image"/><Relationship Id="rId5" Target="../media/image38.png" Type="http://schemas.openxmlformats.org/officeDocument/2006/relationships/image"/><Relationship Id="rId6" Target="../media/image39.png" Type="http://schemas.openxmlformats.org/officeDocument/2006/relationships/image"/><Relationship Id="rId7" Target="../media/image40.png" Type="http://schemas.openxmlformats.org/officeDocument/2006/relationships/image"/><Relationship Id="rId8" Target="../media/image41.png" Type="http://schemas.openxmlformats.org/officeDocument/2006/relationships/image"/><Relationship Id="rId9" Target="../media/image29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0.png" Type="http://schemas.openxmlformats.org/officeDocument/2006/relationships/image"/><Relationship Id="rId11" Target="../media/image33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42.png" Type="http://schemas.openxmlformats.org/officeDocument/2006/relationships/image"/><Relationship Id="rId5" Target="../media/image43.svg" Type="http://schemas.openxmlformats.org/officeDocument/2006/relationships/image"/><Relationship Id="rId6" Target="../media/image44.png" Type="http://schemas.openxmlformats.org/officeDocument/2006/relationships/image"/><Relationship Id="rId7" Target="../media/image31.png" Type="http://schemas.openxmlformats.org/officeDocument/2006/relationships/image"/><Relationship Id="rId8" Target="../media/image41.png" Type="http://schemas.openxmlformats.org/officeDocument/2006/relationships/image"/><Relationship Id="rId9" Target="../media/image4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2.png" Type="http://schemas.openxmlformats.org/officeDocument/2006/relationships/image"/><Relationship Id="rId11" Target="../media/image53.png" Type="http://schemas.openxmlformats.org/officeDocument/2006/relationships/image"/><Relationship Id="rId12" Target="../media/image54.svg" Type="http://schemas.openxmlformats.org/officeDocument/2006/relationships/image"/><Relationship Id="rId13" Target="../media/image55.png" Type="http://schemas.openxmlformats.org/officeDocument/2006/relationships/image"/><Relationship Id="rId14" Target="../media/image56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46.png" Type="http://schemas.openxmlformats.org/officeDocument/2006/relationships/image"/><Relationship Id="rId5" Target="../media/image47.svg" Type="http://schemas.openxmlformats.org/officeDocument/2006/relationships/image"/><Relationship Id="rId6" Target="../media/image48.png" Type="http://schemas.openxmlformats.org/officeDocument/2006/relationships/image"/><Relationship Id="rId7" Target="../media/image49.png" Type="http://schemas.openxmlformats.org/officeDocument/2006/relationships/image"/><Relationship Id="rId8" Target="../media/image50.png" Type="http://schemas.openxmlformats.org/officeDocument/2006/relationships/image"/><Relationship Id="rId9" Target="../media/image51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7.png" Type="http://schemas.openxmlformats.org/officeDocument/2006/relationships/image"/><Relationship Id="rId5" Target="../media/image58.svg" Type="http://schemas.openxmlformats.org/officeDocument/2006/relationships/image"/><Relationship Id="rId6" Target="../media/image59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60.png" Type="http://schemas.openxmlformats.org/officeDocument/2006/relationships/image"/><Relationship Id="rId5" Target="../media/image61.png" Type="http://schemas.openxmlformats.org/officeDocument/2006/relationships/image"/><Relationship Id="rId6" Target="../media/image62.png" Type="http://schemas.openxmlformats.org/officeDocument/2006/relationships/image"/><Relationship Id="rId7" Target="../media/image63.png" Type="http://schemas.openxmlformats.org/officeDocument/2006/relationships/image"/><Relationship Id="rId8" Target="../media/image64.png" Type="http://schemas.openxmlformats.org/officeDocument/2006/relationships/image"/><Relationship Id="rId9" Target="../media/image65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66.png" Type="http://schemas.openxmlformats.org/officeDocument/2006/relationships/image"/><Relationship Id="rId5" Target="../media/image60.png" Type="http://schemas.openxmlformats.org/officeDocument/2006/relationships/image"/><Relationship Id="rId6" Target="../media/image67.jpeg" Type="http://schemas.openxmlformats.org/officeDocument/2006/relationships/image"/><Relationship Id="rId7" Target="../media/image68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CEA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6500874" y="-115839"/>
            <a:ext cx="20517021" cy="11665674"/>
            <a:chOff x="0" y="0"/>
            <a:chExt cx="27356028" cy="1555423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554232" cy="15554232"/>
            </a:xfrm>
            <a:custGeom>
              <a:avLst/>
              <a:gdLst/>
              <a:ahLst/>
              <a:cxnLst/>
              <a:rect r="r" b="b" t="t" l="l"/>
              <a:pathLst>
                <a:path h="15554232" w="15554232">
                  <a:moveTo>
                    <a:pt x="0" y="0"/>
                  </a:moveTo>
                  <a:lnTo>
                    <a:pt x="15554232" y="0"/>
                  </a:lnTo>
                  <a:lnTo>
                    <a:pt x="15554232" y="15554232"/>
                  </a:lnTo>
                  <a:lnTo>
                    <a:pt x="0" y="15554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1801796" y="0"/>
              <a:ext cx="15554232" cy="15554232"/>
            </a:xfrm>
            <a:custGeom>
              <a:avLst/>
              <a:gdLst/>
              <a:ahLst/>
              <a:cxnLst/>
              <a:rect r="r" b="b" t="t" l="l"/>
              <a:pathLst>
                <a:path h="15554232" w="15554232">
                  <a:moveTo>
                    <a:pt x="0" y="0"/>
                  </a:moveTo>
                  <a:lnTo>
                    <a:pt x="15554232" y="0"/>
                  </a:lnTo>
                  <a:lnTo>
                    <a:pt x="15554232" y="15554232"/>
                  </a:lnTo>
                  <a:lnTo>
                    <a:pt x="0" y="15554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-559742">
            <a:off x="2181161" y="4464867"/>
            <a:ext cx="2024156" cy="1910297"/>
          </a:xfrm>
          <a:custGeom>
            <a:avLst/>
            <a:gdLst/>
            <a:ahLst/>
            <a:cxnLst/>
            <a:rect r="r" b="b" t="t" l="l"/>
            <a:pathLst>
              <a:path h="1910297" w="2024156">
                <a:moveTo>
                  <a:pt x="0" y="0"/>
                </a:moveTo>
                <a:lnTo>
                  <a:pt x="2024155" y="0"/>
                </a:lnTo>
                <a:lnTo>
                  <a:pt x="2024155" y="1910297"/>
                </a:lnTo>
                <a:lnTo>
                  <a:pt x="0" y="19102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750773">
            <a:off x="4309479" y="4688298"/>
            <a:ext cx="2087768" cy="2057400"/>
          </a:xfrm>
          <a:custGeom>
            <a:avLst/>
            <a:gdLst/>
            <a:ahLst/>
            <a:cxnLst/>
            <a:rect r="r" b="b" t="t" l="l"/>
            <a:pathLst>
              <a:path h="2057400" w="2087768">
                <a:moveTo>
                  <a:pt x="0" y="0"/>
                </a:moveTo>
                <a:lnTo>
                  <a:pt x="2087768" y="0"/>
                </a:lnTo>
                <a:lnTo>
                  <a:pt x="208776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340750">
            <a:off x="6485796" y="3896366"/>
            <a:ext cx="1524380" cy="2674351"/>
          </a:xfrm>
          <a:custGeom>
            <a:avLst/>
            <a:gdLst/>
            <a:ahLst/>
            <a:cxnLst/>
            <a:rect r="r" b="b" t="t" l="l"/>
            <a:pathLst>
              <a:path h="2674351" w="1524380">
                <a:moveTo>
                  <a:pt x="0" y="0"/>
                </a:moveTo>
                <a:lnTo>
                  <a:pt x="1524380" y="0"/>
                </a:lnTo>
                <a:lnTo>
                  <a:pt x="1524380" y="2674350"/>
                </a:lnTo>
                <a:lnTo>
                  <a:pt x="0" y="26743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267366">
            <a:off x="8240347" y="4280670"/>
            <a:ext cx="1524380" cy="2674351"/>
          </a:xfrm>
          <a:custGeom>
            <a:avLst/>
            <a:gdLst/>
            <a:ahLst/>
            <a:cxnLst/>
            <a:rect r="r" b="b" t="t" l="l"/>
            <a:pathLst>
              <a:path h="2674351" w="1524380">
                <a:moveTo>
                  <a:pt x="0" y="0"/>
                </a:moveTo>
                <a:lnTo>
                  <a:pt x="1524380" y="0"/>
                </a:lnTo>
                <a:lnTo>
                  <a:pt x="1524380" y="2674351"/>
                </a:lnTo>
                <a:lnTo>
                  <a:pt x="0" y="26743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270649">
            <a:off x="10039346" y="4114589"/>
            <a:ext cx="1763326" cy="2047403"/>
          </a:xfrm>
          <a:custGeom>
            <a:avLst/>
            <a:gdLst/>
            <a:ahLst/>
            <a:cxnLst/>
            <a:rect r="r" b="b" t="t" l="l"/>
            <a:pathLst>
              <a:path h="2047403" w="1763326">
                <a:moveTo>
                  <a:pt x="0" y="0"/>
                </a:moveTo>
                <a:lnTo>
                  <a:pt x="1763326" y="0"/>
                </a:lnTo>
                <a:lnTo>
                  <a:pt x="1763326" y="2047404"/>
                </a:lnTo>
                <a:lnTo>
                  <a:pt x="0" y="204740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220977">
            <a:off x="11948393" y="4525490"/>
            <a:ext cx="2157402" cy="2184711"/>
          </a:xfrm>
          <a:custGeom>
            <a:avLst/>
            <a:gdLst/>
            <a:ahLst/>
            <a:cxnLst/>
            <a:rect r="r" b="b" t="t" l="l"/>
            <a:pathLst>
              <a:path h="2184711" w="2157402">
                <a:moveTo>
                  <a:pt x="0" y="0"/>
                </a:moveTo>
                <a:lnTo>
                  <a:pt x="2157402" y="0"/>
                </a:lnTo>
                <a:lnTo>
                  <a:pt x="2157402" y="2184711"/>
                </a:lnTo>
                <a:lnTo>
                  <a:pt x="0" y="218471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052153" y="3943770"/>
            <a:ext cx="1950056" cy="2389043"/>
          </a:xfrm>
          <a:custGeom>
            <a:avLst/>
            <a:gdLst/>
            <a:ahLst/>
            <a:cxnLst/>
            <a:rect r="r" b="b" t="t" l="l"/>
            <a:pathLst>
              <a:path h="2389043" w="1950056">
                <a:moveTo>
                  <a:pt x="0" y="0"/>
                </a:moveTo>
                <a:lnTo>
                  <a:pt x="1950056" y="0"/>
                </a:lnTo>
                <a:lnTo>
                  <a:pt x="1950056" y="2389043"/>
                </a:lnTo>
                <a:lnTo>
                  <a:pt x="0" y="238904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7448305">
            <a:off x="-1208083" y="-4007522"/>
            <a:ext cx="5328666" cy="8229600"/>
          </a:xfrm>
          <a:custGeom>
            <a:avLst/>
            <a:gdLst/>
            <a:ahLst/>
            <a:cxnLst/>
            <a:rect r="r" b="b" t="t" l="l"/>
            <a:pathLst>
              <a:path h="8229600" w="5328666">
                <a:moveTo>
                  <a:pt x="0" y="0"/>
                </a:moveTo>
                <a:lnTo>
                  <a:pt x="5328666" y="0"/>
                </a:lnTo>
                <a:lnTo>
                  <a:pt x="53286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6640897">
            <a:off x="13307790" y="6582565"/>
            <a:ext cx="5388838" cy="8229600"/>
          </a:xfrm>
          <a:custGeom>
            <a:avLst/>
            <a:gdLst/>
            <a:ahLst/>
            <a:cxnLst/>
            <a:rect r="r" b="b" t="t" l="l"/>
            <a:pathLst>
              <a:path h="8229600" w="5388838">
                <a:moveTo>
                  <a:pt x="0" y="0"/>
                </a:moveTo>
                <a:lnTo>
                  <a:pt x="5388839" y="0"/>
                </a:lnTo>
                <a:lnTo>
                  <a:pt x="538883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-1475807" y="560453"/>
            <a:ext cx="4744460" cy="3665095"/>
          </a:xfrm>
          <a:custGeom>
            <a:avLst/>
            <a:gdLst/>
            <a:ahLst/>
            <a:cxnLst/>
            <a:rect r="r" b="b" t="t" l="l"/>
            <a:pathLst>
              <a:path h="3665095" w="4744460">
                <a:moveTo>
                  <a:pt x="0" y="0"/>
                </a:moveTo>
                <a:lnTo>
                  <a:pt x="4744459" y="0"/>
                </a:lnTo>
                <a:lnTo>
                  <a:pt x="4744459" y="3665095"/>
                </a:lnTo>
                <a:lnTo>
                  <a:pt x="0" y="3665095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1320158">
            <a:off x="15589407" y="-416444"/>
            <a:ext cx="3339785" cy="3456440"/>
          </a:xfrm>
          <a:custGeom>
            <a:avLst/>
            <a:gdLst/>
            <a:ahLst/>
            <a:cxnLst/>
            <a:rect r="r" b="b" t="t" l="l"/>
            <a:pathLst>
              <a:path h="3456440" w="3339785">
                <a:moveTo>
                  <a:pt x="0" y="0"/>
                </a:moveTo>
                <a:lnTo>
                  <a:pt x="3339786" y="0"/>
                </a:lnTo>
                <a:lnTo>
                  <a:pt x="3339786" y="3456440"/>
                </a:lnTo>
                <a:lnTo>
                  <a:pt x="0" y="345644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585136">
            <a:off x="13281592" y="1279109"/>
            <a:ext cx="1784286" cy="1757522"/>
          </a:xfrm>
          <a:custGeom>
            <a:avLst/>
            <a:gdLst/>
            <a:ahLst/>
            <a:cxnLst/>
            <a:rect r="r" b="b" t="t" l="l"/>
            <a:pathLst>
              <a:path h="1757522" w="1784286">
                <a:moveTo>
                  <a:pt x="0" y="0"/>
                </a:moveTo>
                <a:lnTo>
                  <a:pt x="1784286" y="0"/>
                </a:lnTo>
                <a:lnTo>
                  <a:pt x="1784286" y="1757521"/>
                </a:lnTo>
                <a:lnTo>
                  <a:pt x="0" y="1757521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-524751" y="7183387"/>
            <a:ext cx="5279756" cy="5187361"/>
          </a:xfrm>
          <a:custGeom>
            <a:avLst/>
            <a:gdLst/>
            <a:ahLst/>
            <a:cxnLst/>
            <a:rect r="r" b="b" t="t" l="l"/>
            <a:pathLst>
              <a:path h="5187361" w="5279756">
                <a:moveTo>
                  <a:pt x="0" y="0"/>
                </a:moveTo>
                <a:lnTo>
                  <a:pt x="5279756" y="0"/>
                </a:lnTo>
                <a:lnTo>
                  <a:pt x="5279756" y="5187361"/>
                </a:lnTo>
                <a:lnTo>
                  <a:pt x="0" y="5187361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3175439">
            <a:off x="3205894" y="9428456"/>
            <a:ext cx="2432566" cy="1295071"/>
          </a:xfrm>
          <a:custGeom>
            <a:avLst/>
            <a:gdLst/>
            <a:ahLst/>
            <a:cxnLst/>
            <a:rect r="r" b="b" t="t" l="l"/>
            <a:pathLst>
              <a:path h="1295071" w="2432566">
                <a:moveTo>
                  <a:pt x="0" y="0"/>
                </a:moveTo>
                <a:lnTo>
                  <a:pt x="2432566" y="0"/>
                </a:lnTo>
                <a:lnTo>
                  <a:pt x="2432566" y="1295071"/>
                </a:lnTo>
                <a:lnTo>
                  <a:pt x="0" y="1295071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8824559" y="7305473"/>
            <a:ext cx="2821490" cy="2595771"/>
          </a:xfrm>
          <a:custGeom>
            <a:avLst/>
            <a:gdLst/>
            <a:ahLst/>
            <a:cxnLst/>
            <a:rect r="r" b="b" t="t" l="l"/>
            <a:pathLst>
              <a:path h="2595771" w="2821490">
                <a:moveTo>
                  <a:pt x="0" y="0"/>
                </a:moveTo>
                <a:lnTo>
                  <a:pt x="2821490" y="0"/>
                </a:lnTo>
                <a:lnTo>
                  <a:pt x="2821490" y="2595771"/>
                </a:lnTo>
                <a:lnTo>
                  <a:pt x="0" y="259577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true" flipV="false" rot="0">
            <a:off x="13897659" y="7468256"/>
            <a:ext cx="3361641" cy="2432988"/>
          </a:xfrm>
          <a:custGeom>
            <a:avLst/>
            <a:gdLst/>
            <a:ahLst/>
            <a:cxnLst/>
            <a:rect r="r" b="b" t="t" l="l"/>
            <a:pathLst>
              <a:path h="2432988" w="3361641">
                <a:moveTo>
                  <a:pt x="3361641" y="0"/>
                </a:moveTo>
                <a:lnTo>
                  <a:pt x="0" y="0"/>
                </a:lnTo>
                <a:lnTo>
                  <a:pt x="0" y="2432988"/>
                </a:lnTo>
                <a:lnTo>
                  <a:pt x="3361641" y="2432988"/>
                </a:lnTo>
                <a:lnTo>
                  <a:pt x="3361641" y="0"/>
                </a:lnTo>
                <a:close/>
              </a:path>
            </a:pathLst>
          </a:custGeom>
          <a:blipFill>
            <a:blip r:embed="rId27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705671">
            <a:off x="2809498" y="7459159"/>
            <a:ext cx="2478039" cy="901105"/>
          </a:xfrm>
          <a:custGeom>
            <a:avLst/>
            <a:gdLst/>
            <a:ahLst/>
            <a:cxnLst/>
            <a:rect r="r" b="b" t="t" l="l"/>
            <a:pathLst>
              <a:path h="901105" w="2478039">
                <a:moveTo>
                  <a:pt x="0" y="0"/>
                </a:moveTo>
                <a:lnTo>
                  <a:pt x="2478040" y="0"/>
                </a:lnTo>
                <a:lnTo>
                  <a:pt x="2478040" y="901105"/>
                </a:lnTo>
                <a:lnTo>
                  <a:pt x="0" y="901105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6882487" y="1956972"/>
            <a:ext cx="3269554" cy="3344812"/>
          </a:xfrm>
          <a:custGeom>
            <a:avLst/>
            <a:gdLst/>
            <a:ahLst/>
            <a:cxnLst/>
            <a:rect r="r" b="b" t="t" l="l"/>
            <a:pathLst>
              <a:path h="3344812" w="3269554">
                <a:moveTo>
                  <a:pt x="0" y="0"/>
                </a:moveTo>
                <a:lnTo>
                  <a:pt x="3269554" y="0"/>
                </a:lnTo>
                <a:lnTo>
                  <a:pt x="3269554" y="3344812"/>
                </a:lnTo>
                <a:lnTo>
                  <a:pt x="0" y="3344812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3608835" y="2417813"/>
            <a:ext cx="11070330" cy="1514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999"/>
              </a:lnSpc>
            </a:pPr>
            <a:r>
              <a:rPr lang="en-US" sz="9999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The Art of</a:t>
            </a:r>
          </a:p>
        </p:txBody>
      </p:sp>
      <p:sp>
        <p:nvSpPr>
          <p:cNvPr name="Freeform 24" id="24"/>
          <p:cNvSpPr/>
          <p:nvPr/>
        </p:nvSpPr>
        <p:spPr>
          <a:xfrm flipH="false" flipV="false" rot="585136">
            <a:off x="13281592" y="1279109"/>
            <a:ext cx="1784286" cy="1757522"/>
          </a:xfrm>
          <a:custGeom>
            <a:avLst/>
            <a:gdLst/>
            <a:ahLst/>
            <a:cxnLst/>
            <a:rect r="r" b="b" t="t" l="l"/>
            <a:pathLst>
              <a:path h="1757522" w="1784286">
                <a:moveTo>
                  <a:pt x="0" y="0"/>
                </a:moveTo>
                <a:lnTo>
                  <a:pt x="1784286" y="0"/>
                </a:lnTo>
                <a:lnTo>
                  <a:pt x="1784286" y="1757521"/>
                </a:lnTo>
                <a:lnTo>
                  <a:pt x="0" y="1757521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8824559" y="7305473"/>
            <a:ext cx="2821490" cy="2595771"/>
          </a:xfrm>
          <a:custGeom>
            <a:avLst/>
            <a:gdLst/>
            <a:ahLst/>
            <a:cxnLst/>
            <a:rect r="r" b="b" t="t" l="l"/>
            <a:pathLst>
              <a:path h="2595771" w="2821490">
                <a:moveTo>
                  <a:pt x="0" y="0"/>
                </a:moveTo>
                <a:lnTo>
                  <a:pt x="2821490" y="0"/>
                </a:lnTo>
                <a:lnTo>
                  <a:pt x="2821490" y="2595771"/>
                </a:lnTo>
                <a:lnTo>
                  <a:pt x="0" y="259577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705671">
            <a:off x="2809498" y="7459159"/>
            <a:ext cx="2478039" cy="901105"/>
          </a:xfrm>
          <a:custGeom>
            <a:avLst/>
            <a:gdLst/>
            <a:ahLst/>
            <a:cxnLst/>
            <a:rect r="r" b="b" t="t" l="l"/>
            <a:pathLst>
              <a:path h="901105" w="2478039">
                <a:moveTo>
                  <a:pt x="0" y="0"/>
                </a:moveTo>
                <a:lnTo>
                  <a:pt x="2478040" y="0"/>
                </a:lnTo>
                <a:lnTo>
                  <a:pt x="2478040" y="901105"/>
                </a:lnTo>
                <a:lnTo>
                  <a:pt x="0" y="901105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CEA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816543" y="-464274"/>
            <a:ext cx="20517021" cy="11665674"/>
            <a:chOff x="0" y="0"/>
            <a:chExt cx="27356028" cy="1555423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554232" cy="15554232"/>
            </a:xfrm>
            <a:custGeom>
              <a:avLst/>
              <a:gdLst/>
              <a:ahLst/>
              <a:cxnLst/>
              <a:rect r="r" b="b" t="t" l="l"/>
              <a:pathLst>
                <a:path h="15554232" w="15554232">
                  <a:moveTo>
                    <a:pt x="0" y="0"/>
                  </a:moveTo>
                  <a:lnTo>
                    <a:pt x="15554232" y="0"/>
                  </a:lnTo>
                  <a:lnTo>
                    <a:pt x="15554232" y="15554232"/>
                  </a:lnTo>
                  <a:lnTo>
                    <a:pt x="0" y="15554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1801796" y="0"/>
              <a:ext cx="15554232" cy="15554232"/>
            </a:xfrm>
            <a:custGeom>
              <a:avLst/>
              <a:gdLst/>
              <a:ahLst/>
              <a:cxnLst/>
              <a:rect r="r" b="b" t="t" l="l"/>
              <a:pathLst>
                <a:path h="15554232" w="15554232">
                  <a:moveTo>
                    <a:pt x="0" y="0"/>
                  </a:moveTo>
                  <a:lnTo>
                    <a:pt x="15554232" y="0"/>
                  </a:lnTo>
                  <a:lnTo>
                    <a:pt x="15554232" y="15554232"/>
                  </a:lnTo>
                  <a:lnTo>
                    <a:pt x="0" y="15554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5480177">
            <a:off x="6920439" y="-4117475"/>
            <a:ext cx="4325816" cy="21978072"/>
          </a:xfrm>
          <a:custGeom>
            <a:avLst/>
            <a:gdLst/>
            <a:ahLst/>
            <a:cxnLst/>
            <a:rect r="r" b="b" t="t" l="l"/>
            <a:pathLst>
              <a:path h="21978072" w="4325816">
                <a:moveTo>
                  <a:pt x="0" y="0"/>
                </a:moveTo>
                <a:lnTo>
                  <a:pt x="4325816" y="0"/>
                </a:lnTo>
                <a:lnTo>
                  <a:pt x="4325816" y="21978072"/>
                </a:lnTo>
                <a:lnTo>
                  <a:pt x="0" y="219780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24485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0800000">
            <a:off x="-1905689" y="5355590"/>
            <a:ext cx="22669569" cy="5865751"/>
          </a:xfrm>
          <a:custGeom>
            <a:avLst/>
            <a:gdLst/>
            <a:ahLst/>
            <a:cxnLst/>
            <a:rect r="r" b="b" t="t" l="l"/>
            <a:pathLst>
              <a:path h="5865751" w="22669569">
                <a:moveTo>
                  <a:pt x="0" y="0"/>
                </a:moveTo>
                <a:lnTo>
                  <a:pt x="22669569" y="0"/>
                </a:lnTo>
                <a:lnTo>
                  <a:pt x="22669569" y="5865751"/>
                </a:lnTo>
                <a:lnTo>
                  <a:pt x="0" y="58657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398277" y="7492811"/>
            <a:ext cx="6368092" cy="986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3920"/>
              </a:lnSpc>
              <a:spcBef>
                <a:spcPct val="0"/>
              </a:spcBef>
            </a:pPr>
            <a:r>
              <a:rPr lang="en-US" b="true" sz="2800" spc="-28" strike="noStrike" u="none">
                <a:solidFill>
                  <a:srgbClr val="000000"/>
                </a:solidFill>
                <a:latin typeface="Anca Coder Bold"/>
                <a:ea typeface="Anca Coder Bold"/>
                <a:cs typeface="Anca Coder Bold"/>
                <a:sym typeface="Anca Coder Bold"/>
              </a:rPr>
              <a:t>Trace and cut out your shapes on coloured paper.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925101" y="7492811"/>
            <a:ext cx="6513652" cy="14814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b="true" sz="2800" spc="-28" strike="noStrike" u="none">
                <a:solidFill>
                  <a:srgbClr val="000000"/>
                </a:solidFill>
                <a:latin typeface="Anca Coder Bold"/>
                <a:ea typeface="Anca Coder Bold"/>
                <a:cs typeface="Anca Coder Bold"/>
                <a:sym typeface="Anca Coder Bold"/>
              </a:rPr>
              <a:t>Plan your collage by drawing out what shapes you want to include on your collage. </a:t>
            </a:r>
          </a:p>
        </p:txBody>
      </p: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2345253" y="1354237"/>
            <a:ext cx="5673349" cy="5668037"/>
            <a:chOff x="0" y="0"/>
            <a:chExt cx="3255264" cy="3252216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255264" cy="3252216"/>
            </a:xfrm>
            <a:custGeom>
              <a:avLst/>
              <a:gdLst/>
              <a:ahLst/>
              <a:cxnLst/>
              <a:rect r="r" b="b" t="t" l="l"/>
              <a:pathLst>
                <a:path h="3252216" w="3255264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6"/>
              <a:stretch>
                <a:fillRect l="-15" t="0" r="-15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178981" y="170596"/>
              <a:ext cx="2903337" cy="2874918"/>
            </a:xfrm>
            <a:custGeom>
              <a:avLst/>
              <a:gdLst/>
              <a:ahLst/>
              <a:cxnLst/>
              <a:rect r="r" b="b" t="t" l="l"/>
              <a:pathLst>
                <a:path h="2874918" w="2903337">
                  <a:moveTo>
                    <a:pt x="65410" y="2"/>
                  </a:moveTo>
                  <a:lnTo>
                    <a:pt x="2878279" y="31831"/>
                  </a:lnTo>
                  <a:cubicBezTo>
                    <a:pt x="2892304" y="31989"/>
                    <a:pt x="2903534" y="43509"/>
                    <a:pt x="2903334" y="57535"/>
                  </a:cubicBezTo>
                  <a:lnTo>
                    <a:pt x="2863557" y="2849935"/>
                  </a:lnTo>
                  <a:cubicBezTo>
                    <a:pt x="2863356" y="2863986"/>
                    <a:pt x="2851762" y="2875193"/>
                    <a:pt x="2837712" y="2874913"/>
                  </a:cubicBezTo>
                  <a:lnTo>
                    <a:pt x="24844" y="2819214"/>
                  </a:lnTo>
                  <a:cubicBezTo>
                    <a:pt x="10903" y="2818938"/>
                    <a:pt x="-197" y="2807452"/>
                    <a:pt x="3" y="2793509"/>
                  </a:cubicBezTo>
                  <a:lnTo>
                    <a:pt x="39780" y="24980"/>
                  </a:lnTo>
                  <a:cubicBezTo>
                    <a:pt x="39982" y="11015"/>
                    <a:pt x="51444" y="-156"/>
                    <a:pt x="65410" y="2"/>
                  </a:cubicBezTo>
                  <a:close/>
                </a:path>
              </a:pathLst>
            </a:custGeom>
            <a:blipFill>
              <a:blip r:embed="rId7"/>
              <a:stretch>
                <a:fillRect l="-36860" t="0" r="-36860" b="0"/>
              </a:stretch>
            </a:blipFill>
          </p:spPr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10745648" y="1354237"/>
            <a:ext cx="5673349" cy="5668037"/>
            <a:chOff x="0" y="0"/>
            <a:chExt cx="3255264" cy="3252216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3255264" cy="3252216"/>
            </a:xfrm>
            <a:custGeom>
              <a:avLst/>
              <a:gdLst/>
              <a:ahLst/>
              <a:cxnLst/>
              <a:rect r="r" b="b" t="t" l="l"/>
              <a:pathLst>
                <a:path h="3252216" w="3255264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6"/>
              <a:stretch>
                <a:fillRect l="-15" t="0" r="-15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178981" y="170596"/>
              <a:ext cx="2903337" cy="2874918"/>
            </a:xfrm>
            <a:custGeom>
              <a:avLst/>
              <a:gdLst/>
              <a:ahLst/>
              <a:cxnLst/>
              <a:rect r="r" b="b" t="t" l="l"/>
              <a:pathLst>
                <a:path h="2874918" w="2903337">
                  <a:moveTo>
                    <a:pt x="65410" y="2"/>
                  </a:moveTo>
                  <a:lnTo>
                    <a:pt x="2878279" y="31831"/>
                  </a:lnTo>
                  <a:cubicBezTo>
                    <a:pt x="2892304" y="31989"/>
                    <a:pt x="2903534" y="43509"/>
                    <a:pt x="2903334" y="57535"/>
                  </a:cubicBezTo>
                  <a:lnTo>
                    <a:pt x="2863557" y="2849935"/>
                  </a:lnTo>
                  <a:cubicBezTo>
                    <a:pt x="2863356" y="2863986"/>
                    <a:pt x="2851762" y="2875193"/>
                    <a:pt x="2837712" y="2874913"/>
                  </a:cubicBezTo>
                  <a:lnTo>
                    <a:pt x="24844" y="2819214"/>
                  </a:lnTo>
                  <a:cubicBezTo>
                    <a:pt x="10903" y="2818938"/>
                    <a:pt x="-197" y="2807452"/>
                    <a:pt x="3" y="2793509"/>
                  </a:cubicBezTo>
                  <a:lnTo>
                    <a:pt x="39780" y="24980"/>
                  </a:lnTo>
                  <a:cubicBezTo>
                    <a:pt x="39982" y="11015"/>
                    <a:pt x="51444" y="-156"/>
                    <a:pt x="65410" y="2"/>
                  </a:cubicBezTo>
                  <a:close/>
                </a:path>
              </a:pathLst>
            </a:custGeom>
            <a:blipFill>
              <a:blip r:embed="rId8"/>
              <a:stretch>
                <a:fillRect l="-36860" t="0" r="-3686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9429096" y="1028700"/>
            <a:ext cx="1522691" cy="1437040"/>
            <a:chOff x="0" y="0"/>
            <a:chExt cx="2030255" cy="1916053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030255" cy="1916053"/>
            </a:xfrm>
            <a:custGeom>
              <a:avLst/>
              <a:gdLst/>
              <a:ahLst/>
              <a:cxnLst/>
              <a:rect r="r" b="b" t="t" l="l"/>
              <a:pathLst>
                <a:path h="1916053" w="2030255">
                  <a:moveTo>
                    <a:pt x="0" y="0"/>
                  </a:moveTo>
                  <a:lnTo>
                    <a:pt x="2030255" y="0"/>
                  </a:lnTo>
                  <a:lnTo>
                    <a:pt x="2030255" y="1916053"/>
                  </a:lnTo>
                  <a:lnTo>
                    <a:pt x="0" y="19160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TextBox 17" id="17"/>
            <p:cNvSpPr txBox="true"/>
            <p:nvPr/>
          </p:nvSpPr>
          <p:spPr>
            <a:xfrm rot="0">
              <a:off x="292862" y="494671"/>
              <a:ext cx="1444531" cy="10001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299"/>
                </a:lnSpc>
              </a:pPr>
              <a:r>
                <a:rPr lang="en-US" sz="4500" spc="-44">
                  <a:solidFill>
                    <a:srgbClr val="FFFFFF"/>
                  </a:solidFill>
                  <a:latin typeface="Special Elite"/>
                  <a:ea typeface="Special Elite"/>
                  <a:cs typeface="Special Elite"/>
                  <a:sym typeface="Special Elite"/>
                </a:rPr>
                <a:t>2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028700" y="1028700"/>
            <a:ext cx="1522691" cy="1437040"/>
            <a:chOff x="0" y="0"/>
            <a:chExt cx="2030255" cy="1916053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030255" cy="1916053"/>
            </a:xfrm>
            <a:custGeom>
              <a:avLst/>
              <a:gdLst/>
              <a:ahLst/>
              <a:cxnLst/>
              <a:rect r="r" b="b" t="t" l="l"/>
              <a:pathLst>
                <a:path h="1916053" w="2030255">
                  <a:moveTo>
                    <a:pt x="0" y="0"/>
                  </a:moveTo>
                  <a:lnTo>
                    <a:pt x="2030255" y="0"/>
                  </a:lnTo>
                  <a:lnTo>
                    <a:pt x="2030255" y="1916053"/>
                  </a:lnTo>
                  <a:lnTo>
                    <a:pt x="0" y="19160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TextBox 20" id="20"/>
            <p:cNvSpPr txBox="true"/>
            <p:nvPr/>
          </p:nvSpPr>
          <p:spPr>
            <a:xfrm rot="0">
              <a:off x="292862" y="494671"/>
              <a:ext cx="1444531" cy="10001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299"/>
                </a:lnSpc>
              </a:pPr>
              <a:r>
                <a:rPr lang="en-US" sz="4500" spc="-44">
                  <a:solidFill>
                    <a:srgbClr val="FFFFFF"/>
                  </a:solidFill>
                  <a:latin typeface="Special Elite"/>
                  <a:ea typeface="Special Elite"/>
                  <a:cs typeface="Special Elite"/>
                  <a:sym typeface="Special Elite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CEA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816543" y="-464274"/>
            <a:ext cx="20517021" cy="11665674"/>
            <a:chOff x="0" y="0"/>
            <a:chExt cx="27356028" cy="1555423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554232" cy="15554232"/>
            </a:xfrm>
            <a:custGeom>
              <a:avLst/>
              <a:gdLst/>
              <a:ahLst/>
              <a:cxnLst/>
              <a:rect r="r" b="b" t="t" l="l"/>
              <a:pathLst>
                <a:path h="15554232" w="15554232">
                  <a:moveTo>
                    <a:pt x="0" y="0"/>
                  </a:moveTo>
                  <a:lnTo>
                    <a:pt x="15554232" y="0"/>
                  </a:lnTo>
                  <a:lnTo>
                    <a:pt x="15554232" y="15554232"/>
                  </a:lnTo>
                  <a:lnTo>
                    <a:pt x="0" y="15554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1801796" y="0"/>
              <a:ext cx="15554232" cy="15554232"/>
            </a:xfrm>
            <a:custGeom>
              <a:avLst/>
              <a:gdLst/>
              <a:ahLst/>
              <a:cxnLst/>
              <a:rect r="r" b="b" t="t" l="l"/>
              <a:pathLst>
                <a:path h="15554232" w="15554232">
                  <a:moveTo>
                    <a:pt x="0" y="0"/>
                  </a:moveTo>
                  <a:lnTo>
                    <a:pt x="15554232" y="0"/>
                  </a:lnTo>
                  <a:lnTo>
                    <a:pt x="15554232" y="15554232"/>
                  </a:lnTo>
                  <a:lnTo>
                    <a:pt x="0" y="15554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-5400000">
            <a:off x="7997526" y="-333170"/>
            <a:ext cx="11324878" cy="10479731"/>
          </a:xfrm>
          <a:custGeom>
            <a:avLst/>
            <a:gdLst/>
            <a:ahLst/>
            <a:cxnLst/>
            <a:rect r="r" b="b" t="t" l="l"/>
            <a:pathLst>
              <a:path h="10479731" w="11324878">
                <a:moveTo>
                  <a:pt x="0" y="0"/>
                </a:moveTo>
                <a:lnTo>
                  <a:pt x="11324878" y="0"/>
                </a:lnTo>
                <a:lnTo>
                  <a:pt x="11324878" y="10479731"/>
                </a:lnTo>
                <a:lnTo>
                  <a:pt x="0" y="104797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3066"/>
            </a:stretch>
          </a:blipFill>
        </p:spPr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1875168" y="1711960"/>
            <a:ext cx="7268832" cy="7262026"/>
            <a:chOff x="0" y="0"/>
            <a:chExt cx="3255264" cy="325221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255264" cy="3252216"/>
            </a:xfrm>
            <a:custGeom>
              <a:avLst/>
              <a:gdLst/>
              <a:ahLst/>
              <a:cxnLst/>
              <a:rect r="r" b="b" t="t" l="l"/>
              <a:pathLst>
                <a:path h="3252216" w="3255264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5"/>
              <a:stretch>
                <a:fillRect l="-15" t="0" r="-15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78981" y="170596"/>
              <a:ext cx="2903337" cy="2874918"/>
            </a:xfrm>
            <a:custGeom>
              <a:avLst/>
              <a:gdLst/>
              <a:ahLst/>
              <a:cxnLst/>
              <a:rect r="r" b="b" t="t" l="l"/>
              <a:pathLst>
                <a:path h="2874918" w="2903337">
                  <a:moveTo>
                    <a:pt x="65410" y="2"/>
                  </a:moveTo>
                  <a:lnTo>
                    <a:pt x="2878279" y="31831"/>
                  </a:lnTo>
                  <a:cubicBezTo>
                    <a:pt x="2892304" y="31989"/>
                    <a:pt x="2903534" y="43509"/>
                    <a:pt x="2903334" y="57535"/>
                  </a:cubicBezTo>
                  <a:lnTo>
                    <a:pt x="2863557" y="2849935"/>
                  </a:lnTo>
                  <a:cubicBezTo>
                    <a:pt x="2863356" y="2863986"/>
                    <a:pt x="2851762" y="2875193"/>
                    <a:pt x="2837712" y="2874913"/>
                  </a:cubicBezTo>
                  <a:lnTo>
                    <a:pt x="24844" y="2819214"/>
                  </a:lnTo>
                  <a:cubicBezTo>
                    <a:pt x="10903" y="2818938"/>
                    <a:pt x="-197" y="2807452"/>
                    <a:pt x="3" y="2793509"/>
                  </a:cubicBezTo>
                  <a:lnTo>
                    <a:pt x="39780" y="24980"/>
                  </a:lnTo>
                  <a:cubicBezTo>
                    <a:pt x="39982" y="11015"/>
                    <a:pt x="51444" y="-156"/>
                    <a:pt x="65410" y="2"/>
                  </a:cubicBezTo>
                  <a:close/>
                </a:path>
              </a:pathLst>
            </a:custGeom>
            <a:blipFill>
              <a:blip r:embed="rId6"/>
              <a:stretch>
                <a:fillRect l="-36860" t="0" r="-3686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1028700" y="1837218"/>
            <a:ext cx="1522691" cy="1437040"/>
            <a:chOff x="0" y="0"/>
            <a:chExt cx="2030255" cy="191605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030255" cy="1916053"/>
            </a:xfrm>
            <a:custGeom>
              <a:avLst/>
              <a:gdLst/>
              <a:ahLst/>
              <a:cxnLst/>
              <a:rect r="r" b="b" t="t" l="l"/>
              <a:pathLst>
                <a:path h="1916053" w="2030255">
                  <a:moveTo>
                    <a:pt x="0" y="0"/>
                  </a:moveTo>
                  <a:lnTo>
                    <a:pt x="2030255" y="0"/>
                  </a:lnTo>
                  <a:lnTo>
                    <a:pt x="2030255" y="1916053"/>
                  </a:lnTo>
                  <a:lnTo>
                    <a:pt x="0" y="19160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0">
              <a:off x="292862" y="494671"/>
              <a:ext cx="1444531" cy="10001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299"/>
                </a:lnSpc>
              </a:pPr>
              <a:r>
                <a:rPr lang="en-US" sz="4500" spc="-44">
                  <a:solidFill>
                    <a:srgbClr val="FFFFFF"/>
                  </a:solidFill>
                  <a:latin typeface="Special Elite"/>
                  <a:ea typeface="Special Elite"/>
                  <a:cs typeface="Special Elite"/>
                  <a:sym typeface="Special Elite"/>
                </a:rPr>
                <a:t>3</a:t>
              </a: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10873030" y="1645285"/>
            <a:ext cx="6386270" cy="75164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3920"/>
              </a:lnSpc>
              <a:spcBef>
                <a:spcPct val="0"/>
              </a:spcBef>
            </a:pPr>
            <a:r>
              <a:rPr lang="en-US" b="true" sz="2800" spc="-28" strike="noStrike" u="none">
                <a:solidFill>
                  <a:srgbClr val="000000"/>
                </a:solidFill>
                <a:latin typeface="Anca Coder Bold"/>
                <a:ea typeface="Anca Coder Bold"/>
                <a:cs typeface="Anca Coder Bold"/>
                <a:sym typeface="Anca Coder Bold"/>
              </a:rPr>
              <a:t>Arrange your collage shapes onto a piece of background paper. </a:t>
            </a:r>
          </a:p>
          <a:p>
            <a:pPr algn="l" marL="0" indent="0" lvl="1">
              <a:lnSpc>
                <a:spcPts val="3920"/>
              </a:lnSpc>
              <a:spcBef>
                <a:spcPct val="0"/>
              </a:spcBef>
            </a:pPr>
          </a:p>
          <a:p>
            <a:pPr algn="l" marL="0" indent="0" lvl="1">
              <a:lnSpc>
                <a:spcPts val="3920"/>
              </a:lnSpc>
              <a:spcBef>
                <a:spcPct val="0"/>
              </a:spcBef>
            </a:pPr>
            <a:r>
              <a:rPr lang="en-US" b="true" sz="2800" spc="-28" strike="noStrike" u="none">
                <a:solidFill>
                  <a:srgbClr val="000000"/>
                </a:solidFill>
                <a:latin typeface="Anca Coder Bold"/>
                <a:ea typeface="Anca Coder Bold"/>
                <a:cs typeface="Anca Coder Bold"/>
                <a:sym typeface="Anca Coder Bold"/>
              </a:rPr>
              <a:t>TIP 1: Use complementary colours so your shapes stand out on their background. </a:t>
            </a:r>
          </a:p>
          <a:p>
            <a:pPr algn="l" marL="0" indent="0" lvl="1">
              <a:lnSpc>
                <a:spcPts val="3920"/>
              </a:lnSpc>
              <a:spcBef>
                <a:spcPct val="0"/>
              </a:spcBef>
            </a:pPr>
          </a:p>
          <a:p>
            <a:pPr algn="l">
              <a:lnSpc>
                <a:spcPts val="3920"/>
              </a:lnSpc>
              <a:spcBef>
                <a:spcPct val="0"/>
              </a:spcBef>
            </a:pPr>
            <a:r>
              <a:rPr lang="en-US" b="true" sz="2800" spc="-28" strike="noStrike" u="none">
                <a:solidFill>
                  <a:srgbClr val="000000"/>
                </a:solidFill>
                <a:latin typeface="Anca Coder Bold"/>
                <a:ea typeface="Anca Coder Bold"/>
                <a:cs typeface="Anca Coder Bold"/>
                <a:sym typeface="Anca Coder Bold"/>
              </a:rPr>
              <a:t>TIP 2: Remember to consider the following when creating your collage:</a:t>
            </a:r>
          </a:p>
          <a:p>
            <a:pPr algn="l" marL="0" indent="0" lvl="1">
              <a:lnSpc>
                <a:spcPts val="3920"/>
              </a:lnSpc>
              <a:spcBef>
                <a:spcPct val="0"/>
              </a:spcBef>
            </a:pPr>
          </a:p>
          <a:p>
            <a:pPr algn="l" marL="604521" indent="-302261" lvl="1">
              <a:lnSpc>
                <a:spcPts val="3920"/>
              </a:lnSpc>
              <a:buFont typeface="Arial"/>
              <a:buChar char="•"/>
            </a:pPr>
            <a:r>
              <a:rPr lang="en-US" b="true" sz="2800" spc="-28" strike="noStrike" u="none">
                <a:solidFill>
                  <a:srgbClr val="000000"/>
                </a:solidFill>
                <a:latin typeface="Anca Coder Bold"/>
                <a:ea typeface="Anca Coder Bold"/>
                <a:cs typeface="Anca Coder Bold"/>
                <a:sym typeface="Anca Coder Bold"/>
              </a:rPr>
              <a:t>Balance</a:t>
            </a:r>
          </a:p>
          <a:p>
            <a:pPr algn="l" marL="604521" indent="-302261" lvl="1">
              <a:lnSpc>
                <a:spcPts val="3920"/>
              </a:lnSpc>
              <a:buFont typeface="Arial"/>
              <a:buChar char="•"/>
            </a:pPr>
            <a:r>
              <a:rPr lang="en-US" b="true" sz="2800" spc="-28" strike="noStrike" u="none">
                <a:solidFill>
                  <a:srgbClr val="000000"/>
                </a:solidFill>
                <a:latin typeface="Anca Coder Bold"/>
                <a:ea typeface="Anca Coder Bold"/>
                <a:cs typeface="Anca Coder Bold"/>
                <a:sym typeface="Anca Coder Bold"/>
              </a:rPr>
              <a:t>A focal point</a:t>
            </a:r>
          </a:p>
          <a:p>
            <a:pPr algn="l" marL="604521" indent="-302261" lvl="1">
              <a:lnSpc>
                <a:spcPts val="3920"/>
              </a:lnSpc>
              <a:buFont typeface="Arial"/>
              <a:buChar char="•"/>
            </a:pPr>
            <a:r>
              <a:rPr lang="en-US" b="true" sz="2800" spc="-28" strike="noStrike" u="none">
                <a:solidFill>
                  <a:srgbClr val="000000"/>
                </a:solidFill>
                <a:latin typeface="Anca Coder Bold"/>
                <a:ea typeface="Anca Coder Bold"/>
                <a:cs typeface="Anca Coder Bold"/>
                <a:sym typeface="Anca Coder Bold"/>
              </a:rPr>
              <a:t>Negative space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CEA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816543" y="-464274"/>
            <a:ext cx="20517021" cy="11665674"/>
            <a:chOff x="0" y="0"/>
            <a:chExt cx="27356028" cy="1555423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554232" cy="15554232"/>
            </a:xfrm>
            <a:custGeom>
              <a:avLst/>
              <a:gdLst/>
              <a:ahLst/>
              <a:cxnLst/>
              <a:rect r="r" b="b" t="t" l="l"/>
              <a:pathLst>
                <a:path h="15554232" w="15554232">
                  <a:moveTo>
                    <a:pt x="0" y="0"/>
                  </a:moveTo>
                  <a:lnTo>
                    <a:pt x="15554232" y="0"/>
                  </a:lnTo>
                  <a:lnTo>
                    <a:pt x="15554232" y="15554232"/>
                  </a:lnTo>
                  <a:lnTo>
                    <a:pt x="0" y="15554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1801796" y="0"/>
              <a:ext cx="15554232" cy="15554232"/>
            </a:xfrm>
            <a:custGeom>
              <a:avLst/>
              <a:gdLst/>
              <a:ahLst/>
              <a:cxnLst/>
              <a:rect r="r" b="b" t="t" l="l"/>
              <a:pathLst>
                <a:path h="15554232" w="15554232">
                  <a:moveTo>
                    <a:pt x="0" y="0"/>
                  </a:moveTo>
                  <a:lnTo>
                    <a:pt x="15554232" y="0"/>
                  </a:lnTo>
                  <a:lnTo>
                    <a:pt x="15554232" y="15554232"/>
                  </a:lnTo>
                  <a:lnTo>
                    <a:pt x="0" y="15554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-5400000">
            <a:off x="7997526" y="-333170"/>
            <a:ext cx="11324878" cy="10479731"/>
          </a:xfrm>
          <a:custGeom>
            <a:avLst/>
            <a:gdLst/>
            <a:ahLst/>
            <a:cxnLst/>
            <a:rect r="r" b="b" t="t" l="l"/>
            <a:pathLst>
              <a:path h="10479731" w="11324878">
                <a:moveTo>
                  <a:pt x="0" y="0"/>
                </a:moveTo>
                <a:lnTo>
                  <a:pt x="11324878" y="0"/>
                </a:lnTo>
                <a:lnTo>
                  <a:pt x="11324878" y="10479731"/>
                </a:lnTo>
                <a:lnTo>
                  <a:pt x="0" y="104797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3066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873030" y="4112260"/>
            <a:ext cx="6386270" cy="2472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b="true" sz="2800" spc="-28" strike="noStrike" u="none">
                <a:solidFill>
                  <a:srgbClr val="000000"/>
                </a:solidFill>
                <a:latin typeface="Anca Coder Bold"/>
                <a:ea typeface="Anca Coder Bold"/>
                <a:cs typeface="Anca Coder Bold"/>
                <a:sym typeface="Anca Coder Bold"/>
              </a:rPr>
              <a:t>Glue down the shapes when you are happy with the arrangement.</a:t>
            </a:r>
          </a:p>
          <a:p>
            <a:pPr algn="l">
              <a:lnSpc>
                <a:spcPts val="3920"/>
              </a:lnSpc>
            </a:pPr>
          </a:p>
          <a:p>
            <a:pPr algn="l">
              <a:lnSpc>
                <a:spcPts val="3920"/>
              </a:lnSpc>
            </a:pPr>
            <a:r>
              <a:rPr lang="en-US" b="true" sz="2800" spc="-28" strike="noStrike" u="none">
                <a:solidFill>
                  <a:srgbClr val="000000"/>
                </a:solidFill>
                <a:latin typeface="Anca Coder Bold"/>
                <a:ea typeface="Anca Coder Bold"/>
                <a:cs typeface="Anca Coder Bold"/>
                <a:sym typeface="Anca Coder Bold"/>
              </a:rPr>
              <a:t>You're finished!</a:t>
            </a:r>
          </a:p>
        </p:txBody>
      </p: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1790046" y="1695029"/>
            <a:ext cx="7353954" cy="7347069"/>
            <a:chOff x="0" y="0"/>
            <a:chExt cx="3255264" cy="3252216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255264" cy="3252216"/>
            </a:xfrm>
            <a:custGeom>
              <a:avLst/>
              <a:gdLst/>
              <a:ahLst/>
              <a:cxnLst/>
              <a:rect r="r" b="b" t="t" l="l"/>
              <a:pathLst>
                <a:path h="3252216" w="3255264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5"/>
              <a:stretch>
                <a:fillRect l="-15" t="0" r="-15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78981" y="170596"/>
              <a:ext cx="2903337" cy="2874918"/>
            </a:xfrm>
            <a:custGeom>
              <a:avLst/>
              <a:gdLst/>
              <a:ahLst/>
              <a:cxnLst/>
              <a:rect r="r" b="b" t="t" l="l"/>
              <a:pathLst>
                <a:path h="2874918" w="2903337">
                  <a:moveTo>
                    <a:pt x="65410" y="2"/>
                  </a:moveTo>
                  <a:lnTo>
                    <a:pt x="2878279" y="31831"/>
                  </a:lnTo>
                  <a:cubicBezTo>
                    <a:pt x="2892304" y="31989"/>
                    <a:pt x="2903534" y="43509"/>
                    <a:pt x="2903334" y="57535"/>
                  </a:cubicBezTo>
                  <a:lnTo>
                    <a:pt x="2863557" y="2849935"/>
                  </a:lnTo>
                  <a:cubicBezTo>
                    <a:pt x="2863356" y="2863986"/>
                    <a:pt x="2851762" y="2875193"/>
                    <a:pt x="2837712" y="2874913"/>
                  </a:cubicBezTo>
                  <a:lnTo>
                    <a:pt x="24844" y="2819214"/>
                  </a:lnTo>
                  <a:cubicBezTo>
                    <a:pt x="10903" y="2818938"/>
                    <a:pt x="-197" y="2807452"/>
                    <a:pt x="3" y="2793509"/>
                  </a:cubicBezTo>
                  <a:lnTo>
                    <a:pt x="39780" y="24980"/>
                  </a:lnTo>
                  <a:cubicBezTo>
                    <a:pt x="39982" y="11015"/>
                    <a:pt x="51444" y="-156"/>
                    <a:pt x="65410" y="2"/>
                  </a:cubicBezTo>
                  <a:close/>
                </a:path>
              </a:pathLst>
            </a:custGeom>
            <a:blipFill>
              <a:blip r:embed="rId6"/>
              <a:stretch>
                <a:fillRect l="-36860" t="0" r="-36860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730732" y="1837218"/>
            <a:ext cx="1522691" cy="1437040"/>
            <a:chOff x="0" y="0"/>
            <a:chExt cx="2030255" cy="1916053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030255" cy="1916053"/>
            </a:xfrm>
            <a:custGeom>
              <a:avLst/>
              <a:gdLst/>
              <a:ahLst/>
              <a:cxnLst/>
              <a:rect r="r" b="b" t="t" l="l"/>
              <a:pathLst>
                <a:path h="1916053" w="2030255">
                  <a:moveTo>
                    <a:pt x="0" y="0"/>
                  </a:moveTo>
                  <a:lnTo>
                    <a:pt x="2030255" y="0"/>
                  </a:lnTo>
                  <a:lnTo>
                    <a:pt x="2030255" y="1916053"/>
                  </a:lnTo>
                  <a:lnTo>
                    <a:pt x="0" y="19160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 rot="0">
              <a:off x="292862" y="494671"/>
              <a:ext cx="1444531" cy="10001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299"/>
                </a:lnSpc>
              </a:pPr>
              <a:r>
                <a:rPr lang="en-US" sz="4500" spc="-44">
                  <a:solidFill>
                    <a:srgbClr val="FFFFFF"/>
                  </a:solidFill>
                  <a:latin typeface="Special Elite"/>
                  <a:ea typeface="Special Elite"/>
                  <a:cs typeface="Special Elite"/>
                  <a:sym typeface="Special Elite"/>
                </a:rPr>
                <a:t>4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CEA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816543" y="-464274"/>
            <a:ext cx="20517021" cy="11665674"/>
            <a:chOff x="0" y="0"/>
            <a:chExt cx="27356028" cy="1555423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554232" cy="15554232"/>
            </a:xfrm>
            <a:custGeom>
              <a:avLst/>
              <a:gdLst/>
              <a:ahLst/>
              <a:cxnLst/>
              <a:rect r="r" b="b" t="t" l="l"/>
              <a:pathLst>
                <a:path h="15554232" w="15554232">
                  <a:moveTo>
                    <a:pt x="0" y="0"/>
                  </a:moveTo>
                  <a:lnTo>
                    <a:pt x="15554232" y="0"/>
                  </a:lnTo>
                  <a:lnTo>
                    <a:pt x="15554232" y="15554232"/>
                  </a:lnTo>
                  <a:lnTo>
                    <a:pt x="0" y="15554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1801796" y="0"/>
              <a:ext cx="15554232" cy="15554232"/>
            </a:xfrm>
            <a:custGeom>
              <a:avLst/>
              <a:gdLst/>
              <a:ahLst/>
              <a:cxnLst/>
              <a:rect r="r" b="b" t="t" l="l"/>
              <a:pathLst>
                <a:path h="15554232" w="15554232">
                  <a:moveTo>
                    <a:pt x="0" y="0"/>
                  </a:moveTo>
                  <a:lnTo>
                    <a:pt x="15554232" y="0"/>
                  </a:lnTo>
                  <a:lnTo>
                    <a:pt x="15554232" y="15554232"/>
                  </a:lnTo>
                  <a:lnTo>
                    <a:pt x="0" y="15554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463013" y="1339514"/>
            <a:ext cx="4461637" cy="3708736"/>
          </a:xfrm>
          <a:custGeom>
            <a:avLst/>
            <a:gdLst/>
            <a:ahLst/>
            <a:cxnLst/>
            <a:rect r="r" b="b" t="t" l="l"/>
            <a:pathLst>
              <a:path h="3708736" w="4461637">
                <a:moveTo>
                  <a:pt x="0" y="0"/>
                </a:moveTo>
                <a:lnTo>
                  <a:pt x="4461637" y="0"/>
                </a:lnTo>
                <a:lnTo>
                  <a:pt x="4461637" y="3708736"/>
                </a:lnTo>
                <a:lnTo>
                  <a:pt x="0" y="37087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4274489" y="4358348"/>
            <a:ext cx="3313370" cy="3424672"/>
          </a:xfrm>
          <a:custGeom>
            <a:avLst/>
            <a:gdLst/>
            <a:ahLst/>
            <a:cxnLst/>
            <a:rect r="r" b="b" t="t" l="l"/>
            <a:pathLst>
              <a:path h="3424672" w="3313370">
                <a:moveTo>
                  <a:pt x="3313370" y="0"/>
                </a:moveTo>
                <a:lnTo>
                  <a:pt x="0" y="0"/>
                </a:lnTo>
                <a:lnTo>
                  <a:pt x="0" y="3424672"/>
                </a:lnTo>
                <a:lnTo>
                  <a:pt x="3313370" y="3424672"/>
                </a:lnTo>
                <a:lnTo>
                  <a:pt x="331337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862466">
            <a:off x="1082948" y="3540958"/>
            <a:ext cx="3434103" cy="5059452"/>
          </a:xfrm>
          <a:custGeom>
            <a:avLst/>
            <a:gdLst/>
            <a:ahLst/>
            <a:cxnLst/>
            <a:rect r="r" b="b" t="t" l="l"/>
            <a:pathLst>
              <a:path h="5059452" w="3434103">
                <a:moveTo>
                  <a:pt x="0" y="0"/>
                </a:moveTo>
                <a:lnTo>
                  <a:pt x="3434103" y="0"/>
                </a:lnTo>
                <a:lnTo>
                  <a:pt x="3434103" y="5059452"/>
                </a:lnTo>
                <a:lnTo>
                  <a:pt x="0" y="50594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75918">
            <a:off x="1745554" y="8059054"/>
            <a:ext cx="844880" cy="823758"/>
          </a:xfrm>
          <a:custGeom>
            <a:avLst/>
            <a:gdLst/>
            <a:ahLst/>
            <a:cxnLst/>
            <a:rect r="r" b="b" t="t" l="l"/>
            <a:pathLst>
              <a:path h="823758" w="844880">
                <a:moveTo>
                  <a:pt x="0" y="0"/>
                </a:moveTo>
                <a:lnTo>
                  <a:pt x="844881" y="0"/>
                </a:lnTo>
                <a:lnTo>
                  <a:pt x="844881" y="823758"/>
                </a:lnTo>
                <a:lnTo>
                  <a:pt x="0" y="8237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476335">
            <a:off x="4970690" y="8059054"/>
            <a:ext cx="844880" cy="823758"/>
          </a:xfrm>
          <a:custGeom>
            <a:avLst/>
            <a:gdLst/>
            <a:ahLst/>
            <a:cxnLst/>
            <a:rect r="r" b="b" t="t" l="l"/>
            <a:pathLst>
              <a:path h="823758" w="844880">
                <a:moveTo>
                  <a:pt x="0" y="0"/>
                </a:moveTo>
                <a:lnTo>
                  <a:pt x="844880" y="0"/>
                </a:lnTo>
                <a:lnTo>
                  <a:pt x="844880" y="823758"/>
                </a:lnTo>
                <a:lnTo>
                  <a:pt x="0" y="8237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319245">
            <a:off x="2651579" y="8037266"/>
            <a:ext cx="666925" cy="845546"/>
          </a:xfrm>
          <a:custGeom>
            <a:avLst/>
            <a:gdLst/>
            <a:ahLst/>
            <a:cxnLst/>
            <a:rect r="r" b="b" t="t" l="l"/>
            <a:pathLst>
              <a:path h="845546" w="666925">
                <a:moveTo>
                  <a:pt x="0" y="0"/>
                </a:moveTo>
                <a:lnTo>
                  <a:pt x="666924" y="0"/>
                </a:lnTo>
                <a:lnTo>
                  <a:pt x="666924" y="845546"/>
                </a:lnTo>
                <a:lnTo>
                  <a:pt x="0" y="8455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382727" y="8059054"/>
            <a:ext cx="600314" cy="823758"/>
          </a:xfrm>
          <a:custGeom>
            <a:avLst/>
            <a:gdLst/>
            <a:ahLst/>
            <a:cxnLst/>
            <a:rect r="r" b="b" t="t" l="l"/>
            <a:pathLst>
              <a:path h="823758" w="600314">
                <a:moveTo>
                  <a:pt x="0" y="0"/>
                </a:moveTo>
                <a:lnTo>
                  <a:pt x="600314" y="0"/>
                </a:lnTo>
                <a:lnTo>
                  <a:pt x="600314" y="823758"/>
                </a:lnTo>
                <a:lnTo>
                  <a:pt x="0" y="8237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252007">
            <a:off x="4047265" y="8059054"/>
            <a:ext cx="859200" cy="823758"/>
          </a:xfrm>
          <a:custGeom>
            <a:avLst/>
            <a:gdLst/>
            <a:ahLst/>
            <a:cxnLst/>
            <a:rect r="r" b="b" t="t" l="l"/>
            <a:pathLst>
              <a:path h="823758" w="859200">
                <a:moveTo>
                  <a:pt x="0" y="0"/>
                </a:moveTo>
                <a:lnTo>
                  <a:pt x="859201" y="0"/>
                </a:lnTo>
                <a:lnTo>
                  <a:pt x="859201" y="823758"/>
                </a:lnTo>
                <a:lnTo>
                  <a:pt x="0" y="82375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226591">
            <a:off x="5879794" y="8059054"/>
            <a:ext cx="739853" cy="845546"/>
          </a:xfrm>
          <a:custGeom>
            <a:avLst/>
            <a:gdLst/>
            <a:ahLst/>
            <a:cxnLst/>
            <a:rect r="r" b="b" t="t" l="l"/>
            <a:pathLst>
              <a:path h="845546" w="739853">
                <a:moveTo>
                  <a:pt x="0" y="0"/>
                </a:moveTo>
                <a:lnTo>
                  <a:pt x="739853" y="0"/>
                </a:lnTo>
                <a:lnTo>
                  <a:pt x="739853" y="845547"/>
                </a:lnTo>
                <a:lnTo>
                  <a:pt x="0" y="84554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6683871" y="8037266"/>
            <a:ext cx="903987" cy="823758"/>
          </a:xfrm>
          <a:custGeom>
            <a:avLst/>
            <a:gdLst/>
            <a:ahLst/>
            <a:cxnLst/>
            <a:rect r="r" b="b" t="t" l="l"/>
            <a:pathLst>
              <a:path h="823758" w="903987">
                <a:moveTo>
                  <a:pt x="0" y="0"/>
                </a:moveTo>
                <a:lnTo>
                  <a:pt x="903988" y="0"/>
                </a:lnTo>
                <a:lnTo>
                  <a:pt x="903988" y="823758"/>
                </a:lnTo>
                <a:lnTo>
                  <a:pt x="0" y="82375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592714">
            <a:off x="6019655" y="2421681"/>
            <a:ext cx="1371855" cy="1226096"/>
          </a:xfrm>
          <a:custGeom>
            <a:avLst/>
            <a:gdLst/>
            <a:ahLst/>
            <a:cxnLst/>
            <a:rect r="r" b="b" t="t" l="l"/>
            <a:pathLst>
              <a:path h="1226096" w="1371855">
                <a:moveTo>
                  <a:pt x="0" y="0"/>
                </a:moveTo>
                <a:lnTo>
                  <a:pt x="1371856" y="0"/>
                </a:lnTo>
                <a:lnTo>
                  <a:pt x="1371856" y="1226096"/>
                </a:lnTo>
                <a:lnTo>
                  <a:pt x="0" y="122609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9144000" y="2007235"/>
            <a:ext cx="8115300" cy="6272530"/>
            <a:chOff x="0" y="0"/>
            <a:chExt cx="10820400" cy="8363373"/>
          </a:xfrm>
        </p:grpSpPr>
        <p:sp>
          <p:nvSpPr>
            <p:cNvPr name="TextBox 17" id="17"/>
            <p:cNvSpPr txBox="true"/>
            <p:nvPr/>
          </p:nvSpPr>
          <p:spPr>
            <a:xfrm rot="0">
              <a:off x="0" y="1787525"/>
              <a:ext cx="10820400" cy="65758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920"/>
                </a:lnSpc>
                <a:spcBef>
                  <a:spcPct val="0"/>
                </a:spcBef>
              </a:pPr>
              <a:r>
                <a:rPr lang="en-US" sz="2800" spc="-28">
                  <a:solidFill>
                    <a:srgbClr val="000000"/>
                  </a:solidFill>
                  <a:latin typeface="Anca Coder"/>
                  <a:ea typeface="Anca Coder"/>
                  <a:cs typeface="Anca Coder"/>
                  <a:sym typeface="Anca Coder"/>
                </a:rPr>
                <a:t>Cr</a:t>
              </a:r>
              <a:r>
                <a:rPr lang="en-US" sz="2800" spc="-28" strike="noStrike" u="none">
                  <a:solidFill>
                    <a:srgbClr val="000000"/>
                  </a:solidFill>
                  <a:latin typeface="Anca Coder"/>
                  <a:ea typeface="Anca Coder"/>
                  <a:cs typeface="Anca Coder"/>
                  <a:sym typeface="Anca Coder"/>
                </a:rPr>
                <a:t>eate a collage of an animal of your choice. </a:t>
              </a:r>
            </a:p>
            <a:p>
              <a:pPr algn="l">
                <a:lnSpc>
                  <a:spcPts val="3920"/>
                </a:lnSpc>
                <a:spcBef>
                  <a:spcPct val="0"/>
                </a:spcBef>
              </a:pPr>
            </a:p>
            <a:p>
              <a:pPr algn="l">
                <a:lnSpc>
                  <a:spcPts val="3920"/>
                </a:lnSpc>
                <a:spcBef>
                  <a:spcPct val="0"/>
                </a:spcBef>
              </a:pPr>
              <a:r>
                <a:rPr lang="en-US" sz="2800" spc="-28" strike="noStrike" u="none">
                  <a:solidFill>
                    <a:srgbClr val="000000"/>
                  </a:solidFill>
                  <a:latin typeface="Anca Coder"/>
                  <a:ea typeface="Anca Coder"/>
                  <a:cs typeface="Anca Coder"/>
                  <a:sym typeface="Anca Coder"/>
                </a:rPr>
                <a:t>Requirements: </a:t>
              </a:r>
            </a:p>
            <a:p>
              <a:pPr algn="l" marL="604521" indent="-302261" lvl="1">
                <a:lnSpc>
                  <a:spcPts val="392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800" spc="-28" strike="noStrike" u="none">
                  <a:solidFill>
                    <a:srgbClr val="000000"/>
                  </a:solidFill>
                  <a:latin typeface="Anca Coder"/>
                  <a:ea typeface="Anca Coder"/>
                  <a:cs typeface="Anca Coder"/>
                  <a:sym typeface="Anca Coder"/>
                </a:rPr>
                <a:t>Use materials including paper, photographs, fabric, found objects, paint or oil pastels in your collage. </a:t>
              </a:r>
            </a:p>
            <a:p>
              <a:pPr algn="l" marL="604521" indent="-302261" lvl="1">
                <a:lnSpc>
                  <a:spcPts val="392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800" spc="-28" strike="noStrike" u="none">
                  <a:solidFill>
                    <a:srgbClr val="000000"/>
                  </a:solidFill>
                  <a:latin typeface="Anca Coder"/>
                  <a:ea typeface="Anca Coder"/>
                  <a:cs typeface="Anca Coder"/>
                  <a:sym typeface="Anca Coder"/>
                </a:rPr>
                <a:t>Add text using newspaper or magazine cut outs.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0" y="-9525"/>
              <a:ext cx="10820400" cy="1533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9000"/>
                </a:lnSpc>
                <a:spcBef>
                  <a:spcPct val="0"/>
                </a:spcBef>
              </a:pPr>
              <a:r>
                <a:rPr lang="en-US" sz="7500">
                  <a:solidFill>
                    <a:srgbClr val="000000"/>
                  </a:solidFill>
                  <a:latin typeface="Special Elite"/>
                  <a:ea typeface="Special Elite"/>
                  <a:cs typeface="Special Elite"/>
                  <a:sym typeface="Special Elite"/>
                </a:rPr>
                <a:t>Your turn!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CEA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816543" y="-464274"/>
            <a:ext cx="20517021" cy="11665674"/>
            <a:chOff x="0" y="0"/>
            <a:chExt cx="27356028" cy="1555423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554232" cy="15554232"/>
            </a:xfrm>
            <a:custGeom>
              <a:avLst/>
              <a:gdLst/>
              <a:ahLst/>
              <a:cxnLst/>
              <a:rect r="r" b="b" t="t" l="l"/>
              <a:pathLst>
                <a:path h="15554232" w="15554232">
                  <a:moveTo>
                    <a:pt x="0" y="0"/>
                  </a:moveTo>
                  <a:lnTo>
                    <a:pt x="15554232" y="0"/>
                  </a:lnTo>
                  <a:lnTo>
                    <a:pt x="15554232" y="15554232"/>
                  </a:lnTo>
                  <a:lnTo>
                    <a:pt x="0" y="15554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1801796" y="0"/>
              <a:ext cx="15554232" cy="15554232"/>
            </a:xfrm>
            <a:custGeom>
              <a:avLst/>
              <a:gdLst/>
              <a:ahLst/>
              <a:cxnLst/>
              <a:rect r="r" b="b" t="t" l="l"/>
              <a:pathLst>
                <a:path h="15554232" w="15554232">
                  <a:moveTo>
                    <a:pt x="0" y="0"/>
                  </a:moveTo>
                  <a:lnTo>
                    <a:pt x="15554232" y="0"/>
                  </a:lnTo>
                  <a:lnTo>
                    <a:pt x="15554232" y="15554232"/>
                  </a:lnTo>
                  <a:lnTo>
                    <a:pt x="0" y="15554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-5318873">
            <a:off x="3700471" y="1700545"/>
            <a:ext cx="5465348" cy="7109396"/>
          </a:xfrm>
          <a:custGeom>
            <a:avLst/>
            <a:gdLst/>
            <a:ahLst/>
            <a:cxnLst/>
            <a:rect r="r" b="b" t="t" l="l"/>
            <a:pathLst>
              <a:path h="7109396" w="5465348">
                <a:moveTo>
                  <a:pt x="0" y="0"/>
                </a:moveTo>
                <a:lnTo>
                  <a:pt x="5465348" y="0"/>
                </a:lnTo>
                <a:lnTo>
                  <a:pt x="5465348" y="7109395"/>
                </a:lnTo>
                <a:lnTo>
                  <a:pt x="0" y="71093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5400000">
            <a:off x="6687399" y="41886"/>
            <a:ext cx="4913202" cy="11756430"/>
          </a:xfrm>
          <a:custGeom>
            <a:avLst/>
            <a:gdLst/>
            <a:ahLst/>
            <a:cxnLst/>
            <a:rect r="r" b="b" t="t" l="l"/>
            <a:pathLst>
              <a:path h="11756430" w="4913202">
                <a:moveTo>
                  <a:pt x="0" y="0"/>
                </a:moveTo>
                <a:lnTo>
                  <a:pt x="4913202" y="0"/>
                </a:lnTo>
                <a:lnTo>
                  <a:pt x="4913202" y="11756430"/>
                </a:lnTo>
                <a:lnTo>
                  <a:pt x="0" y="117564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50282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236808" y="1910298"/>
            <a:ext cx="9814385" cy="2986377"/>
          </a:xfrm>
          <a:custGeom>
            <a:avLst/>
            <a:gdLst/>
            <a:ahLst/>
            <a:cxnLst/>
            <a:rect r="r" b="b" t="t" l="l"/>
            <a:pathLst>
              <a:path h="2986377" w="9814385">
                <a:moveTo>
                  <a:pt x="0" y="0"/>
                </a:moveTo>
                <a:lnTo>
                  <a:pt x="9814384" y="0"/>
                </a:lnTo>
                <a:lnTo>
                  <a:pt x="9814384" y="2986377"/>
                </a:lnTo>
                <a:lnTo>
                  <a:pt x="0" y="29863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1332191">
            <a:off x="13968104" y="4975488"/>
            <a:ext cx="2785193" cy="3224537"/>
          </a:xfrm>
          <a:custGeom>
            <a:avLst/>
            <a:gdLst/>
            <a:ahLst/>
            <a:cxnLst/>
            <a:rect r="r" b="b" t="t" l="l"/>
            <a:pathLst>
              <a:path h="3224537" w="2785193">
                <a:moveTo>
                  <a:pt x="0" y="0"/>
                </a:moveTo>
                <a:lnTo>
                  <a:pt x="2785194" y="0"/>
                </a:lnTo>
                <a:lnTo>
                  <a:pt x="2785194" y="3224536"/>
                </a:lnTo>
                <a:lnTo>
                  <a:pt x="0" y="32245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1075036">
            <a:off x="12749960" y="6333465"/>
            <a:ext cx="2536035" cy="2597731"/>
          </a:xfrm>
          <a:custGeom>
            <a:avLst/>
            <a:gdLst/>
            <a:ahLst/>
            <a:cxnLst/>
            <a:rect r="r" b="b" t="t" l="l"/>
            <a:pathLst>
              <a:path h="2597731" w="2536035">
                <a:moveTo>
                  <a:pt x="0" y="0"/>
                </a:moveTo>
                <a:lnTo>
                  <a:pt x="2536034" y="0"/>
                </a:lnTo>
                <a:lnTo>
                  <a:pt x="2536034" y="2597730"/>
                </a:lnTo>
                <a:lnTo>
                  <a:pt x="0" y="259773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703818" y="2977725"/>
            <a:ext cx="6880363" cy="1152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000"/>
              </a:lnSpc>
              <a:spcBef>
                <a:spcPct val="0"/>
              </a:spcBef>
            </a:pPr>
            <a:r>
              <a:rPr lang="en-US" sz="7500" strike="noStrike" u="none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References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236808" y="5727595"/>
            <a:ext cx="9814385" cy="490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spc="-28" strike="noStrike" u="none">
                <a:solidFill>
                  <a:srgbClr val="000000"/>
                </a:solidFill>
                <a:latin typeface="Anca Coder"/>
                <a:ea typeface="Anca Coder"/>
                <a:cs typeface="Anca Coder"/>
                <a:sym typeface="Anca Coder"/>
              </a:rPr>
              <a:t>Add your references here 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CEA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816543" y="-464274"/>
            <a:ext cx="20517021" cy="11665674"/>
            <a:chOff x="0" y="0"/>
            <a:chExt cx="27356028" cy="1555423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554232" cy="15554232"/>
            </a:xfrm>
            <a:custGeom>
              <a:avLst/>
              <a:gdLst/>
              <a:ahLst/>
              <a:cxnLst/>
              <a:rect r="r" b="b" t="t" l="l"/>
              <a:pathLst>
                <a:path h="15554232" w="15554232">
                  <a:moveTo>
                    <a:pt x="0" y="0"/>
                  </a:moveTo>
                  <a:lnTo>
                    <a:pt x="15554232" y="0"/>
                  </a:lnTo>
                  <a:lnTo>
                    <a:pt x="15554232" y="15554232"/>
                  </a:lnTo>
                  <a:lnTo>
                    <a:pt x="0" y="15554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1801796" y="0"/>
              <a:ext cx="15554232" cy="15554232"/>
            </a:xfrm>
            <a:custGeom>
              <a:avLst/>
              <a:gdLst/>
              <a:ahLst/>
              <a:cxnLst/>
              <a:rect r="r" b="b" t="t" l="l"/>
              <a:pathLst>
                <a:path h="15554232" w="15554232">
                  <a:moveTo>
                    <a:pt x="0" y="0"/>
                  </a:moveTo>
                  <a:lnTo>
                    <a:pt x="15554232" y="0"/>
                  </a:lnTo>
                  <a:lnTo>
                    <a:pt x="15554232" y="15554232"/>
                  </a:lnTo>
                  <a:lnTo>
                    <a:pt x="0" y="15554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028700" y="2938412"/>
            <a:ext cx="5148603" cy="6319888"/>
            <a:chOff x="0" y="0"/>
            <a:chExt cx="1356011" cy="166449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356011" cy="1664497"/>
            </a:xfrm>
            <a:custGeom>
              <a:avLst/>
              <a:gdLst/>
              <a:ahLst/>
              <a:cxnLst/>
              <a:rect r="r" b="b" t="t" l="l"/>
              <a:pathLst>
                <a:path h="1664497" w="1356011">
                  <a:moveTo>
                    <a:pt x="0" y="0"/>
                  </a:moveTo>
                  <a:lnTo>
                    <a:pt x="1356011" y="0"/>
                  </a:lnTo>
                  <a:lnTo>
                    <a:pt x="1356011" y="1664497"/>
                  </a:lnTo>
                  <a:lnTo>
                    <a:pt x="0" y="1664497"/>
                  </a:ln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28575"/>
              <a:ext cx="1356011" cy="16359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85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6569699" y="2938412"/>
            <a:ext cx="5148603" cy="6319888"/>
            <a:chOff x="0" y="0"/>
            <a:chExt cx="1356011" cy="166449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356011" cy="1664497"/>
            </a:xfrm>
            <a:custGeom>
              <a:avLst/>
              <a:gdLst/>
              <a:ahLst/>
              <a:cxnLst/>
              <a:rect r="r" b="b" t="t" l="l"/>
              <a:pathLst>
                <a:path h="1664497" w="1356011">
                  <a:moveTo>
                    <a:pt x="0" y="0"/>
                  </a:moveTo>
                  <a:lnTo>
                    <a:pt x="1356011" y="0"/>
                  </a:lnTo>
                  <a:lnTo>
                    <a:pt x="1356011" y="1664497"/>
                  </a:lnTo>
                  <a:lnTo>
                    <a:pt x="0" y="1664497"/>
                  </a:ln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28575"/>
              <a:ext cx="1356011" cy="16359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85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2108826" y="2938412"/>
            <a:ext cx="5148603" cy="6319888"/>
            <a:chOff x="0" y="0"/>
            <a:chExt cx="1356011" cy="166449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356011" cy="1664497"/>
            </a:xfrm>
            <a:custGeom>
              <a:avLst/>
              <a:gdLst/>
              <a:ahLst/>
              <a:cxnLst/>
              <a:rect r="r" b="b" t="t" l="l"/>
              <a:pathLst>
                <a:path h="1664497" w="1356011">
                  <a:moveTo>
                    <a:pt x="0" y="0"/>
                  </a:moveTo>
                  <a:lnTo>
                    <a:pt x="1356011" y="0"/>
                  </a:lnTo>
                  <a:lnTo>
                    <a:pt x="1356011" y="1664497"/>
                  </a:lnTo>
                  <a:lnTo>
                    <a:pt x="0" y="1664497"/>
                  </a:ln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28575"/>
              <a:ext cx="1356011" cy="16359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85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1532472" y="3658546"/>
            <a:ext cx="2153097" cy="1663267"/>
          </a:xfrm>
          <a:custGeom>
            <a:avLst/>
            <a:gdLst/>
            <a:ahLst/>
            <a:cxnLst/>
            <a:rect r="r" b="b" t="t" l="l"/>
            <a:pathLst>
              <a:path h="1663267" w="2153097">
                <a:moveTo>
                  <a:pt x="0" y="0"/>
                </a:moveTo>
                <a:lnTo>
                  <a:pt x="2153096" y="0"/>
                </a:lnTo>
                <a:lnTo>
                  <a:pt x="2153096" y="1663267"/>
                </a:lnTo>
                <a:lnTo>
                  <a:pt x="0" y="16632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3603001" y="3792815"/>
            <a:ext cx="2112605" cy="1528998"/>
          </a:xfrm>
          <a:custGeom>
            <a:avLst/>
            <a:gdLst/>
            <a:ahLst/>
            <a:cxnLst/>
            <a:rect r="r" b="b" t="t" l="l"/>
            <a:pathLst>
              <a:path h="1528998" w="2112605">
                <a:moveTo>
                  <a:pt x="0" y="0"/>
                </a:moveTo>
                <a:lnTo>
                  <a:pt x="2112606" y="0"/>
                </a:lnTo>
                <a:lnTo>
                  <a:pt x="2112606" y="1528998"/>
                </a:lnTo>
                <a:lnTo>
                  <a:pt x="0" y="15289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3766726" y="5855326"/>
            <a:ext cx="2031448" cy="2099688"/>
          </a:xfrm>
          <a:custGeom>
            <a:avLst/>
            <a:gdLst/>
            <a:ahLst/>
            <a:cxnLst/>
            <a:rect r="r" b="b" t="t" l="l"/>
            <a:pathLst>
              <a:path h="2099688" w="2031448">
                <a:moveTo>
                  <a:pt x="0" y="0"/>
                </a:moveTo>
                <a:lnTo>
                  <a:pt x="2031448" y="0"/>
                </a:lnTo>
                <a:lnTo>
                  <a:pt x="2031448" y="2099688"/>
                </a:lnTo>
                <a:lnTo>
                  <a:pt x="0" y="20996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458250" y="5915107"/>
            <a:ext cx="2308475" cy="1918920"/>
          </a:xfrm>
          <a:custGeom>
            <a:avLst/>
            <a:gdLst/>
            <a:ahLst/>
            <a:cxnLst/>
            <a:rect r="r" b="b" t="t" l="l"/>
            <a:pathLst>
              <a:path h="1918920" w="2308475">
                <a:moveTo>
                  <a:pt x="0" y="0"/>
                </a:moveTo>
                <a:lnTo>
                  <a:pt x="2308476" y="0"/>
                </a:lnTo>
                <a:lnTo>
                  <a:pt x="2308476" y="1918921"/>
                </a:lnTo>
                <a:lnTo>
                  <a:pt x="0" y="19189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8785802" y="3348196"/>
            <a:ext cx="1638695" cy="1589534"/>
          </a:xfrm>
          <a:custGeom>
            <a:avLst/>
            <a:gdLst/>
            <a:ahLst/>
            <a:cxnLst/>
            <a:rect r="r" b="b" t="t" l="l"/>
            <a:pathLst>
              <a:path h="1589534" w="1638695">
                <a:moveTo>
                  <a:pt x="0" y="0"/>
                </a:moveTo>
                <a:lnTo>
                  <a:pt x="1638695" y="0"/>
                </a:lnTo>
                <a:lnTo>
                  <a:pt x="1638695" y="1589534"/>
                </a:lnTo>
                <a:lnTo>
                  <a:pt x="0" y="15895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2819390">
            <a:off x="8834705" y="6719630"/>
            <a:ext cx="1767170" cy="1910454"/>
          </a:xfrm>
          <a:custGeom>
            <a:avLst/>
            <a:gdLst/>
            <a:ahLst/>
            <a:cxnLst/>
            <a:rect r="r" b="b" t="t" l="l"/>
            <a:pathLst>
              <a:path h="1910454" w="1767170">
                <a:moveTo>
                  <a:pt x="0" y="0"/>
                </a:moveTo>
                <a:lnTo>
                  <a:pt x="1767170" y="0"/>
                </a:lnTo>
                <a:lnTo>
                  <a:pt x="1767170" y="1910454"/>
                </a:lnTo>
                <a:lnTo>
                  <a:pt x="0" y="1910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3914466">
            <a:off x="6684134" y="4460588"/>
            <a:ext cx="3094444" cy="874180"/>
          </a:xfrm>
          <a:custGeom>
            <a:avLst/>
            <a:gdLst/>
            <a:ahLst/>
            <a:cxnLst/>
            <a:rect r="r" b="b" t="t" l="l"/>
            <a:pathLst>
              <a:path h="874180" w="3094444">
                <a:moveTo>
                  <a:pt x="0" y="0"/>
                </a:moveTo>
                <a:lnTo>
                  <a:pt x="3094444" y="0"/>
                </a:lnTo>
                <a:lnTo>
                  <a:pt x="3094444" y="874180"/>
                </a:lnTo>
                <a:lnTo>
                  <a:pt x="0" y="8741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7186466" y="6377163"/>
            <a:ext cx="1158043" cy="1651398"/>
          </a:xfrm>
          <a:custGeom>
            <a:avLst/>
            <a:gdLst/>
            <a:ahLst/>
            <a:cxnLst/>
            <a:rect r="r" b="b" t="t" l="l"/>
            <a:pathLst>
              <a:path h="1651398" w="1158043">
                <a:moveTo>
                  <a:pt x="0" y="0"/>
                </a:moveTo>
                <a:lnTo>
                  <a:pt x="1158043" y="0"/>
                </a:lnTo>
                <a:lnTo>
                  <a:pt x="1158043" y="1651398"/>
                </a:lnTo>
                <a:lnTo>
                  <a:pt x="0" y="165139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9584035" y="5078949"/>
            <a:ext cx="1680925" cy="1552755"/>
          </a:xfrm>
          <a:custGeom>
            <a:avLst/>
            <a:gdLst/>
            <a:ahLst/>
            <a:cxnLst/>
            <a:rect r="r" b="b" t="t" l="l"/>
            <a:pathLst>
              <a:path h="1552755" w="1680925">
                <a:moveTo>
                  <a:pt x="0" y="0"/>
                </a:moveTo>
                <a:lnTo>
                  <a:pt x="1680925" y="0"/>
                </a:lnTo>
                <a:lnTo>
                  <a:pt x="1680925" y="1552755"/>
                </a:lnTo>
                <a:lnTo>
                  <a:pt x="0" y="15527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4383253" y="3147703"/>
            <a:ext cx="2193301" cy="2174110"/>
          </a:xfrm>
          <a:custGeom>
            <a:avLst/>
            <a:gdLst/>
            <a:ahLst/>
            <a:cxnLst/>
            <a:rect r="r" b="b" t="t" l="l"/>
            <a:pathLst>
              <a:path h="2174110" w="2193301">
                <a:moveTo>
                  <a:pt x="0" y="0"/>
                </a:moveTo>
                <a:lnTo>
                  <a:pt x="2193301" y="0"/>
                </a:lnTo>
                <a:lnTo>
                  <a:pt x="2193301" y="2174110"/>
                </a:lnTo>
                <a:lnTo>
                  <a:pt x="0" y="217411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true" rot="150345">
            <a:off x="12556501" y="3351200"/>
            <a:ext cx="1971263" cy="3173059"/>
          </a:xfrm>
          <a:custGeom>
            <a:avLst/>
            <a:gdLst/>
            <a:ahLst/>
            <a:cxnLst/>
            <a:rect r="r" b="b" t="t" l="l"/>
            <a:pathLst>
              <a:path h="3173059" w="1971263">
                <a:moveTo>
                  <a:pt x="0" y="3173059"/>
                </a:moveTo>
                <a:lnTo>
                  <a:pt x="1971263" y="3173059"/>
                </a:lnTo>
                <a:lnTo>
                  <a:pt x="1971263" y="0"/>
                </a:lnTo>
                <a:lnTo>
                  <a:pt x="0" y="0"/>
                </a:lnTo>
                <a:lnTo>
                  <a:pt x="0" y="3173059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4924799" y="5169306"/>
            <a:ext cx="1885018" cy="3065974"/>
          </a:xfrm>
          <a:custGeom>
            <a:avLst/>
            <a:gdLst/>
            <a:ahLst/>
            <a:cxnLst/>
            <a:rect r="r" b="b" t="t" l="l"/>
            <a:pathLst>
              <a:path h="3065974" w="1885018">
                <a:moveTo>
                  <a:pt x="0" y="0"/>
                </a:moveTo>
                <a:lnTo>
                  <a:pt x="1885018" y="0"/>
                </a:lnTo>
                <a:lnTo>
                  <a:pt x="1885018" y="3065974"/>
                </a:lnTo>
                <a:lnTo>
                  <a:pt x="0" y="306597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5400000">
            <a:off x="12940194" y="6370075"/>
            <a:ext cx="1455707" cy="2223092"/>
          </a:xfrm>
          <a:custGeom>
            <a:avLst/>
            <a:gdLst/>
            <a:ahLst/>
            <a:cxnLst/>
            <a:rect r="r" b="b" t="t" l="l"/>
            <a:pathLst>
              <a:path h="2223092" w="1455707">
                <a:moveTo>
                  <a:pt x="0" y="0"/>
                </a:moveTo>
                <a:lnTo>
                  <a:pt x="1455707" y="0"/>
                </a:lnTo>
                <a:lnTo>
                  <a:pt x="1455707" y="2223092"/>
                </a:lnTo>
                <a:lnTo>
                  <a:pt x="0" y="222309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1028700" y="1019175"/>
            <a:ext cx="7383231" cy="1152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000"/>
              </a:lnSpc>
              <a:spcBef>
                <a:spcPct val="0"/>
              </a:spcBef>
            </a:pPr>
            <a:r>
              <a:rPr lang="en-US" sz="7500" strike="noStrike" u="none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Resource Page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8686800" y="972820"/>
            <a:ext cx="8572500" cy="1198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b="true" sz="2300" spc="-23" strike="noStrike" u="none">
                <a:solidFill>
                  <a:srgbClr val="000000"/>
                </a:solidFill>
                <a:latin typeface="Anca Coder Bold"/>
                <a:ea typeface="Anca Coder Bold"/>
                <a:cs typeface="Anca Coder Bold"/>
                <a:sym typeface="Anca Coder Bold"/>
              </a:rPr>
              <a:t>Use these icons and illustrations in your Canva Presentation. Happy designing! Don't forget to delete this page before presenting. 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481106" y="8573770"/>
            <a:ext cx="4243791" cy="39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b="true" sz="2300" spc="-23">
                <a:solidFill>
                  <a:srgbClr val="000000"/>
                </a:solidFill>
                <a:latin typeface="Anca Coder Bold"/>
                <a:ea typeface="Anca Coder Bold"/>
                <a:cs typeface="Anca Coder Bold"/>
                <a:sym typeface="Anca Coder Bold"/>
              </a:rPr>
              <a:t>set:nAFG073yTBM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7021169" y="8573770"/>
            <a:ext cx="4243791" cy="39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b="true" sz="2300" spc="-23">
                <a:solidFill>
                  <a:srgbClr val="000000"/>
                </a:solidFill>
                <a:latin typeface="Anca Coder Bold"/>
                <a:ea typeface="Anca Coder Bold"/>
                <a:cs typeface="Anca Coder Bold"/>
                <a:sym typeface="Anca Coder Bold"/>
              </a:rPr>
              <a:t>set:nAEkqdcWKXw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2566026" y="8573770"/>
            <a:ext cx="4243791" cy="39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b="true" sz="2300" spc="-23">
                <a:solidFill>
                  <a:srgbClr val="000000"/>
                </a:solidFill>
                <a:latin typeface="Anca Coder Bold"/>
                <a:ea typeface="Anca Coder Bold"/>
                <a:cs typeface="Anca Coder Bold"/>
                <a:sym typeface="Anca Coder Bold"/>
              </a:rPr>
              <a:t>set:nAFMR6HoY8s</a:t>
            </a:r>
          </a:p>
        </p:txBody>
      </p:sp>
    </p:spTree>
  </p:cSld>
  <p:clrMapOvr>
    <a:masterClrMapping/>
  </p:clrMapOvr>
  <p:transition spd="slow">
    <p:push dir="l"/>
  </p:transition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CEA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816543" y="-464274"/>
            <a:ext cx="20517021" cy="11665674"/>
            <a:chOff x="0" y="0"/>
            <a:chExt cx="27356028" cy="1555423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554232" cy="15554232"/>
            </a:xfrm>
            <a:custGeom>
              <a:avLst/>
              <a:gdLst/>
              <a:ahLst/>
              <a:cxnLst/>
              <a:rect r="r" b="b" t="t" l="l"/>
              <a:pathLst>
                <a:path h="15554232" w="15554232">
                  <a:moveTo>
                    <a:pt x="0" y="0"/>
                  </a:moveTo>
                  <a:lnTo>
                    <a:pt x="15554232" y="0"/>
                  </a:lnTo>
                  <a:lnTo>
                    <a:pt x="15554232" y="15554232"/>
                  </a:lnTo>
                  <a:lnTo>
                    <a:pt x="0" y="15554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1801796" y="0"/>
              <a:ext cx="15554232" cy="15554232"/>
            </a:xfrm>
            <a:custGeom>
              <a:avLst/>
              <a:gdLst/>
              <a:ahLst/>
              <a:cxnLst/>
              <a:rect r="r" b="b" t="t" l="l"/>
              <a:pathLst>
                <a:path h="15554232" w="15554232">
                  <a:moveTo>
                    <a:pt x="0" y="0"/>
                  </a:moveTo>
                  <a:lnTo>
                    <a:pt x="15554232" y="0"/>
                  </a:lnTo>
                  <a:lnTo>
                    <a:pt x="15554232" y="15554232"/>
                  </a:lnTo>
                  <a:lnTo>
                    <a:pt x="0" y="15554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028700" y="2938412"/>
            <a:ext cx="5148603" cy="6319888"/>
            <a:chOff x="0" y="0"/>
            <a:chExt cx="1356011" cy="166449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356011" cy="1664497"/>
            </a:xfrm>
            <a:custGeom>
              <a:avLst/>
              <a:gdLst/>
              <a:ahLst/>
              <a:cxnLst/>
              <a:rect r="r" b="b" t="t" l="l"/>
              <a:pathLst>
                <a:path h="1664497" w="1356011">
                  <a:moveTo>
                    <a:pt x="0" y="0"/>
                  </a:moveTo>
                  <a:lnTo>
                    <a:pt x="1356011" y="0"/>
                  </a:lnTo>
                  <a:lnTo>
                    <a:pt x="1356011" y="1664497"/>
                  </a:lnTo>
                  <a:lnTo>
                    <a:pt x="0" y="1664497"/>
                  </a:ln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28575"/>
              <a:ext cx="1356011" cy="16359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85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6569699" y="2938412"/>
            <a:ext cx="5148603" cy="3568996"/>
            <a:chOff x="0" y="0"/>
            <a:chExt cx="1356011" cy="93998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356011" cy="939982"/>
            </a:xfrm>
            <a:custGeom>
              <a:avLst/>
              <a:gdLst/>
              <a:ahLst/>
              <a:cxnLst/>
              <a:rect r="r" b="b" t="t" l="l"/>
              <a:pathLst>
                <a:path h="939982" w="1356011">
                  <a:moveTo>
                    <a:pt x="0" y="0"/>
                  </a:moveTo>
                  <a:lnTo>
                    <a:pt x="1356011" y="0"/>
                  </a:lnTo>
                  <a:lnTo>
                    <a:pt x="1356011" y="939982"/>
                  </a:lnTo>
                  <a:lnTo>
                    <a:pt x="0" y="939982"/>
                  </a:ln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28575"/>
              <a:ext cx="1356011" cy="91140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85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6569699" y="6907458"/>
            <a:ext cx="5148603" cy="2350842"/>
            <a:chOff x="0" y="0"/>
            <a:chExt cx="1356011" cy="619152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356011" cy="619152"/>
            </a:xfrm>
            <a:custGeom>
              <a:avLst/>
              <a:gdLst/>
              <a:ahLst/>
              <a:cxnLst/>
              <a:rect r="r" b="b" t="t" l="l"/>
              <a:pathLst>
                <a:path h="619152" w="1356011">
                  <a:moveTo>
                    <a:pt x="0" y="0"/>
                  </a:moveTo>
                  <a:lnTo>
                    <a:pt x="1356011" y="0"/>
                  </a:lnTo>
                  <a:lnTo>
                    <a:pt x="1356011" y="619152"/>
                  </a:lnTo>
                  <a:lnTo>
                    <a:pt x="0" y="619152"/>
                  </a:ln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28575"/>
              <a:ext cx="1356011" cy="59057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85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2108826" y="2938412"/>
            <a:ext cx="5148603" cy="6319888"/>
            <a:chOff x="0" y="0"/>
            <a:chExt cx="1356011" cy="1664497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356011" cy="1664497"/>
            </a:xfrm>
            <a:custGeom>
              <a:avLst/>
              <a:gdLst/>
              <a:ahLst/>
              <a:cxnLst/>
              <a:rect r="r" b="b" t="t" l="l"/>
              <a:pathLst>
                <a:path h="1664497" w="1356011">
                  <a:moveTo>
                    <a:pt x="0" y="0"/>
                  </a:moveTo>
                  <a:lnTo>
                    <a:pt x="1356011" y="0"/>
                  </a:lnTo>
                  <a:lnTo>
                    <a:pt x="1356011" y="1664497"/>
                  </a:lnTo>
                  <a:lnTo>
                    <a:pt x="0" y="1664497"/>
                  </a:ln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28575"/>
              <a:ext cx="1356011" cy="16359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85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1409700" y="4024725"/>
            <a:ext cx="2193301" cy="1990421"/>
          </a:xfrm>
          <a:custGeom>
            <a:avLst/>
            <a:gdLst/>
            <a:ahLst/>
            <a:cxnLst/>
            <a:rect r="r" b="b" t="t" l="l"/>
            <a:pathLst>
              <a:path h="1990421" w="2193301">
                <a:moveTo>
                  <a:pt x="0" y="0"/>
                </a:moveTo>
                <a:lnTo>
                  <a:pt x="2193301" y="0"/>
                </a:lnTo>
                <a:lnTo>
                  <a:pt x="2193301" y="1990421"/>
                </a:lnTo>
                <a:lnTo>
                  <a:pt x="0" y="19904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3775657" y="3319412"/>
            <a:ext cx="2022516" cy="2778944"/>
          </a:xfrm>
          <a:custGeom>
            <a:avLst/>
            <a:gdLst/>
            <a:ahLst/>
            <a:cxnLst/>
            <a:rect r="r" b="b" t="t" l="l"/>
            <a:pathLst>
              <a:path h="2778944" w="2022516">
                <a:moveTo>
                  <a:pt x="0" y="0"/>
                </a:moveTo>
                <a:lnTo>
                  <a:pt x="2022517" y="0"/>
                </a:lnTo>
                <a:lnTo>
                  <a:pt x="2022517" y="2778944"/>
                </a:lnTo>
                <a:lnTo>
                  <a:pt x="0" y="27789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3341792" y="6396146"/>
            <a:ext cx="2456382" cy="1857639"/>
          </a:xfrm>
          <a:custGeom>
            <a:avLst/>
            <a:gdLst/>
            <a:ahLst/>
            <a:cxnLst/>
            <a:rect r="r" b="b" t="t" l="l"/>
            <a:pathLst>
              <a:path h="1857639" w="2456382">
                <a:moveTo>
                  <a:pt x="0" y="0"/>
                </a:moveTo>
                <a:lnTo>
                  <a:pt x="2456382" y="0"/>
                </a:lnTo>
                <a:lnTo>
                  <a:pt x="2456382" y="1857639"/>
                </a:lnTo>
                <a:lnTo>
                  <a:pt x="0" y="18576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481106" y="7233139"/>
            <a:ext cx="1669769" cy="1020647"/>
          </a:xfrm>
          <a:custGeom>
            <a:avLst/>
            <a:gdLst/>
            <a:ahLst/>
            <a:cxnLst/>
            <a:rect r="r" b="b" t="t" l="l"/>
            <a:pathLst>
              <a:path h="1020647" w="1669769">
                <a:moveTo>
                  <a:pt x="0" y="0"/>
                </a:moveTo>
                <a:lnTo>
                  <a:pt x="1669769" y="0"/>
                </a:lnTo>
                <a:lnTo>
                  <a:pt x="1669769" y="1020646"/>
                </a:lnTo>
                <a:lnTo>
                  <a:pt x="0" y="10206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7592451" y="3324781"/>
            <a:ext cx="986357" cy="961699"/>
          </a:xfrm>
          <a:custGeom>
            <a:avLst/>
            <a:gdLst/>
            <a:ahLst/>
            <a:cxnLst/>
            <a:rect r="r" b="b" t="t" l="l"/>
            <a:pathLst>
              <a:path h="961699" w="986357">
                <a:moveTo>
                  <a:pt x="0" y="0"/>
                </a:moveTo>
                <a:lnTo>
                  <a:pt x="986357" y="0"/>
                </a:lnTo>
                <a:lnTo>
                  <a:pt x="986357" y="961698"/>
                </a:lnTo>
                <a:lnTo>
                  <a:pt x="0" y="9616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8858250" y="3314043"/>
            <a:ext cx="739051" cy="972436"/>
          </a:xfrm>
          <a:custGeom>
            <a:avLst/>
            <a:gdLst/>
            <a:ahLst/>
            <a:cxnLst/>
            <a:rect r="r" b="b" t="t" l="l"/>
            <a:pathLst>
              <a:path h="972436" w="739051">
                <a:moveTo>
                  <a:pt x="0" y="0"/>
                </a:moveTo>
                <a:lnTo>
                  <a:pt x="739051" y="0"/>
                </a:lnTo>
                <a:lnTo>
                  <a:pt x="739051" y="972436"/>
                </a:lnTo>
                <a:lnTo>
                  <a:pt x="0" y="9724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9873526" y="3314043"/>
            <a:ext cx="664903" cy="972436"/>
          </a:xfrm>
          <a:custGeom>
            <a:avLst/>
            <a:gdLst/>
            <a:ahLst/>
            <a:cxnLst/>
            <a:rect r="r" b="b" t="t" l="l"/>
            <a:pathLst>
              <a:path h="972436" w="664903">
                <a:moveTo>
                  <a:pt x="0" y="0"/>
                </a:moveTo>
                <a:lnTo>
                  <a:pt x="664904" y="0"/>
                </a:lnTo>
                <a:lnTo>
                  <a:pt x="664904" y="972436"/>
                </a:lnTo>
                <a:lnTo>
                  <a:pt x="0" y="9724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7286231" y="4538715"/>
            <a:ext cx="960841" cy="875566"/>
          </a:xfrm>
          <a:custGeom>
            <a:avLst/>
            <a:gdLst/>
            <a:ahLst/>
            <a:cxnLst/>
            <a:rect r="r" b="b" t="t" l="l"/>
            <a:pathLst>
              <a:path h="875566" w="960841">
                <a:moveTo>
                  <a:pt x="0" y="0"/>
                </a:moveTo>
                <a:lnTo>
                  <a:pt x="960840" y="0"/>
                </a:lnTo>
                <a:lnTo>
                  <a:pt x="960840" y="875566"/>
                </a:lnTo>
                <a:lnTo>
                  <a:pt x="0" y="87556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8494221" y="4538715"/>
            <a:ext cx="643906" cy="875566"/>
          </a:xfrm>
          <a:custGeom>
            <a:avLst/>
            <a:gdLst/>
            <a:ahLst/>
            <a:cxnLst/>
            <a:rect r="r" b="b" t="t" l="l"/>
            <a:pathLst>
              <a:path h="875566" w="643906">
                <a:moveTo>
                  <a:pt x="0" y="0"/>
                </a:moveTo>
                <a:lnTo>
                  <a:pt x="643906" y="0"/>
                </a:lnTo>
                <a:lnTo>
                  <a:pt x="643906" y="875566"/>
                </a:lnTo>
                <a:lnTo>
                  <a:pt x="0" y="87556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9443847" y="4547289"/>
            <a:ext cx="526495" cy="858416"/>
          </a:xfrm>
          <a:custGeom>
            <a:avLst/>
            <a:gdLst/>
            <a:ahLst/>
            <a:cxnLst/>
            <a:rect r="r" b="b" t="t" l="l"/>
            <a:pathLst>
              <a:path h="858416" w="526495">
                <a:moveTo>
                  <a:pt x="0" y="0"/>
                </a:moveTo>
                <a:lnTo>
                  <a:pt x="526495" y="0"/>
                </a:lnTo>
                <a:lnTo>
                  <a:pt x="526495" y="858417"/>
                </a:lnTo>
                <a:lnTo>
                  <a:pt x="0" y="85841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0217992" y="4602898"/>
            <a:ext cx="805297" cy="811383"/>
          </a:xfrm>
          <a:custGeom>
            <a:avLst/>
            <a:gdLst/>
            <a:ahLst/>
            <a:cxnLst/>
            <a:rect r="r" b="b" t="t" l="l"/>
            <a:pathLst>
              <a:path h="811383" w="805297">
                <a:moveTo>
                  <a:pt x="0" y="0"/>
                </a:moveTo>
                <a:lnTo>
                  <a:pt x="805298" y="0"/>
                </a:lnTo>
                <a:lnTo>
                  <a:pt x="805298" y="811383"/>
                </a:lnTo>
                <a:lnTo>
                  <a:pt x="0" y="81138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-559742">
            <a:off x="6963599" y="7436318"/>
            <a:ext cx="645263" cy="608967"/>
          </a:xfrm>
          <a:custGeom>
            <a:avLst/>
            <a:gdLst/>
            <a:ahLst/>
            <a:cxnLst/>
            <a:rect r="r" b="b" t="t" l="l"/>
            <a:pathLst>
              <a:path h="608967" w="645263">
                <a:moveTo>
                  <a:pt x="0" y="0"/>
                </a:moveTo>
                <a:lnTo>
                  <a:pt x="645263" y="0"/>
                </a:lnTo>
                <a:lnTo>
                  <a:pt x="645263" y="608967"/>
                </a:lnTo>
                <a:lnTo>
                  <a:pt x="0" y="60896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750773">
            <a:off x="7642067" y="7507544"/>
            <a:ext cx="665541" cy="655861"/>
          </a:xfrm>
          <a:custGeom>
            <a:avLst/>
            <a:gdLst/>
            <a:ahLst/>
            <a:cxnLst/>
            <a:rect r="r" b="b" t="t" l="l"/>
            <a:pathLst>
              <a:path h="655861" w="665541">
                <a:moveTo>
                  <a:pt x="0" y="0"/>
                </a:moveTo>
                <a:lnTo>
                  <a:pt x="665542" y="0"/>
                </a:lnTo>
                <a:lnTo>
                  <a:pt x="665542" y="655860"/>
                </a:lnTo>
                <a:lnTo>
                  <a:pt x="0" y="65586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-340750">
            <a:off x="8335837" y="7255090"/>
            <a:ext cx="485944" cy="852533"/>
          </a:xfrm>
          <a:custGeom>
            <a:avLst/>
            <a:gdLst/>
            <a:ahLst/>
            <a:cxnLst/>
            <a:rect r="r" b="b" t="t" l="l"/>
            <a:pathLst>
              <a:path h="852533" w="485944">
                <a:moveTo>
                  <a:pt x="0" y="0"/>
                </a:moveTo>
                <a:lnTo>
                  <a:pt x="485943" y="0"/>
                </a:lnTo>
                <a:lnTo>
                  <a:pt x="485943" y="852533"/>
                </a:lnTo>
                <a:lnTo>
                  <a:pt x="0" y="85253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267366">
            <a:off x="8895155" y="7377599"/>
            <a:ext cx="485944" cy="852533"/>
          </a:xfrm>
          <a:custGeom>
            <a:avLst/>
            <a:gdLst/>
            <a:ahLst/>
            <a:cxnLst/>
            <a:rect r="r" b="b" t="t" l="l"/>
            <a:pathLst>
              <a:path h="852533" w="485944">
                <a:moveTo>
                  <a:pt x="0" y="0"/>
                </a:moveTo>
                <a:lnTo>
                  <a:pt x="485944" y="0"/>
                </a:lnTo>
                <a:lnTo>
                  <a:pt x="485944" y="852533"/>
                </a:lnTo>
                <a:lnTo>
                  <a:pt x="0" y="85253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270649">
            <a:off x="9468642" y="7324656"/>
            <a:ext cx="562115" cy="652674"/>
          </a:xfrm>
          <a:custGeom>
            <a:avLst/>
            <a:gdLst/>
            <a:ahLst/>
            <a:cxnLst/>
            <a:rect r="r" b="b" t="t" l="l"/>
            <a:pathLst>
              <a:path h="652674" w="562115">
                <a:moveTo>
                  <a:pt x="0" y="0"/>
                </a:moveTo>
                <a:lnTo>
                  <a:pt x="562115" y="0"/>
                </a:lnTo>
                <a:lnTo>
                  <a:pt x="562115" y="652674"/>
                </a:lnTo>
                <a:lnTo>
                  <a:pt x="0" y="652674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-220977">
            <a:off x="10077210" y="7455644"/>
            <a:ext cx="687739" cy="696445"/>
          </a:xfrm>
          <a:custGeom>
            <a:avLst/>
            <a:gdLst/>
            <a:ahLst/>
            <a:cxnLst/>
            <a:rect r="r" b="b" t="t" l="l"/>
            <a:pathLst>
              <a:path h="696445" w="687739">
                <a:moveTo>
                  <a:pt x="0" y="0"/>
                </a:moveTo>
                <a:lnTo>
                  <a:pt x="687740" y="0"/>
                </a:lnTo>
                <a:lnTo>
                  <a:pt x="687740" y="696444"/>
                </a:lnTo>
                <a:lnTo>
                  <a:pt x="0" y="696444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10747850" y="7270202"/>
            <a:ext cx="621642" cy="761582"/>
          </a:xfrm>
          <a:custGeom>
            <a:avLst/>
            <a:gdLst/>
            <a:ahLst/>
            <a:cxnLst/>
            <a:rect r="r" b="b" t="t" l="l"/>
            <a:pathLst>
              <a:path h="761582" w="621642">
                <a:moveTo>
                  <a:pt x="0" y="0"/>
                </a:moveTo>
                <a:lnTo>
                  <a:pt x="621641" y="0"/>
                </a:lnTo>
                <a:lnTo>
                  <a:pt x="621641" y="761582"/>
                </a:lnTo>
                <a:lnTo>
                  <a:pt x="0" y="761582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12489826" y="3319412"/>
            <a:ext cx="2607770" cy="793507"/>
          </a:xfrm>
          <a:custGeom>
            <a:avLst/>
            <a:gdLst/>
            <a:ahLst/>
            <a:cxnLst/>
            <a:rect r="r" b="b" t="t" l="l"/>
            <a:pathLst>
              <a:path h="793507" w="2607770">
                <a:moveTo>
                  <a:pt x="0" y="0"/>
                </a:moveTo>
                <a:lnTo>
                  <a:pt x="2607770" y="0"/>
                </a:lnTo>
                <a:lnTo>
                  <a:pt x="2607770" y="793507"/>
                </a:lnTo>
                <a:lnTo>
                  <a:pt x="0" y="793507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12489826" y="4201360"/>
            <a:ext cx="2607770" cy="606077"/>
          </a:xfrm>
          <a:custGeom>
            <a:avLst/>
            <a:gdLst/>
            <a:ahLst/>
            <a:cxnLst/>
            <a:rect r="r" b="b" t="t" l="l"/>
            <a:pathLst>
              <a:path h="606077" w="2607770">
                <a:moveTo>
                  <a:pt x="0" y="0"/>
                </a:moveTo>
                <a:lnTo>
                  <a:pt x="2607770" y="0"/>
                </a:lnTo>
                <a:lnTo>
                  <a:pt x="2607770" y="606077"/>
                </a:lnTo>
                <a:lnTo>
                  <a:pt x="0" y="606077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15262427" y="3324781"/>
            <a:ext cx="1614002" cy="1398129"/>
          </a:xfrm>
          <a:custGeom>
            <a:avLst/>
            <a:gdLst/>
            <a:ahLst/>
            <a:cxnLst/>
            <a:rect r="r" b="b" t="t" l="l"/>
            <a:pathLst>
              <a:path h="1398129" w="1614002">
                <a:moveTo>
                  <a:pt x="0" y="0"/>
                </a:moveTo>
                <a:lnTo>
                  <a:pt x="1614002" y="0"/>
                </a:lnTo>
                <a:lnTo>
                  <a:pt x="1614002" y="1398129"/>
                </a:lnTo>
                <a:lnTo>
                  <a:pt x="0" y="1398129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-712099">
            <a:off x="12489826" y="5018149"/>
            <a:ext cx="4386603" cy="959569"/>
          </a:xfrm>
          <a:custGeom>
            <a:avLst/>
            <a:gdLst/>
            <a:ahLst/>
            <a:cxnLst/>
            <a:rect r="r" b="b" t="t" l="l"/>
            <a:pathLst>
              <a:path h="959569" w="4386603">
                <a:moveTo>
                  <a:pt x="0" y="0"/>
                </a:moveTo>
                <a:lnTo>
                  <a:pt x="4386603" y="0"/>
                </a:lnTo>
                <a:lnTo>
                  <a:pt x="4386603" y="959570"/>
                </a:lnTo>
                <a:lnTo>
                  <a:pt x="0" y="959570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14554404" y="6040074"/>
            <a:ext cx="2373812" cy="712144"/>
          </a:xfrm>
          <a:custGeom>
            <a:avLst/>
            <a:gdLst/>
            <a:ahLst/>
            <a:cxnLst/>
            <a:rect r="r" b="b" t="t" l="l"/>
            <a:pathLst>
              <a:path h="712144" w="2373812">
                <a:moveTo>
                  <a:pt x="0" y="0"/>
                </a:moveTo>
                <a:lnTo>
                  <a:pt x="2373812" y="0"/>
                </a:lnTo>
                <a:lnTo>
                  <a:pt x="2373812" y="712144"/>
                </a:lnTo>
                <a:lnTo>
                  <a:pt x="0" y="712144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0" id="40"/>
          <p:cNvGrpSpPr>
            <a:grpSpLocks noChangeAspect="true"/>
          </p:cNvGrpSpPr>
          <p:nvPr/>
        </p:nvGrpSpPr>
        <p:grpSpPr>
          <a:xfrm rot="0">
            <a:off x="12413626" y="6362170"/>
            <a:ext cx="1952941" cy="2268751"/>
            <a:chOff x="0" y="0"/>
            <a:chExt cx="5466080" cy="6350000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5438261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8261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42" id="42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35"/>
              <a:stretch>
                <a:fillRect l="-115796" t="-6277" r="-117459" b="-29004"/>
              </a:stretch>
            </a:blipFill>
          </p:spPr>
        </p:sp>
        <p:sp>
          <p:nvSpPr>
            <p:cNvPr name="Freeform 43" id="43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44" id="44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45" id="45"/>
          <p:cNvGrpSpPr>
            <a:grpSpLocks noChangeAspect="true"/>
          </p:cNvGrpSpPr>
          <p:nvPr/>
        </p:nvGrpSpPr>
        <p:grpSpPr>
          <a:xfrm rot="0">
            <a:off x="14683128" y="7108962"/>
            <a:ext cx="1941531" cy="1939713"/>
            <a:chOff x="0" y="0"/>
            <a:chExt cx="3255264" cy="3252216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0" y="0"/>
              <a:ext cx="3255264" cy="3252216"/>
            </a:xfrm>
            <a:custGeom>
              <a:avLst/>
              <a:gdLst/>
              <a:ahLst/>
              <a:cxnLst/>
              <a:rect r="r" b="b" t="t" l="l"/>
              <a:pathLst>
                <a:path h="3252216" w="3255264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36"/>
              <a:stretch>
                <a:fillRect l="-15" t="0" r="-15" b="0"/>
              </a:stretch>
            </a:blipFill>
          </p:spPr>
        </p:sp>
        <p:sp>
          <p:nvSpPr>
            <p:cNvPr name="Freeform 47" id="47"/>
            <p:cNvSpPr/>
            <p:nvPr/>
          </p:nvSpPr>
          <p:spPr>
            <a:xfrm flipH="false" flipV="false" rot="0">
              <a:off x="178981" y="170596"/>
              <a:ext cx="2903337" cy="2874918"/>
            </a:xfrm>
            <a:custGeom>
              <a:avLst/>
              <a:gdLst/>
              <a:ahLst/>
              <a:cxnLst/>
              <a:rect r="r" b="b" t="t" l="l"/>
              <a:pathLst>
                <a:path h="2874918" w="2903337">
                  <a:moveTo>
                    <a:pt x="65410" y="2"/>
                  </a:moveTo>
                  <a:lnTo>
                    <a:pt x="2878279" y="31831"/>
                  </a:lnTo>
                  <a:cubicBezTo>
                    <a:pt x="2892304" y="31989"/>
                    <a:pt x="2903534" y="43509"/>
                    <a:pt x="2903334" y="57535"/>
                  </a:cubicBezTo>
                  <a:lnTo>
                    <a:pt x="2863557" y="2849935"/>
                  </a:lnTo>
                  <a:cubicBezTo>
                    <a:pt x="2863356" y="2863986"/>
                    <a:pt x="2851762" y="2875193"/>
                    <a:pt x="2837712" y="2874913"/>
                  </a:cubicBezTo>
                  <a:lnTo>
                    <a:pt x="24844" y="2819214"/>
                  </a:lnTo>
                  <a:cubicBezTo>
                    <a:pt x="10903" y="2818938"/>
                    <a:pt x="-197" y="2807452"/>
                    <a:pt x="3" y="2793509"/>
                  </a:cubicBezTo>
                  <a:lnTo>
                    <a:pt x="39780" y="24980"/>
                  </a:lnTo>
                  <a:cubicBezTo>
                    <a:pt x="39982" y="11015"/>
                    <a:pt x="51444" y="-156"/>
                    <a:pt x="65410" y="2"/>
                  </a:cubicBezTo>
                  <a:close/>
                </a:path>
              </a:pathLst>
            </a:custGeom>
            <a:blipFill>
              <a:blip r:embed="rId35"/>
              <a:stretch>
                <a:fillRect l="-93825" t="-5933" r="-93617" b="-7189"/>
              </a:stretch>
            </a:blipFill>
          </p:spPr>
        </p:sp>
      </p:grpSp>
      <p:sp>
        <p:nvSpPr>
          <p:cNvPr name="TextBox 48" id="48"/>
          <p:cNvSpPr txBox="true"/>
          <p:nvPr/>
        </p:nvSpPr>
        <p:spPr>
          <a:xfrm rot="0">
            <a:off x="1028700" y="1019175"/>
            <a:ext cx="7383231" cy="1152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000"/>
              </a:lnSpc>
              <a:spcBef>
                <a:spcPct val="0"/>
              </a:spcBef>
            </a:pPr>
            <a:r>
              <a:rPr lang="en-US" sz="7500" strike="noStrike" u="none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Resource Page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8686800" y="972820"/>
            <a:ext cx="8572500" cy="1198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b="true" sz="2300" spc="-23" strike="noStrike" u="none">
                <a:solidFill>
                  <a:srgbClr val="000000"/>
                </a:solidFill>
                <a:latin typeface="Anca Coder Bold"/>
                <a:ea typeface="Anca Coder Bold"/>
                <a:cs typeface="Anca Coder Bold"/>
                <a:sym typeface="Anca Coder Bold"/>
              </a:rPr>
              <a:t>Use these icons and illustrations in your Canva Presentation. Happy designing! Don't forget to delete this page before presenting. 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1481106" y="8573770"/>
            <a:ext cx="4243791" cy="39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b="true" sz="2300" spc="-23">
                <a:solidFill>
                  <a:srgbClr val="000000"/>
                </a:solidFill>
                <a:latin typeface="Anca Coder Bold"/>
                <a:ea typeface="Anca Coder Bold"/>
                <a:cs typeface="Anca Coder Bold"/>
                <a:sym typeface="Anca Coder Bold"/>
              </a:rPr>
              <a:t>set:nAFNegY_3-o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7016231" y="5699577"/>
            <a:ext cx="4243791" cy="39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b="true" sz="2300" spc="-23">
                <a:solidFill>
                  <a:srgbClr val="000000"/>
                </a:solidFill>
                <a:latin typeface="Anca Coder Bold"/>
                <a:ea typeface="Anca Coder Bold"/>
                <a:cs typeface="Anca Coder Bold"/>
                <a:sym typeface="Anca Coder Bold"/>
              </a:rPr>
              <a:t>set:nAEx14Evn9k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7022105" y="8573770"/>
            <a:ext cx="4243791" cy="39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b="true" sz="2300" spc="-23">
                <a:solidFill>
                  <a:srgbClr val="000000"/>
                </a:solidFill>
                <a:latin typeface="Anca Coder Bold"/>
                <a:ea typeface="Anca Coder Bold"/>
                <a:cs typeface="Anca Coder Bold"/>
                <a:sym typeface="Anca Coder Bold"/>
              </a:rPr>
              <a:t>set:nAEx14Evn9k</a:t>
            </a:r>
          </a:p>
        </p:txBody>
      </p:sp>
    </p:spTree>
  </p:cSld>
  <p:clrMapOvr>
    <a:masterClrMapping/>
  </p:clrMapOvr>
  <p:transition spd="slow">
    <p:push dir="l"/>
  </p:transition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CEA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816543" y="-464274"/>
            <a:ext cx="20517021" cy="11665674"/>
            <a:chOff x="0" y="0"/>
            <a:chExt cx="27356028" cy="1555423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554232" cy="15554232"/>
            </a:xfrm>
            <a:custGeom>
              <a:avLst/>
              <a:gdLst/>
              <a:ahLst/>
              <a:cxnLst/>
              <a:rect r="r" b="b" t="t" l="l"/>
              <a:pathLst>
                <a:path h="15554232" w="15554232">
                  <a:moveTo>
                    <a:pt x="0" y="0"/>
                  </a:moveTo>
                  <a:lnTo>
                    <a:pt x="15554232" y="0"/>
                  </a:lnTo>
                  <a:lnTo>
                    <a:pt x="15554232" y="15554232"/>
                  </a:lnTo>
                  <a:lnTo>
                    <a:pt x="0" y="15554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1801796" y="0"/>
              <a:ext cx="15554232" cy="15554232"/>
            </a:xfrm>
            <a:custGeom>
              <a:avLst/>
              <a:gdLst/>
              <a:ahLst/>
              <a:cxnLst/>
              <a:rect r="r" b="b" t="t" l="l"/>
              <a:pathLst>
                <a:path h="15554232" w="15554232">
                  <a:moveTo>
                    <a:pt x="0" y="0"/>
                  </a:moveTo>
                  <a:lnTo>
                    <a:pt x="15554232" y="0"/>
                  </a:lnTo>
                  <a:lnTo>
                    <a:pt x="15554232" y="15554232"/>
                  </a:lnTo>
                  <a:lnTo>
                    <a:pt x="0" y="15554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5618561" y="4691041"/>
            <a:ext cx="7050877" cy="984232"/>
            <a:chOff x="0" y="0"/>
            <a:chExt cx="9401170" cy="1312309"/>
          </a:xfrm>
        </p:grpSpPr>
        <p:sp>
          <p:nvSpPr>
            <p:cNvPr name="AutoShape 6" id="6"/>
            <p:cNvSpPr/>
            <p:nvPr/>
          </p:nvSpPr>
          <p:spPr>
            <a:xfrm rot="0">
              <a:off x="0" y="0"/>
              <a:ext cx="9401170" cy="1312309"/>
            </a:xfrm>
            <a:prstGeom prst="rect">
              <a:avLst/>
            </a:prstGeom>
            <a:solidFill>
              <a:srgbClr val="FAFAFA"/>
            </a:solidFill>
          </p:spPr>
        </p:sp>
        <p:sp>
          <p:nvSpPr>
            <p:cNvPr name="TextBox 7" id="7"/>
            <p:cNvSpPr txBox="true"/>
            <p:nvPr/>
          </p:nvSpPr>
          <p:spPr>
            <a:xfrm rot="0">
              <a:off x="775148" y="259289"/>
              <a:ext cx="7850873" cy="4540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1">
                <a:lnSpc>
                  <a:spcPts val="2639"/>
                </a:lnSpc>
              </a:pPr>
              <a:r>
                <a:rPr lang="en-US" sz="2199">
                  <a:solidFill>
                    <a:srgbClr val="2E2C2B"/>
                  </a:solidFill>
                  <a:latin typeface="Special Elite"/>
                  <a:ea typeface="Special Elite"/>
                  <a:cs typeface="Special Elite"/>
                  <a:sym typeface="Special Elite"/>
                </a:rPr>
                <a:t>Try this background for online class.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775148" y="830789"/>
              <a:ext cx="7850873" cy="18730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1">
                <a:lnSpc>
                  <a:spcPts val="1079"/>
                </a:lnSpc>
              </a:pPr>
              <a:r>
                <a:rPr lang="en-US" sz="899">
                  <a:solidFill>
                    <a:srgbClr val="2E2C2B"/>
                  </a:solidFill>
                  <a:latin typeface="Special Elite"/>
                  <a:ea typeface="Special Elite"/>
                  <a:cs typeface="Special Elite"/>
                  <a:sym typeface="Special Elite"/>
                </a:rPr>
                <a:t>*Please delete this section before downloading.</a:t>
              </a: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626453">
            <a:off x="6638602" y="-955182"/>
            <a:ext cx="7894629" cy="2407862"/>
          </a:xfrm>
          <a:custGeom>
            <a:avLst/>
            <a:gdLst/>
            <a:ahLst/>
            <a:cxnLst/>
            <a:rect r="r" b="b" t="t" l="l"/>
            <a:pathLst>
              <a:path h="2407862" w="7894629">
                <a:moveTo>
                  <a:pt x="0" y="0"/>
                </a:moveTo>
                <a:lnTo>
                  <a:pt x="7894629" y="0"/>
                </a:lnTo>
                <a:lnTo>
                  <a:pt x="7894629" y="2407862"/>
                </a:lnTo>
                <a:lnTo>
                  <a:pt x="0" y="24078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4513824">
            <a:off x="3928375" y="-3866051"/>
            <a:ext cx="3380374" cy="8229600"/>
          </a:xfrm>
          <a:custGeom>
            <a:avLst/>
            <a:gdLst/>
            <a:ahLst/>
            <a:cxnLst/>
            <a:rect r="r" b="b" t="t" l="l"/>
            <a:pathLst>
              <a:path h="8229600" w="3380374">
                <a:moveTo>
                  <a:pt x="0" y="0"/>
                </a:moveTo>
                <a:lnTo>
                  <a:pt x="3380373" y="0"/>
                </a:lnTo>
                <a:lnTo>
                  <a:pt x="33803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3603120">
            <a:off x="-3681022" y="-2390711"/>
            <a:ext cx="5991552" cy="8429888"/>
          </a:xfrm>
          <a:custGeom>
            <a:avLst/>
            <a:gdLst/>
            <a:ahLst/>
            <a:cxnLst/>
            <a:rect r="r" b="b" t="t" l="l"/>
            <a:pathLst>
              <a:path h="8429888" w="5991552">
                <a:moveTo>
                  <a:pt x="0" y="0"/>
                </a:moveTo>
                <a:lnTo>
                  <a:pt x="5991552" y="0"/>
                </a:lnTo>
                <a:lnTo>
                  <a:pt x="5991552" y="8429888"/>
                </a:lnTo>
                <a:lnTo>
                  <a:pt x="0" y="84298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4271" r="0" b="-4271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-3568371" y="2667000"/>
            <a:ext cx="8030817" cy="8229600"/>
          </a:xfrm>
          <a:custGeom>
            <a:avLst/>
            <a:gdLst/>
            <a:ahLst/>
            <a:cxnLst/>
            <a:rect r="r" b="b" t="t" l="l"/>
            <a:pathLst>
              <a:path h="8229600" w="8030817">
                <a:moveTo>
                  <a:pt x="0" y="0"/>
                </a:moveTo>
                <a:lnTo>
                  <a:pt x="8030817" y="0"/>
                </a:lnTo>
                <a:lnTo>
                  <a:pt x="803081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451789">
            <a:off x="2913404" y="9241616"/>
            <a:ext cx="11640739" cy="2779226"/>
          </a:xfrm>
          <a:custGeom>
            <a:avLst/>
            <a:gdLst/>
            <a:ahLst/>
            <a:cxnLst/>
            <a:rect r="r" b="b" t="t" l="l"/>
            <a:pathLst>
              <a:path h="2779226" w="11640739">
                <a:moveTo>
                  <a:pt x="0" y="0"/>
                </a:moveTo>
                <a:lnTo>
                  <a:pt x="11640739" y="0"/>
                </a:lnTo>
                <a:lnTo>
                  <a:pt x="11640739" y="2779226"/>
                </a:lnTo>
                <a:lnTo>
                  <a:pt x="0" y="27792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3330679" y="-1447800"/>
            <a:ext cx="7857242" cy="6099184"/>
          </a:xfrm>
          <a:custGeom>
            <a:avLst/>
            <a:gdLst/>
            <a:ahLst/>
            <a:cxnLst/>
            <a:rect r="r" b="b" t="t" l="l"/>
            <a:pathLst>
              <a:path h="6099184" w="7857242">
                <a:moveTo>
                  <a:pt x="0" y="0"/>
                </a:moveTo>
                <a:lnTo>
                  <a:pt x="7857242" y="0"/>
                </a:lnTo>
                <a:lnTo>
                  <a:pt x="7857242" y="6099184"/>
                </a:lnTo>
                <a:lnTo>
                  <a:pt x="0" y="60991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8028480">
            <a:off x="13273087" y="6172200"/>
            <a:ext cx="7972425" cy="8229600"/>
          </a:xfrm>
          <a:custGeom>
            <a:avLst/>
            <a:gdLst/>
            <a:ahLst/>
            <a:cxnLst/>
            <a:rect r="r" b="b" t="t" l="l"/>
            <a:pathLst>
              <a:path h="8229600" w="7972425">
                <a:moveTo>
                  <a:pt x="0" y="0"/>
                </a:moveTo>
                <a:lnTo>
                  <a:pt x="7972425" y="0"/>
                </a:lnTo>
                <a:lnTo>
                  <a:pt x="797242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0">
            <a:off x="15153130" y="3468775"/>
            <a:ext cx="4212339" cy="4333682"/>
          </a:xfrm>
          <a:custGeom>
            <a:avLst/>
            <a:gdLst/>
            <a:ahLst/>
            <a:cxnLst/>
            <a:rect r="r" b="b" t="t" l="l"/>
            <a:pathLst>
              <a:path h="4333682" w="4212339">
                <a:moveTo>
                  <a:pt x="4212340" y="0"/>
                </a:moveTo>
                <a:lnTo>
                  <a:pt x="0" y="0"/>
                </a:lnTo>
                <a:lnTo>
                  <a:pt x="0" y="4333682"/>
                </a:lnTo>
                <a:lnTo>
                  <a:pt x="4212340" y="4333682"/>
                </a:lnTo>
                <a:lnTo>
                  <a:pt x="421234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1326532">
            <a:off x="13181499" y="6579782"/>
            <a:ext cx="6061710" cy="5357036"/>
          </a:xfrm>
          <a:custGeom>
            <a:avLst/>
            <a:gdLst/>
            <a:ahLst/>
            <a:cxnLst/>
            <a:rect r="r" b="b" t="t" l="l"/>
            <a:pathLst>
              <a:path h="5357036" w="6061710">
                <a:moveTo>
                  <a:pt x="0" y="0"/>
                </a:moveTo>
                <a:lnTo>
                  <a:pt x="6061710" y="0"/>
                </a:lnTo>
                <a:lnTo>
                  <a:pt x="6061710" y="5357036"/>
                </a:lnTo>
                <a:lnTo>
                  <a:pt x="0" y="535703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466399">
            <a:off x="4239502" y="8213585"/>
            <a:ext cx="2331303" cy="2384964"/>
          </a:xfrm>
          <a:custGeom>
            <a:avLst/>
            <a:gdLst/>
            <a:ahLst/>
            <a:cxnLst/>
            <a:rect r="r" b="b" t="t" l="l"/>
            <a:pathLst>
              <a:path h="2384964" w="2331303">
                <a:moveTo>
                  <a:pt x="0" y="0"/>
                </a:moveTo>
                <a:lnTo>
                  <a:pt x="2331303" y="0"/>
                </a:lnTo>
                <a:lnTo>
                  <a:pt x="2331303" y="2384965"/>
                </a:lnTo>
                <a:lnTo>
                  <a:pt x="0" y="238496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1DFD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816543" y="-464274"/>
            <a:ext cx="20517021" cy="11665674"/>
            <a:chOff x="0" y="0"/>
            <a:chExt cx="27356028" cy="1555423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554232" cy="15554232"/>
            </a:xfrm>
            <a:custGeom>
              <a:avLst/>
              <a:gdLst/>
              <a:ahLst/>
              <a:cxnLst/>
              <a:rect r="r" b="b" t="t" l="l"/>
              <a:pathLst>
                <a:path h="15554232" w="15554232">
                  <a:moveTo>
                    <a:pt x="0" y="0"/>
                  </a:moveTo>
                  <a:lnTo>
                    <a:pt x="15554232" y="0"/>
                  </a:lnTo>
                  <a:lnTo>
                    <a:pt x="15554232" y="15554232"/>
                  </a:lnTo>
                  <a:lnTo>
                    <a:pt x="0" y="15554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1801796" y="0"/>
              <a:ext cx="15554232" cy="15554232"/>
            </a:xfrm>
            <a:custGeom>
              <a:avLst/>
              <a:gdLst/>
              <a:ahLst/>
              <a:cxnLst/>
              <a:rect r="r" b="b" t="t" l="l"/>
              <a:pathLst>
                <a:path h="15554232" w="15554232">
                  <a:moveTo>
                    <a:pt x="0" y="0"/>
                  </a:moveTo>
                  <a:lnTo>
                    <a:pt x="15554232" y="0"/>
                  </a:lnTo>
                  <a:lnTo>
                    <a:pt x="15554232" y="15554232"/>
                  </a:lnTo>
                  <a:lnTo>
                    <a:pt x="0" y="15554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5079210" y="-721789"/>
            <a:ext cx="14102098" cy="11730577"/>
          </a:xfrm>
          <a:custGeom>
            <a:avLst/>
            <a:gdLst/>
            <a:ahLst/>
            <a:cxnLst/>
            <a:rect r="r" b="b" t="t" l="l"/>
            <a:pathLst>
              <a:path h="11730577" w="14102098">
                <a:moveTo>
                  <a:pt x="0" y="0"/>
                </a:moveTo>
                <a:lnTo>
                  <a:pt x="14102099" y="0"/>
                </a:lnTo>
                <a:lnTo>
                  <a:pt x="14102099" y="11730578"/>
                </a:lnTo>
                <a:lnTo>
                  <a:pt x="0" y="117305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2047" r="0" b="-12047"/>
            </a:stretch>
          </a:blipFill>
        </p:spPr>
      </p:sp>
      <p:graphicFrame>
        <p:nvGraphicFramePr>
          <p:cNvPr name="Table 6" id="6"/>
          <p:cNvGraphicFramePr>
            <a:graphicFrameLocks noGrp="true"/>
          </p:cNvGraphicFramePr>
          <p:nvPr/>
        </p:nvGraphicFramePr>
        <p:xfrm>
          <a:off x="7283123" y="2867025"/>
          <a:ext cx="9976177" cy="4552950"/>
        </p:xfrm>
        <a:graphic>
          <a:graphicData uri="http://schemas.openxmlformats.org/drawingml/2006/table">
            <a:tbl>
              <a:tblPr/>
              <a:tblGrid>
                <a:gridCol w="4988089"/>
                <a:gridCol w="4988089"/>
              </a:tblGrid>
              <a:tr h="1019175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Special Elite"/>
                          <a:ea typeface="Special Elite"/>
                          <a:cs typeface="Special Elite"/>
                          <a:sym typeface="Special Elite"/>
                        </a:rPr>
                        <a:t>B for blur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C295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Special Elite"/>
                          <a:ea typeface="Special Elite"/>
                          <a:cs typeface="Special Elite"/>
                          <a:sym typeface="Special Elite"/>
                        </a:rPr>
                        <a:t>C for confetti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C295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9175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Special Elite"/>
                          <a:ea typeface="Special Elite"/>
                          <a:cs typeface="Special Elite"/>
                          <a:sym typeface="Special Elite"/>
                        </a:rPr>
                        <a:t>D for a drumroll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C295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C295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Special Elite"/>
                          <a:ea typeface="Special Elite"/>
                          <a:cs typeface="Special Elite"/>
                          <a:sym typeface="Special Elite"/>
                        </a:rPr>
                        <a:t>M for mic drop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C295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C295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9175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Special Elite"/>
                          <a:ea typeface="Special Elite"/>
                          <a:cs typeface="Special Elite"/>
                          <a:sym typeface="Special Elite"/>
                        </a:rPr>
                        <a:t>O for bubbles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C295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C295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Special Elite"/>
                          <a:ea typeface="Special Elite"/>
                          <a:cs typeface="Special Elite"/>
                          <a:sym typeface="Special Elite"/>
                        </a:rPr>
                        <a:t>Q for quiet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C295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C295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5425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Special Elite"/>
                          <a:ea typeface="Special Elite"/>
                          <a:cs typeface="Special Elite"/>
                          <a:sym typeface="Special Elite"/>
                        </a:rPr>
                        <a:t>U for unveil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C295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Special Elite"/>
                          <a:ea typeface="Special Elite"/>
                          <a:cs typeface="Special Elite"/>
                          <a:sym typeface="Special Elite"/>
                        </a:rPr>
                        <a:t>Any number from 0-9 for a timer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C295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TextBox 7" id="7"/>
          <p:cNvSpPr txBox="true"/>
          <p:nvPr/>
        </p:nvSpPr>
        <p:spPr>
          <a:xfrm rot="0">
            <a:off x="1028700" y="3609975"/>
            <a:ext cx="4167359" cy="3057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000"/>
              </a:lnSpc>
              <a:spcBef>
                <a:spcPct val="0"/>
              </a:spcBef>
            </a:pPr>
            <a:r>
              <a:rPr lang="en-US" sz="5000" strike="noStrike" u="none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Press these keys while on Present mode! 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CEA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14510" y="-314449"/>
            <a:ext cx="20517021" cy="11665674"/>
            <a:chOff x="0" y="0"/>
            <a:chExt cx="27356028" cy="1555423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554232" cy="15554232"/>
            </a:xfrm>
            <a:custGeom>
              <a:avLst/>
              <a:gdLst/>
              <a:ahLst/>
              <a:cxnLst/>
              <a:rect r="r" b="b" t="t" l="l"/>
              <a:pathLst>
                <a:path h="15554232" w="15554232">
                  <a:moveTo>
                    <a:pt x="0" y="0"/>
                  </a:moveTo>
                  <a:lnTo>
                    <a:pt x="15554232" y="0"/>
                  </a:lnTo>
                  <a:lnTo>
                    <a:pt x="15554232" y="15554232"/>
                  </a:lnTo>
                  <a:lnTo>
                    <a:pt x="0" y="15554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1801796" y="0"/>
              <a:ext cx="15554232" cy="15554232"/>
            </a:xfrm>
            <a:custGeom>
              <a:avLst/>
              <a:gdLst/>
              <a:ahLst/>
              <a:cxnLst/>
              <a:rect r="r" b="b" t="t" l="l"/>
              <a:pathLst>
                <a:path h="15554232" w="15554232">
                  <a:moveTo>
                    <a:pt x="0" y="0"/>
                  </a:moveTo>
                  <a:lnTo>
                    <a:pt x="15554232" y="0"/>
                  </a:lnTo>
                  <a:lnTo>
                    <a:pt x="15554232" y="15554232"/>
                  </a:lnTo>
                  <a:lnTo>
                    <a:pt x="0" y="15554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-10800000">
            <a:off x="5606998" y="-767240"/>
            <a:ext cx="13090359" cy="11821480"/>
          </a:xfrm>
          <a:custGeom>
            <a:avLst/>
            <a:gdLst/>
            <a:ahLst/>
            <a:cxnLst/>
            <a:rect r="r" b="b" t="t" l="l"/>
            <a:pathLst>
              <a:path h="11821480" w="13090359">
                <a:moveTo>
                  <a:pt x="0" y="0"/>
                </a:moveTo>
                <a:lnTo>
                  <a:pt x="13090358" y="0"/>
                </a:lnTo>
                <a:lnTo>
                  <a:pt x="13090358" y="11821480"/>
                </a:lnTo>
                <a:lnTo>
                  <a:pt x="0" y="118214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7152" r="0" b="-7152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8077200" y="2660570"/>
            <a:ext cx="9182100" cy="721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79"/>
              </a:lnSpc>
            </a:pPr>
            <a:r>
              <a:rPr lang="en-US" sz="4199" spc="-4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WHAT IS A COLLAGE?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8077200" y="4046617"/>
            <a:ext cx="9182100" cy="722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79"/>
              </a:lnSpc>
            </a:pPr>
            <a:r>
              <a:rPr lang="en-US" sz="4199" spc="-4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WHAT MAKES A GOOD COLLAGE?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8077200" y="5019199"/>
            <a:ext cx="9182100" cy="248603"/>
            <a:chOff x="0" y="0"/>
            <a:chExt cx="12242800" cy="33147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53491" y="47290"/>
              <a:ext cx="12135571" cy="235333"/>
            </a:xfrm>
            <a:custGeom>
              <a:avLst/>
              <a:gdLst/>
              <a:ahLst/>
              <a:cxnLst/>
              <a:rect r="r" b="b" t="t" l="l"/>
              <a:pathLst>
                <a:path h="235333" w="12135571">
                  <a:moveTo>
                    <a:pt x="20398" y="33990"/>
                  </a:moveTo>
                  <a:cubicBezTo>
                    <a:pt x="2547416" y="-1570"/>
                    <a:pt x="4121931" y="-4110"/>
                    <a:pt x="4856795" y="3510"/>
                  </a:cubicBezTo>
                  <a:cubicBezTo>
                    <a:pt x="5243706" y="7320"/>
                    <a:pt x="5431789" y="12400"/>
                    <a:pt x="5742124" y="22560"/>
                  </a:cubicBezTo>
                  <a:cubicBezTo>
                    <a:pt x="6084702" y="33990"/>
                    <a:pt x="6433997" y="63200"/>
                    <a:pt x="6822253" y="72090"/>
                  </a:cubicBezTo>
                  <a:cubicBezTo>
                    <a:pt x="7274993" y="82250"/>
                    <a:pt x="7835209" y="64470"/>
                    <a:pt x="8291979" y="74630"/>
                  </a:cubicBezTo>
                  <a:cubicBezTo>
                    <a:pt x="8690983" y="83520"/>
                    <a:pt x="9025500" y="111460"/>
                    <a:pt x="9411068" y="122890"/>
                  </a:cubicBezTo>
                  <a:cubicBezTo>
                    <a:pt x="9823505" y="135590"/>
                    <a:pt x="10352823" y="131780"/>
                    <a:pt x="10692714" y="144480"/>
                  </a:cubicBezTo>
                  <a:cubicBezTo>
                    <a:pt x="10917069" y="152100"/>
                    <a:pt x="11055443" y="169880"/>
                    <a:pt x="11251586" y="174960"/>
                  </a:cubicBezTo>
                  <a:cubicBezTo>
                    <a:pt x="11469223" y="181310"/>
                    <a:pt x="11784933" y="167340"/>
                    <a:pt x="11939429" y="176230"/>
                  </a:cubicBezTo>
                  <a:cubicBezTo>
                    <a:pt x="12018692" y="180040"/>
                    <a:pt x="12091237" y="180040"/>
                    <a:pt x="12118106" y="195280"/>
                  </a:cubicBezTo>
                  <a:cubicBezTo>
                    <a:pt x="12128854" y="201630"/>
                    <a:pt x="12135571" y="211790"/>
                    <a:pt x="12135571" y="218140"/>
                  </a:cubicBezTo>
                  <a:cubicBezTo>
                    <a:pt x="12135571" y="223220"/>
                    <a:pt x="12128854" y="230840"/>
                    <a:pt x="12123480" y="232110"/>
                  </a:cubicBezTo>
                  <a:cubicBezTo>
                    <a:pt x="12116763" y="234650"/>
                    <a:pt x="12103329" y="230840"/>
                    <a:pt x="12099299" y="227030"/>
                  </a:cubicBezTo>
                  <a:cubicBezTo>
                    <a:pt x="12095267" y="223220"/>
                    <a:pt x="12093925" y="214330"/>
                    <a:pt x="12096612" y="209250"/>
                  </a:cubicBezTo>
                  <a:cubicBezTo>
                    <a:pt x="12099299" y="204170"/>
                    <a:pt x="12108702" y="195280"/>
                    <a:pt x="12115420" y="195280"/>
                  </a:cubicBezTo>
                  <a:cubicBezTo>
                    <a:pt x="12122136" y="195280"/>
                    <a:pt x="12135571" y="209250"/>
                    <a:pt x="12135571" y="215600"/>
                  </a:cubicBezTo>
                  <a:cubicBezTo>
                    <a:pt x="12135571" y="221950"/>
                    <a:pt x="12124824" y="229570"/>
                    <a:pt x="12112733" y="233380"/>
                  </a:cubicBezTo>
                  <a:cubicBezTo>
                    <a:pt x="12083177" y="242270"/>
                    <a:pt x="12016005" y="218140"/>
                    <a:pt x="11938086" y="214330"/>
                  </a:cubicBezTo>
                  <a:cubicBezTo>
                    <a:pt x="11784933" y="205440"/>
                    <a:pt x="11467880" y="219410"/>
                    <a:pt x="11250242" y="213060"/>
                  </a:cubicBezTo>
                  <a:cubicBezTo>
                    <a:pt x="11054099" y="207980"/>
                    <a:pt x="10917069" y="190200"/>
                    <a:pt x="10692714" y="182580"/>
                  </a:cubicBezTo>
                  <a:cubicBezTo>
                    <a:pt x="10352823" y="169880"/>
                    <a:pt x="9822161" y="173690"/>
                    <a:pt x="9409725" y="160990"/>
                  </a:cubicBezTo>
                  <a:cubicBezTo>
                    <a:pt x="9024156" y="149560"/>
                    <a:pt x="8689639" y="121620"/>
                    <a:pt x="8291979" y="112730"/>
                  </a:cubicBezTo>
                  <a:cubicBezTo>
                    <a:pt x="7835209" y="102570"/>
                    <a:pt x="7274993" y="120350"/>
                    <a:pt x="6822253" y="110190"/>
                  </a:cubicBezTo>
                  <a:cubicBezTo>
                    <a:pt x="6433998" y="101300"/>
                    <a:pt x="6084702" y="72090"/>
                    <a:pt x="5742124" y="60660"/>
                  </a:cubicBezTo>
                  <a:cubicBezTo>
                    <a:pt x="5431789" y="50500"/>
                    <a:pt x="5243707" y="45420"/>
                    <a:pt x="4856795" y="41610"/>
                  </a:cubicBezTo>
                  <a:cubicBezTo>
                    <a:pt x="4121931" y="33990"/>
                    <a:pt x="2548759" y="36530"/>
                    <a:pt x="1658056" y="44150"/>
                  </a:cubicBezTo>
                  <a:cubicBezTo>
                    <a:pt x="1019920" y="49230"/>
                    <a:pt x="111753" y="120350"/>
                    <a:pt x="15025" y="72090"/>
                  </a:cubicBezTo>
                  <a:cubicBezTo>
                    <a:pt x="2934" y="65740"/>
                    <a:pt x="-1097" y="56850"/>
                    <a:pt x="247" y="50500"/>
                  </a:cubicBezTo>
                  <a:cubicBezTo>
                    <a:pt x="1590" y="44150"/>
                    <a:pt x="20398" y="33990"/>
                    <a:pt x="20398" y="33990"/>
                  </a:cubicBezTo>
                </a:path>
              </a:pathLst>
            </a:custGeom>
            <a:solidFill>
              <a:srgbClr val="C29554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0" id="10"/>
          <p:cNvGrpSpPr/>
          <p:nvPr/>
        </p:nvGrpSpPr>
        <p:grpSpPr>
          <a:xfrm rot="-10800000">
            <a:off x="8077200" y="3633152"/>
            <a:ext cx="9182100" cy="248603"/>
            <a:chOff x="0" y="0"/>
            <a:chExt cx="12242800" cy="33147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53491" y="47290"/>
              <a:ext cx="12135571" cy="235333"/>
            </a:xfrm>
            <a:custGeom>
              <a:avLst/>
              <a:gdLst/>
              <a:ahLst/>
              <a:cxnLst/>
              <a:rect r="r" b="b" t="t" l="l"/>
              <a:pathLst>
                <a:path h="235333" w="12135571">
                  <a:moveTo>
                    <a:pt x="20398" y="33990"/>
                  </a:moveTo>
                  <a:cubicBezTo>
                    <a:pt x="2547416" y="-1570"/>
                    <a:pt x="4121931" y="-4110"/>
                    <a:pt x="4856795" y="3510"/>
                  </a:cubicBezTo>
                  <a:cubicBezTo>
                    <a:pt x="5243706" y="7320"/>
                    <a:pt x="5431789" y="12400"/>
                    <a:pt x="5742124" y="22560"/>
                  </a:cubicBezTo>
                  <a:cubicBezTo>
                    <a:pt x="6084702" y="33990"/>
                    <a:pt x="6433997" y="63200"/>
                    <a:pt x="6822253" y="72090"/>
                  </a:cubicBezTo>
                  <a:cubicBezTo>
                    <a:pt x="7274993" y="82250"/>
                    <a:pt x="7835209" y="64470"/>
                    <a:pt x="8291979" y="74630"/>
                  </a:cubicBezTo>
                  <a:cubicBezTo>
                    <a:pt x="8690983" y="83520"/>
                    <a:pt x="9025500" y="111460"/>
                    <a:pt x="9411068" y="122890"/>
                  </a:cubicBezTo>
                  <a:cubicBezTo>
                    <a:pt x="9823505" y="135590"/>
                    <a:pt x="10352823" y="131780"/>
                    <a:pt x="10692714" y="144480"/>
                  </a:cubicBezTo>
                  <a:cubicBezTo>
                    <a:pt x="10917069" y="152100"/>
                    <a:pt x="11055443" y="169880"/>
                    <a:pt x="11251586" y="174960"/>
                  </a:cubicBezTo>
                  <a:cubicBezTo>
                    <a:pt x="11469223" y="181310"/>
                    <a:pt x="11784933" y="167340"/>
                    <a:pt x="11939429" y="176230"/>
                  </a:cubicBezTo>
                  <a:cubicBezTo>
                    <a:pt x="12018692" y="180040"/>
                    <a:pt x="12091237" y="180040"/>
                    <a:pt x="12118106" y="195280"/>
                  </a:cubicBezTo>
                  <a:cubicBezTo>
                    <a:pt x="12128854" y="201630"/>
                    <a:pt x="12135571" y="211790"/>
                    <a:pt x="12135571" y="218140"/>
                  </a:cubicBezTo>
                  <a:cubicBezTo>
                    <a:pt x="12135571" y="223220"/>
                    <a:pt x="12128854" y="230840"/>
                    <a:pt x="12123480" y="232110"/>
                  </a:cubicBezTo>
                  <a:cubicBezTo>
                    <a:pt x="12116763" y="234650"/>
                    <a:pt x="12103329" y="230840"/>
                    <a:pt x="12099299" y="227030"/>
                  </a:cubicBezTo>
                  <a:cubicBezTo>
                    <a:pt x="12095267" y="223220"/>
                    <a:pt x="12093925" y="214330"/>
                    <a:pt x="12096612" y="209250"/>
                  </a:cubicBezTo>
                  <a:cubicBezTo>
                    <a:pt x="12099299" y="204170"/>
                    <a:pt x="12108702" y="195280"/>
                    <a:pt x="12115420" y="195280"/>
                  </a:cubicBezTo>
                  <a:cubicBezTo>
                    <a:pt x="12122136" y="195280"/>
                    <a:pt x="12135571" y="209250"/>
                    <a:pt x="12135571" y="215600"/>
                  </a:cubicBezTo>
                  <a:cubicBezTo>
                    <a:pt x="12135571" y="221950"/>
                    <a:pt x="12124824" y="229570"/>
                    <a:pt x="12112733" y="233380"/>
                  </a:cubicBezTo>
                  <a:cubicBezTo>
                    <a:pt x="12083177" y="242270"/>
                    <a:pt x="12016005" y="218140"/>
                    <a:pt x="11938086" y="214330"/>
                  </a:cubicBezTo>
                  <a:cubicBezTo>
                    <a:pt x="11784933" y="205440"/>
                    <a:pt x="11467880" y="219410"/>
                    <a:pt x="11250242" y="213060"/>
                  </a:cubicBezTo>
                  <a:cubicBezTo>
                    <a:pt x="11054099" y="207980"/>
                    <a:pt x="10917069" y="190200"/>
                    <a:pt x="10692714" y="182580"/>
                  </a:cubicBezTo>
                  <a:cubicBezTo>
                    <a:pt x="10352823" y="169880"/>
                    <a:pt x="9822161" y="173690"/>
                    <a:pt x="9409725" y="160990"/>
                  </a:cubicBezTo>
                  <a:cubicBezTo>
                    <a:pt x="9024156" y="149560"/>
                    <a:pt x="8689639" y="121620"/>
                    <a:pt x="8291979" y="112730"/>
                  </a:cubicBezTo>
                  <a:cubicBezTo>
                    <a:pt x="7835209" y="102570"/>
                    <a:pt x="7274993" y="120350"/>
                    <a:pt x="6822253" y="110190"/>
                  </a:cubicBezTo>
                  <a:cubicBezTo>
                    <a:pt x="6433998" y="101300"/>
                    <a:pt x="6084702" y="72090"/>
                    <a:pt x="5742124" y="60660"/>
                  </a:cubicBezTo>
                  <a:cubicBezTo>
                    <a:pt x="5431789" y="50500"/>
                    <a:pt x="5243707" y="45420"/>
                    <a:pt x="4856795" y="41610"/>
                  </a:cubicBezTo>
                  <a:cubicBezTo>
                    <a:pt x="4121931" y="33990"/>
                    <a:pt x="2548759" y="36530"/>
                    <a:pt x="1658056" y="44150"/>
                  </a:cubicBezTo>
                  <a:cubicBezTo>
                    <a:pt x="1019920" y="49230"/>
                    <a:pt x="111753" y="120350"/>
                    <a:pt x="15025" y="72090"/>
                  </a:cubicBezTo>
                  <a:cubicBezTo>
                    <a:pt x="2934" y="65740"/>
                    <a:pt x="-1097" y="56850"/>
                    <a:pt x="247" y="50500"/>
                  </a:cubicBezTo>
                  <a:cubicBezTo>
                    <a:pt x="1590" y="44150"/>
                    <a:pt x="20398" y="33990"/>
                    <a:pt x="20398" y="33990"/>
                  </a:cubicBezTo>
                </a:path>
              </a:pathLst>
            </a:custGeom>
            <a:solidFill>
              <a:srgbClr val="C29554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2" id="12"/>
          <p:cNvGrpSpPr/>
          <p:nvPr/>
        </p:nvGrpSpPr>
        <p:grpSpPr>
          <a:xfrm rot="-10800000">
            <a:off x="8077200" y="6405245"/>
            <a:ext cx="9182100" cy="248603"/>
            <a:chOff x="0" y="0"/>
            <a:chExt cx="12242800" cy="33147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53491" y="47290"/>
              <a:ext cx="12135571" cy="235333"/>
            </a:xfrm>
            <a:custGeom>
              <a:avLst/>
              <a:gdLst/>
              <a:ahLst/>
              <a:cxnLst/>
              <a:rect r="r" b="b" t="t" l="l"/>
              <a:pathLst>
                <a:path h="235333" w="12135571">
                  <a:moveTo>
                    <a:pt x="20398" y="33990"/>
                  </a:moveTo>
                  <a:cubicBezTo>
                    <a:pt x="2547416" y="-1570"/>
                    <a:pt x="4121931" y="-4110"/>
                    <a:pt x="4856795" y="3510"/>
                  </a:cubicBezTo>
                  <a:cubicBezTo>
                    <a:pt x="5243706" y="7320"/>
                    <a:pt x="5431789" y="12400"/>
                    <a:pt x="5742124" y="22560"/>
                  </a:cubicBezTo>
                  <a:cubicBezTo>
                    <a:pt x="6084702" y="33990"/>
                    <a:pt x="6433997" y="63200"/>
                    <a:pt x="6822253" y="72090"/>
                  </a:cubicBezTo>
                  <a:cubicBezTo>
                    <a:pt x="7274993" y="82250"/>
                    <a:pt x="7835209" y="64470"/>
                    <a:pt x="8291979" y="74630"/>
                  </a:cubicBezTo>
                  <a:cubicBezTo>
                    <a:pt x="8690983" y="83520"/>
                    <a:pt x="9025500" y="111460"/>
                    <a:pt x="9411068" y="122890"/>
                  </a:cubicBezTo>
                  <a:cubicBezTo>
                    <a:pt x="9823505" y="135590"/>
                    <a:pt x="10352823" y="131780"/>
                    <a:pt x="10692714" y="144480"/>
                  </a:cubicBezTo>
                  <a:cubicBezTo>
                    <a:pt x="10917069" y="152100"/>
                    <a:pt x="11055443" y="169880"/>
                    <a:pt x="11251586" y="174960"/>
                  </a:cubicBezTo>
                  <a:cubicBezTo>
                    <a:pt x="11469223" y="181310"/>
                    <a:pt x="11784933" y="167340"/>
                    <a:pt x="11939429" y="176230"/>
                  </a:cubicBezTo>
                  <a:cubicBezTo>
                    <a:pt x="12018692" y="180040"/>
                    <a:pt x="12091237" y="180040"/>
                    <a:pt x="12118106" y="195280"/>
                  </a:cubicBezTo>
                  <a:cubicBezTo>
                    <a:pt x="12128854" y="201630"/>
                    <a:pt x="12135571" y="211790"/>
                    <a:pt x="12135571" y="218140"/>
                  </a:cubicBezTo>
                  <a:cubicBezTo>
                    <a:pt x="12135571" y="223220"/>
                    <a:pt x="12128854" y="230840"/>
                    <a:pt x="12123480" y="232110"/>
                  </a:cubicBezTo>
                  <a:cubicBezTo>
                    <a:pt x="12116763" y="234650"/>
                    <a:pt x="12103329" y="230840"/>
                    <a:pt x="12099299" y="227030"/>
                  </a:cubicBezTo>
                  <a:cubicBezTo>
                    <a:pt x="12095267" y="223220"/>
                    <a:pt x="12093925" y="214330"/>
                    <a:pt x="12096612" y="209250"/>
                  </a:cubicBezTo>
                  <a:cubicBezTo>
                    <a:pt x="12099299" y="204170"/>
                    <a:pt x="12108702" y="195280"/>
                    <a:pt x="12115420" y="195280"/>
                  </a:cubicBezTo>
                  <a:cubicBezTo>
                    <a:pt x="12122136" y="195280"/>
                    <a:pt x="12135571" y="209250"/>
                    <a:pt x="12135571" y="215600"/>
                  </a:cubicBezTo>
                  <a:cubicBezTo>
                    <a:pt x="12135571" y="221950"/>
                    <a:pt x="12124824" y="229570"/>
                    <a:pt x="12112733" y="233380"/>
                  </a:cubicBezTo>
                  <a:cubicBezTo>
                    <a:pt x="12083177" y="242270"/>
                    <a:pt x="12016005" y="218140"/>
                    <a:pt x="11938086" y="214330"/>
                  </a:cubicBezTo>
                  <a:cubicBezTo>
                    <a:pt x="11784933" y="205440"/>
                    <a:pt x="11467880" y="219410"/>
                    <a:pt x="11250242" y="213060"/>
                  </a:cubicBezTo>
                  <a:cubicBezTo>
                    <a:pt x="11054099" y="207980"/>
                    <a:pt x="10917069" y="190200"/>
                    <a:pt x="10692714" y="182580"/>
                  </a:cubicBezTo>
                  <a:cubicBezTo>
                    <a:pt x="10352823" y="169880"/>
                    <a:pt x="9822161" y="173690"/>
                    <a:pt x="9409725" y="160990"/>
                  </a:cubicBezTo>
                  <a:cubicBezTo>
                    <a:pt x="9024156" y="149560"/>
                    <a:pt x="8689639" y="121620"/>
                    <a:pt x="8291979" y="112730"/>
                  </a:cubicBezTo>
                  <a:cubicBezTo>
                    <a:pt x="7835209" y="102570"/>
                    <a:pt x="7274993" y="120350"/>
                    <a:pt x="6822253" y="110190"/>
                  </a:cubicBezTo>
                  <a:cubicBezTo>
                    <a:pt x="6433998" y="101300"/>
                    <a:pt x="6084702" y="72090"/>
                    <a:pt x="5742124" y="60660"/>
                  </a:cubicBezTo>
                  <a:cubicBezTo>
                    <a:pt x="5431789" y="50500"/>
                    <a:pt x="5243707" y="45420"/>
                    <a:pt x="4856795" y="41610"/>
                  </a:cubicBezTo>
                  <a:cubicBezTo>
                    <a:pt x="4121931" y="33990"/>
                    <a:pt x="2548759" y="36530"/>
                    <a:pt x="1658056" y="44150"/>
                  </a:cubicBezTo>
                  <a:cubicBezTo>
                    <a:pt x="1019920" y="49230"/>
                    <a:pt x="111753" y="120350"/>
                    <a:pt x="15025" y="72090"/>
                  </a:cubicBezTo>
                  <a:cubicBezTo>
                    <a:pt x="2934" y="65740"/>
                    <a:pt x="-1097" y="56850"/>
                    <a:pt x="247" y="50500"/>
                  </a:cubicBezTo>
                  <a:cubicBezTo>
                    <a:pt x="1590" y="44150"/>
                    <a:pt x="20398" y="33990"/>
                    <a:pt x="20398" y="33990"/>
                  </a:cubicBezTo>
                </a:path>
              </a:pathLst>
            </a:custGeom>
            <a:solidFill>
              <a:srgbClr val="C29554"/>
            </a:solidFill>
            <a:ln cap="sq">
              <a:noFill/>
              <a:prstDash val="solid"/>
              <a:miter/>
            </a:ln>
          </p:spPr>
        </p:sp>
      </p:grpSp>
      <p:sp>
        <p:nvSpPr>
          <p:cNvPr name="Freeform 14" id="14"/>
          <p:cNvSpPr/>
          <p:nvPr/>
        </p:nvSpPr>
        <p:spPr>
          <a:xfrm flipH="false" flipV="false" rot="1492004">
            <a:off x="15120828" y="7507552"/>
            <a:ext cx="4048479" cy="4021489"/>
          </a:xfrm>
          <a:custGeom>
            <a:avLst/>
            <a:gdLst/>
            <a:ahLst/>
            <a:cxnLst/>
            <a:rect r="r" b="b" t="t" l="l"/>
            <a:pathLst>
              <a:path h="4021489" w="4048479">
                <a:moveTo>
                  <a:pt x="0" y="0"/>
                </a:moveTo>
                <a:lnTo>
                  <a:pt x="4048479" y="0"/>
                </a:lnTo>
                <a:lnTo>
                  <a:pt x="4048479" y="4021489"/>
                </a:lnTo>
                <a:lnTo>
                  <a:pt x="0" y="40214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7235434">
            <a:off x="15099812" y="-1753791"/>
            <a:ext cx="1491615" cy="4114800"/>
          </a:xfrm>
          <a:custGeom>
            <a:avLst/>
            <a:gdLst/>
            <a:ahLst/>
            <a:cxnLst/>
            <a:rect r="r" b="b" t="t" l="l"/>
            <a:pathLst>
              <a:path h="4114800" w="1491615">
                <a:moveTo>
                  <a:pt x="0" y="0"/>
                </a:moveTo>
                <a:lnTo>
                  <a:pt x="1491615" y="0"/>
                </a:lnTo>
                <a:lnTo>
                  <a:pt x="14916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028700" y="3990975"/>
            <a:ext cx="4578298" cy="2295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000"/>
              </a:lnSpc>
              <a:spcBef>
                <a:spcPct val="0"/>
              </a:spcBef>
            </a:pPr>
            <a:r>
              <a:rPr lang="en-US" sz="7500" strike="noStrike" u="none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Lesson Outline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077200" y="5432663"/>
            <a:ext cx="9182100" cy="721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79"/>
              </a:lnSpc>
            </a:pPr>
            <a:r>
              <a:rPr lang="en-US" sz="4199" spc="-4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HOW TO MAKE A COLLAGE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8077200" y="6818709"/>
            <a:ext cx="9182100" cy="721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79"/>
              </a:lnSpc>
            </a:pPr>
            <a:r>
              <a:rPr lang="en-US" sz="4199" spc="-4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COLLAGE ACTIVITY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961073" y="6205538"/>
            <a:ext cx="3707130" cy="650557"/>
            <a:chOff x="0" y="0"/>
            <a:chExt cx="4942840" cy="86741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50608" y="34715"/>
              <a:ext cx="4843616" cy="782530"/>
            </a:xfrm>
            <a:custGeom>
              <a:avLst/>
              <a:gdLst/>
              <a:ahLst/>
              <a:cxnLst/>
              <a:rect r="r" b="b" t="t" l="l"/>
              <a:pathLst>
                <a:path h="782530" w="4843616">
                  <a:moveTo>
                    <a:pt x="19242" y="247225"/>
                  </a:moveTo>
                  <a:cubicBezTo>
                    <a:pt x="590742" y="234525"/>
                    <a:pt x="898082" y="181185"/>
                    <a:pt x="1271462" y="150705"/>
                  </a:cubicBezTo>
                  <a:cubicBezTo>
                    <a:pt x="1863282" y="102445"/>
                    <a:pt x="2937702" y="33865"/>
                    <a:pt x="3568892" y="16085"/>
                  </a:cubicBezTo>
                  <a:cubicBezTo>
                    <a:pt x="4012122" y="3385"/>
                    <a:pt x="4517582" y="-14395"/>
                    <a:pt x="4699192" y="19895"/>
                  </a:cubicBezTo>
                  <a:cubicBezTo>
                    <a:pt x="4760152" y="31325"/>
                    <a:pt x="4795712" y="51645"/>
                    <a:pt x="4816032" y="65615"/>
                  </a:cubicBezTo>
                  <a:cubicBezTo>
                    <a:pt x="4824922" y="71965"/>
                    <a:pt x="4828732" y="74505"/>
                    <a:pt x="4832542" y="83395"/>
                  </a:cubicBezTo>
                  <a:cubicBezTo>
                    <a:pt x="4838892" y="96095"/>
                    <a:pt x="4847782" y="122765"/>
                    <a:pt x="4841432" y="140545"/>
                  </a:cubicBezTo>
                  <a:cubicBezTo>
                    <a:pt x="4833812" y="163405"/>
                    <a:pt x="4804602" y="184995"/>
                    <a:pt x="4774122" y="201505"/>
                  </a:cubicBezTo>
                  <a:cubicBezTo>
                    <a:pt x="4732212" y="224365"/>
                    <a:pt x="4680142" y="237065"/>
                    <a:pt x="4605212" y="251035"/>
                  </a:cubicBezTo>
                  <a:cubicBezTo>
                    <a:pt x="4462972" y="277705"/>
                    <a:pt x="4156902" y="284055"/>
                    <a:pt x="3975292" y="308185"/>
                  </a:cubicBezTo>
                  <a:cubicBezTo>
                    <a:pt x="3834322" y="327235"/>
                    <a:pt x="3736532" y="342475"/>
                    <a:pt x="3603182" y="375495"/>
                  </a:cubicBezTo>
                  <a:cubicBezTo>
                    <a:pt x="3441892" y="414865"/>
                    <a:pt x="3214562" y="488525"/>
                    <a:pt x="3079942" y="541865"/>
                  </a:cubicBezTo>
                  <a:cubicBezTo>
                    <a:pt x="2992312" y="576155"/>
                    <a:pt x="2909762" y="609175"/>
                    <a:pt x="2866582" y="642195"/>
                  </a:cubicBezTo>
                  <a:cubicBezTo>
                    <a:pt x="2843722" y="659975"/>
                    <a:pt x="2824672" y="680295"/>
                    <a:pt x="2820862" y="694265"/>
                  </a:cubicBezTo>
                  <a:cubicBezTo>
                    <a:pt x="2818322" y="701885"/>
                    <a:pt x="2819592" y="709505"/>
                    <a:pt x="2825942" y="715855"/>
                  </a:cubicBezTo>
                  <a:cubicBezTo>
                    <a:pt x="2841182" y="729825"/>
                    <a:pt x="2902142" y="733635"/>
                    <a:pt x="2945322" y="738715"/>
                  </a:cubicBezTo>
                  <a:cubicBezTo>
                    <a:pt x="2994852" y="743795"/>
                    <a:pt x="3036762" y="746335"/>
                    <a:pt x="3106612" y="743795"/>
                  </a:cubicBezTo>
                  <a:cubicBezTo>
                    <a:pt x="3236152" y="738715"/>
                    <a:pt x="3519362" y="691725"/>
                    <a:pt x="3664142" y="681565"/>
                  </a:cubicBezTo>
                  <a:cubicBezTo>
                    <a:pt x="3755582" y="675215"/>
                    <a:pt x="3819082" y="675215"/>
                    <a:pt x="3890202" y="675215"/>
                  </a:cubicBezTo>
                  <a:cubicBezTo>
                    <a:pt x="3952432" y="675215"/>
                    <a:pt x="4038792" y="668865"/>
                    <a:pt x="4065462" y="682835"/>
                  </a:cubicBezTo>
                  <a:cubicBezTo>
                    <a:pt x="4076892" y="687915"/>
                    <a:pt x="4083242" y="698075"/>
                    <a:pt x="4083242" y="704425"/>
                  </a:cubicBezTo>
                  <a:cubicBezTo>
                    <a:pt x="4083242" y="709505"/>
                    <a:pt x="4076892" y="718395"/>
                    <a:pt x="4071812" y="719665"/>
                  </a:cubicBezTo>
                  <a:cubicBezTo>
                    <a:pt x="4065462" y="720935"/>
                    <a:pt x="4046412" y="710775"/>
                    <a:pt x="4045142" y="704425"/>
                  </a:cubicBezTo>
                  <a:cubicBezTo>
                    <a:pt x="4043872" y="698075"/>
                    <a:pt x="4056572" y="682835"/>
                    <a:pt x="4062922" y="682835"/>
                  </a:cubicBezTo>
                  <a:cubicBezTo>
                    <a:pt x="4069272" y="682835"/>
                    <a:pt x="4083242" y="696805"/>
                    <a:pt x="4083242" y="703155"/>
                  </a:cubicBezTo>
                  <a:cubicBezTo>
                    <a:pt x="4083242" y="709505"/>
                    <a:pt x="4078162" y="715855"/>
                    <a:pt x="4068002" y="720935"/>
                  </a:cubicBezTo>
                  <a:cubicBezTo>
                    <a:pt x="4024822" y="739985"/>
                    <a:pt x="3812732" y="712045"/>
                    <a:pt x="3667952" y="719665"/>
                  </a:cubicBezTo>
                  <a:cubicBezTo>
                    <a:pt x="3496502" y="728555"/>
                    <a:pt x="3253932" y="778085"/>
                    <a:pt x="3105342" y="781895"/>
                  </a:cubicBezTo>
                  <a:cubicBezTo>
                    <a:pt x="3008822" y="784435"/>
                    <a:pt x="2919922" y="779355"/>
                    <a:pt x="2865312" y="766655"/>
                  </a:cubicBezTo>
                  <a:cubicBezTo>
                    <a:pt x="2836102" y="760305"/>
                    <a:pt x="2813242" y="752685"/>
                    <a:pt x="2799272" y="739985"/>
                  </a:cubicBezTo>
                  <a:cubicBezTo>
                    <a:pt x="2789112" y="731095"/>
                    <a:pt x="2781492" y="718395"/>
                    <a:pt x="2780222" y="706965"/>
                  </a:cubicBezTo>
                  <a:cubicBezTo>
                    <a:pt x="2778952" y="696805"/>
                    <a:pt x="2781492" y="685375"/>
                    <a:pt x="2787842" y="673945"/>
                  </a:cubicBezTo>
                  <a:cubicBezTo>
                    <a:pt x="2798002" y="654895"/>
                    <a:pt x="2825942" y="626955"/>
                    <a:pt x="2847532" y="610445"/>
                  </a:cubicBezTo>
                  <a:cubicBezTo>
                    <a:pt x="2866582" y="595205"/>
                    <a:pt x="2878012" y="588855"/>
                    <a:pt x="2909762" y="573615"/>
                  </a:cubicBezTo>
                  <a:cubicBezTo>
                    <a:pt x="2994852" y="532975"/>
                    <a:pt x="3252662" y="437725"/>
                    <a:pt x="3397442" y="392005"/>
                  </a:cubicBezTo>
                  <a:cubicBezTo>
                    <a:pt x="3511742" y="356445"/>
                    <a:pt x="3608262" y="331045"/>
                    <a:pt x="3708592" y="310725"/>
                  </a:cubicBezTo>
                  <a:cubicBezTo>
                    <a:pt x="3800032" y="291675"/>
                    <a:pt x="3872422" y="281515"/>
                    <a:pt x="3972752" y="270085"/>
                  </a:cubicBezTo>
                  <a:cubicBezTo>
                    <a:pt x="4102292" y="256115"/>
                    <a:pt x="4292792" y="253575"/>
                    <a:pt x="4421062" y="238335"/>
                  </a:cubicBezTo>
                  <a:cubicBezTo>
                    <a:pt x="4518852" y="226905"/>
                    <a:pt x="4615372" y="211665"/>
                    <a:pt x="4676332" y="196425"/>
                  </a:cubicBezTo>
                  <a:cubicBezTo>
                    <a:pt x="4710622" y="187535"/>
                    <a:pt x="4734752" y="179915"/>
                    <a:pt x="4755072" y="169755"/>
                  </a:cubicBezTo>
                  <a:cubicBezTo>
                    <a:pt x="4770312" y="162135"/>
                    <a:pt x="4784282" y="155785"/>
                    <a:pt x="4791902" y="146895"/>
                  </a:cubicBezTo>
                  <a:cubicBezTo>
                    <a:pt x="4798252" y="139275"/>
                    <a:pt x="4804602" y="130385"/>
                    <a:pt x="4803332" y="121495"/>
                  </a:cubicBezTo>
                  <a:cubicBezTo>
                    <a:pt x="4802062" y="110065"/>
                    <a:pt x="4788092" y="92285"/>
                    <a:pt x="4774122" y="82125"/>
                  </a:cubicBezTo>
                  <a:cubicBezTo>
                    <a:pt x="4755072" y="69425"/>
                    <a:pt x="4737292" y="64345"/>
                    <a:pt x="4695382" y="57995"/>
                  </a:cubicBezTo>
                  <a:cubicBezTo>
                    <a:pt x="4539172" y="33865"/>
                    <a:pt x="3935922" y="45295"/>
                    <a:pt x="3570162" y="54185"/>
                  </a:cubicBezTo>
                  <a:cubicBezTo>
                    <a:pt x="3219642" y="61805"/>
                    <a:pt x="2904682" y="84665"/>
                    <a:pt x="2544002" y="104985"/>
                  </a:cubicBezTo>
                  <a:cubicBezTo>
                    <a:pt x="2143952" y="127845"/>
                    <a:pt x="1663892" y="155785"/>
                    <a:pt x="1275272" y="188805"/>
                  </a:cubicBezTo>
                  <a:cubicBezTo>
                    <a:pt x="945072" y="216745"/>
                    <a:pt x="592012" y="272625"/>
                    <a:pt x="359602" y="285325"/>
                  </a:cubicBezTo>
                  <a:cubicBezTo>
                    <a:pt x="217362" y="292945"/>
                    <a:pt x="52262" y="305645"/>
                    <a:pt x="14162" y="285325"/>
                  </a:cubicBezTo>
                  <a:cubicBezTo>
                    <a:pt x="4002" y="280245"/>
                    <a:pt x="-1078" y="270085"/>
                    <a:pt x="192" y="263735"/>
                  </a:cubicBezTo>
                  <a:cubicBezTo>
                    <a:pt x="1462" y="257385"/>
                    <a:pt x="19242" y="247225"/>
                    <a:pt x="19242" y="247225"/>
                  </a:cubicBezTo>
                </a:path>
              </a:pathLst>
            </a:custGeom>
            <a:solidFill>
              <a:srgbClr val="C29554"/>
            </a:solidFill>
            <a:ln cap="sq">
              <a:noFill/>
              <a:prstDash val="solid"/>
              <a:miter/>
            </a:ln>
          </p:spPr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CEA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816543" y="-464274"/>
            <a:ext cx="20517021" cy="11665674"/>
            <a:chOff x="0" y="0"/>
            <a:chExt cx="27356028" cy="1555423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554232" cy="15554232"/>
            </a:xfrm>
            <a:custGeom>
              <a:avLst/>
              <a:gdLst/>
              <a:ahLst/>
              <a:cxnLst/>
              <a:rect r="r" b="b" t="t" l="l"/>
              <a:pathLst>
                <a:path h="15554232" w="15554232">
                  <a:moveTo>
                    <a:pt x="0" y="0"/>
                  </a:moveTo>
                  <a:lnTo>
                    <a:pt x="15554232" y="0"/>
                  </a:lnTo>
                  <a:lnTo>
                    <a:pt x="15554232" y="15554232"/>
                  </a:lnTo>
                  <a:lnTo>
                    <a:pt x="0" y="15554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1801796" y="0"/>
              <a:ext cx="15554232" cy="15554232"/>
            </a:xfrm>
            <a:custGeom>
              <a:avLst/>
              <a:gdLst/>
              <a:ahLst/>
              <a:cxnLst/>
              <a:rect r="r" b="b" t="t" l="l"/>
              <a:pathLst>
                <a:path h="15554232" w="15554232">
                  <a:moveTo>
                    <a:pt x="0" y="0"/>
                  </a:moveTo>
                  <a:lnTo>
                    <a:pt x="15554232" y="0"/>
                  </a:lnTo>
                  <a:lnTo>
                    <a:pt x="15554232" y="15554232"/>
                  </a:lnTo>
                  <a:lnTo>
                    <a:pt x="0" y="15554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3245207" y="3965575"/>
            <a:ext cx="5660668" cy="5292725"/>
          </a:xfrm>
          <a:custGeom>
            <a:avLst/>
            <a:gdLst/>
            <a:ahLst/>
            <a:cxnLst/>
            <a:rect r="r" b="b" t="t" l="l"/>
            <a:pathLst>
              <a:path h="5292725" w="5660668">
                <a:moveTo>
                  <a:pt x="0" y="0"/>
                </a:moveTo>
                <a:lnTo>
                  <a:pt x="5660668" y="0"/>
                </a:lnTo>
                <a:lnTo>
                  <a:pt x="5660668" y="5292725"/>
                </a:lnTo>
                <a:lnTo>
                  <a:pt x="0" y="52927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382125" y="3965575"/>
            <a:ext cx="5660668" cy="5292725"/>
          </a:xfrm>
          <a:custGeom>
            <a:avLst/>
            <a:gdLst/>
            <a:ahLst/>
            <a:cxnLst/>
            <a:rect r="r" b="b" t="t" l="l"/>
            <a:pathLst>
              <a:path h="5292725" w="5660668">
                <a:moveTo>
                  <a:pt x="0" y="0"/>
                </a:moveTo>
                <a:lnTo>
                  <a:pt x="5660668" y="0"/>
                </a:lnTo>
                <a:lnTo>
                  <a:pt x="5660668" y="5292725"/>
                </a:lnTo>
                <a:lnTo>
                  <a:pt x="0" y="52927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2700000">
            <a:off x="-3188970" y="-3489098"/>
            <a:ext cx="6377940" cy="8229600"/>
          </a:xfrm>
          <a:custGeom>
            <a:avLst/>
            <a:gdLst/>
            <a:ahLst/>
            <a:cxnLst/>
            <a:rect r="r" b="b" t="t" l="l"/>
            <a:pathLst>
              <a:path h="8229600" w="6377940">
                <a:moveTo>
                  <a:pt x="0" y="0"/>
                </a:moveTo>
                <a:lnTo>
                  <a:pt x="6377940" y="0"/>
                </a:lnTo>
                <a:lnTo>
                  <a:pt x="63779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211824">
            <a:off x="14136878" y="6323660"/>
            <a:ext cx="8302245" cy="8229600"/>
          </a:xfrm>
          <a:custGeom>
            <a:avLst/>
            <a:gdLst/>
            <a:ahLst/>
            <a:cxnLst/>
            <a:rect r="r" b="b" t="t" l="l"/>
            <a:pathLst>
              <a:path h="8229600" w="8302245">
                <a:moveTo>
                  <a:pt x="0" y="0"/>
                </a:moveTo>
                <a:lnTo>
                  <a:pt x="8302244" y="0"/>
                </a:lnTo>
                <a:lnTo>
                  <a:pt x="830224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344997" y="3467418"/>
            <a:ext cx="1461088" cy="1378902"/>
          </a:xfrm>
          <a:custGeom>
            <a:avLst/>
            <a:gdLst/>
            <a:ahLst/>
            <a:cxnLst/>
            <a:rect r="r" b="b" t="t" l="l"/>
            <a:pathLst>
              <a:path h="1378902" w="1461088">
                <a:moveTo>
                  <a:pt x="0" y="0"/>
                </a:moveTo>
                <a:lnTo>
                  <a:pt x="1461088" y="0"/>
                </a:lnTo>
                <a:lnTo>
                  <a:pt x="1461088" y="1378902"/>
                </a:lnTo>
                <a:lnTo>
                  <a:pt x="0" y="13789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481915" y="3467418"/>
            <a:ext cx="1461088" cy="1378902"/>
          </a:xfrm>
          <a:custGeom>
            <a:avLst/>
            <a:gdLst/>
            <a:ahLst/>
            <a:cxnLst/>
            <a:rect r="r" b="b" t="t" l="l"/>
            <a:pathLst>
              <a:path h="1378902" w="1461088">
                <a:moveTo>
                  <a:pt x="0" y="0"/>
                </a:moveTo>
                <a:lnTo>
                  <a:pt x="1461088" y="0"/>
                </a:lnTo>
                <a:lnTo>
                  <a:pt x="1461088" y="1378902"/>
                </a:lnTo>
                <a:lnTo>
                  <a:pt x="0" y="13789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9147810" y="1012507"/>
            <a:ext cx="4718685" cy="1230630"/>
            <a:chOff x="0" y="0"/>
            <a:chExt cx="6291580" cy="164084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42642" y="49508"/>
              <a:ext cx="6199072" cy="1547823"/>
            </a:xfrm>
            <a:custGeom>
              <a:avLst/>
              <a:gdLst/>
              <a:ahLst/>
              <a:cxnLst/>
              <a:rect r="r" b="b" t="t" l="l"/>
              <a:pathLst>
                <a:path h="1547823" w="6199072">
                  <a:moveTo>
                    <a:pt x="2102388" y="72412"/>
                  </a:moveTo>
                  <a:cubicBezTo>
                    <a:pt x="1749328" y="31772"/>
                    <a:pt x="1463578" y="50822"/>
                    <a:pt x="1261648" y="74952"/>
                  </a:cubicBezTo>
                  <a:cubicBezTo>
                    <a:pt x="1078768" y="96542"/>
                    <a:pt x="874298" y="137182"/>
                    <a:pt x="743488" y="170202"/>
                  </a:cubicBezTo>
                  <a:cubicBezTo>
                    <a:pt x="662208" y="190522"/>
                    <a:pt x="608868" y="207032"/>
                    <a:pt x="550448" y="231162"/>
                  </a:cubicBezTo>
                  <a:cubicBezTo>
                    <a:pt x="498378" y="252752"/>
                    <a:pt x="452658" y="274342"/>
                    <a:pt x="408208" y="304822"/>
                  </a:cubicBezTo>
                  <a:cubicBezTo>
                    <a:pt x="361218" y="337842"/>
                    <a:pt x="318038" y="377212"/>
                    <a:pt x="273588" y="422932"/>
                  </a:cubicBezTo>
                  <a:cubicBezTo>
                    <a:pt x="224058" y="473732"/>
                    <a:pt x="166908" y="532152"/>
                    <a:pt x="128808" y="599462"/>
                  </a:cubicBezTo>
                  <a:cubicBezTo>
                    <a:pt x="88168" y="671852"/>
                    <a:pt x="56418" y="775992"/>
                    <a:pt x="44988" y="844572"/>
                  </a:cubicBezTo>
                  <a:cubicBezTo>
                    <a:pt x="37368" y="892832"/>
                    <a:pt x="33558" y="928392"/>
                    <a:pt x="46258" y="969032"/>
                  </a:cubicBezTo>
                  <a:cubicBezTo>
                    <a:pt x="60228" y="1014752"/>
                    <a:pt x="99598" y="1060472"/>
                    <a:pt x="132618" y="1099842"/>
                  </a:cubicBezTo>
                  <a:cubicBezTo>
                    <a:pt x="165638" y="1140482"/>
                    <a:pt x="201198" y="1178582"/>
                    <a:pt x="245648" y="1209062"/>
                  </a:cubicBezTo>
                  <a:cubicBezTo>
                    <a:pt x="292638" y="1242082"/>
                    <a:pt x="353598" y="1268752"/>
                    <a:pt x="409478" y="1289072"/>
                  </a:cubicBezTo>
                  <a:cubicBezTo>
                    <a:pt x="464088" y="1309392"/>
                    <a:pt x="511078" y="1317012"/>
                    <a:pt x="578388" y="1329712"/>
                  </a:cubicBezTo>
                  <a:cubicBezTo>
                    <a:pt x="677448" y="1347492"/>
                    <a:pt x="813338" y="1364002"/>
                    <a:pt x="945418" y="1375432"/>
                  </a:cubicBezTo>
                  <a:cubicBezTo>
                    <a:pt x="1099088" y="1388132"/>
                    <a:pt x="1278158" y="1385592"/>
                    <a:pt x="1448338" y="1397022"/>
                  </a:cubicBezTo>
                  <a:cubicBezTo>
                    <a:pt x="1626138" y="1409722"/>
                    <a:pt x="1762028" y="1433852"/>
                    <a:pt x="1991898" y="1449092"/>
                  </a:cubicBezTo>
                  <a:cubicBezTo>
                    <a:pt x="2384328" y="1474492"/>
                    <a:pt x="3118388" y="1494812"/>
                    <a:pt x="3594638" y="1502432"/>
                  </a:cubicBezTo>
                  <a:cubicBezTo>
                    <a:pt x="3978178" y="1507512"/>
                    <a:pt x="4359178" y="1513862"/>
                    <a:pt x="4633498" y="1498622"/>
                  </a:cubicBezTo>
                  <a:cubicBezTo>
                    <a:pt x="4815108" y="1488462"/>
                    <a:pt x="4937028" y="1474492"/>
                    <a:pt x="5084348" y="1449092"/>
                  </a:cubicBezTo>
                  <a:cubicBezTo>
                    <a:pt x="5230398" y="1423692"/>
                    <a:pt x="5381528" y="1389402"/>
                    <a:pt x="5513608" y="1346222"/>
                  </a:cubicBezTo>
                  <a:cubicBezTo>
                    <a:pt x="5632988" y="1308122"/>
                    <a:pt x="5748558" y="1261132"/>
                    <a:pt x="5846348" y="1209062"/>
                  </a:cubicBezTo>
                  <a:cubicBezTo>
                    <a:pt x="5931438" y="1164612"/>
                    <a:pt x="6020338" y="1107462"/>
                    <a:pt x="6071138" y="1060472"/>
                  </a:cubicBezTo>
                  <a:cubicBezTo>
                    <a:pt x="6104158" y="1029992"/>
                    <a:pt x="6125748" y="1007132"/>
                    <a:pt x="6140988" y="971572"/>
                  </a:cubicBezTo>
                  <a:cubicBezTo>
                    <a:pt x="6157498" y="932202"/>
                    <a:pt x="6158768" y="875052"/>
                    <a:pt x="6160038" y="831872"/>
                  </a:cubicBezTo>
                  <a:cubicBezTo>
                    <a:pt x="6161308" y="793772"/>
                    <a:pt x="6161308" y="758212"/>
                    <a:pt x="6149878" y="722652"/>
                  </a:cubicBezTo>
                  <a:cubicBezTo>
                    <a:pt x="6138448" y="685822"/>
                    <a:pt x="6109238" y="643912"/>
                    <a:pt x="6088918" y="614702"/>
                  </a:cubicBezTo>
                  <a:cubicBezTo>
                    <a:pt x="6073678" y="593112"/>
                    <a:pt x="6064788" y="581682"/>
                    <a:pt x="6045738" y="562632"/>
                  </a:cubicBezTo>
                  <a:cubicBezTo>
                    <a:pt x="6015258" y="533422"/>
                    <a:pt x="5969538" y="495322"/>
                    <a:pt x="5920008" y="464842"/>
                  </a:cubicBezTo>
                  <a:cubicBezTo>
                    <a:pt x="5860318" y="426742"/>
                    <a:pt x="5766338" y="383562"/>
                    <a:pt x="5706648" y="358162"/>
                  </a:cubicBezTo>
                  <a:cubicBezTo>
                    <a:pt x="5666008" y="341652"/>
                    <a:pt x="5652038" y="336572"/>
                    <a:pt x="5602508" y="322602"/>
                  </a:cubicBezTo>
                  <a:cubicBezTo>
                    <a:pt x="5479318" y="287042"/>
                    <a:pt x="5173248" y="204492"/>
                    <a:pt x="4954808" y="166392"/>
                  </a:cubicBezTo>
                  <a:cubicBezTo>
                    <a:pt x="4733828" y="127022"/>
                    <a:pt x="4486178" y="109242"/>
                    <a:pt x="4284248" y="90192"/>
                  </a:cubicBezTo>
                  <a:cubicBezTo>
                    <a:pt x="4119148" y="74952"/>
                    <a:pt x="4020088" y="63522"/>
                    <a:pt x="3833398" y="55902"/>
                  </a:cubicBezTo>
                  <a:cubicBezTo>
                    <a:pt x="3528598" y="41932"/>
                    <a:pt x="2884708" y="39392"/>
                    <a:pt x="2626898" y="41932"/>
                  </a:cubicBezTo>
                  <a:cubicBezTo>
                    <a:pt x="2504978" y="43202"/>
                    <a:pt x="2423698" y="39392"/>
                    <a:pt x="2357658" y="50822"/>
                  </a:cubicBezTo>
                  <a:cubicBezTo>
                    <a:pt x="2318288" y="57172"/>
                    <a:pt x="2281458" y="86382"/>
                    <a:pt x="2266218" y="78762"/>
                  </a:cubicBezTo>
                  <a:cubicBezTo>
                    <a:pt x="2257328" y="74952"/>
                    <a:pt x="2252248" y="55902"/>
                    <a:pt x="2254788" y="49552"/>
                  </a:cubicBezTo>
                  <a:cubicBezTo>
                    <a:pt x="2256058" y="44472"/>
                    <a:pt x="2266218" y="40662"/>
                    <a:pt x="2271298" y="40662"/>
                  </a:cubicBezTo>
                  <a:cubicBezTo>
                    <a:pt x="2277648" y="40662"/>
                    <a:pt x="2289078" y="49552"/>
                    <a:pt x="2289078" y="54632"/>
                  </a:cubicBezTo>
                  <a:cubicBezTo>
                    <a:pt x="2290348" y="60982"/>
                    <a:pt x="2275108" y="78762"/>
                    <a:pt x="2268758" y="78762"/>
                  </a:cubicBezTo>
                  <a:cubicBezTo>
                    <a:pt x="2262408" y="78762"/>
                    <a:pt x="2250978" y="59712"/>
                    <a:pt x="2253518" y="50822"/>
                  </a:cubicBezTo>
                  <a:cubicBezTo>
                    <a:pt x="2257328" y="38122"/>
                    <a:pt x="2289078" y="26692"/>
                    <a:pt x="2314478" y="19072"/>
                  </a:cubicBezTo>
                  <a:cubicBezTo>
                    <a:pt x="2353848" y="7642"/>
                    <a:pt x="2394488" y="7642"/>
                    <a:pt x="2471958" y="3832"/>
                  </a:cubicBezTo>
                  <a:cubicBezTo>
                    <a:pt x="2691668" y="-6328"/>
                    <a:pt x="3444778" y="7642"/>
                    <a:pt x="3734338" y="15262"/>
                  </a:cubicBezTo>
                  <a:cubicBezTo>
                    <a:pt x="3886738" y="19072"/>
                    <a:pt x="3941348" y="20342"/>
                    <a:pt x="4083588" y="31772"/>
                  </a:cubicBezTo>
                  <a:cubicBezTo>
                    <a:pt x="4309648" y="49552"/>
                    <a:pt x="4718588" y="88922"/>
                    <a:pt x="4961158" y="129562"/>
                  </a:cubicBezTo>
                  <a:cubicBezTo>
                    <a:pt x="5136418" y="158772"/>
                    <a:pt x="5290088" y="199412"/>
                    <a:pt x="5410738" y="229892"/>
                  </a:cubicBezTo>
                  <a:cubicBezTo>
                    <a:pt x="5492018" y="250212"/>
                    <a:pt x="5550438" y="264182"/>
                    <a:pt x="5615208" y="285772"/>
                  </a:cubicBezTo>
                  <a:cubicBezTo>
                    <a:pt x="5677438" y="306092"/>
                    <a:pt x="5738398" y="331492"/>
                    <a:pt x="5794278" y="356892"/>
                  </a:cubicBezTo>
                  <a:cubicBezTo>
                    <a:pt x="5846348" y="381022"/>
                    <a:pt x="5895878" y="403882"/>
                    <a:pt x="5942868" y="434362"/>
                  </a:cubicBezTo>
                  <a:cubicBezTo>
                    <a:pt x="5989858" y="464842"/>
                    <a:pt x="6035578" y="495322"/>
                    <a:pt x="6074948" y="538502"/>
                  </a:cubicBezTo>
                  <a:cubicBezTo>
                    <a:pt x="6118128" y="586762"/>
                    <a:pt x="6168928" y="668042"/>
                    <a:pt x="6186708" y="715032"/>
                  </a:cubicBezTo>
                  <a:cubicBezTo>
                    <a:pt x="6196868" y="741702"/>
                    <a:pt x="6196868" y="755672"/>
                    <a:pt x="6198138" y="782342"/>
                  </a:cubicBezTo>
                  <a:cubicBezTo>
                    <a:pt x="6200678" y="822982"/>
                    <a:pt x="6198138" y="894102"/>
                    <a:pt x="6189248" y="937282"/>
                  </a:cubicBezTo>
                  <a:cubicBezTo>
                    <a:pt x="6181628" y="970302"/>
                    <a:pt x="6175278" y="995702"/>
                    <a:pt x="6156228" y="1023642"/>
                  </a:cubicBezTo>
                  <a:cubicBezTo>
                    <a:pt x="6132098" y="1059202"/>
                    <a:pt x="6086378" y="1093492"/>
                    <a:pt x="6041928" y="1127782"/>
                  </a:cubicBezTo>
                  <a:cubicBezTo>
                    <a:pt x="5989858" y="1167152"/>
                    <a:pt x="5928898" y="1207792"/>
                    <a:pt x="5862858" y="1243352"/>
                  </a:cubicBezTo>
                  <a:cubicBezTo>
                    <a:pt x="5787928" y="1283992"/>
                    <a:pt x="5707918" y="1318282"/>
                    <a:pt x="5612668" y="1352572"/>
                  </a:cubicBezTo>
                  <a:cubicBezTo>
                    <a:pt x="5490748" y="1395752"/>
                    <a:pt x="5339618" y="1437662"/>
                    <a:pt x="5187218" y="1468142"/>
                  </a:cubicBezTo>
                  <a:cubicBezTo>
                    <a:pt x="5015768" y="1502432"/>
                    <a:pt x="4848128" y="1522752"/>
                    <a:pt x="4634768" y="1536722"/>
                  </a:cubicBezTo>
                  <a:cubicBezTo>
                    <a:pt x="4342668" y="1555772"/>
                    <a:pt x="3976908" y="1545612"/>
                    <a:pt x="3592098" y="1540532"/>
                  </a:cubicBezTo>
                  <a:cubicBezTo>
                    <a:pt x="3114578" y="1532912"/>
                    <a:pt x="2380518" y="1512592"/>
                    <a:pt x="1988088" y="1487192"/>
                  </a:cubicBezTo>
                  <a:cubicBezTo>
                    <a:pt x="1759488" y="1471952"/>
                    <a:pt x="1623598" y="1447822"/>
                    <a:pt x="1445798" y="1435122"/>
                  </a:cubicBezTo>
                  <a:cubicBezTo>
                    <a:pt x="1274348" y="1423692"/>
                    <a:pt x="1096548" y="1426232"/>
                    <a:pt x="941608" y="1413532"/>
                  </a:cubicBezTo>
                  <a:cubicBezTo>
                    <a:pt x="808258" y="1402102"/>
                    <a:pt x="671098" y="1385592"/>
                    <a:pt x="570768" y="1366542"/>
                  </a:cubicBezTo>
                  <a:cubicBezTo>
                    <a:pt x="500918" y="1353842"/>
                    <a:pt x="451388" y="1344952"/>
                    <a:pt x="394238" y="1323362"/>
                  </a:cubicBezTo>
                  <a:cubicBezTo>
                    <a:pt x="334548" y="1301772"/>
                    <a:pt x="271048" y="1272562"/>
                    <a:pt x="221518" y="1237002"/>
                  </a:cubicBezTo>
                  <a:cubicBezTo>
                    <a:pt x="175798" y="1205252"/>
                    <a:pt x="137698" y="1167152"/>
                    <a:pt x="102138" y="1123972"/>
                  </a:cubicBezTo>
                  <a:cubicBezTo>
                    <a:pt x="65308" y="1079522"/>
                    <a:pt x="23398" y="1024912"/>
                    <a:pt x="8158" y="974112"/>
                  </a:cubicBezTo>
                  <a:cubicBezTo>
                    <a:pt x="-4542" y="928392"/>
                    <a:pt x="-732" y="887752"/>
                    <a:pt x="8158" y="835682"/>
                  </a:cubicBezTo>
                  <a:cubicBezTo>
                    <a:pt x="20858" y="762022"/>
                    <a:pt x="61498" y="645182"/>
                    <a:pt x="97058" y="577872"/>
                  </a:cubicBezTo>
                  <a:cubicBezTo>
                    <a:pt x="123728" y="528342"/>
                    <a:pt x="151668" y="499132"/>
                    <a:pt x="185958" y="459762"/>
                  </a:cubicBezTo>
                  <a:cubicBezTo>
                    <a:pt x="225328" y="415312"/>
                    <a:pt x="285018" y="359432"/>
                    <a:pt x="323118" y="325142"/>
                  </a:cubicBezTo>
                  <a:cubicBezTo>
                    <a:pt x="348518" y="302282"/>
                    <a:pt x="361218" y="289582"/>
                    <a:pt x="389158" y="271802"/>
                  </a:cubicBezTo>
                  <a:cubicBezTo>
                    <a:pt x="427258" y="246402"/>
                    <a:pt x="483138" y="217192"/>
                    <a:pt x="537748" y="195602"/>
                  </a:cubicBezTo>
                  <a:cubicBezTo>
                    <a:pt x="597438" y="171472"/>
                    <a:pt x="660938" y="152422"/>
                    <a:pt x="734598" y="133372"/>
                  </a:cubicBezTo>
                  <a:cubicBezTo>
                    <a:pt x="827308" y="109242"/>
                    <a:pt x="955578" y="82572"/>
                    <a:pt x="1049558" y="66062"/>
                  </a:cubicBezTo>
                  <a:cubicBezTo>
                    <a:pt x="1125758" y="52092"/>
                    <a:pt x="1170208" y="45742"/>
                    <a:pt x="1259108" y="36852"/>
                  </a:cubicBezTo>
                  <a:cubicBezTo>
                    <a:pt x="1415318" y="21612"/>
                    <a:pt x="1750598" y="-6328"/>
                    <a:pt x="1905538" y="1292"/>
                  </a:cubicBezTo>
                  <a:cubicBezTo>
                    <a:pt x="1993168" y="6372"/>
                    <a:pt x="2082068" y="16532"/>
                    <a:pt x="2110008" y="34312"/>
                  </a:cubicBezTo>
                  <a:cubicBezTo>
                    <a:pt x="2120168" y="40662"/>
                    <a:pt x="2126518" y="48282"/>
                    <a:pt x="2125248" y="54632"/>
                  </a:cubicBezTo>
                  <a:cubicBezTo>
                    <a:pt x="2123978" y="60982"/>
                    <a:pt x="2102388" y="72412"/>
                    <a:pt x="2102388" y="72412"/>
                  </a:cubicBezTo>
                </a:path>
              </a:pathLst>
            </a:custGeom>
            <a:solidFill>
              <a:srgbClr val="C29554"/>
            </a:solidFill>
            <a:ln cap="sq">
              <a:noFill/>
              <a:prstDash val="solid"/>
              <a:miter/>
            </a:ln>
          </p:spPr>
        </p:sp>
      </p:grpSp>
      <p:sp>
        <p:nvSpPr>
          <p:cNvPr name="TextBox 13" id="13"/>
          <p:cNvSpPr txBox="true"/>
          <p:nvPr/>
        </p:nvSpPr>
        <p:spPr>
          <a:xfrm rot="0">
            <a:off x="3878493" y="5354002"/>
            <a:ext cx="4394095" cy="2611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179"/>
              </a:lnSpc>
              <a:spcBef>
                <a:spcPct val="0"/>
              </a:spcBef>
            </a:pPr>
            <a:r>
              <a:rPr lang="en-US" b="true" sz="3699" spc="-36" strike="noStrike" u="none">
                <a:solidFill>
                  <a:srgbClr val="000000"/>
                </a:solidFill>
                <a:latin typeface="Anca Coder Bold"/>
                <a:ea typeface="Anca Coder Bold"/>
                <a:cs typeface="Anca Coder Bold"/>
                <a:sym typeface="Anca Coder Bold"/>
              </a:rPr>
              <a:t>Identify the visual characteristics of a collage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015411" y="5354002"/>
            <a:ext cx="4394095" cy="2611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179"/>
              </a:lnSpc>
              <a:spcBef>
                <a:spcPct val="0"/>
              </a:spcBef>
            </a:pPr>
            <a:r>
              <a:rPr lang="en-US" b="true" sz="3699" spc="-36" strike="noStrike" u="none">
                <a:solidFill>
                  <a:srgbClr val="000000"/>
                </a:solidFill>
                <a:latin typeface="Anca Coder Bold"/>
                <a:ea typeface="Anca Coder Bold"/>
                <a:cs typeface="Anca Coder Bold"/>
                <a:sym typeface="Anca Coder Bold"/>
              </a:rPr>
              <a:t>Understand the process of making a collage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2781300" y="1145540"/>
            <a:ext cx="12725400" cy="1823720"/>
            <a:chOff x="0" y="0"/>
            <a:chExt cx="16967200" cy="2431627"/>
          </a:xfrm>
        </p:grpSpPr>
        <p:sp>
          <p:nvSpPr>
            <p:cNvPr name="TextBox 16" id="16"/>
            <p:cNvSpPr txBox="true"/>
            <p:nvPr/>
          </p:nvSpPr>
          <p:spPr>
            <a:xfrm rot="0">
              <a:off x="0" y="1724025"/>
              <a:ext cx="16967200" cy="7076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1">
                <a:lnSpc>
                  <a:spcPts val="4479"/>
                </a:lnSpc>
                <a:spcBef>
                  <a:spcPct val="0"/>
                </a:spcBef>
              </a:pPr>
              <a:r>
                <a:rPr lang="en-US" sz="3199" spc="-31" strike="noStrike" u="none">
                  <a:solidFill>
                    <a:srgbClr val="000000"/>
                  </a:solidFill>
                  <a:latin typeface="Anca Coder"/>
                  <a:ea typeface="Anca Coder"/>
                  <a:cs typeface="Anca Coder"/>
                  <a:sym typeface="Anca Coder"/>
                </a:rPr>
                <a:t>By the end of this lesson, you should be able to: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0" y="-9525"/>
              <a:ext cx="16967200" cy="1533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9000"/>
                </a:lnSpc>
                <a:spcBef>
                  <a:spcPct val="0"/>
                </a:spcBef>
              </a:pPr>
              <a:r>
                <a:rPr lang="en-US" sz="7500" strike="noStrike" u="none">
                  <a:solidFill>
                    <a:srgbClr val="000000"/>
                  </a:solidFill>
                  <a:latin typeface="Special Elite"/>
                  <a:ea typeface="Special Elite"/>
                  <a:cs typeface="Special Elite"/>
                  <a:sym typeface="Special Elite"/>
                </a:rPr>
                <a:t>Learning Outcomes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CEA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816543" y="-464274"/>
            <a:ext cx="20517021" cy="11665674"/>
            <a:chOff x="0" y="0"/>
            <a:chExt cx="27356028" cy="1555423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554232" cy="15554232"/>
            </a:xfrm>
            <a:custGeom>
              <a:avLst/>
              <a:gdLst/>
              <a:ahLst/>
              <a:cxnLst/>
              <a:rect r="r" b="b" t="t" l="l"/>
              <a:pathLst>
                <a:path h="15554232" w="15554232">
                  <a:moveTo>
                    <a:pt x="0" y="0"/>
                  </a:moveTo>
                  <a:lnTo>
                    <a:pt x="15554232" y="0"/>
                  </a:lnTo>
                  <a:lnTo>
                    <a:pt x="15554232" y="15554232"/>
                  </a:lnTo>
                  <a:lnTo>
                    <a:pt x="0" y="15554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1801796" y="0"/>
              <a:ext cx="15554232" cy="15554232"/>
            </a:xfrm>
            <a:custGeom>
              <a:avLst/>
              <a:gdLst/>
              <a:ahLst/>
              <a:cxnLst/>
              <a:rect r="r" b="b" t="t" l="l"/>
              <a:pathLst>
                <a:path h="15554232" w="15554232">
                  <a:moveTo>
                    <a:pt x="0" y="0"/>
                  </a:moveTo>
                  <a:lnTo>
                    <a:pt x="15554232" y="0"/>
                  </a:lnTo>
                  <a:lnTo>
                    <a:pt x="15554232" y="15554232"/>
                  </a:lnTo>
                  <a:lnTo>
                    <a:pt x="0" y="15554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-767669" y="-767240"/>
            <a:ext cx="13090359" cy="11821480"/>
          </a:xfrm>
          <a:custGeom>
            <a:avLst/>
            <a:gdLst/>
            <a:ahLst/>
            <a:cxnLst/>
            <a:rect r="r" b="b" t="t" l="l"/>
            <a:pathLst>
              <a:path h="11821480" w="13090359">
                <a:moveTo>
                  <a:pt x="0" y="0"/>
                </a:moveTo>
                <a:lnTo>
                  <a:pt x="13090359" y="0"/>
                </a:lnTo>
                <a:lnTo>
                  <a:pt x="13090359" y="11821480"/>
                </a:lnTo>
                <a:lnTo>
                  <a:pt x="0" y="118214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7152" r="0" b="-7152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851432">
            <a:off x="10643108" y="2133600"/>
            <a:ext cx="4313864" cy="2830973"/>
          </a:xfrm>
          <a:custGeom>
            <a:avLst/>
            <a:gdLst/>
            <a:ahLst/>
            <a:cxnLst/>
            <a:rect r="r" b="b" t="t" l="l"/>
            <a:pathLst>
              <a:path h="2830973" w="4313864">
                <a:moveTo>
                  <a:pt x="0" y="0"/>
                </a:moveTo>
                <a:lnTo>
                  <a:pt x="4313863" y="0"/>
                </a:lnTo>
                <a:lnTo>
                  <a:pt x="4313863" y="2830973"/>
                </a:lnTo>
                <a:lnTo>
                  <a:pt x="0" y="28309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180064">
            <a:off x="13234682" y="3954288"/>
            <a:ext cx="3931402" cy="3663910"/>
          </a:xfrm>
          <a:custGeom>
            <a:avLst/>
            <a:gdLst/>
            <a:ahLst/>
            <a:cxnLst/>
            <a:rect r="r" b="b" t="t" l="l"/>
            <a:pathLst>
              <a:path h="3663910" w="3931402">
                <a:moveTo>
                  <a:pt x="0" y="0"/>
                </a:moveTo>
                <a:lnTo>
                  <a:pt x="3931402" y="0"/>
                </a:lnTo>
                <a:lnTo>
                  <a:pt x="3931402" y="3663909"/>
                </a:lnTo>
                <a:lnTo>
                  <a:pt x="0" y="36639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453583">
            <a:off x="14932546" y="2382598"/>
            <a:ext cx="2211616" cy="1896461"/>
          </a:xfrm>
          <a:custGeom>
            <a:avLst/>
            <a:gdLst/>
            <a:ahLst/>
            <a:cxnLst/>
            <a:rect r="r" b="b" t="t" l="l"/>
            <a:pathLst>
              <a:path h="1896461" w="2211616">
                <a:moveTo>
                  <a:pt x="0" y="0"/>
                </a:moveTo>
                <a:lnTo>
                  <a:pt x="2211617" y="0"/>
                </a:lnTo>
                <a:lnTo>
                  <a:pt x="2211617" y="1896461"/>
                </a:lnTo>
                <a:lnTo>
                  <a:pt x="0" y="189646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819108">
            <a:off x="11442649" y="6151625"/>
            <a:ext cx="2714781" cy="3133946"/>
          </a:xfrm>
          <a:custGeom>
            <a:avLst/>
            <a:gdLst/>
            <a:ahLst/>
            <a:cxnLst/>
            <a:rect r="r" b="b" t="t" l="l"/>
            <a:pathLst>
              <a:path h="3133946" w="2714781">
                <a:moveTo>
                  <a:pt x="0" y="0"/>
                </a:moveTo>
                <a:lnTo>
                  <a:pt x="2714781" y="0"/>
                </a:lnTo>
                <a:lnTo>
                  <a:pt x="2714781" y="3133947"/>
                </a:lnTo>
                <a:lnTo>
                  <a:pt x="0" y="31339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624523" y="7205437"/>
            <a:ext cx="1634777" cy="1672406"/>
          </a:xfrm>
          <a:custGeom>
            <a:avLst/>
            <a:gdLst/>
            <a:ahLst/>
            <a:cxnLst/>
            <a:rect r="r" b="b" t="t" l="l"/>
            <a:pathLst>
              <a:path h="1672406" w="1634777">
                <a:moveTo>
                  <a:pt x="0" y="0"/>
                </a:moveTo>
                <a:lnTo>
                  <a:pt x="1634777" y="0"/>
                </a:lnTo>
                <a:lnTo>
                  <a:pt x="1634777" y="1672406"/>
                </a:lnTo>
                <a:lnTo>
                  <a:pt x="0" y="16724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5777511" y="3259391"/>
            <a:ext cx="3826192" cy="142875"/>
            <a:chOff x="0" y="0"/>
            <a:chExt cx="5101590" cy="1905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50016" y="49953"/>
              <a:ext cx="5001005" cy="91822"/>
            </a:xfrm>
            <a:custGeom>
              <a:avLst/>
              <a:gdLst/>
              <a:ahLst/>
              <a:cxnLst/>
              <a:rect r="r" b="b" t="t" l="l"/>
              <a:pathLst>
                <a:path h="91822" w="5001005">
                  <a:moveTo>
                    <a:pt x="24914" y="22437"/>
                  </a:moveTo>
                  <a:cubicBezTo>
                    <a:pt x="290344" y="63077"/>
                    <a:pt x="682774" y="55457"/>
                    <a:pt x="1001544" y="51647"/>
                  </a:cubicBezTo>
                  <a:cubicBezTo>
                    <a:pt x="1395244" y="46567"/>
                    <a:pt x="1857524" y="17357"/>
                    <a:pt x="2323614" y="8467"/>
                  </a:cubicBezTo>
                  <a:cubicBezTo>
                    <a:pt x="2844314" y="-1693"/>
                    <a:pt x="3502174" y="-423"/>
                    <a:pt x="3979694" y="847"/>
                  </a:cubicBezTo>
                  <a:cubicBezTo>
                    <a:pt x="4342914" y="2117"/>
                    <a:pt x="4815354" y="-1693"/>
                    <a:pt x="4937274" y="11007"/>
                  </a:cubicBezTo>
                  <a:cubicBezTo>
                    <a:pt x="4966484" y="13547"/>
                    <a:pt x="4980454" y="13547"/>
                    <a:pt x="4990614" y="21167"/>
                  </a:cubicBezTo>
                  <a:cubicBezTo>
                    <a:pt x="4996964" y="26247"/>
                    <a:pt x="5002044" y="35137"/>
                    <a:pt x="5000774" y="41487"/>
                  </a:cubicBezTo>
                  <a:cubicBezTo>
                    <a:pt x="4999504" y="47837"/>
                    <a:pt x="4989344" y="56727"/>
                    <a:pt x="4982994" y="57997"/>
                  </a:cubicBezTo>
                  <a:cubicBezTo>
                    <a:pt x="4977914" y="59267"/>
                    <a:pt x="4969024" y="55457"/>
                    <a:pt x="4966484" y="50377"/>
                  </a:cubicBezTo>
                  <a:cubicBezTo>
                    <a:pt x="4963944" y="44027"/>
                    <a:pt x="4970294" y="22437"/>
                    <a:pt x="4976644" y="19897"/>
                  </a:cubicBezTo>
                  <a:cubicBezTo>
                    <a:pt x="4981724" y="17357"/>
                    <a:pt x="4999504" y="27517"/>
                    <a:pt x="5000774" y="33867"/>
                  </a:cubicBezTo>
                  <a:cubicBezTo>
                    <a:pt x="5002044" y="40217"/>
                    <a:pt x="4998234" y="50377"/>
                    <a:pt x="4985534" y="56727"/>
                  </a:cubicBezTo>
                  <a:cubicBezTo>
                    <a:pt x="4911874" y="94827"/>
                    <a:pt x="4339104" y="41487"/>
                    <a:pt x="3979694" y="38947"/>
                  </a:cubicBezTo>
                  <a:cubicBezTo>
                    <a:pt x="3566944" y="36407"/>
                    <a:pt x="3131334" y="36407"/>
                    <a:pt x="2646194" y="42757"/>
                  </a:cubicBezTo>
                  <a:cubicBezTo>
                    <a:pt x="2064534" y="50377"/>
                    <a:pt x="1183154" y="87207"/>
                    <a:pt x="725954" y="89747"/>
                  </a:cubicBezTo>
                  <a:cubicBezTo>
                    <a:pt x="471954" y="91017"/>
                    <a:pt x="256054" y="96097"/>
                    <a:pt x="132864" y="83397"/>
                  </a:cubicBezTo>
                  <a:cubicBezTo>
                    <a:pt x="75714" y="77047"/>
                    <a:pt x="27454" y="73237"/>
                    <a:pt x="9674" y="57997"/>
                  </a:cubicBezTo>
                  <a:cubicBezTo>
                    <a:pt x="2054" y="50377"/>
                    <a:pt x="-1756" y="37677"/>
                    <a:pt x="784" y="31327"/>
                  </a:cubicBezTo>
                  <a:cubicBezTo>
                    <a:pt x="3324" y="26247"/>
                    <a:pt x="24914" y="22437"/>
                    <a:pt x="24914" y="22437"/>
                  </a:cubicBezTo>
                </a:path>
              </a:pathLst>
            </a:custGeom>
            <a:solidFill>
              <a:srgbClr val="C29554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834390" y="2005965"/>
            <a:ext cx="9030273" cy="1441047"/>
            <a:chOff x="0" y="0"/>
            <a:chExt cx="12040364" cy="1921396"/>
          </a:xfrm>
        </p:grpSpPr>
        <p:grpSp>
          <p:nvGrpSpPr>
            <p:cNvPr name="Group 14" id="14"/>
            <p:cNvGrpSpPr/>
            <p:nvPr/>
          </p:nvGrpSpPr>
          <p:grpSpPr>
            <a:xfrm rot="0">
              <a:off x="0" y="0"/>
              <a:ext cx="3224530" cy="1652270"/>
              <a:chOff x="0" y="0"/>
              <a:chExt cx="3224530" cy="1652270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50441" y="48098"/>
                <a:ext cx="3126534" cy="1556420"/>
              </a:xfrm>
              <a:custGeom>
                <a:avLst/>
                <a:gdLst/>
                <a:ahLst/>
                <a:cxnLst/>
                <a:rect r="r" b="b" t="t" l="l"/>
                <a:pathLst>
                  <a:path h="1556420" w="3126534">
                    <a:moveTo>
                      <a:pt x="1799949" y="70012"/>
                    </a:moveTo>
                    <a:cubicBezTo>
                      <a:pt x="1618339" y="39532"/>
                      <a:pt x="1562459" y="35722"/>
                      <a:pt x="1507849" y="40802"/>
                    </a:cubicBezTo>
                    <a:cubicBezTo>
                      <a:pt x="1451969" y="45882"/>
                      <a:pt x="1403709" y="59852"/>
                      <a:pt x="1337669" y="76362"/>
                    </a:cubicBezTo>
                    <a:cubicBezTo>
                      <a:pt x="1239879" y="101762"/>
                      <a:pt x="1098909" y="143672"/>
                      <a:pt x="980799" y="185582"/>
                    </a:cubicBezTo>
                    <a:cubicBezTo>
                      <a:pt x="860149" y="228762"/>
                      <a:pt x="721719" y="284642"/>
                      <a:pt x="620119" y="331632"/>
                    </a:cubicBezTo>
                    <a:cubicBezTo>
                      <a:pt x="543919" y="367192"/>
                      <a:pt x="477879" y="402752"/>
                      <a:pt x="423269" y="435772"/>
                    </a:cubicBezTo>
                    <a:cubicBezTo>
                      <a:pt x="382629" y="461172"/>
                      <a:pt x="353419" y="480222"/>
                      <a:pt x="319129" y="509432"/>
                    </a:cubicBezTo>
                    <a:cubicBezTo>
                      <a:pt x="281029" y="541182"/>
                      <a:pt x="242929" y="578012"/>
                      <a:pt x="206099" y="621192"/>
                    </a:cubicBezTo>
                    <a:cubicBezTo>
                      <a:pt x="162919" y="671992"/>
                      <a:pt x="108309" y="753272"/>
                      <a:pt x="82909" y="801532"/>
                    </a:cubicBezTo>
                    <a:cubicBezTo>
                      <a:pt x="67669" y="830742"/>
                      <a:pt x="62589" y="845982"/>
                      <a:pt x="54969" y="875192"/>
                    </a:cubicBezTo>
                    <a:cubicBezTo>
                      <a:pt x="46079" y="913292"/>
                      <a:pt x="35919" y="966632"/>
                      <a:pt x="38459" y="1009812"/>
                    </a:cubicBezTo>
                    <a:cubicBezTo>
                      <a:pt x="40999" y="1051722"/>
                      <a:pt x="53699" y="1097442"/>
                      <a:pt x="68939" y="1133002"/>
                    </a:cubicBezTo>
                    <a:cubicBezTo>
                      <a:pt x="81639" y="1163482"/>
                      <a:pt x="95609" y="1183802"/>
                      <a:pt x="117199" y="1210472"/>
                    </a:cubicBezTo>
                    <a:cubicBezTo>
                      <a:pt x="146409" y="1247302"/>
                      <a:pt x="188319" y="1293022"/>
                      <a:pt x="234039" y="1326042"/>
                    </a:cubicBezTo>
                    <a:cubicBezTo>
                      <a:pt x="284839" y="1361602"/>
                      <a:pt x="341989" y="1389542"/>
                      <a:pt x="410569" y="1413672"/>
                    </a:cubicBezTo>
                    <a:cubicBezTo>
                      <a:pt x="495659" y="1444152"/>
                      <a:pt x="604879" y="1467012"/>
                      <a:pt x="711559" y="1483522"/>
                    </a:cubicBezTo>
                    <a:cubicBezTo>
                      <a:pt x="828399" y="1501302"/>
                      <a:pt x="946509" y="1506382"/>
                      <a:pt x="1086209" y="1511462"/>
                    </a:cubicBezTo>
                    <a:cubicBezTo>
                      <a:pt x="1260199" y="1519082"/>
                      <a:pt x="1506579" y="1520352"/>
                      <a:pt x="1676759" y="1515272"/>
                    </a:cubicBezTo>
                    <a:cubicBezTo>
                      <a:pt x="1806299" y="1511462"/>
                      <a:pt x="1892659" y="1506382"/>
                      <a:pt x="2018389" y="1492412"/>
                    </a:cubicBezTo>
                    <a:cubicBezTo>
                      <a:pt x="2173329" y="1474632"/>
                      <a:pt x="2395579" y="1446692"/>
                      <a:pt x="2536549" y="1409862"/>
                    </a:cubicBezTo>
                    <a:cubicBezTo>
                      <a:pt x="2638149" y="1383192"/>
                      <a:pt x="2723239" y="1351442"/>
                      <a:pt x="2790549" y="1315882"/>
                    </a:cubicBezTo>
                    <a:cubicBezTo>
                      <a:pt x="2840079" y="1290482"/>
                      <a:pt x="2878179" y="1262542"/>
                      <a:pt x="2912469" y="1232062"/>
                    </a:cubicBezTo>
                    <a:cubicBezTo>
                      <a:pt x="2944219" y="1204122"/>
                      <a:pt x="2967079" y="1179992"/>
                      <a:pt x="2991209" y="1141892"/>
                    </a:cubicBezTo>
                    <a:cubicBezTo>
                      <a:pt x="3022959" y="1089822"/>
                      <a:pt x="3061059" y="1008542"/>
                      <a:pt x="3076299" y="942502"/>
                    </a:cubicBezTo>
                    <a:cubicBezTo>
                      <a:pt x="3090269" y="881542"/>
                      <a:pt x="3095349" y="821852"/>
                      <a:pt x="3085189" y="759622"/>
                    </a:cubicBezTo>
                    <a:cubicBezTo>
                      <a:pt x="3073759" y="692312"/>
                      <a:pt x="3042009" y="616112"/>
                      <a:pt x="3003909" y="553882"/>
                    </a:cubicBezTo>
                    <a:cubicBezTo>
                      <a:pt x="2964539" y="489112"/>
                      <a:pt x="2904849" y="425612"/>
                      <a:pt x="2850239" y="378622"/>
                    </a:cubicBezTo>
                    <a:cubicBezTo>
                      <a:pt x="2801979" y="336712"/>
                      <a:pt x="2747369" y="306232"/>
                      <a:pt x="2696569" y="280832"/>
                    </a:cubicBezTo>
                    <a:cubicBezTo>
                      <a:pt x="2650849" y="257972"/>
                      <a:pt x="2610209" y="244002"/>
                      <a:pt x="2558139" y="228762"/>
                    </a:cubicBezTo>
                    <a:cubicBezTo>
                      <a:pt x="2495909" y="210982"/>
                      <a:pt x="2412089" y="197012"/>
                      <a:pt x="2346049" y="184312"/>
                    </a:cubicBezTo>
                    <a:cubicBezTo>
                      <a:pt x="2288899" y="174152"/>
                      <a:pt x="2238099" y="163992"/>
                      <a:pt x="2183489" y="157642"/>
                    </a:cubicBezTo>
                    <a:cubicBezTo>
                      <a:pt x="2128879" y="151292"/>
                      <a:pt x="2039979" y="162722"/>
                      <a:pt x="2017119" y="150022"/>
                    </a:cubicBezTo>
                    <a:cubicBezTo>
                      <a:pt x="2008229" y="144942"/>
                      <a:pt x="2003149" y="137322"/>
                      <a:pt x="2004419" y="130972"/>
                    </a:cubicBezTo>
                    <a:cubicBezTo>
                      <a:pt x="2005689" y="124622"/>
                      <a:pt x="2019659" y="111922"/>
                      <a:pt x="2026009" y="113192"/>
                    </a:cubicBezTo>
                    <a:cubicBezTo>
                      <a:pt x="2032359" y="114462"/>
                      <a:pt x="2043789" y="129702"/>
                      <a:pt x="2042519" y="136052"/>
                    </a:cubicBezTo>
                    <a:cubicBezTo>
                      <a:pt x="2041249" y="142402"/>
                      <a:pt x="2026009" y="152562"/>
                      <a:pt x="2019659" y="151292"/>
                    </a:cubicBezTo>
                    <a:cubicBezTo>
                      <a:pt x="2013309" y="150022"/>
                      <a:pt x="2004419" y="139862"/>
                      <a:pt x="2004419" y="133512"/>
                    </a:cubicBezTo>
                    <a:cubicBezTo>
                      <a:pt x="2004419" y="127162"/>
                      <a:pt x="2009499" y="118272"/>
                      <a:pt x="2018389" y="114462"/>
                    </a:cubicBezTo>
                    <a:cubicBezTo>
                      <a:pt x="2038709" y="104302"/>
                      <a:pt x="2090779" y="110652"/>
                      <a:pt x="2142849" y="115732"/>
                    </a:cubicBezTo>
                    <a:cubicBezTo>
                      <a:pt x="2231749" y="123352"/>
                      <a:pt x="2396849" y="151292"/>
                      <a:pt x="2499719" y="176692"/>
                    </a:cubicBezTo>
                    <a:cubicBezTo>
                      <a:pt x="2580999" y="197012"/>
                      <a:pt x="2649579" y="216062"/>
                      <a:pt x="2714349" y="246542"/>
                    </a:cubicBezTo>
                    <a:cubicBezTo>
                      <a:pt x="2774039" y="274482"/>
                      <a:pt x="2829919" y="313852"/>
                      <a:pt x="2875639" y="350682"/>
                    </a:cubicBezTo>
                    <a:cubicBezTo>
                      <a:pt x="2913739" y="381162"/>
                      <a:pt x="2944219" y="412912"/>
                      <a:pt x="2972159" y="445932"/>
                    </a:cubicBezTo>
                    <a:cubicBezTo>
                      <a:pt x="2997559" y="475142"/>
                      <a:pt x="3017879" y="503082"/>
                      <a:pt x="3038199" y="536102"/>
                    </a:cubicBezTo>
                    <a:cubicBezTo>
                      <a:pt x="3059789" y="571662"/>
                      <a:pt x="3080109" y="613572"/>
                      <a:pt x="3094079" y="651672"/>
                    </a:cubicBezTo>
                    <a:cubicBezTo>
                      <a:pt x="3108049" y="687232"/>
                      <a:pt x="3119479" y="717712"/>
                      <a:pt x="3123289" y="759622"/>
                    </a:cubicBezTo>
                    <a:cubicBezTo>
                      <a:pt x="3129639" y="815502"/>
                      <a:pt x="3127099" y="891702"/>
                      <a:pt x="3111859" y="956472"/>
                    </a:cubicBezTo>
                    <a:cubicBezTo>
                      <a:pt x="3095349" y="1026322"/>
                      <a:pt x="3047089" y="1120302"/>
                      <a:pt x="3020419" y="1164752"/>
                    </a:cubicBezTo>
                    <a:cubicBezTo>
                      <a:pt x="3006449" y="1188882"/>
                      <a:pt x="3000099" y="1196502"/>
                      <a:pt x="2982319" y="1215552"/>
                    </a:cubicBezTo>
                    <a:cubicBezTo>
                      <a:pt x="2955649" y="1244762"/>
                      <a:pt x="2915009" y="1282862"/>
                      <a:pt x="2868019" y="1313342"/>
                    </a:cubicBezTo>
                    <a:cubicBezTo>
                      <a:pt x="2809599" y="1351442"/>
                      <a:pt x="2734669" y="1385732"/>
                      <a:pt x="2653389" y="1413672"/>
                    </a:cubicBezTo>
                    <a:cubicBezTo>
                      <a:pt x="2556869" y="1446692"/>
                      <a:pt x="2429869" y="1470822"/>
                      <a:pt x="2321919" y="1489872"/>
                    </a:cubicBezTo>
                    <a:cubicBezTo>
                      <a:pt x="2219049" y="1507652"/>
                      <a:pt x="2125069" y="1519082"/>
                      <a:pt x="2020929" y="1529242"/>
                    </a:cubicBezTo>
                    <a:cubicBezTo>
                      <a:pt x="1910439" y="1540672"/>
                      <a:pt x="1807569" y="1549562"/>
                      <a:pt x="1676759" y="1553372"/>
                    </a:cubicBezTo>
                    <a:cubicBezTo>
                      <a:pt x="1505309" y="1558452"/>
                      <a:pt x="1258929" y="1557182"/>
                      <a:pt x="1083669" y="1549562"/>
                    </a:cubicBezTo>
                    <a:cubicBezTo>
                      <a:pt x="943969" y="1543212"/>
                      <a:pt x="825859" y="1538132"/>
                      <a:pt x="706479" y="1520352"/>
                    </a:cubicBezTo>
                    <a:cubicBezTo>
                      <a:pt x="597259" y="1503842"/>
                      <a:pt x="485499" y="1480982"/>
                      <a:pt x="396599" y="1449232"/>
                    </a:cubicBezTo>
                    <a:cubicBezTo>
                      <a:pt x="324209" y="1423832"/>
                      <a:pt x="261979" y="1393352"/>
                      <a:pt x="208639" y="1355252"/>
                    </a:cubicBezTo>
                    <a:cubicBezTo>
                      <a:pt x="159109" y="1319692"/>
                      <a:pt x="114659" y="1270162"/>
                      <a:pt x="84179" y="1230792"/>
                    </a:cubicBezTo>
                    <a:cubicBezTo>
                      <a:pt x="61319" y="1200312"/>
                      <a:pt x="46079" y="1177452"/>
                      <a:pt x="32109" y="1144432"/>
                    </a:cubicBezTo>
                    <a:cubicBezTo>
                      <a:pt x="15599" y="1105062"/>
                      <a:pt x="2899" y="1052992"/>
                      <a:pt x="359" y="1006002"/>
                    </a:cubicBezTo>
                    <a:cubicBezTo>
                      <a:pt x="-2181" y="959012"/>
                      <a:pt x="9249" y="903132"/>
                      <a:pt x="19409" y="862492"/>
                    </a:cubicBezTo>
                    <a:cubicBezTo>
                      <a:pt x="27029" y="832012"/>
                      <a:pt x="32109" y="814232"/>
                      <a:pt x="48619" y="783752"/>
                    </a:cubicBezTo>
                    <a:cubicBezTo>
                      <a:pt x="75289" y="732952"/>
                      <a:pt x="133709" y="646592"/>
                      <a:pt x="179429" y="593252"/>
                    </a:cubicBezTo>
                    <a:cubicBezTo>
                      <a:pt x="217529" y="547532"/>
                      <a:pt x="258169" y="510702"/>
                      <a:pt x="297539" y="477682"/>
                    </a:cubicBezTo>
                    <a:cubicBezTo>
                      <a:pt x="333099" y="448472"/>
                      <a:pt x="363579" y="426882"/>
                      <a:pt x="405489" y="401482"/>
                    </a:cubicBezTo>
                    <a:cubicBezTo>
                      <a:pt x="461369" y="367192"/>
                      <a:pt x="528679" y="331632"/>
                      <a:pt x="606149" y="296072"/>
                    </a:cubicBezTo>
                    <a:cubicBezTo>
                      <a:pt x="709019" y="249082"/>
                      <a:pt x="847449" y="193202"/>
                      <a:pt x="969369" y="150022"/>
                    </a:cubicBezTo>
                    <a:cubicBezTo>
                      <a:pt x="1088749" y="108112"/>
                      <a:pt x="1229719" y="63662"/>
                      <a:pt x="1330049" y="38262"/>
                    </a:cubicBezTo>
                    <a:cubicBezTo>
                      <a:pt x="1399899" y="20482"/>
                      <a:pt x="1450699" y="7782"/>
                      <a:pt x="1509119" y="2702"/>
                    </a:cubicBezTo>
                    <a:cubicBezTo>
                      <a:pt x="1564999" y="-2378"/>
                      <a:pt x="1622149" y="162"/>
                      <a:pt x="1674219" y="6512"/>
                    </a:cubicBezTo>
                    <a:cubicBezTo>
                      <a:pt x="1722479" y="11592"/>
                      <a:pt x="1793599" y="19212"/>
                      <a:pt x="1812649" y="34452"/>
                    </a:cubicBezTo>
                    <a:cubicBezTo>
                      <a:pt x="1820269" y="40802"/>
                      <a:pt x="1824079" y="50962"/>
                      <a:pt x="1821539" y="57312"/>
                    </a:cubicBezTo>
                    <a:cubicBezTo>
                      <a:pt x="1818999" y="63662"/>
                      <a:pt x="1799949" y="70012"/>
                      <a:pt x="1799949" y="70012"/>
                    </a:cubicBezTo>
                  </a:path>
                </a:pathLst>
              </a:custGeom>
              <a:solidFill>
                <a:srgbClr val="C29554"/>
              </a:solidFill>
              <a:ln cap="sq">
                <a:noFill/>
                <a:prstDash val="solid"/>
                <a:miter/>
              </a:ln>
            </p:spPr>
          </p:sp>
        </p:grpSp>
        <p:sp>
          <p:nvSpPr>
            <p:cNvPr name="TextBox 16" id="16"/>
            <p:cNvSpPr txBox="true"/>
            <p:nvPr/>
          </p:nvSpPr>
          <p:spPr>
            <a:xfrm rot="0">
              <a:off x="259080" y="387871"/>
              <a:ext cx="11781284" cy="1533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9000"/>
                </a:lnSpc>
                <a:spcBef>
                  <a:spcPct val="0"/>
                </a:spcBef>
              </a:pPr>
              <a:r>
                <a:rPr lang="en-US" sz="7500" strike="noStrike" u="none">
                  <a:solidFill>
                    <a:srgbClr val="3C523E"/>
                  </a:solidFill>
                  <a:latin typeface="Special Elite"/>
                  <a:ea typeface="Special Elite"/>
                  <a:cs typeface="Special Elite"/>
                  <a:sym typeface="Special Elite"/>
                </a:rPr>
                <a:t>What is a collage?</a:t>
              </a:r>
            </a:p>
          </p:txBody>
        </p:sp>
      </p:grpSp>
      <p:sp>
        <p:nvSpPr>
          <p:cNvPr name="TextBox 17" id="17"/>
          <p:cNvSpPr txBox="true"/>
          <p:nvPr/>
        </p:nvSpPr>
        <p:spPr>
          <a:xfrm rot="0">
            <a:off x="1028700" y="4083983"/>
            <a:ext cx="8329523" cy="39573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3920"/>
              </a:lnSpc>
              <a:spcBef>
                <a:spcPct val="0"/>
              </a:spcBef>
            </a:pPr>
            <a:r>
              <a:rPr lang="en-US" sz="2800" spc="-28" strike="noStrike" u="none">
                <a:solidFill>
                  <a:srgbClr val="000000"/>
                </a:solidFill>
                <a:latin typeface="Anca Coder"/>
                <a:ea typeface="Anca Coder"/>
                <a:cs typeface="Anca Coder"/>
                <a:sym typeface="Anca Coder"/>
              </a:rPr>
              <a:t>Collage is the art of layering different materials by arranging and sticking them onto a supporting surface. </a:t>
            </a:r>
          </a:p>
          <a:p>
            <a:pPr algn="l" marL="0" indent="0" lvl="1">
              <a:lnSpc>
                <a:spcPts val="3920"/>
              </a:lnSpc>
              <a:spcBef>
                <a:spcPct val="0"/>
              </a:spcBef>
            </a:pPr>
          </a:p>
          <a:p>
            <a:pPr algn="l" marL="0" indent="0" lvl="1">
              <a:lnSpc>
                <a:spcPts val="3920"/>
              </a:lnSpc>
              <a:spcBef>
                <a:spcPct val="0"/>
              </a:spcBef>
            </a:pPr>
            <a:r>
              <a:rPr lang="en-US" sz="2800" spc="-28" strike="noStrike" u="none">
                <a:solidFill>
                  <a:srgbClr val="000000"/>
                </a:solidFill>
                <a:latin typeface="Anca Coder"/>
                <a:ea typeface="Anca Coder"/>
                <a:cs typeface="Anca Coder"/>
                <a:sym typeface="Anca Coder"/>
              </a:rPr>
              <a:t>These materials can include paper, photographs, fabric or found objects like leaves or flowers. 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0CCB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789146" y="-464274"/>
            <a:ext cx="20517021" cy="11665674"/>
            <a:chOff x="0" y="0"/>
            <a:chExt cx="27356028" cy="1555423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554232" cy="15554232"/>
            </a:xfrm>
            <a:custGeom>
              <a:avLst/>
              <a:gdLst/>
              <a:ahLst/>
              <a:cxnLst/>
              <a:rect r="r" b="b" t="t" l="l"/>
              <a:pathLst>
                <a:path h="15554232" w="15554232">
                  <a:moveTo>
                    <a:pt x="0" y="0"/>
                  </a:moveTo>
                  <a:lnTo>
                    <a:pt x="15554232" y="0"/>
                  </a:lnTo>
                  <a:lnTo>
                    <a:pt x="15554232" y="15554232"/>
                  </a:lnTo>
                  <a:lnTo>
                    <a:pt x="0" y="15554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1801796" y="0"/>
              <a:ext cx="15554232" cy="15554232"/>
            </a:xfrm>
            <a:custGeom>
              <a:avLst/>
              <a:gdLst/>
              <a:ahLst/>
              <a:cxnLst/>
              <a:rect r="r" b="b" t="t" l="l"/>
              <a:pathLst>
                <a:path h="15554232" w="15554232">
                  <a:moveTo>
                    <a:pt x="0" y="0"/>
                  </a:moveTo>
                  <a:lnTo>
                    <a:pt x="15554232" y="0"/>
                  </a:lnTo>
                  <a:lnTo>
                    <a:pt x="15554232" y="15554232"/>
                  </a:lnTo>
                  <a:lnTo>
                    <a:pt x="0" y="15554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true" flipV="false" rot="2181658">
            <a:off x="15257145" y="6196938"/>
            <a:ext cx="6061710" cy="5357036"/>
          </a:xfrm>
          <a:custGeom>
            <a:avLst/>
            <a:gdLst/>
            <a:ahLst/>
            <a:cxnLst/>
            <a:rect r="r" b="b" t="t" l="l"/>
            <a:pathLst>
              <a:path h="5357036" w="6061710">
                <a:moveTo>
                  <a:pt x="6061710" y="0"/>
                </a:moveTo>
                <a:lnTo>
                  <a:pt x="0" y="0"/>
                </a:lnTo>
                <a:lnTo>
                  <a:pt x="0" y="5357036"/>
                </a:lnTo>
                <a:lnTo>
                  <a:pt x="6061710" y="5357036"/>
                </a:lnTo>
                <a:lnTo>
                  <a:pt x="606171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259406" y="-298166"/>
            <a:ext cx="9403406" cy="10902255"/>
          </a:xfrm>
          <a:custGeom>
            <a:avLst/>
            <a:gdLst/>
            <a:ahLst/>
            <a:cxnLst/>
            <a:rect r="r" b="b" t="t" l="l"/>
            <a:pathLst>
              <a:path h="10902255" w="9403406">
                <a:moveTo>
                  <a:pt x="0" y="0"/>
                </a:moveTo>
                <a:lnTo>
                  <a:pt x="9403406" y="0"/>
                </a:lnTo>
                <a:lnTo>
                  <a:pt x="9403406" y="10902255"/>
                </a:lnTo>
                <a:lnTo>
                  <a:pt x="0" y="109022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9208" t="-12058" r="0" b="-11884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819108">
            <a:off x="9203002" y="1722993"/>
            <a:ext cx="2714781" cy="3133946"/>
          </a:xfrm>
          <a:custGeom>
            <a:avLst/>
            <a:gdLst/>
            <a:ahLst/>
            <a:cxnLst/>
            <a:rect r="r" b="b" t="t" l="l"/>
            <a:pathLst>
              <a:path h="3133946" w="2714781">
                <a:moveTo>
                  <a:pt x="0" y="0"/>
                </a:moveTo>
                <a:lnTo>
                  <a:pt x="2714781" y="0"/>
                </a:lnTo>
                <a:lnTo>
                  <a:pt x="2714781" y="3133947"/>
                </a:lnTo>
                <a:lnTo>
                  <a:pt x="0" y="31339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pic>
        <p:nvPicPr>
          <p:cNvPr name="Picture 8" id="8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9937642" y="1631948"/>
            <a:ext cx="7195498" cy="7473006"/>
          </a:xfrm>
          <a:prstGeom prst="rect">
            <a:avLst/>
          </a:prstGeom>
        </p:spPr>
      </p:pic>
      <p:sp>
        <p:nvSpPr>
          <p:cNvPr name="TextBox 9" id="9"/>
          <p:cNvSpPr txBox="true"/>
          <p:nvPr/>
        </p:nvSpPr>
        <p:spPr>
          <a:xfrm rot="0">
            <a:off x="1028700" y="2837517"/>
            <a:ext cx="6358187" cy="2295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000"/>
              </a:lnSpc>
              <a:spcBef>
                <a:spcPct val="0"/>
              </a:spcBef>
            </a:pPr>
            <a:r>
              <a:rPr lang="en-US" sz="7500">
                <a:solidFill>
                  <a:srgbClr val="3C523E"/>
                </a:solidFill>
                <a:latin typeface="Special Elite"/>
                <a:ea typeface="Special Elite"/>
                <a:cs typeface="Special Elite"/>
                <a:sym typeface="Special Elite"/>
              </a:rPr>
              <a:t>Knowledge Check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-1234837">
            <a:off x="16492601" y="-136072"/>
            <a:ext cx="2211616" cy="1896461"/>
          </a:xfrm>
          <a:custGeom>
            <a:avLst/>
            <a:gdLst/>
            <a:ahLst/>
            <a:cxnLst/>
            <a:rect r="r" b="b" t="t" l="l"/>
            <a:pathLst>
              <a:path h="1896461" w="2211616">
                <a:moveTo>
                  <a:pt x="0" y="0"/>
                </a:moveTo>
                <a:lnTo>
                  <a:pt x="2211616" y="0"/>
                </a:lnTo>
                <a:lnTo>
                  <a:pt x="2211616" y="1896461"/>
                </a:lnTo>
                <a:lnTo>
                  <a:pt x="0" y="189646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028700" y="5240810"/>
            <a:ext cx="6358187" cy="9862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20"/>
              </a:lnSpc>
              <a:spcBef>
                <a:spcPct val="0"/>
              </a:spcBef>
            </a:pPr>
            <a:r>
              <a:rPr lang="en-US" sz="2800" spc="-28" strike="noStrike" u="none">
                <a:solidFill>
                  <a:srgbClr val="000000"/>
                </a:solidFill>
                <a:latin typeface="Anca Coder"/>
                <a:ea typeface="Anca Coder"/>
                <a:cs typeface="Anca Coder"/>
                <a:sym typeface="Anca Coder"/>
              </a:rPr>
              <a:t>Test your understanding</a:t>
            </a:r>
          </a:p>
          <a:p>
            <a:pPr algn="l" marL="0" indent="0" lvl="1">
              <a:lnSpc>
                <a:spcPts val="3920"/>
              </a:lnSpc>
              <a:spcBef>
                <a:spcPct val="0"/>
              </a:spcBef>
            </a:pPr>
            <a:r>
              <a:rPr lang="en-US" sz="2800" spc="-28" strike="noStrike" u="none">
                <a:solidFill>
                  <a:srgbClr val="000000"/>
                </a:solidFill>
                <a:latin typeface="Anca Coder"/>
                <a:ea typeface="Anca Coder"/>
                <a:cs typeface="Anca Coder"/>
                <a:sym typeface="Anca Coder"/>
              </a:rPr>
              <a:t>by answering the quiz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588691" y="8519989"/>
            <a:ext cx="5921698" cy="5333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2100"/>
              </a:lnSpc>
              <a:spcBef>
                <a:spcPct val="0"/>
              </a:spcBef>
            </a:pPr>
            <a:r>
              <a:rPr lang="en-US" b="true" sz="1500">
                <a:solidFill>
                  <a:srgbClr val="000000"/>
                </a:solidFill>
                <a:latin typeface="Anca Coder Bold"/>
                <a:ea typeface="Anca Coder Bold"/>
                <a:cs typeface="Anca Coder Bold"/>
                <a:sym typeface="Anca Coder Bold"/>
              </a:rPr>
              <a:t>Teacher Tip: Double-click to customize this poll or quiz, or go to the Elements Tab for more options!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-5400000">
            <a:off x="2340293" y="5282360"/>
            <a:ext cx="1491615" cy="4114800"/>
          </a:xfrm>
          <a:custGeom>
            <a:avLst/>
            <a:gdLst/>
            <a:ahLst/>
            <a:cxnLst/>
            <a:rect r="r" b="b" t="t" l="l"/>
            <a:pathLst>
              <a:path h="4114800" w="1491615">
                <a:moveTo>
                  <a:pt x="0" y="0"/>
                </a:moveTo>
                <a:lnTo>
                  <a:pt x="1491615" y="0"/>
                </a:lnTo>
                <a:lnTo>
                  <a:pt x="14916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CEA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816543" y="-464274"/>
            <a:ext cx="20517021" cy="11665674"/>
            <a:chOff x="0" y="0"/>
            <a:chExt cx="27356028" cy="1555423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554232" cy="15554232"/>
            </a:xfrm>
            <a:custGeom>
              <a:avLst/>
              <a:gdLst/>
              <a:ahLst/>
              <a:cxnLst/>
              <a:rect r="r" b="b" t="t" l="l"/>
              <a:pathLst>
                <a:path h="15554232" w="15554232">
                  <a:moveTo>
                    <a:pt x="0" y="0"/>
                  </a:moveTo>
                  <a:lnTo>
                    <a:pt x="15554232" y="0"/>
                  </a:lnTo>
                  <a:lnTo>
                    <a:pt x="15554232" y="15554232"/>
                  </a:lnTo>
                  <a:lnTo>
                    <a:pt x="0" y="15554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1801796" y="0"/>
              <a:ext cx="15554232" cy="15554232"/>
            </a:xfrm>
            <a:custGeom>
              <a:avLst/>
              <a:gdLst/>
              <a:ahLst/>
              <a:cxnLst/>
              <a:rect r="r" b="b" t="t" l="l"/>
              <a:pathLst>
                <a:path h="15554232" w="15554232">
                  <a:moveTo>
                    <a:pt x="0" y="0"/>
                  </a:moveTo>
                  <a:lnTo>
                    <a:pt x="15554232" y="0"/>
                  </a:lnTo>
                  <a:lnTo>
                    <a:pt x="15554232" y="15554232"/>
                  </a:lnTo>
                  <a:lnTo>
                    <a:pt x="0" y="15554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028700" y="6534562"/>
            <a:ext cx="476173" cy="591185"/>
          </a:xfrm>
          <a:custGeom>
            <a:avLst/>
            <a:gdLst/>
            <a:ahLst/>
            <a:cxnLst/>
            <a:rect r="r" b="b" t="t" l="l"/>
            <a:pathLst>
              <a:path h="591185" w="476173">
                <a:moveTo>
                  <a:pt x="0" y="0"/>
                </a:moveTo>
                <a:lnTo>
                  <a:pt x="476173" y="0"/>
                </a:lnTo>
                <a:lnTo>
                  <a:pt x="476173" y="591186"/>
                </a:lnTo>
                <a:lnTo>
                  <a:pt x="0" y="5911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28700" y="7375747"/>
            <a:ext cx="476173" cy="591185"/>
          </a:xfrm>
          <a:custGeom>
            <a:avLst/>
            <a:gdLst/>
            <a:ahLst/>
            <a:cxnLst/>
            <a:rect r="r" b="b" t="t" l="l"/>
            <a:pathLst>
              <a:path h="591185" w="476173">
                <a:moveTo>
                  <a:pt x="0" y="0"/>
                </a:moveTo>
                <a:lnTo>
                  <a:pt x="476173" y="0"/>
                </a:lnTo>
                <a:lnTo>
                  <a:pt x="476173" y="591185"/>
                </a:lnTo>
                <a:lnTo>
                  <a:pt x="0" y="5911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28700" y="8214582"/>
            <a:ext cx="476173" cy="591185"/>
          </a:xfrm>
          <a:custGeom>
            <a:avLst/>
            <a:gdLst/>
            <a:ahLst/>
            <a:cxnLst/>
            <a:rect r="r" b="b" t="t" l="l"/>
            <a:pathLst>
              <a:path h="591185" w="476173">
                <a:moveTo>
                  <a:pt x="0" y="0"/>
                </a:moveTo>
                <a:lnTo>
                  <a:pt x="476173" y="0"/>
                </a:lnTo>
                <a:lnTo>
                  <a:pt x="476173" y="591186"/>
                </a:lnTo>
                <a:lnTo>
                  <a:pt x="0" y="5911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1121598">
            <a:off x="13180129" y="899126"/>
            <a:ext cx="3731664" cy="3945513"/>
          </a:xfrm>
          <a:custGeom>
            <a:avLst/>
            <a:gdLst/>
            <a:ahLst/>
            <a:cxnLst/>
            <a:rect r="r" b="b" t="t" l="l"/>
            <a:pathLst>
              <a:path h="3945513" w="3731664">
                <a:moveTo>
                  <a:pt x="0" y="0"/>
                </a:moveTo>
                <a:lnTo>
                  <a:pt x="3731664" y="0"/>
                </a:lnTo>
                <a:lnTo>
                  <a:pt x="3731664" y="3945513"/>
                </a:lnTo>
                <a:lnTo>
                  <a:pt x="0" y="39455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066777" y="1028700"/>
            <a:ext cx="5049648" cy="6938232"/>
          </a:xfrm>
          <a:custGeom>
            <a:avLst/>
            <a:gdLst/>
            <a:ahLst/>
            <a:cxnLst/>
            <a:rect r="r" b="b" t="t" l="l"/>
            <a:pathLst>
              <a:path h="6938232" w="5049648">
                <a:moveTo>
                  <a:pt x="0" y="0"/>
                </a:moveTo>
                <a:lnTo>
                  <a:pt x="5049648" y="0"/>
                </a:lnTo>
                <a:lnTo>
                  <a:pt x="5049648" y="6938232"/>
                </a:lnTo>
                <a:lnTo>
                  <a:pt x="0" y="69382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1232020">
            <a:off x="9579037" y="3991605"/>
            <a:ext cx="3009984" cy="4894283"/>
          </a:xfrm>
          <a:custGeom>
            <a:avLst/>
            <a:gdLst/>
            <a:ahLst/>
            <a:cxnLst/>
            <a:rect r="r" b="b" t="t" l="l"/>
            <a:pathLst>
              <a:path h="4894283" w="3009984">
                <a:moveTo>
                  <a:pt x="0" y="0"/>
                </a:moveTo>
                <a:lnTo>
                  <a:pt x="3009984" y="0"/>
                </a:lnTo>
                <a:lnTo>
                  <a:pt x="3009984" y="4894284"/>
                </a:lnTo>
                <a:lnTo>
                  <a:pt x="0" y="48942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1162269">
            <a:off x="9944306" y="2873413"/>
            <a:ext cx="2994367" cy="3001872"/>
          </a:xfrm>
          <a:custGeom>
            <a:avLst/>
            <a:gdLst/>
            <a:ahLst/>
            <a:cxnLst/>
            <a:rect r="r" b="b" t="t" l="l"/>
            <a:pathLst>
              <a:path h="3001872" w="2994367">
                <a:moveTo>
                  <a:pt x="0" y="0"/>
                </a:moveTo>
                <a:lnTo>
                  <a:pt x="2994367" y="0"/>
                </a:lnTo>
                <a:lnTo>
                  <a:pt x="2994367" y="3001872"/>
                </a:lnTo>
                <a:lnTo>
                  <a:pt x="0" y="300187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498576">
            <a:off x="14659305" y="7318593"/>
            <a:ext cx="2718630" cy="1134428"/>
          </a:xfrm>
          <a:custGeom>
            <a:avLst/>
            <a:gdLst/>
            <a:ahLst/>
            <a:cxnLst/>
            <a:rect r="r" b="b" t="t" l="l"/>
            <a:pathLst>
              <a:path h="1134428" w="2718630">
                <a:moveTo>
                  <a:pt x="0" y="0"/>
                </a:moveTo>
                <a:lnTo>
                  <a:pt x="2718630" y="0"/>
                </a:lnTo>
                <a:lnTo>
                  <a:pt x="2718630" y="1134428"/>
                </a:lnTo>
                <a:lnTo>
                  <a:pt x="0" y="113442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395176">
            <a:off x="9949784" y="1917361"/>
            <a:ext cx="2478039" cy="901105"/>
          </a:xfrm>
          <a:custGeom>
            <a:avLst/>
            <a:gdLst/>
            <a:ahLst/>
            <a:cxnLst/>
            <a:rect r="r" b="b" t="t" l="l"/>
            <a:pathLst>
              <a:path h="901105" w="2478039">
                <a:moveTo>
                  <a:pt x="0" y="0"/>
                </a:moveTo>
                <a:lnTo>
                  <a:pt x="2478040" y="0"/>
                </a:lnTo>
                <a:lnTo>
                  <a:pt x="2478040" y="901105"/>
                </a:lnTo>
                <a:lnTo>
                  <a:pt x="0" y="90110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2193393" y="7483657"/>
            <a:ext cx="4796415" cy="1159860"/>
          </a:xfrm>
          <a:custGeom>
            <a:avLst/>
            <a:gdLst/>
            <a:ahLst/>
            <a:cxnLst/>
            <a:rect r="r" b="b" t="t" l="l"/>
            <a:pathLst>
              <a:path h="1159860" w="4796415">
                <a:moveTo>
                  <a:pt x="0" y="0"/>
                </a:moveTo>
                <a:lnTo>
                  <a:pt x="4796416" y="0"/>
                </a:lnTo>
                <a:lnTo>
                  <a:pt x="4796416" y="1159860"/>
                </a:lnTo>
                <a:lnTo>
                  <a:pt x="0" y="115986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028700" y="4176807"/>
            <a:ext cx="6976485" cy="19767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3920"/>
              </a:lnSpc>
              <a:spcBef>
                <a:spcPct val="0"/>
              </a:spcBef>
            </a:pPr>
            <a:r>
              <a:rPr lang="en-US" sz="2800" spc="-28" strike="noStrike" u="none">
                <a:solidFill>
                  <a:srgbClr val="000000"/>
                </a:solidFill>
                <a:latin typeface="Anca Coder"/>
                <a:ea typeface="Anca Coder"/>
                <a:cs typeface="Anca Coder"/>
                <a:sym typeface="Anca Coder"/>
              </a:rPr>
              <a:t>A successful collage considers its composition. When making a collage, ask yourself, does the collage have: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832562" y="6634893"/>
            <a:ext cx="6172623" cy="490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3920"/>
              </a:lnSpc>
              <a:spcBef>
                <a:spcPct val="0"/>
              </a:spcBef>
            </a:pPr>
            <a:r>
              <a:rPr lang="en-US" b="true" sz="2800" spc="-28">
                <a:solidFill>
                  <a:srgbClr val="000000"/>
                </a:solidFill>
                <a:latin typeface="Anca Coder Bold"/>
                <a:ea typeface="Anca Coder Bold"/>
                <a:cs typeface="Anca Coder Bold"/>
                <a:sym typeface="Anca Coder Bold"/>
              </a:rPr>
              <a:t>Balance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832562" y="7476077"/>
            <a:ext cx="6172623" cy="490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3920"/>
              </a:lnSpc>
              <a:spcBef>
                <a:spcPct val="0"/>
              </a:spcBef>
            </a:pPr>
            <a:r>
              <a:rPr lang="en-US" b="true" sz="2800" spc="-28">
                <a:solidFill>
                  <a:srgbClr val="000000"/>
                </a:solidFill>
                <a:latin typeface="Anca Coder Bold"/>
                <a:ea typeface="Anca Coder Bold"/>
                <a:cs typeface="Anca Coder Bold"/>
                <a:sym typeface="Anca Coder Bold"/>
              </a:rPr>
              <a:t>A focal point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832562" y="8314913"/>
            <a:ext cx="6172623" cy="490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3920"/>
              </a:lnSpc>
              <a:spcBef>
                <a:spcPct val="0"/>
              </a:spcBef>
            </a:pPr>
            <a:r>
              <a:rPr lang="en-US" b="true" sz="2800" spc="-28">
                <a:solidFill>
                  <a:srgbClr val="000000"/>
                </a:solidFill>
                <a:latin typeface="Anca Coder Bold"/>
                <a:ea typeface="Anca Coder Bold"/>
                <a:cs typeface="Anca Coder Bold"/>
                <a:sym typeface="Anca Coder Bold"/>
              </a:rPr>
              <a:t>Negative space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685800" y="2486025"/>
            <a:ext cx="2888933" cy="1415415"/>
            <a:chOff x="0" y="0"/>
            <a:chExt cx="3851910" cy="188722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47270" y="50371"/>
              <a:ext cx="3754836" cy="1787177"/>
            </a:xfrm>
            <a:custGeom>
              <a:avLst/>
              <a:gdLst/>
              <a:ahLst/>
              <a:cxnLst/>
              <a:rect r="r" b="b" t="t" l="l"/>
              <a:pathLst>
                <a:path h="1787177" w="3754836">
                  <a:moveTo>
                    <a:pt x="1765020" y="240459"/>
                  </a:moveTo>
                  <a:cubicBezTo>
                    <a:pt x="1627860" y="235379"/>
                    <a:pt x="1564360" y="244269"/>
                    <a:pt x="1497050" y="255699"/>
                  </a:cubicBezTo>
                  <a:cubicBezTo>
                    <a:pt x="1410690" y="270939"/>
                    <a:pt x="1306550" y="293799"/>
                    <a:pt x="1204950" y="321739"/>
                  </a:cubicBezTo>
                  <a:cubicBezTo>
                    <a:pt x="1093190" y="353489"/>
                    <a:pt x="963650" y="395399"/>
                    <a:pt x="854430" y="438579"/>
                  </a:cubicBezTo>
                  <a:cubicBezTo>
                    <a:pt x="754100" y="477949"/>
                    <a:pt x="655040" y="522399"/>
                    <a:pt x="572490" y="568119"/>
                  </a:cubicBezTo>
                  <a:cubicBezTo>
                    <a:pt x="503910" y="606219"/>
                    <a:pt x="444220" y="646859"/>
                    <a:pt x="389610" y="687499"/>
                  </a:cubicBezTo>
                  <a:cubicBezTo>
                    <a:pt x="341350" y="724329"/>
                    <a:pt x="296900" y="759889"/>
                    <a:pt x="260070" y="800529"/>
                  </a:cubicBezTo>
                  <a:cubicBezTo>
                    <a:pt x="225780" y="837359"/>
                    <a:pt x="197840" y="880539"/>
                    <a:pt x="172440" y="917369"/>
                  </a:cubicBezTo>
                  <a:cubicBezTo>
                    <a:pt x="150850" y="949119"/>
                    <a:pt x="133070" y="974519"/>
                    <a:pt x="116560" y="1007539"/>
                  </a:cubicBezTo>
                  <a:cubicBezTo>
                    <a:pt x="98780" y="1043099"/>
                    <a:pt x="82270" y="1074849"/>
                    <a:pt x="70840" y="1124379"/>
                  </a:cubicBezTo>
                  <a:cubicBezTo>
                    <a:pt x="51790" y="1201849"/>
                    <a:pt x="28930" y="1365679"/>
                    <a:pt x="41630" y="1436799"/>
                  </a:cubicBezTo>
                  <a:cubicBezTo>
                    <a:pt x="49250" y="1476169"/>
                    <a:pt x="64490" y="1497759"/>
                    <a:pt x="83540" y="1524429"/>
                  </a:cubicBezTo>
                  <a:cubicBezTo>
                    <a:pt x="103860" y="1552369"/>
                    <a:pt x="133070" y="1577769"/>
                    <a:pt x="163550" y="1600629"/>
                  </a:cubicBezTo>
                  <a:cubicBezTo>
                    <a:pt x="196570" y="1624759"/>
                    <a:pt x="235940" y="1643809"/>
                    <a:pt x="276580" y="1661589"/>
                  </a:cubicBezTo>
                  <a:cubicBezTo>
                    <a:pt x="319760" y="1680639"/>
                    <a:pt x="355320" y="1697149"/>
                    <a:pt x="417550" y="1709849"/>
                  </a:cubicBezTo>
                  <a:cubicBezTo>
                    <a:pt x="529310" y="1732709"/>
                    <a:pt x="737590" y="1744139"/>
                    <a:pt x="898880" y="1747949"/>
                  </a:cubicBezTo>
                  <a:cubicBezTo>
                    <a:pt x="1061440" y="1751759"/>
                    <a:pt x="1218920" y="1746679"/>
                    <a:pt x="1390370" y="1735249"/>
                  </a:cubicBezTo>
                  <a:cubicBezTo>
                    <a:pt x="1580870" y="1722549"/>
                    <a:pt x="1799310" y="1703499"/>
                    <a:pt x="1989810" y="1671749"/>
                  </a:cubicBezTo>
                  <a:cubicBezTo>
                    <a:pt x="2165070" y="1641269"/>
                    <a:pt x="2356840" y="1591739"/>
                    <a:pt x="2491460" y="1553639"/>
                  </a:cubicBezTo>
                  <a:cubicBezTo>
                    <a:pt x="2584170" y="1528239"/>
                    <a:pt x="2646400" y="1506649"/>
                    <a:pt x="2725140" y="1478709"/>
                  </a:cubicBezTo>
                  <a:cubicBezTo>
                    <a:pt x="2807690" y="1448229"/>
                    <a:pt x="2887700" y="1417749"/>
                    <a:pt x="2975330" y="1377109"/>
                  </a:cubicBezTo>
                  <a:cubicBezTo>
                    <a:pt x="3078200" y="1328849"/>
                    <a:pt x="3203930" y="1267889"/>
                    <a:pt x="3302990" y="1203119"/>
                  </a:cubicBezTo>
                  <a:cubicBezTo>
                    <a:pt x="3394430" y="1144699"/>
                    <a:pt x="3490950" y="1064689"/>
                    <a:pt x="3549370" y="1010079"/>
                  </a:cubicBezTo>
                  <a:cubicBezTo>
                    <a:pt x="3586200" y="975789"/>
                    <a:pt x="3607790" y="949119"/>
                    <a:pt x="3630650" y="918639"/>
                  </a:cubicBezTo>
                  <a:cubicBezTo>
                    <a:pt x="3650970" y="890699"/>
                    <a:pt x="3670020" y="862759"/>
                    <a:pt x="3681450" y="834819"/>
                  </a:cubicBezTo>
                  <a:cubicBezTo>
                    <a:pt x="3691610" y="810689"/>
                    <a:pt x="3696690" y="791639"/>
                    <a:pt x="3701770" y="761159"/>
                  </a:cubicBezTo>
                  <a:cubicBezTo>
                    <a:pt x="3710660" y="712899"/>
                    <a:pt x="3722090" y="631619"/>
                    <a:pt x="3715740" y="568119"/>
                  </a:cubicBezTo>
                  <a:cubicBezTo>
                    <a:pt x="3709390" y="504619"/>
                    <a:pt x="3687800" y="428419"/>
                    <a:pt x="3664940" y="380159"/>
                  </a:cubicBezTo>
                  <a:cubicBezTo>
                    <a:pt x="3648430" y="344599"/>
                    <a:pt x="3630650" y="324279"/>
                    <a:pt x="3605250" y="297609"/>
                  </a:cubicBezTo>
                  <a:cubicBezTo>
                    <a:pt x="3574770" y="265859"/>
                    <a:pt x="3530320" y="231569"/>
                    <a:pt x="3488410" y="204899"/>
                  </a:cubicBezTo>
                  <a:cubicBezTo>
                    <a:pt x="3446500" y="178229"/>
                    <a:pt x="3409670" y="157909"/>
                    <a:pt x="3353790" y="137589"/>
                  </a:cubicBezTo>
                  <a:cubicBezTo>
                    <a:pt x="3271240" y="107109"/>
                    <a:pt x="3151860" y="76629"/>
                    <a:pt x="3036290" y="60119"/>
                  </a:cubicBezTo>
                  <a:cubicBezTo>
                    <a:pt x="2900400" y="41069"/>
                    <a:pt x="2739110" y="43609"/>
                    <a:pt x="2589250" y="41069"/>
                  </a:cubicBezTo>
                  <a:cubicBezTo>
                    <a:pt x="2439390" y="38529"/>
                    <a:pt x="2259050" y="37259"/>
                    <a:pt x="2139670" y="43609"/>
                  </a:cubicBezTo>
                  <a:cubicBezTo>
                    <a:pt x="2060930" y="47419"/>
                    <a:pt x="2012670" y="53769"/>
                    <a:pt x="1944090" y="63929"/>
                  </a:cubicBezTo>
                  <a:cubicBezTo>
                    <a:pt x="1866620" y="75359"/>
                    <a:pt x="1790420" y="90599"/>
                    <a:pt x="1698980" y="112189"/>
                  </a:cubicBezTo>
                  <a:cubicBezTo>
                    <a:pt x="1580870" y="138859"/>
                    <a:pt x="1420850" y="174419"/>
                    <a:pt x="1293850" y="218869"/>
                  </a:cubicBezTo>
                  <a:cubicBezTo>
                    <a:pt x="1174470" y="260779"/>
                    <a:pt x="1067790" y="310309"/>
                    <a:pt x="953490" y="364919"/>
                  </a:cubicBezTo>
                  <a:cubicBezTo>
                    <a:pt x="831570" y="423339"/>
                    <a:pt x="637260" y="557959"/>
                    <a:pt x="585190" y="563039"/>
                  </a:cubicBezTo>
                  <a:cubicBezTo>
                    <a:pt x="571220" y="564309"/>
                    <a:pt x="561060" y="560499"/>
                    <a:pt x="558520" y="555419"/>
                  </a:cubicBezTo>
                  <a:cubicBezTo>
                    <a:pt x="555980" y="550339"/>
                    <a:pt x="563600" y="532559"/>
                    <a:pt x="568680" y="528749"/>
                  </a:cubicBezTo>
                  <a:cubicBezTo>
                    <a:pt x="573760" y="526209"/>
                    <a:pt x="582650" y="526209"/>
                    <a:pt x="586460" y="530019"/>
                  </a:cubicBezTo>
                  <a:cubicBezTo>
                    <a:pt x="591540" y="533829"/>
                    <a:pt x="596620" y="547799"/>
                    <a:pt x="594080" y="552879"/>
                  </a:cubicBezTo>
                  <a:cubicBezTo>
                    <a:pt x="591540" y="559229"/>
                    <a:pt x="568680" y="565579"/>
                    <a:pt x="563600" y="561769"/>
                  </a:cubicBezTo>
                  <a:cubicBezTo>
                    <a:pt x="558520" y="557959"/>
                    <a:pt x="558520" y="541449"/>
                    <a:pt x="566140" y="530019"/>
                  </a:cubicBezTo>
                  <a:cubicBezTo>
                    <a:pt x="585190" y="499539"/>
                    <a:pt x="679170" y="462709"/>
                    <a:pt x="760450" y="422069"/>
                  </a:cubicBezTo>
                  <a:cubicBezTo>
                    <a:pt x="891260" y="356029"/>
                    <a:pt x="1150340" y="231569"/>
                    <a:pt x="1282420" y="182039"/>
                  </a:cubicBezTo>
                  <a:cubicBezTo>
                    <a:pt x="1361160" y="152829"/>
                    <a:pt x="1395450" y="145209"/>
                    <a:pt x="1474190" y="124889"/>
                  </a:cubicBezTo>
                  <a:cubicBezTo>
                    <a:pt x="1594840" y="94409"/>
                    <a:pt x="1789150" y="46149"/>
                    <a:pt x="1940280" y="25829"/>
                  </a:cubicBezTo>
                  <a:cubicBezTo>
                    <a:pt x="2082520" y="6779"/>
                    <a:pt x="2199360" y="2969"/>
                    <a:pt x="2355570" y="429"/>
                  </a:cubicBezTo>
                  <a:cubicBezTo>
                    <a:pt x="2556230" y="-2111"/>
                    <a:pt x="2891510" y="6779"/>
                    <a:pt x="3043910" y="23289"/>
                  </a:cubicBezTo>
                  <a:cubicBezTo>
                    <a:pt x="3120110" y="32179"/>
                    <a:pt x="3159480" y="41069"/>
                    <a:pt x="3215360" y="55039"/>
                  </a:cubicBezTo>
                  <a:cubicBezTo>
                    <a:pt x="3268700" y="67739"/>
                    <a:pt x="3320770" y="82979"/>
                    <a:pt x="3370300" y="103299"/>
                  </a:cubicBezTo>
                  <a:cubicBezTo>
                    <a:pt x="3419830" y="123619"/>
                    <a:pt x="3468090" y="146479"/>
                    <a:pt x="3512540" y="175689"/>
                  </a:cubicBezTo>
                  <a:cubicBezTo>
                    <a:pt x="3556990" y="203629"/>
                    <a:pt x="3602710" y="240459"/>
                    <a:pt x="3635730" y="274749"/>
                  </a:cubicBezTo>
                  <a:cubicBezTo>
                    <a:pt x="3663670" y="303959"/>
                    <a:pt x="3683990" y="334439"/>
                    <a:pt x="3700500" y="366189"/>
                  </a:cubicBezTo>
                  <a:cubicBezTo>
                    <a:pt x="3717010" y="397939"/>
                    <a:pt x="3728440" y="430959"/>
                    <a:pt x="3737330" y="465249"/>
                  </a:cubicBezTo>
                  <a:cubicBezTo>
                    <a:pt x="3746220" y="499539"/>
                    <a:pt x="3751300" y="533829"/>
                    <a:pt x="3753840" y="569389"/>
                  </a:cubicBezTo>
                  <a:cubicBezTo>
                    <a:pt x="3756380" y="606219"/>
                    <a:pt x="3753840" y="640509"/>
                    <a:pt x="3748760" y="682419"/>
                  </a:cubicBezTo>
                  <a:cubicBezTo>
                    <a:pt x="3742410" y="733219"/>
                    <a:pt x="3732250" y="806879"/>
                    <a:pt x="3714470" y="853869"/>
                  </a:cubicBezTo>
                  <a:cubicBezTo>
                    <a:pt x="3700500" y="890699"/>
                    <a:pt x="3686530" y="909749"/>
                    <a:pt x="3659860" y="944039"/>
                  </a:cubicBezTo>
                  <a:cubicBezTo>
                    <a:pt x="3614140" y="1001189"/>
                    <a:pt x="3525240" y="1090089"/>
                    <a:pt x="3445230" y="1152319"/>
                  </a:cubicBezTo>
                  <a:cubicBezTo>
                    <a:pt x="3362680" y="1217089"/>
                    <a:pt x="3276320" y="1266619"/>
                    <a:pt x="3173450" y="1321229"/>
                  </a:cubicBezTo>
                  <a:cubicBezTo>
                    <a:pt x="3046450" y="1388539"/>
                    <a:pt x="2887700" y="1458389"/>
                    <a:pt x="2736570" y="1514269"/>
                  </a:cubicBezTo>
                  <a:cubicBezTo>
                    <a:pt x="2580360" y="1571419"/>
                    <a:pt x="2388590" y="1624759"/>
                    <a:pt x="2251430" y="1659049"/>
                  </a:cubicBezTo>
                  <a:cubicBezTo>
                    <a:pt x="2153640" y="1683179"/>
                    <a:pt x="2082520" y="1695879"/>
                    <a:pt x="1994890" y="1709849"/>
                  </a:cubicBezTo>
                  <a:cubicBezTo>
                    <a:pt x="1902180" y="1725089"/>
                    <a:pt x="1819630" y="1733979"/>
                    <a:pt x="1707870" y="1745409"/>
                  </a:cubicBezTo>
                  <a:cubicBezTo>
                    <a:pt x="1551660" y="1760649"/>
                    <a:pt x="1326870" y="1782239"/>
                    <a:pt x="1146530" y="1786049"/>
                  </a:cubicBezTo>
                  <a:cubicBezTo>
                    <a:pt x="977620" y="1789859"/>
                    <a:pt x="792200" y="1783509"/>
                    <a:pt x="656310" y="1774619"/>
                  </a:cubicBezTo>
                  <a:cubicBezTo>
                    <a:pt x="558520" y="1768269"/>
                    <a:pt x="475970" y="1763189"/>
                    <a:pt x="404850" y="1746679"/>
                  </a:cubicBezTo>
                  <a:cubicBezTo>
                    <a:pt x="348970" y="1733979"/>
                    <a:pt x="304520" y="1714929"/>
                    <a:pt x="258800" y="1694609"/>
                  </a:cubicBezTo>
                  <a:cubicBezTo>
                    <a:pt x="215620" y="1675559"/>
                    <a:pt x="172440" y="1653969"/>
                    <a:pt x="136880" y="1627299"/>
                  </a:cubicBezTo>
                  <a:cubicBezTo>
                    <a:pt x="103860" y="1601899"/>
                    <a:pt x="73380" y="1573959"/>
                    <a:pt x="50520" y="1540939"/>
                  </a:cubicBezTo>
                  <a:cubicBezTo>
                    <a:pt x="28930" y="1509189"/>
                    <a:pt x="11150" y="1482519"/>
                    <a:pt x="3530" y="1436799"/>
                  </a:cubicBezTo>
                  <a:cubicBezTo>
                    <a:pt x="-9170" y="1359329"/>
                    <a:pt x="14960" y="1191689"/>
                    <a:pt x="35280" y="1110409"/>
                  </a:cubicBezTo>
                  <a:cubicBezTo>
                    <a:pt x="47980" y="1058339"/>
                    <a:pt x="65760" y="1024049"/>
                    <a:pt x="84810" y="987219"/>
                  </a:cubicBezTo>
                  <a:cubicBezTo>
                    <a:pt x="101320" y="952929"/>
                    <a:pt x="119100" y="927529"/>
                    <a:pt x="141960" y="894509"/>
                  </a:cubicBezTo>
                  <a:cubicBezTo>
                    <a:pt x="168630" y="856409"/>
                    <a:pt x="199110" y="810689"/>
                    <a:pt x="234670" y="772589"/>
                  </a:cubicBezTo>
                  <a:cubicBezTo>
                    <a:pt x="274040" y="730679"/>
                    <a:pt x="319760" y="693849"/>
                    <a:pt x="369290" y="655749"/>
                  </a:cubicBezTo>
                  <a:cubicBezTo>
                    <a:pt x="425170" y="613839"/>
                    <a:pt x="484860" y="573199"/>
                    <a:pt x="555980" y="533829"/>
                  </a:cubicBezTo>
                  <a:cubicBezTo>
                    <a:pt x="639800" y="486839"/>
                    <a:pt x="741400" y="442389"/>
                    <a:pt x="843000" y="401749"/>
                  </a:cubicBezTo>
                  <a:cubicBezTo>
                    <a:pt x="953490" y="358569"/>
                    <a:pt x="1084300" y="316659"/>
                    <a:pt x="1197330" y="284909"/>
                  </a:cubicBezTo>
                  <a:cubicBezTo>
                    <a:pt x="1300200" y="256969"/>
                    <a:pt x="1405610" y="232839"/>
                    <a:pt x="1493240" y="217599"/>
                  </a:cubicBezTo>
                  <a:cubicBezTo>
                    <a:pt x="1561820" y="206169"/>
                    <a:pt x="1627860" y="196009"/>
                    <a:pt x="1679930" y="196009"/>
                  </a:cubicBezTo>
                  <a:cubicBezTo>
                    <a:pt x="1716760" y="196009"/>
                    <a:pt x="1762480" y="194739"/>
                    <a:pt x="1776450" y="204899"/>
                  </a:cubicBezTo>
                  <a:cubicBezTo>
                    <a:pt x="1782800" y="209979"/>
                    <a:pt x="1786610" y="218869"/>
                    <a:pt x="1785340" y="225219"/>
                  </a:cubicBezTo>
                  <a:cubicBezTo>
                    <a:pt x="1784070" y="231569"/>
                    <a:pt x="1765020" y="240459"/>
                    <a:pt x="1765020" y="240459"/>
                  </a:cubicBezTo>
                </a:path>
              </a:pathLst>
            </a:custGeom>
            <a:solidFill>
              <a:srgbClr val="C29554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1" id="21"/>
          <p:cNvGrpSpPr/>
          <p:nvPr/>
        </p:nvGrpSpPr>
        <p:grpSpPr>
          <a:xfrm rot="0">
            <a:off x="3605212" y="3560445"/>
            <a:ext cx="3595688" cy="187642"/>
            <a:chOff x="0" y="0"/>
            <a:chExt cx="4794250" cy="25019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50800" y="38843"/>
              <a:ext cx="4693459" cy="174050"/>
            </a:xfrm>
            <a:custGeom>
              <a:avLst/>
              <a:gdLst/>
              <a:ahLst/>
              <a:cxnLst/>
              <a:rect r="r" b="b" t="t" l="l"/>
              <a:pathLst>
                <a:path h="174050" w="4693459">
                  <a:moveTo>
                    <a:pt x="17780" y="122447"/>
                  </a:moveTo>
                  <a:cubicBezTo>
                    <a:pt x="1475740" y="98317"/>
                    <a:pt x="2406650" y="44977"/>
                    <a:pt x="3073400" y="28467"/>
                  </a:cubicBezTo>
                  <a:cubicBezTo>
                    <a:pt x="3647440" y="14497"/>
                    <a:pt x="4573270" y="-17253"/>
                    <a:pt x="4674870" y="11957"/>
                  </a:cubicBezTo>
                  <a:cubicBezTo>
                    <a:pt x="4686300" y="15767"/>
                    <a:pt x="4691380" y="18307"/>
                    <a:pt x="4692650" y="23387"/>
                  </a:cubicBezTo>
                  <a:cubicBezTo>
                    <a:pt x="4693920" y="29737"/>
                    <a:pt x="4681220" y="48787"/>
                    <a:pt x="4674870" y="50057"/>
                  </a:cubicBezTo>
                  <a:cubicBezTo>
                    <a:pt x="4668520" y="51327"/>
                    <a:pt x="4658360" y="41167"/>
                    <a:pt x="4655820" y="34817"/>
                  </a:cubicBezTo>
                  <a:cubicBezTo>
                    <a:pt x="4654550" y="29737"/>
                    <a:pt x="4657090" y="19577"/>
                    <a:pt x="4660900" y="17037"/>
                  </a:cubicBezTo>
                  <a:cubicBezTo>
                    <a:pt x="4665980" y="13227"/>
                    <a:pt x="4687570" y="17037"/>
                    <a:pt x="4691380" y="22117"/>
                  </a:cubicBezTo>
                  <a:cubicBezTo>
                    <a:pt x="4695190" y="27197"/>
                    <a:pt x="4690110" y="41167"/>
                    <a:pt x="4686300" y="44977"/>
                  </a:cubicBezTo>
                  <a:cubicBezTo>
                    <a:pt x="4682490" y="48787"/>
                    <a:pt x="4673600" y="50057"/>
                    <a:pt x="4668520" y="48787"/>
                  </a:cubicBezTo>
                  <a:cubicBezTo>
                    <a:pt x="4663440" y="47517"/>
                    <a:pt x="4657090" y="41167"/>
                    <a:pt x="4655820" y="36087"/>
                  </a:cubicBezTo>
                  <a:cubicBezTo>
                    <a:pt x="4654550" y="29737"/>
                    <a:pt x="4658360" y="18307"/>
                    <a:pt x="4663440" y="14497"/>
                  </a:cubicBezTo>
                  <a:cubicBezTo>
                    <a:pt x="4668520" y="10687"/>
                    <a:pt x="4681220" y="11957"/>
                    <a:pt x="4686300" y="15767"/>
                  </a:cubicBezTo>
                  <a:cubicBezTo>
                    <a:pt x="4691380" y="19577"/>
                    <a:pt x="4695190" y="31007"/>
                    <a:pt x="4692650" y="37357"/>
                  </a:cubicBezTo>
                  <a:cubicBezTo>
                    <a:pt x="4688840" y="46247"/>
                    <a:pt x="4678680" y="52597"/>
                    <a:pt x="4655820" y="58947"/>
                  </a:cubicBezTo>
                  <a:cubicBezTo>
                    <a:pt x="4517390" y="97047"/>
                    <a:pt x="3642360" y="53867"/>
                    <a:pt x="3074670" y="66567"/>
                  </a:cubicBezTo>
                  <a:cubicBezTo>
                    <a:pt x="2410460" y="80537"/>
                    <a:pt x="1477010" y="136417"/>
                    <a:pt x="911860" y="150387"/>
                  </a:cubicBezTo>
                  <a:cubicBezTo>
                    <a:pt x="548640" y="159277"/>
                    <a:pt x="87630" y="192297"/>
                    <a:pt x="16510" y="160547"/>
                  </a:cubicBezTo>
                  <a:cubicBezTo>
                    <a:pt x="5080" y="155467"/>
                    <a:pt x="0" y="147847"/>
                    <a:pt x="0" y="141497"/>
                  </a:cubicBezTo>
                  <a:cubicBezTo>
                    <a:pt x="0" y="135147"/>
                    <a:pt x="17780" y="122447"/>
                    <a:pt x="17780" y="122447"/>
                  </a:cubicBezTo>
                </a:path>
              </a:pathLst>
            </a:custGeom>
            <a:solidFill>
              <a:srgbClr val="C29554"/>
            </a:solidFill>
            <a:ln cap="sq">
              <a:noFill/>
              <a:prstDash val="solid"/>
              <a:miter/>
            </a:ln>
          </p:spPr>
        </p:sp>
      </p:grpSp>
      <p:sp>
        <p:nvSpPr>
          <p:cNvPr name="TextBox 23" id="23"/>
          <p:cNvSpPr txBox="true"/>
          <p:nvPr/>
        </p:nvSpPr>
        <p:spPr>
          <a:xfrm rot="0">
            <a:off x="1028700" y="1471707"/>
            <a:ext cx="6976485" cy="2295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000"/>
              </a:lnSpc>
              <a:spcBef>
                <a:spcPct val="0"/>
              </a:spcBef>
            </a:pPr>
            <a:r>
              <a:rPr lang="en-US" sz="7500" strike="noStrike" u="none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What makes a good collage?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CEA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816543" y="-464274"/>
            <a:ext cx="20517021" cy="11665674"/>
            <a:chOff x="0" y="0"/>
            <a:chExt cx="27356028" cy="1555423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554232" cy="15554232"/>
            </a:xfrm>
            <a:custGeom>
              <a:avLst/>
              <a:gdLst/>
              <a:ahLst/>
              <a:cxnLst/>
              <a:rect r="r" b="b" t="t" l="l"/>
              <a:pathLst>
                <a:path h="15554232" w="15554232">
                  <a:moveTo>
                    <a:pt x="0" y="0"/>
                  </a:moveTo>
                  <a:lnTo>
                    <a:pt x="15554232" y="0"/>
                  </a:lnTo>
                  <a:lnTo>
                    <a:pt x="15554232" y="15554232"/>
                  </a:lnTo>
                  <a:lnTo>
                    <a:pt x="0" y="15554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1801796" y="0"/>
              <a:ext cx="15554232" cy="15554232"/>
            </a:xfrm>
            <a:custGeom>
              <a:avLst/>
              <a:gdLst/>
              <a:ahLst/>
              <a:cxnLst/>
              <a:rect r="r" b="b" t="t" l="l"/>
              <a:pathLst>
                <a:path h="15554232" w="15554232">
                  <a:moveTo>
                    <a:pt x="0" y="0"/>
                  </a:moveTo>
                  <a:lnTo>
                    <a:pt x="15554232" y="0"/>
                  </a:lnTo>
                  <a:lnTo>
                    <a:pt x="15554232" y="15554232"/>
                  </a:lnTo>
                  <a:lnTo>
                    <a:pt x="0" y="15554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028700" y="2830830"/>
            <a:ext cx="5168655" cy="6427470"/>
          </a:xfrm>
          <a:custGeom>
            <a:avLst/>
            <a:gdLst/>
            <a:ahLst/>
            <a:cxnLst/>
            <a:rect r="r" b="b" t="t" l="l"/>
            <a:pathLst>
              <a:path h="6427470" w="5168655">
                <a:moveTo>
                  <a:pt x="0" y="0"/>
                </a:moveTo>
                <a:lnTo>
                  <a:pt x="5168655" y="0"/>
                </a:lnTo>
                <a:lnTo>
                  <a:pt x="5168655" y="6427470"/>
                </a:lnTo>
                <a:lnTo>
                  <a:pt x="0" y="64274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28037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559673" y="2830830"/>
            <a:ext cx="5168655" cy="6427470"/>
          </a:xfrm>
          <a:custGeom>
            <a:avLst/>
            <a:gdLst/>
            <a:ahLst/>
            <a:cxnLst/>
            <a:rect r="r" b="b" t="t" l="l"/>
            <a:pathLst>
              <a:path h="6427470" w="5168655">
                <a:moveTo>
                  <a:pt x="0" y="0"/>
                </a:moveTo>
                <a:lnTo>
                  <a:pt x="5168654" y="0"/>
                </a:lnTo>
                <a:lnTo>
                  <a:pt x="5168654" y="6427470"/>
                </a:lnTo>
                <a:lnTo>
                  <a:pt x="0" y="64274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28037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090645" y="2830830"/>
            <a:ext cx="5168655" cy="6427470"/>
          </a:xfrm>
          <a:custGeom>
            <a:avLst/>
            <a:gdLst/>
            <a:ahLst/>
            <a:cxnLst/>
            <a:rect r="r" b="b" t="t" l="l"/>
            <a:pathLst>
              <a:path h="6427470" w="5168655">
                <a:moveTo>
                  <a:pt x="0" y="0"/>
                </a:moveTo>
                <a:lnTo>
                  <a:pt x="5168655" y="0"/>
                </a:lnTo>
                <a:lnTo>
                  <a:pt x="5168655" y="6427470"/>
                </a:lnTo>
                <a:lnTo>
                  <a:pt x="0" y="64274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28037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784239" y="2017019"/>
            <a:ext cx="3657577" cy="1627622"/>
          </a:xfrm>
          <a:custGeom>
            <a:avLst/>
            <a:gdLst/>
            <a:ahLst/>
            <a:cxnLst/>
            <a:rect r="r" b="b" t="t" l="l"/>
            <a:pathLst>
              <a:path h="1627622" w="3657577">
                <a:moveTo>
                  <a:pt x="0" y="0"/>
                </a:moveTo>
                <a:lnTo>
                  <a:pt x="3657577" y="0"/>
                </a:lnTo>
                <a:lnTo>
                  <a:pt x="3657577" y="1627622"/>
                </a:lnTo>
                <a:lnTo>
                  <a:pt x="0" y="16276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315211" y="1227666"/>
            <a:ext cx="3657577" cy="2416975"/>
          </a:xfrm>
          <a:custGeom>
            <a:avLst/>
            <a:gdLst/>
            <a:ahLst/>
            <a:cxnLst/>
            <a:rect r="r" b="b" t="t" l="l"/>
            <a:pathLst>
              <a:path h="2416975" w="3657577">
                <a:moveTo>
                  <a:pt x="0" y="0"/>
                </a:moveTo>
                <a:lnTo>
                  <a:pt x="3657578" y="0"/>
                </a:lnTo>
                <a:lnTo>
                  <a:pt x="3657578" y="2416975"/>
                </a:lnTo>
                <a:lnTo>
                  <a:pt x="0" y="24169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4248" t="0" r="-24248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846184" y="1227666"/>
            <a:ext cx="3657577" cy="2416975"/>
          </a:xfrm>
          <a:custGeom>
            <a:avLst/>
            <a:gdLst/>
            <a:ahLst/>
            <a:cxnLst/>
            <a:rect r="r" b="b" t="t" l="l"/>
            <a:pathLst>
              <a:path h="2416975" w="3657577">
                <a:moveTo>
                  <a:pt x="0" y="0"/>
                </a:moveTo>
                <a:lnTo>
                  <a:pt x="3657577" y="0"/>
                </a:lnTo>
                <a:lnTo>
                  <a:pt x="3657577" y="2416975"/>
                </a:lnTo>
                <a:lnTo>
                  <a:pt x="0" y="24169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4248" t="0" r="-24248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616220" y="3948513"/>
            <a:ext cx="3993614" cy="49485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3920"/>
              </a:lnSpc>
              <a:spcBef>
                <a:spcPct val="0"/>
              </a:spcBef>
            </a:pPr>
            <a:r>
              <a:rPr lang="en-US" sz="2800" spc="-28" strike="noStrike" u="none">
                <a:solidFill>
                  <a:srgbClr val="000000"/>
                </a:solidFill>
                <a:latin typeface="Anca Coder"/>
                <a:ea typeface="Anca Coder"/>
                <a:cs typeface="Anca Coder"/>
                <a:sym typeface="Anca Coder"/>
              </a:rPr>
              <a:t>Balance refers to how evenly objects are placed. </a:t>
            </a:r>
          </a:p>
          <a:p>
            <a:pPr algn="l" marL="0" indent="0" lvl="1">
              <a:lnSpc>
                <a:spcPts val="3920"/>
              </a:lnSpc>
              <a:spcBef>
                <a:spcPct val="0"/>
              </a:spcBef>
            </a:pPr>
          </a:p>
          <a:p>
            <a:pPr algn="l" marL="0" indent="0" lvl="1">
              <a:lnSpc>
                <a:spcPts val="3920"/>
              </a:lnSpc>
              <a:spcBef>
                <a:spcPct val="0"/>
              </a:spcBef>
            </a:pPr>
            <a:r>
              <a:rPr lang="en-US" b="true" sz="2800" i="true" spc="-28" strike="noStrike" u="none">
                <a:solidFill>
                  <a:srgbClr val="000000"/>
                </a:solidFill>
                <a:latin typeface="Anca Coder Bold Italics"/>
                <a:ea typeface="Anca Coder Bold Italics"/>
                <a:cs typeface="Anca Coder Bold Italics"/>
                <a:sym typeface="Anca Coder Bold Italics"/>
              </a:rPr>
              <a:t>Ask yourself:</a:t>
            </a:r>
          </a:p>
          <a:p>
            <a:pPr algn="l" marL="0" indent="0" lvl="1">
              <a:lnSpc>
                <a:spcPts val="3920"/>
              </a:lnSpc>
              <a:spcBef>
                <a:spcPct val="0"/>
              </a:spcBef>
            </a:pPr>
            <a:r>
              <a:rPr lang="en-US" sz="2800" i="true" spc="-28" strike="noStrike" u="none">
                <a:solidFill>
                  <a:srgbClr val="000000"/>
                </a:solidFill>
                <a:latin typeface="Anca Coder Italics"/>
                <a:ea typeface="Anca Coder Italics"/>
                <a:cs typeface="Anca Coder Italics"/>
                <a:sym typeface="Anca Coder Italics"/>
              </a:rPr>
              <a:t>Are the colours and shapes spread evenly across a page or are they concentrated?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147193" y="3948513"/>
            <a:ext cx="3993614" cy="4453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 spc="-28">
                <a:solidFill>
                  <a:srgbClr val="000000"/>
                </a:solidFill>
                <a:latin typeface="Anca Coder"/>
                <a:ea typeface="Anca Coder"/>
                <a:cs typeface="Anca Coder"/>
                <a:sym typeface="Anca Coder"/>
              </a:rPr>
              <a:t>Focal point refers to where the eye is drawn to in an artwork.</a:t>
            </a:r>
          </a:p>
          <a:p>
            <a:pPr algn="l">
              <a:lnSpc>
                <a:spcPts val="3920"/>
              </a:lnSpc>
            </a:pPr>
          </a:p>
          <a:p>
            <a:pPr algn="l">
              <a:lnSpc>
                <a:spcPts val="3920"/>
              </a:lnSpc>
            </a:pPr>
            <a:r>
              <a:rPr lang="en-US" b="true" sz="2800" i="true" spc="-28">
                <a:solidFill>
                  <a:srgbClr val="000000"/>
                </a:solidFill>
                <a:latin typeface="Anca Coder Bold Italics"/>
                <a:ea typeface="Anca Coder Bold Italics"/>
                <a:cs typeface="Anca Coder Bold Italics"/>
                <a:sym typeface="Anca Coder Bold Italics"/>
              </a:rPr>
              <a:t>Ask yourself:</a:t>
            </a:r>
          </a:p>
          <a:p>
            <a:pPr algn="l" marL="0" indent="0" lvl="1">
              <a:lnSpc>
                <a:spcPts val="3920"/>
              </a:lnSpc>
              <a:spcBef>
                <a:spcPct val="0"/>
              </a:spcBef>
            </a:pPr>
            <a:r>
              <a:rPr lang="en-US" sz="2800" i="true" spc="-28">
                <a:solidFill>
                  <a:srgbClr val="000000"/>
                </a:solidFill>
                <a:latin typeface="Anca Coder Italics"/>
                <a:ea typeface="Anca Coder Italics"/>
                <a:cs typeface="Anca Coder Italics"/>
                <a:sym typeface="Anca Coder Italics"/>
              </a:rPr>
              <a:t>Where is your eye drawn to in the artwork?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2678165" y="3948513"/>
            <a:ext cx="3993614" cy="3957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 spc="-28">
                <a:solidFill>
                  <a:srgbClr val="000000"/>
                </a:solidFill>
                <a:latin typeface="Anca Coder"/>
                <a:ea typeface="Anca Coder"/>
                <a:cs typeface="Anca Coder"/>
                <a:sym typeface="Anca Coder"/>
              </a:rPr>
              <a:t>Negative space refers to the space around an object.</a:t>
            </a:r>
            <a:r>
              <a:rPr lang="en-US" sz="2800" spc="-28">
                <a:solidFill>
                  <a:srgbClr val="000000"/>
                </a:solidFill>
                <a:latin typeface="Anca Coder"/>
                <a:ea typeface="Anca Coder"/>
                <a:cs typeface="Anca Coder"/>
                <a:sym typeface="Anca Coder"/>
              </a:rPr>
              <a:t> </a:t>
            </a:r>
          </a:p>
          <a:p>
            <a:pPr algn="l">
              <a:lnSpc>
                <a:spcPts val="3920"/>
              </a:lnSpc>
            </a:pPr>
          </a:p>
          <a:p>
            <a:pPr algn="l">
              <a:lnSpc>
                <a:spcPts val="3920"/>
              </a:lnSpc>
            </a:pPr>
            <a:r>
              <a:rPr lang="en-US" b="true" sz="2800" i="true" spc="-28">
                <a:solidFill>
                  <a:srgbClr val="000000"/>
                </a:solidFill>
                <a:latin typeface="Anca Coder Bold Italics"/>
                <a:ea typeface="Anca Coder Bold Italics"/>
                <a:cs typeface="Anca Coder Bold Italics"/>
                <a:sym typeface="Anca Coder Bold Italics"/>
              </a:rPr>
              <a:t>Ask yourself:</a:t>
            </a:r>
          </a:p>
          <a:p>
            <a:pPr algn="l" marL="0" indent="0" lvl="1">
              <a:lnSpc>
                <a:spcPts val="3920"/>
              </a:lnSpc>
              <a:spcBef>
                <a:spcPct val="0"/>
              </a:spcBef>
            </a:pPr>
            <a:r>
              <a:rPr lang="en-US" sz="2800" i="true" spc="-28">
                <a:solidFill>
                  <a:srgbClr val="000000"/>
                </a:solidFill>
                <a:latin typeface="Anca Coder Italics"/>
                <a:ea typeface="Anca Coder Italics"/>
                <a:cs typeface="Anca Coder Italics"/>
                <a:sym typeface="Anca Coder Italics"/>
              </a:rPr>
              <a:t>Is the space empty intentionally or is it filled and busy?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952257" y="2402205"/>
            <a:ext cx="3321540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000"/>
              </a:lnSpc>
              <a:spcBef>
                <a:spcPct val="0"/>
              </a:spcBef>
            </a:pPr>
            <a:r>
              <a:rPr lang="en-US" sz="5000" strike="noStrike" u="none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Balance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7656453" y="1588429"/>
            <a:ext cx="2975095" cy="1533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0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Focal Point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3187425" y="1588429"/>
            <a:ext cx="2975095" cy="1533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0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Negative Space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CEA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816543" y="-464274"/>
            <a:ext cx="20517021" cy="11665674"/>
            <a:chOff x="0" y="0"/>
            <a:chExt cx="27356028" cy="1555423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554232" cy="15554232"/>
            </a:xfrm>
            <a:custGeom>
              <a:avLst/>
              <a:gdLst/>
              <a:ahLst/>
              <a:cxnLst/>
              <a:rect r="r" b="b" t="t" l="l"/>
              <a:pathLst>
                <a:path h="15554232" w="15554232">
                  <a:moveTo>
                    <a:pt x="0" y="0"/>
                  </a:moveTo>
                  <a:lnTo>
                    <a:pt x="15554232" y="0"/>
                  </a:lnTo>
                  <a:lnTo>
                    <a:pt x="15554232" y="15554232"/>
                  </a:lnTo>
                  <a:lnTo>
                    <a:pt x="0" y="15554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1801796" y="0"/>
              <a:ext cx="15554232" cy="15554232"/>
            </a:xfrm>
            <a:custGeom>
              <a:avLst/>
              <a:gdLst/>
              <a:ahLst/>
              <a:cxnLst/>
              <a:rect r="r" b="b" t="t" l="l"/>
              <a:pathLst>
                <a:path h="15554232" w="15554232">
                  <a:moveTo>
                    <a:pt x="0" y="0"/>
                  </a:moveTo>
                  <a:lnTo>
                    <a:pt x="15554232" y="0"/>
                  </a:lnTo>
                  <a:lnTo>
                    <a:pt x="15554232" y="15554232"/>
                  </a:lnTo>
                  <a:lnTo>
                    <a:pt x="0" y="15554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-10800000">
            <a:off x="-535949" y="-721789"/>
            <a:ext cx="7701298" cy="11730577"/>
          </a:xfrm>
          <a:custGeom>
            <a:avLst/>
            <a:gdLst/>
            <a:ahLst/>
            <a:cxnLst/>
            <a:rect r="r" b="b" t="t" l="l"/>
            <a:pathLst>
              <a:path h="11730577" w="7701298">
                <a:moveTo>
                  <a:pt x="0" y="0"/>
                </a:moveTo>
                <a:lnTo>
                  <a:pt x="7701298" y="0"/>
                </a:lnTo>
                <a:lnTo>
                  <a:pt x="7701298" y="11730578"/>
                </a:lnTo>
                <a:lnTo>
                  <a:pt x="0" y="117305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47559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5543459">
            <a:off x="9147166" y="1186910"/>
            <a:ext cx="3757702" cy="4146430"/>
          </a:xfrm>
          <a:custGeom>
            <a:avLst/>
            <a:gdLst/>
            <a:ahLst/>
            <a:cxnLst/>
            <a:rect r="r" b="b" t="t" l="l"/>
            <a:pathLst>
              <a:path h="4146430" w="3757702">
                <a:moveTo>
                  <a:pt x="0" y="0"/>
                </a:moveTo>
                <a:lnTo>
                  <a:pt x="3757702" y="0"/>
                </a:lnTo>
                <a:lnTo>
                  <a:pt x="3757702" y="4146430"/>
                </a:lnTo>
                <a:lnTo>
                  <a:pt x="0" y="41464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267692">
            <a:off x="9153702" y="1210845"/>
            <a:ext cx="6984950" cy="6984950"/>
          </a:xfrm>
          <a:custGeom>
            <a:avLst/>
            <a:gdLst/>
            <a:ahLst/>
            <a:cxnLst/>
            <a:rect r="r" b="b" t="t" l="l"/>
            <a:pathLst>
              <a:path h="6984950" w="6984950">
                <a:moveTo>
                  <a:pt x="0" y="0"/>
                </a:moveTo>
                <a:lnTo>
                  <a:pt x="6984950" y="0"/>
                </a:lnTo>
                <a:lnTo>
                  <a:pt x="6984950" y="6984950"/>
                </a:lnTo>
                <a:lnTo>
                  <a:pt x="0" y="69849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5131516" y="7154850"/>
            <a:ext cx="772722" cy="771756"/>
          </a:xfrm>
          <a:custGeom>
            <a:avLst/>
            <a:gdLst/>
            <a:ahLst/>
            <a:cxnLst/>
            <a:rect r="r" b="b" t="t" l="l"/>
            <a:pathLst>
              <a:path h="771756" w="772722">
                <a:moveTo>
                  <a:pt x="0" y="0"/>
                </a:moveTo>
                <a:lnTo>
                  <a:pt x="772722" y="0"/>
                </a:lnTo>
                <a:lnTo>
                  <a:pt x="772722" y="771756"/>
                </a:lnTo>
                <a:lnTo>
                  <a:pt x="0" y="7717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193883">
            <a:off x="14355625" y="6171631"/>
            <a:ext cx="2324504" cy="2874194"/>
          </a:xfrm>
          <a:custGeom>
            <a:avLst/>
            <a:gdLst/>
            <a:ahLst/>
            <a:cxnLst/>
            <a:rect r="r" b="b" t="t" l="l"/>
            <a:pathLst>
              <a:path h="2874194" w="2324504">
                <a:moveTo>
                  <a:pt x="0" y="0"/>
                </a:moveTo>
                <a:lnTo>
                  <a:pt x="2324505" y="0"/>
                </a:lnTo>
                <a:lnTo>
                  <a:pt x="2324505" y="2874194"/>
                </a:lnTo>
                <a:lnTo>
                  <a:pt x="0" y="287419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4726503" y="236412"/>
            <a:ext cx="2650391" cy="2647078"/>
          </a:xfrm>
          <a:custGeom>
            <a:avLst/>
            <a:gdLst/>
            <a:ahLst/>
            <a:cxnLst/>
            <a:rect r="r" b="b" t="t" l="l"/>
            <a:pathLst>
              <a:path h="2647078" w="2650391">
                <a:moveTo>
                  <a:pt x="0" y="0"/>
                </a:moveTo>
                <a:lnTo>
                  <a:pt x="2650391" y="0"/>
                </a:lnTo>
                <a:lnTo>
                  <a:pt x="2650391" y="2647078"/>
                </a:lnTo>
                <a:lnTo>
                  <a:pt x="0" y="26470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736095">
            <a:off x="7802919" y="4627132"/>
            <a:ext cx="3274628" cy="5177278"/>
          </a:xfrm>
          <a:custGeom>
            <a:avLst/>
            <a:gdLst/>
            <a:ahLst/>
            <a:cxnLst/>
            <a:rect r="r" b="b" t="t" l="l"/>
            <a:pathLst>
              <a:path h="5177278" w="3274628">
                <a:moveTo>
                  <a:pt x="0" y="0"/>
                </a:moveTo>
                <a:lnTo>
                  <a:pt x="3274628" y="0"/>
                </a:lnTo>
                <a:lnTo>
                  <a:pt x="3274628" y="5177277"/>
                </a:lnTo>
                <a:lnTo>
                  <a:pt x="0" y="517727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1028700" y="3506787"/>
            <a:ext cx="4267200" cy="3273425"/>
            <a:chOff x="0" y="0"/>
            <a:chExt cx="5689600" cy="4364567"/>
          </a:xfrm>
        </p:grpSpPr>
        <p:sp>
          <p:nvSpPr>
            <p:cNvPr name="TextBox 13" id="13"/>
            <p:cNvSpPr txBox="true"/>
            <p:nvPr/>
          </p:nvSpPr>
          <p:spPr>
            <a:xfrm rot="0">
              <a:off x="0" y="1751119"/>
              <a:ext cx="5689600" cy="26134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1">
                <a:lnSpc>
                  <a:spcPts val="3920"/>
                </a:lnSpc>
                <a:spcBef>
                  <a:spcPct val="0"/>
                </a:spcBef>
              </a:pPr>
              <a:r>
                <a:rPr lang="en-US" sz="2800" spc="-28" strike="noStrike" u="none">
                  <a:solidFill>
                    <a:srgbClr val="000000"/>
                  </a:solidFill>
                  <a:latin typeface="Anca Coder"/>
                  <a:ea typeface="Anca Coder"/>
                  <a:cs typeface="Anca Coder"/>
                  <a:sym typeface="Anca Coder"/>
                </a:rPr>
                <a:t>Where can you see </a:t>
              </a:r>
              <a:r>
                <a:rPr lang="en-US" b="true" sz="2800" spc="-28" strike="noStrike" u="sng">
                  <a:solidFill>
                    <a:srgbClr val="000000"/>
                  </a:solidFill>
                  <a:latin typeface="Anca Coder Bold"/>
                  <a:ea typeface="Anca Coder Bold"/>
                  <a:cs typeface="Anca Coder Bold"/>
                  <a:sym typeface="Anca Coder Bold"/>
                </a:rPr>
                <a:t>balance,focal point</a:t>
              </a:r>
              <a:r>
                <a:rPr lang="en-US" sz="2800" spc="-28" strike="noStrike">
                  <a:solidFill>
                    <a:srgbClr val="000000"/>
                  </a:solidFill>
                  <a:latin typeface="Anca Coder"/>
                  <a:ea typeface="Anca Coder"/>
                  <a:cs typeface="Anca Coder"/>
                  <a:sym typeface="Anca Coder"/>
                </a:rPr>
                <a:t> and </a:t>
              </a:r>
              <a:r>
                <a:rPr lang="en-US" b="true" sz="2800" spc="-28" strike="noStrike" u="sng">
                  <a:solidFill>
                    <a:srgbClr val="000000"/>
                  </a:solidFill>
                  <a:latin typeface="Anca Coder Bold"/>
                  <a:ea typeface="Anca Coder Bold"/>
                  <a:cs typeface="Anca Coder Bold"/>
                  <a:sym typeface="Anca Coder Bold"/>
                </a:rPr>
                <a:t>negative space</a:t>
              </a:r>
              <a:r>
                <a:rPr lang="en-US" sz="2800" spc="-28" strike="noStrike" u="none">
                  <a:solidFill>
                    <a:srgbClr val="000000"/>
                  </a:solidFill>
                  <a:latin typeface="Anca Coder"/>
                  <a:ea typeface="Anca Coder"/>
                  <a:cs typeface="Anca Coder"/>
                  <a:sym typeface="Anca Coder"/>
                </a:rPr>
                <a:t> in this collage?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0" y="-76200"/>
              <a:ext cx="5689600" cy="170349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1">
                <a:lnSpc>
                  <a:spcPts val="5179"/>
                </a:lnSpc>
                <a:spcBef>
                  <a:spcPct val="0"/>
                </a:spcBef>
              </a:pPr>
              <a:r>
                <a:rPr lang="en-US" b="true" sz="3699" spc="-36" strike="noStrike" u="none">
                  <a:solidFill>
                    <a:srgbClr val="000000"/>
                  </a:solidFill>
                  <a:latin typeface="Anca Coder Bold"/>
                  <a:ea typeface="Anca Coder Bold"/>
                  <a:cs typeface="Anca Coder Bold"/>
                  <a:sym typeface="Anca Coder Bold"/>
                </a:rPr>
                <a:t>Class discussion: 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CEA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816543" y="-464274"/>
            <a:ext cx="20517021" cy="11665674"/>
            <a:chOff x="0" y="0"/>
            <a:chExt cx="27356028" cy="1555423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554232" cy="15554232"/>
            </a:xfrm>
            <a:custGeom>
              <a:avLst/>
              <a:gdLst/>
              <a:ahLst/>
              <a:cxnLst/>
              <a:rect r="r" b="b" t="t" l="l"/>
              <a:pathLst>
                <a:path h="15554232" w="15554232">
                  <a:moveTo>
                    <a:pt x="0" y="0"/>
                  </a:moveTo>
                  <a:lnTo>
                    <a:pt x="15554232" y="0"/>
                  </a:lnTo>
                  <a:lnTo>
                    <a:pt x="15554232" y="15554232"/>
                  </a:lnTo>
                  <a:lnTo>
                    <a:pt x="0" y="15554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1801796" y="0"/>
              <a:ext cx="15554232" cy="15554232"/>
            </a:xfrm>
            <a:custGeom>
              <a:avLst/>
              <a:gdLst/>
              <a:ahLst/>
              <a:cxnLst/>
              <a:rect r="r" b="b" t="t" l="l"/>
              <a:pathLst>
                <a:path h="15554232" w="15554232">
                  <a:moveTo>
                    <a:pt x="0" y="0"/>
                  </a:moveTo>
                  <a:lnTo>
                    <a:pt x="15554232" y="0"/>
                  </a:lnTo>
                  <a:lnTo>
                    <a:pt x="15554232" y="15554232"/>
                  </a:lnTo>
                  <a:lnTo>
                    <a:pt x="0" y="15554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6390628">
            <a:off x="-631698" y="2384298"/>
            <a:ext cx="16230600" cy="5518404"/>
          </a:xfrm>
          <a:custGeom>
            <a:avLst/>
            <a:gdLst/>
            <a:ahLst/>
            <a:cxnLst/>
            <a:rect r="r" b="b" t="t" l="l"/>
            <a:pathLst>
              <a:path h="5518404" w="16230600">
                <a:moveTo>
                  <a:pt x="0" y="0"/>
                </a:moveTo>
                <a:lnTo>
                  <a:pt x="16230600" y="0"/>
                </a:lnTo>
                <a:lnTo>
                  <a:pt x="16230600" y="5518404"/>
                </a:lnTo>
                <a:lnTo>
                  <a:pt x="0" y="55184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0800000">
            <a:off x="-764549" y="-721789"/>
            <a:ext cx="9072898" cy="11730577"/>
          </a:xfrm>
          <a:custGeom>
            <a:avLst/>
            <a:gdLst/>
            <a:ahLst/>
            <a:cxnLst/>
            <a:rect r="r" b="b" t="t" l="l"/>
            <a:pathLst>
              <a:path h="11730577" w="9072898">
                <a:moveTo>
                  <a:pt x="0" y="0"/>
                </a:moveTo>
                <a:lnTo>
                  <a:pt x="9072898" y="0"/>
                </a:lnTo>
                <a:lnTo>
                  <a:pt x="9072898" y="11730578"/>
                </a:lnTo>
                <a:lnTo>
                  <a:pt x="0" y="117305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25252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683895" y="2121217"/>
            <a:ext cx="2901315" cy="1122045"/>
            <a:chOff x="0" y="0"/>
            <a:chExt cx="3868420" cy="149606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50473" y="50645"/>
              <a:ext cx="3768336" cy="1396862"/>
            </a:xfrm>
            <a:custGeom>
              <a:avLst/>
              <a:gdLst/>
              <a:ahLst/>
              <a:cxnLst/>
              <a:rect r="r" b="b" t="t" l="l"/>
              <a:pathLst>
                <a:path h="1396862" w="3768336">
                  <a:moveTo>
                    <a:pt x="715337" y="1308255"/>
                  </a:moveTo>
                  <a:cubicBezTo>
                    <a:pt x="1882467" y="1351435"/>
                    <a:pt x="1961207" y="1336195"/>
                    <a:pt x="2117417" y="1310795"/>
                  </a:cubicBezTo>
                  <a:cubicBezTo>
                    <a:pt x="2346017" y="1273965"/>
                    <a:pt x="2756227" y="1188875"/>
                    <a:pt x="2956887" y="1140615"/>
                  </a:cubicBezTo>
                  <a:cubicBezTo>
                    <a:pt x="3069917" y="1113945"/>
                    <a:pt x="3143577" y="1096165"/>
                    <a:pt x="3221047" y="1066955"/>
                  </a:cubicBezTo>
                  <a:cubicBezTo>
                    <a:pt x="3284547" y="1042825"/>
                    <a:pt x="3328997" y="1018695"/>
                    <a:pt x="3389957" y="985675"/>
                  </a:cubicBezTo>
                  <a:cubicBezTo>
                    <a:pt x="3467427" y="943765"/>
                    <a:pt x="3596967" y="870105"/>
                    <a:pt x="3643957" y="832005"/>
                  </a:cubicBezTo>
                  <a:cubicBezTo>
                    <a:pt x="3665547" y="815495"/>
                    <a:pt x="3673167" y="805335"/>
                    <a:pt x="3684597" y="788825"/>
                  </a:cubicBezTo>
                  <a:cubicBezTo>
                    <a:pt x="3696027" y="771045"/>
                    <a:pt x="3704917" y="751995"/>
                    <a:pt x="3712537" y="727865"/>
                  </a:cubicBezTo>
                  <a:cubicBezTo>
                    <a:pt x="3722697" y="694845"/>
                    <a:pt x="3734127" y="646585"/>
                    <a:pt x="3729047" y="605945"/>
                  </a:cubicBezTo>
                  <a:cubicBezTo>
                    <a:pt x="3723967" y="562765"/>
                    <a:pt x="3701107" y="509425"/>
                    <a:pt x="3679517" y="473865"/>
                  </a:cubicBezTo>
                  <a:cubicBezTo>
                    <a:pt x="3663007" y="445925"/>
                    <a:pt x="3645227" y="428145"/>
                    <a:pt x="3621097" y="406555"/>
                  </a:cubicBezTo>
                  <a:cubicBezTo>
                    <a:pt x="3591887" y="379885"/>
                    <a:pt x="3555057" y="359565"/>
                    <a:pt x="3510607" y="332895"/>
                  </a:cubicBezTo>
                  <a:cubicBezTo>
                    <a:pt x="3448377" y="296065"/>
                    <a:pt x="3360747" y="249075"/>
                    <a:pt x="3280737" y="214785"/>
                  </a:cubicBezTo>
                  <a:cubicBezTo>
                    <a:pt x="3199457" y="180495"/>
                    <a:pt x="3105477" y="148745"/>
                    <a:pt x="3028007" y="127155"/>
                  </a:cubicBezTo>
                  <a:cubicBezTo>
                    <a:pt x="2963237" y="108105"/>
                    <a:pt x="2906087" y="96675"/>
                    <a:pt x="2846397" y="86515"/>
                  </a:cubicBezTo>
                  <a:cubicBezTo>
                    <a:pt x="2789247" y="76355"/>
                    <a:pt x="2746067" y="70005"/>
                    <a:pt x="2677487" y="63655"/>
                  </a:cubicBezTo>
                  <a:cubicBezTo>
                    <a:pt x="2572077" y="53495"/>
                    <a:pt x="2408247" y="45875"/>
                    <a:pt x="2276167" y="43335"/>
                  </a:cubicBezTo>
                  <a:cubicBezTo>
                    <a:pt x="2145357" y="40795"/>
                    <a:pt x="2014547" y="39525"/>
                    <a:pt x="1888817" y="48415"/>
                  </a:cubicBezTo>
                  <a:cubicBezTo>
                    <a:pt x="1769437" y="56035"/>
                    <a:pt x="1674187" y="71275"/>
                    <a:pt x="1542107" y="91595"/>
                  </a:cubicBezTo>
                  <a:cubicBezTo>
                    <a:pt x="1364307" y="118265"/>
                    <a:pt x="1106497" y="157635"/>
                    <a:pt x="921077" y="200815"/>
                  </a:cubicBezTo>
                  <a:cubicBezTo>
                    <a:pt x="767407" y="236375"/>
                    <a:pt x="620087" y="274475"/>
                    <a:pt x="504517" y="320195"/>
                  </a:cubicBezTo>
                  <a:cubicBezTo>
                    <a:pt x="418157" y="354485"/>
                    <a:pt x="340687" y="396395"/>
                    <a:pt x="284807" y="433225"/>
                  </a:cubicBezTo>
                  <a:cubicBezTo>
                    <a:pt x="246707" y="458625"/>
                    <a:pt x="223847" y="477675"/>
                    <a:pt x="194637" y="505615"/>
                  </a:cubicBezTo>
                  <a:cubicBezTo>
                    <a:pt x="162887" y="536095"/>
                    <a:pt x="128597" y="574195"/>
                    <a:pt x="105737" y="609755"/>
                  </a:cubicBezTo>
                  <a:cubicBezTo>
                    <a:pt x="84147" y="642775"/>
                    <a:pt x="68907" y="675795"/>
                    <a:pt x="57477" y="710085"/>
                  </a:cubicBezTo>
                  <a:cubicBezTo>
                    <a:pt x="46047" y="743105"/>
                    <a:pt x="34617" y="777395"/>
                    <a:pt x="37157" y="812955"/>
                  </a:cubicBezTo>
                  <a:cubicBezTo>
                    <a:pt x="40967" y="853595"/>
                    <a:pt x="61287" y="904395"/>
                    <a:pt x="85417" y="942495"/>
                  </a:cubicBezTo>
                  <a:cubicBezTo>
                    <a:pt x="109547" y="980595"/>
                    <a:pt x="146377" y="1013615"/>
                    <a:pt x="184477" y="1042825"/>
                  </a:cubicBezTo>
                  <a:cubicBezTo>
                    <a:pt x="223847" y="1073305"/>
                    <a:pt x="270837" y="1099975"/>
                    <a:pt x="317827" y="1119025"/>
                  </a:cubicBezTo>
                  <a:cubicBezTo>
                    <a:pt x="364817" y="1138075"/>
                    <a:pt x="406727" y="1146965"/>
                    <a:pt x="463877" y="1157125"/>
                  </a:cubicBezTo>
                  <a:cubicBezTo>
                    <a:pt x="545157" y="1171095"/>
                    <a:pt x="729307" y="1160935"/>
                    <a:pt x="761057" y="1185065"/>
                  </a:cubicBezTo>
                  <a:cubicBezTo>
                    <a:pt x="771217" y="1192685"/>
                    <a:pt x="773757" y="1205385"/>
                    <a:pt x="771217" y="1211735"/>
                  </a:cubicBezTo>
                  <a:cubicBezTo>
                    <a:pt x="768677" y="1216815"/>
                    <a:pt x="755977" y="1224435"/>
                    <a:pt x="750897" y="1221895"/>
                  </a:cubicBezTo>
                  <a:cubicBezTo>
                    <a:pt x="744547" y="1219355"/>
                    <a:pt x="735657" y="1197765"/>
                    <a:pt x="738197" y="1192685"/>
                  </a:cubicBezTo>
                  <a:cubicBezTo>
                    <a:pt x="740737" y="1187605"/>
                    <a:pt x="764867" y="1186335"/>
                    <a:pt x="768677" y="1191415"/>
                  </a:cubicBezTo>
                  <a:cubicBezTo>
                    <a:pt x="772487" y="1196495"/>
                    <a:pt x="768677" y="1215545"/>
                    <a:pt x="758517" y="1221895"/>
                  </a:cubicBezTo>
                  <a:cubicBezTo>
                    <a:pt x="725497" y="1243485"/>
                    <a:pt x="538807" y="1209195"/>
                    <a:pt x="454987" y="1193955"/>
                  </a:cubicBezTo>
                  <a:cubicBezTo>
                    <a:pt x="394027" y="1182525"/>
                    <a:pt x="348307" y="1172365"/>
                    <a:pt x="298777" y="1152045"/>
                  </a:cubicBezTo>
                  <a:cubicBezTo>
                    <a:pt x="249247" y="1131725"/>
                    <a:pt x="199717" y="1102515"/>
                    <a:pt x="157807" y="1069495"/>
                  </a:cubicBezTo>
                  <a:cubicBezTo>
                    <a:pt x="117167" y="1037745"/>
                    <a:pt x="76527" y="999645"/>
                    <a:pt x="49857" y="956465"/>
                  </a:cubicBezTo>
                  <a:cubicBezTo>
                    <a:pt x="23187" y="913285"/>
                    <a:pt x="2867" y="854865"/>
                    <a:pt x="327" y="807875"/>
                  </a:cubicBezTo>
                  <a:cubicBezTo>
                    <a:pt x="-2213" y="767235"/>
                    <a:pt x="10487" y="730405"/>
                    <a:pt x="23187" y="693575"/>
                  </a:cubicBezTo>
                  <a:cubicBezTo>
                    <a:pt x="35887" y="656745"/>
                    <a:pt x="53667" y="619915"/>
                    <a:pt x="76527" y="585625"/>
                  </a:cubicBezTo>
                  <a:cubicBezTo>
                    <a:pt x="101927" y="547525"/>
                    <a:pt x="137487" y="506885"/>
                    <a:pt x="170507" y="475135"/>
                  </a:cubicBezTo>
                  <a:cubicBezTo>
                    <a:pt x="200987" y="445925"/>
                    <a:pt x="225117" y="425605"/>
                    <a:pt x="265757" y="400205"/>
                  </a:cubicBezTo>
                  <a:cubicBezTo>
                    <a:pt x="324177" y="363375"/>
                    <a:pt x="413077" y="316385"/>
                    <a:pt x="493087" y="283365"/>
                  </a:cubicBezTo>
                  <a:cubicBezTo>
                    <a:pt x="574367" y="250345"/>
                    <a:pt x="639137" y="231295"/>
                    <a:pt x="749627" y="203355"/>
                  </a:cubicBezTo>
                  <a:cubicBezTo>
                    <a:pt x="940127" y="156365"/>
                    <a:pt x="1327477" y="86515"/>
                    <a:pt x="1538297" y="53495"/>
                  </a:cubicBezTo>
                  <a:cubicBezTo>
                    <a:pt x="1676727" y="31905"/>
                    <a:pt x="1788487" y="19205"/>
                    <a:pt x="1886277" y="10315"/>
                  </a:cubicBezTo>
                  <a:cubicBezTo>
                    <a:pt x="1958667" y="3965"/>
                    <a:pt x="1994227" y="155"/>
                    <a:pt x="2074237" y="155"/>
                  </a:cubicBezTo>
                  <a:cubicBezTo>
                    <a:pt x="2219017" y="-1115"/>
                    <a:pt x="2507307" y="5235"/>
                    <a:pt x="2682567" y="25555"/>
                  </a:cubicBezTo>
                  <a:cubicBezTo>
                    <a:pt x="2818457" y="40795"/>
                    <a:pt x="2921327" y="58575"/>
                    <a:pt x="3040707" y="91595"/>
                  </a:cubicBezTo>
                  <a:cubicBezTo>
                    <a:pt x="3165167" y="125885"/>
                    <a:pt x="3303597" y="179225"/>
                    <a:pt x="3411547" y="232565"/>
                  </a:cubicBezTo>
                  <a:cubicBezTo>
                    <a:pt x="3501717" y="277015"/>
                    <a:pt x="3596967" y="336705"/>
                    <a:pt x="3649037" y="381155"/>
                  </a:cubicBezTo>
                  <a:cubicBezTo>
                    <a:pt x="3679517" y="407825"/>
                    <a:pt x="3696027" y="429415"/>
                    <a:pt x="3713807" y="456085"/>
                  </a:cubicBezTo>
                  <a:cubicBezTo>
                    <a:pt x="3730317" y="480215"/>
                    <a:pt x="3741747" y="506885"/>
                    <a:pt x="3750637" y="532285"/>
                  </a:cubicBezTo>
                  <a:cubicBezTo>
                    <a:pt x="3759527" y="557685"/>
                    <a:pt x="3765877" y="581815"/>
                    <a:pt x="3767147" y="608485"/>
                  </a:cubicBezTo>
                  <a:cubicBezTo>
                    <a:pt x="3769687" y="636425"/>
                    <a:pt x="3768417" y="665635"/>
                    <a:pt x="3760797" y="696115"/>
                  </a:cubicBezTo>
                  <a:cubicBezTo>
                    <a:pt x="3751907" y="732945"/>
                    <a:pt x="3731587" y="786285"/>
                    <a:pt x="3712537" y="815495"/>
                  </a:cubicBezTo>
                  <a:cubicBezTo>
                    <a:pt x="3698567" y="837085"/>
                    <a:pt x="3690947" y="844705"/>
                    <a:pt x="3665547" y="863755"/>
                  </a:cubicBezTo>
                  <a:cubicBezTo>
                    <a:pt x="3605857" y="910745"/>
                    <a:pt x="3430597" y="1011075"/>
                    <a:pt x="3326457" y="1060605"/>
                  </a:cubicBezTo>
                  <a:cubicBezTo>
                    <a:pt x="3245177" y="1098705"/>
                    <a:pt x="3201997" y="1115215"/>
                    <a:pt x="3097857" y="1145695"/>
                  </a:cubicBezTo>
                  <a:cubicBezTo>
                    <a:pt x="2887037" y="1206655"/>
                    <a:pt x="2377767" y="1306985"/>
                    <a:pt x="2122497" y="1347625"/>
                  </a:cubicBezTo>
                  <a:cubicBezTo>
                    <a:pt x="1959937" y="1374295"/>
                    <a:pt x="1883737" y="1389535"/>
                    <a:pt x="1718637" y="1394615"/>
                  </a:cubicBezTo>
                  <a:cubicBezTo>
                    <a:pt x="1458287" y="1403505"/>
                    <a:pt x="791537" y="1385725"/>
                    <a:pt x="712797" y="1346355"/>
                  </a:cubicBezTo>
                  <a:cubicBezTo>
                    <a:pt x="700097" y="1340005"/>
                    <a:pt x="693747" y="1331115"/>
                    <a:pt x="695017" y="1324765"/>
                  </a:cubicBezTo>
                  <a:cubicBezTo>
                    <a:pt x="695017" y="1318415"/>
                    <a:pt x="715337" y="1308255"/>
                    <a:pt x="715337" y="1308255"/>
                  </a:cubicBezTo>
                </a:path>
              </a:pathLst>
            </a:custGeom>
            <a:solidFill>
              <a:srgbClr val="C29554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227667">
            <a:off x="10607236" y="673845"/>
            <a:ext cx="5539328" cy="8556112"/>
            <a:chOff x="0" y="0"/>
            <a:chExt cx="2192020" cy="338582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2194" y="-1"/>
              <a:ext cx="2187449" cy="3387341"/>
            </a:xfrm>
            <a:custGeom>
              <a:avLst/>
              <a:gdLst/>
              <a:ahLst/>
              <a:cxnLst/>
              <a:rect r="r" b="b" t="t" l="l"/>
              <a:pathLst>
                <a:path h="3387341" w="2187449">
                  <a:moveTo>
                    <a:pt x="2886" y="317501"/>
                  </a:moveTo>
                  <a:cubicBezTo>
                    <a:pt x="13046" y="425451"/>
                    <a:pt x="15586" y="533401"/>
                    <a:pt x="16856" y="642621"/>
                  </a:cubicBezTo>
                  <a:cubicBezTo>
                    <a:pt x="23206" y="1036321"/>
                    <a:pt x="20666" y="1430021"/>
                    <a:pt x="16856" y="1823721"/>
                  </a:cubicBezTo>
                  <a:cubicBezTo>
                    <a:pt x="13046" y="2218691"/>
                    <a:pt x="7966" y="2613661"/>
                    <a:pt x="7966" y="3009901"/>
                  </a:cubicBezTo>
                  <a:cubicBezTo>
                    <a:pt x="7966" y="3013711"/>
                    <a:pt x="7966" y="3017521"/>
                    <a:pt x="6696" y="3021331"/>
                  </a:cubicBezTo>
                  <a:cubicBezTo>
                    <a:pt x="10506" y="3022601"/>
                    <a:pt x="14316" y="3025141"/>
                    <a:pt x="18126" y="3027681"/>
                  </a:cubicBezTo>
                  <a:cubicBezTo>
                    <a:pt x="23206" y="3031491"/>
                    <a:pt x="27016" y="3037841"/>
                    <a:pt x="32096" y="3044191"/>
                  </a:cubicBezTo>
                  <a:cubicBezTo>
                    <a:pt x="43526" y="3058161"/>
                    <a:pt x="54956" y="3072131"/>
                    <a:pt x="65116" y="3086101"/>
                  </a:cubicBezTo>
                  <a:cubicBezTo>
                    <a:pt x="76546" y="3102611"/>
                    <a:pt x="87976" y="3117851"/>
                    <a:pt x="99406" y="3134361"/>
                  </a:cubicBezTo>
                  <a:cubicBezTo>
                    <a:pt x="104486" y="3141981"/>
                    <a:pt x="109566" y="3149601"/>
                    <a:pt x="114646" y="3155951"/>
                  </a:cubicBezTo>
                  <a:cubicBezTo>
                    <a:pt x="118456" y="3161031"/>
                    <a:pt x="124806" y="3163571"/>
                    <a:pt x="128616" y="3167381"/>
                  </a:cubicBezTo>
                  <a:cubicBezTo>
                    <a:pt x="141316" y="3177541"/>
                    <a:pt x="155286" y="3187701"/>
                    <a:pt x="167986" y="3197861"/>
                  </a:cubicBezTo>
                  <a:cubicBezTo>
                    <a:pt x="180686" y="3208021"/>
                    <a:pt x="193386" y="3216911"/>
                    <a:pt x="208626" y="3223261"/>
                  </a:cubicBezTo>
                  <a:cubicBezTo>
                    <a:pt x="242916" y="3238501"/>
                    <a:pt x="275936" y="3255011"/>
                    <a:pt x="310226" y="3270251"/>
                  </a:cubicBezTo>
                  <a:cubicBezTo>
                    <a:pt x="329276" y="3279141"/>
                    <a:pt x="348326" y="3286761"/>
                    <a:pt x="368646" y="3295651"/>
                  </a:cubicBezTo>
                  <a:cubicBezTo>
                    <a:pt x="369916" y="3296921"/>
                    <a:pt x="373726" y="3295651"/>
                    <a:pt x="374996" y="3295651"/>
                  </a:cubicBezTo>
                  <a:lnTo>
                    <a:pt x="382616" y="3295651"/>
                  </a:lnTo>
                  <a:lnTo>
                    <a:pt x="383886" y="3296921"/>
                  </a:lnTo>
                  <a:cubicBezTo>
                    <a:pt x="386426" y="3290571"/>
                    <a:pt x="388966" y="3285491"/>
                    <a:pt x="392776" y="3279141"/>
                  </a:cubicBezTo>
                  <a:cubicBezTo>
                    <a:pt x="396586" y="3274061"/>
                    <a:pt x="399126" y="3265171"/>
                    <a:pt x="408016" y="3265171"/>
                  </a:cubicBezTo>
                  <a:cubicBezTo>
                    <a:pt x="408016" y="3265171"/>
                    <a:pt x="409286" y="3265171"/>
                    <a:pt x="409286" y="3263901"/>
                  </a:cubicBezTo>
                  <a:cubicBezTo>
                    <a:pt x="413096" y="3257551"/>
                    <a:pt x="419446" y="3256281"/>
                    <a:pt x="427066" y="3255011"/>
                  </a:cubicBezTo>
                  <a:cubicBezTo>
                    <a:pt x="434686" y="3253741"/>
                    <a:pt x="441036" y="3249931"/>
                    <a:pt x="447386" y="3247391"/>
                  </a:cubicBezTo>
                  <a:cubicBezTo>
                    <a:pt x="448656" y="3247391"/>
                    <a:pt x="448656" y="3246121"/>
                    <a:pt x="449926" y="3246121"/>
                  </a:cubicBezTo>
                  <a:cubicBezTo>
                    <a:pt x="458816" y="3248661"/>
                    <a:pt x="465166" y="3242311"/>
                    <a:pt x="472786" y="3239771"/>
                  </a:cubicBezTo>
                  <a:lnTo>
                    <a:pt x="474056" y="3239771"/>
                  </a:lnTo>
                  <a:cubicBezTo>
                    <a:pt x="481676" y="3239771"/>
                    <a:pt x="488026" y="3235961"/>
                    <a:pt x="495646" y="3234691"/>
                  </a:cubicBezTo>
                  <a:cubicBezTo>
                    <a:pt x="501996" y="3233421"/>
                    <a:pt x="508346" y="3233421"/>
                    <a:pt x="514696" y="3229611"/>
                  </a:cubicBezTo>
                  <a:cubicBezTo>
                    <a:pt x="521046" y="3225801"/>
                    <a:pt x="528666" y="3223261"/>
                    <a:pt x="535016" y="3220721"/>
                  </a:cubicBezTo>
                  <a:cubicBezTo>
                    <a:pt x="541366" y="3218181"/>
                    <a:pt x="547716" y="3216911"/>
                    <a:pt x="554066" y="3214371"/>
                  </a:cubicBezTo>
                  <a:lnTo>
                    <a:pt x="560416" y="3214371"/>
                  </a:lnTo>
                  <a:cubicBezTo>
                    <a:pt x="566766" y="3214371"/>
                    <a:pt x="571846" y="3214371"/>
                    <a:pt x="576926" y="3210561"/>
                  </a:cubicBezTo>
                  <a:lnTo>
                    <a:pt x="579466" y="3210561"/>
                  </a:lnTo>
                  <a:cubicBezTo>
                    <a:pt x="585816" y="3210561"/>
                    <a:pt x="593436" y="3211831"/>
                    <a:pt x="599786" y="3211831"/>
                  </a:cubicBezTo>
                  <a:lnTo>
                    <a:pt x="604866" y="3211831"/>
                  </a:lnTo>
                  <a:cubicBezTo>
                    <a:pt x="611216" y="3210561"/>
                    <a:pt x="613756" y="3215641"/>
                    <a:pt x="617566" y="3218181"/>
                  </a:cubicBezTo>
                  <a:cubicBezTo>
                    <a:pt x="623916" y="3225801"/>
                    <a:pt x="631536" y="3227071"/>
                    <a:pt x="641696" y="3225801"/>
                  </a:cubicBezTo>
                  <a:cubicBezTo>
                    <a:pt x="650586" y="3224531"/>
                    <a:pt x="658206" y="3223261"/>
                    <a:pt x="667096" y="3223261"/>
                  </a:cubicBezTo>
                  <a:cubicBezTo>
                    <a:pt x="670906" y="3223261"/>
                    <a:pt x="675986" y="3224531"/>
                    <a:pt x="679796" y="3225801"/>
                  </a:cubicBezTo>
                  <a:cubicBezTo>
                    <a:pt x="683606" y="3227071"/>
                    <a:pt x="686146" y="3228341"/>
                    <a:pt x="689956" y="3229611"/>
                  </a:cubicBezTo>
                  <a:lnTo>
                    <a:pt x="693766" y="3233421"/>
                  </a:lnTo>
                  <a:cubicBezTo>
                    <a:pt x="693766" y="3233421"/>
                    <a:pt x="695036" y="3237231"/>
                    <a:pt x="696306" y="3238501"/>
                  </a:cubicBezTo>
                  <a:cubicBezTo>
                    <a:pt x="698846" y="3239771"/>
                    <a:pt x="701386" y="3239771"/>
                    <a:pt x="702656" y="3241041"/>
                  </a:cubicBezTo>
                  <a:lnTo>
                    <a:pt x="703926" y="3242311"/>
                  </a:lnTo>
                  <a:cubicBezTo>
                    <a:pt x="710276" y="3238501"/>
                    <a:pt x="712816" y="3244851"/>
                    <a:pt x="716626" y="3246121"/>
                  </a:cubicBezTo>
                  <a:cubicBezTo>
                    <a:pt x="721706" y="3248661"/>
                    <a:pt x="725516" y="3251201"/>
                    <a:pt x="730596" y="3255011"/>
                  </a:cubicBezTo>
                  <a:cubicBezTo>
                    <a:pt x="730596" y="3253741"/>
                    <a:pt x="730596" y="3252471"/>
                    <a:pt x="731866" y="3251201"/>
                  </a:cubicBezTo>
                  <a:cubicBezTo>
                    <a:pt x="739486" y="3252471"/>
                    <a:pt x="748376" y="3252471"/>
                    <a:pt x="755996" y="3257551"/>
                  </a:cubicBezTo>
                  <a:cubicBezTo>
                    <a:pt x="757266" y="3255011"/>
                    <a:pt x="759806" y="3252471"/>
                    <a:pt x="762346" y="3249931"/>
                  </a:cubicBezTo>
                  <a:cubicBezTo>
                    <a:pt x="762346" y="3249931"/>
                    <a:pt x="762346" y="3248661"/>
                    <a:pt x="763616" y="3248661"/>
                  </a:cubicBezTo>
                  <a:cubicBezTo>
                    <a:pt x="769966" y="3247391"/>
                    <a:pt x="773776" y="3243581"/>
                    <a:pt x="775046" y="3237231"/>
                  </a:cubicBezTo>
                  <a:cubicBezTo>
                    <a:pt x="776316" y="3234691"/>
                    <a:pt x="776316" y="3232151"/>
                    <a:pt x="776316" y="3230881"/>
                  </a:cubicBezTo>
                  <a:cubicBezTo>
                    <a:pt x="781396" y="3228341"/>
                    <a:pt x="785206" y="3225801"/>
                    <a:pt x="790286" y="3223261"/>
                  </a:cubicBezTo>
                  <a:lnTo>
                    <a:pt x="790286" y="3220721"/>
                  </a:lnTo>
                  <a:cubicBezTo>
                    <a:pt x="786476" y="3214371"/>
                    <a:pt x="786476" y="3213101"/>
                    <a:pt x="792826" y="3210561"/>
                  </a:cubicBezTo>
                  <a:cubicBezTo>
                    <a:pt x="794096" y="3209291"/>
                    <a:pt x="794096" y="3208021"/>
                    <a:pt x="795366" y="3208021"/>
                  </a:cubicBezTo>
                  <a:cubicBezTo>
                    <a:pt x="797906" y="3206751"/>
                    <a:pt x="800446" y="3205481"/>
                    <a:pt x="801716" y="3204211"/>
                  </a:cubicBezTo>
                  <a:cubicBezTo>
                    <a:pt x="801716" y="3204211"/>
                    <a:pt x="801716" y="3205481"/>
                    <a:pt x="802986" y="3205481"/>
                  </a:cubicBezTo>
                  <a:lnTo>
                    <a:pt x="802986" y="3202941"/>
                  </a:lnTo>
                  <a:cubicBezTo>
                    <a:pt x="810606" y="3200401"/>
                    <a:pt x="818226" y="3197861"/>
                    <a:pt x="825846" y="3194051"/>
                  </a:cubicBezTo>
                  <a:cubicBezTo>
                    <a:pt x="829656" y="3191511"/>
                    <a:pt x="833466" y="3190241"/>
                    <a:pt x="838546" y="3192781"/>
                  </a:cubicBezTo>
                  <a:cubicBezTo>
                    <a:pt x="841086" y="3194051"/>
                    <a:pt x="843626" y="3192781"/>
                    <a:pt x="846166" y="3191511"/>
                  </a:cubicBezTo>
                  <a:cubicBezTo>
                    <a:pt x="852516" y="3188971"/>
                    <a:pt x="858866" y="3187701"/>
                    <a:pt x="865216" y="3185161"/>
                  </a:cubicBezTo>
                  <a:cubicBezTo>
                    <a:pt x="870296" y="3183891"/>
                    <a:pt x="874106" y="3181351"/>
                    <a:pt x="879186" y="3178811"/>
                  </a:cubicBezTo>
                  <a:cubicBezTo>
                    <a:pt x="879186" y="3178811"/>
                    <a:pt x="880456" y="3176271"/>
                    <a:pt x="879186" y="3175001"/>
                  </a:cubicBezTo>
                  <a:cubicBezTo>
                    <a:pt x="879186" y="3173731"/>
                    <a:pt x="877916" y="3171191"/>
                    <a:pt x="877916" y="3169921"/>
                  </a:cubicBezTo>
                  <a:cubicBezTo>
                    <a:pt x="881726" y="3167381"/>
                    <a:pt x="884266" y="3164841"/>
                    <a:pt x="886806" y="3164841"/>
                  </a:cubicBezTo>
                  <a:cubicBezTo>
                    <a:pt x="890616" y="3163571"/>
                    <a:pt x="895696" y="3163571"/>
                    <a:pt x="900776" y="3162301"/>
                  </a:cubicBezTo>
                  <a:cubicBezTo>
                    <a:pt x="904586" y="3150871"/>
                    <a:pt x="912206" y="3148331"/>
                    <a:pt x="921096" y="3152141"/>
                  </a:cubicBezTo>
                  <a:lnTo>
                    <a:pt x="923636" y="3149601"/>
                  </a:lnTo>
                  <a:cubicBezTo>
                    <a:pt x="924906" y="3150871"/>
                    <a:pt x="924906" y="3150871"/>
                    <a:pt x="924906" y="3152141"/>
                  </a:cubicBezTo>
                  <a:cubicBezTo>
                    <a:pt x="928716" y="3149601"/>
                    <a:pt x="932526" y="3147061"/>
                    <a:pt x="936336" y="3145791"/>
                  </a:cubicBezTo>
                  <a:cubicBezTo>
                    <a:pt x="940146" y="3143251"/>
                    <a:pt x="943956" y="3140711"/>
                    <a:pt x="949036" y="3143251"/>
                  </a:cubicBezTo>
                  <a:cubicBezTo>
                    <a:pt x="949036" y="3136901"/>
                    <a:pt x="952846" y="3136901"/>
                    <a:pt x="956656" y="3138171"/>
                  </a:cubicBezTo>
                  <a:cubicBezTo>
                    <a:pt x="959196" y="3138171"/>
                    <a:pt x="963006" y="3136901"/>
                    <a:pt x="965546" y="3135632"/>
                  </a:cubicBezTo>
                  <a:cubicBezTo>
                    <a:pt x="966816" y="3135632"/>
                    <a:pt x="969356" y="3134361"/>
                    <a:pt x="970626" y="3135632"/>
                  </a:cubicBezTo>
                  <a:cubicBezTo>
                    <a:pt x="975706" y="3139442"/>
                    <a:pt x="983326" y="3140711"/>
                    <a:pt x="988406" y="3147061"/>
                  </a:cubicBezTo>
                  <a:cubicBezTo>
                    <a:pt x="992216" y="3152141"/>
                    <a:pt x="998566" y="3154682"/>
                    <a:pt x="1001106" y="3162301"/>
                  </a:cubicBezTo>
                  <a:cubicBezTo>
                    <a:pt x="1002376" y="3164841"/>
                    <a:pt x="1007456" y="3167381"/>
                    <a:pt x="1009996" y="3168651"/>
                  </a:cubicBezTo>
                  <a:cubicBezTo>
                    <a:pt x="1009996" y="3168651"/>
                    <a:pt x="1011266" y="3168651"/>
                    <a:pt x="1012536" y="3169921"/>
                  </a:cubicBezTo>
                  <a:cubicBezTo>
                    <a:pt x="1013806" y="3173732"/>
                    <a:pt x="1017616" y="3172461"/>
                    <a:pt x="1020156" y="3171192"/>
                  </a:cubicBezTo>
                  <a:cubicBezTo>
                    <a:pt x="1022696" y="3171192"/>
                    <a:pt x="1025236" y="3169921"/>
                    <a:pt x="1026506" y="3173732"/>
                  </a:cubicBezTo>
                  <a:cubicBezTo>
                    <a:pt x="1026506" y="3175002"/>
                    <a:pt x="1030316" y="3176271"/>
                    <a:pt x="1031586" y="3177542"/>
                  </a:cubicBezTo>
                  <a:cubicBezTo>
                    <a:pt x="1035396" y="3180082"/>
                    <a:pt x="1039206" y="3182621"/>
                    <a:pt x="1041746" y="3185162"/>
                  </a:cubicBezTo>
                  <a:cubicBezTo>
                    <a:pt x="1043016" y="3186432"/>
                    <a:pt x="1044286" y="3187702"/>
                    <a:pt x="1044286" y="3188972"/>
                  </a:cubicBezTo>
                  <a:cubicBezTo>
                    <a:pt x="1044286" y="3192782"/>
                    <a:pt x="1048096" y="3195322"/>
                    <a:pt x="1051906" y="3195322"/>
                  </a:cubicBezTo>
                  <a:cubicBezTo>
                    <a:pt x="1056986" y="3196592"/>
                    <a:pt x="1060796" y="3196592"/>
                    <a:pt x="1065876" y="3197862"/>
                  </a:cubicBezTo>
                  <a:cubicBezTo>
                    <a:pt x="1067146" y="3197862"/>
                    <a:pt x="1067146" y="3200402"/>
                    <a:pt x="1068416" y="3200402"/>
                  </a:cubicBezTo>
                  <a:cubicBezTo>
                    <a:pt x="1069686" y="3202942"/>
                    <a:pt x="1070956" y="3206752"/>
                    <a:pt x="1076036" y="3204212"/>
                  </a:cubicBezTo>
                  <a:cubicBezTo>
                    <a:pt x="1078576" y="3202942"/>
                    <a:pt x="1086196" y="3205482"/>
                    <a:pt x="1087466" y="3208022"/>
                  </a:cubicBezTo>
                  <a:cubicBezTo>
                    <a:pt x="1090006" y="3216912"/>
                    <a:pt x="1098896" y="3216912"/>
                    <a:pt x="1105246" y="3219452"/>
                  </a:cubicBezTo>
                  <a:cubicBezTo>
                    <a:pt x="1106516" y="3219452"/>
                    <a:pt x="1107786" y="3219452"/>
                    <a:pt x="1107786" y="3220722"/>
                  </a:cubicBezTo>
                  <a:cubicBezTo>
                    <a:pt x="1111596" y="3225802"/>
                    <a:pt x="1116676" y="3227072"/>
                    <a:pt x="1121756" y="3229612"/>
                  </a:cubicBezTo>
                  <a:cubicBezTo>
                    <a:pt x="1126836" y="3232152"/>
                    <a:pt x="1131916" y="3237232"/>
                    <a:pt x="1136996" y="3242312"/>
                  </a:cubicBezTo>
                  <a:lnTo>
                    <a:pt x="1143346" y="3248662"/>
                  </a:lnTo>
                  <a:cubicBezTo>
                    <a:pt x="1144616" y="3249932"/>
                    <a:pt x="1145886" y="3249932"/>
                    <a:pt x="1147156" y="3249932"/>
                  </a:cubicBezTo>
                  <a:cubicBezTo>
                    <a:pt x="1150966" y="3249932"/>
                    <a:pt x="1154776" y="3248662"/>
                    <a:pt x="1157316" y="3252472"/>
                  </a:cubicBezTo>
                  <a:cubicBezTo>
                    <a:pt x="1157316" y="3252472"/>
                    <a:pt x="1158586" y="3253742"/>
                    <a:pt x="1159856" y="3253742"/>
                  </a:cubicBezTo>
                  <a:cubicBezTo>
                    <a:pt x="1170016" y="3252472"/>
                    <a:pt x="1176366" y="3258822"/>
                    <a:pt x="1182716" y="3265172"/>
                  </a:cubicBezTo>
                  <a:cubicBezTo>
                    <a:pt x="1185256" y="3267712"/>
                    <a:pt x="1190336" y="3268982"/>
                    <a:pt x="1192876" y="3268982"/>
                  </a:cubicBezTo>
                  <a:cubicBezTo>
                    <a:pt x="1200496" y="3271522"/>
                    <a:pt x="1209386" y="3272792"/>
                    <a:pt x="1215736" y="3277872"/>
                  </a:cubicBezTo>
                  <a:cubicBezTo>
                    <a:pt x="1219546" y="3280412"/>
                    <a:pt x="1224626" y="3284222"/>
                    <a:pt x="1228436" y="3284222"/>
                  </a:cubicBezTo>
                  <a:cubicBezTo>
                    <a:pt x="1234786" y="3284222"/>
                    <a:pt x="1237326" y="3289302"/>
                    <a:pt x="1239866" y="3293112"/>
                  </a:cubicBezTo>
                  <a:cubicBezTo>
                    <a:pt x="1247486" y="3294382"/>
                    <a:pt x="1255106" y="3294382"/>
                    <a:pt x="1258916" y="3302002"/>
                  </a:cubicBezTo>
                  <a:cubicBezTo>
                    <a:pt x="1258916" y="3303272"/>
                    <a:pt x="1260186" y="3303272"/>
                    <a:pt x="1261456" y="3303272"/>
                  </a:cubicBezTo>
                  <a:cubicBezTo>
                    <a:pt x="1266536" y="3304542"/>
                    <a:pt x="1271616" y="3305812"/>
                    <a:pt x="1276696" y="3308352"/>
                  </a:cubicBezTo>
                  <a:cubicBezTo>
                    <a:pt x="1279236" y="3309622"/>
                    <a:pt x="1281776" y="3312162"/>
                    <a:pt x="1285586" y="3314702"/>
                  </a:cubicBezTo>
                  <a:cubicBezTo>
                    <a:pt x="1286856" y="3314702"/>
                    <a:pt x="1286856" y="3315972"/>
                    <a:pt x="1288126" y="3315972"/>
                  </a:cubicBezTo>
                  <a:cubicBezTo>
                    <a:pt x="1297016" y="3315972"/>
                    <a:pt x="1299556" y="3322322"/>
                    <a:pt x="1304636" y="3327402"/>
                  </a:cubicBezTo>
                  <a:cubicBezTo>
                    <a:pt x="1312256" y="3333752"/>
                    <a:pt x="1321146" y="3340102"/>
                    <a:pt x="1327496" y="3347722"/>
                  </a:cubicBezTo>
                  <a:cubicBezTo>
                    <a:pt x="1331306" y="3352802"/>
                    <a:pt x="1337656" y="3355342"/>
                    <a:pt x="1341466" y="3357882"/>
                  </a:cubicBezTo>
                  <a:lnTo>
                    <a:pt x="1349086" y="3361692"/>
                  </a:lnTo>
                  <a:cubicBezTo>
                    <a:pt x="1351626" y="3364232"/>
                    <a:pt x="1354166" y="3366772"/>
                    <a:pt x="1357976" y="3369312"/>
                  </a:cubicBezTo>
                  <a:cubicBezTo>
                    <a:pt x="1361786" y="3370582"/>
                    <a:pt x="1363056" y="3375662"/>
                    <a:pt x="1368136" y="3374392"/>
                  </a:cubicBezTo>
                  <a:cubicBezTo>
                    <a:pt x="1370676" y="3374392"/>
                    <a:pt x="1373216" y="3375662"/>
                    <a:pt x="1375756" y="3376932"/>
                  </a:cubicBezTo>
                  <a:cubicBezTo>
                    <a:pt x="1379566" y="3379472"/>
                    <a:pt x="1380836" y="3382012"/>
                    <a:pt x="1385916" y="3382012"/>
                  </a:cubicBezTo>
                  <a:cubicBezTo>
                    <a:pt x="1388456" y="3382012"/>
                    <a:pt x="1390996" y="3384552"/>
                    <a:pt x="1392266" y="3385822"/>
                  </a:cubicBezTo>
                  <a:cubicBezTo>
                    <a:pt x="1398616" y="3388362"/>
                    <a:pt x="1404966" y="3388362"/>
                    <a:pt x="1408776" y="3380742"/>
                  </a:cubicBezTo>
                  <a:lnTo>
                    <a:pt x="1410046" y="3379472"/>
                  </a:lnTo>
                  <a:cubicBezTo>
                    <a:pt x="1415126" y="3382012"/>
                    <a:pt x="1415126" y="3376932"/>
                    <a:pt x="1416396" y="3374392"/>
                  </a:cubicBezTo>
                  <a:cubicBezTo>
                    <a:pt x="1417666" y="3373122"/>
                    <a:pt x="1420206" y="3371852"/>
                    <a:pt x="1421476" y="3370582"/>
                  </a:cubicBezTo>
                  <a:cubicBezTo>
                    <a:pt x="1424016" y="3368042"/>
                    <a:pt x="1426556" y="3366772"/>
                    <a:pt x="1430366" y="3364232"/>
                  </a:cubicBezTo>
                  <a:cubicBezTo>
                    <a:pt x="1431636" y="3362962"/>
                    <a:pt x="1434176" y="3361692"/>
                    <a:pt x="1435446" y="3361692"/>
                  </a:cubicBezTo>
                  <a:cubicBezTo>
                    <a:pt x="1441796" y="3361692"/>
                    <a:pt x="1445606" y="3359152"/>
                    <a:pt x="1450686" y="3354072"/>
                  </a:cubicBezTo>
                  <a:cubicBezTo>
                    <a:pt x="1454496" y="3350262"/>
                    <a:pt x="1460846" y="3347722"/>
                    <a:pt x="1465926" y="3345182"/>
                  </a:cubicBezTo>
                  <a:cubicBezTo>
                    <a:pt x="1471006" y="3342642"/>
                    <a:pt x="1476086" y="3340102"/>
                    <a:pt x="1482436" y="3338832"/>
                  </a:cubicBezTo>
                  <a:cubicBezTo>
                    <a:pt x="1486246" y="3337562"/>
                    <a:pt x="1490056" y="3337562"/>
                    <a:pt x="1493866" y="3337562"/>
                  </a:cubicBezTo>
                  <a:lnTo>
                    <a:pt x="1496406" y="3337562"/>
                  </a:lnTo>
                  <a:cubicBezTo>
                    <a:pt x="1501486" y="3335021"/>
                    <a:pt x="1506566" y="3331212"/>
                    <a:pt x="1512916" y="3328671"/>
                  </a:cubicBezTo>
                  <a:lnTo>
                    <a:pt x="1516726" y="3328671"/>
                  </a:lnTo>
                  <a:cubicBezTo>
                    <a:pt x="1523076" y="3331212"/>
                    <a:pt x="1529426" y="3331212"/>
                    <a:pt x="1535776" y="3326131"/>
                  </a:cubicBezTo>
                  <a:cubicBezTo>
                    <a:pt x="1537046" y="3324861"/>
                    <a:pt x="1539586" y="3323591"/>
                    <a:pt x="1540856" y="3322321"/>
                  </a:cubicBezTo>
                  <a:cubicBezTo>
                    <a:pt x="1547206" y="3324862"/>
                    <a:pt x="1553556" y="3329942"/>
                    <a:pt x="1561176" y="3329942"/>
                  </a:cubicBezTo>
                  <a:cubicBezTo>
                    <a:pt x="1563716" y="3329942"/>
                    <a:pt x="1567526" y="3328671"/>
                    <a:pt x="1570066" y="3327401"/>
                  </a:cubicBezTo>
                  <a:cubicBezTo>
                    <a:pt x="1575146" y="3327401"/>
                    <a:pt x="1580226" y="3327401"/>
                    <a:pt x="1584036" y="3326131"/>
                  </a:cubicBezTo>
                  <a:cubicBezTo>
                    <a:pt x="1589116" y="3324861"/>
                    <a:pt x="1595466" y="3326131"/>
                    <a:pt x="1600546" y="3323591"/>
                  </a:cubicBezTo>
                  <a:cubicBezTo>
                    <a:pt x="1603086" y="3317241"/>
                    <a:pt x="1604356" y="3317241"/>
                    <a:pt x="1610706" y="3318511"/>
                  </a:cubicBezTo>
                  <a:cubicBezTo>
                    <a:pt x="1618326" y="3319781"/>
                    <a:pt x="1623406" y="3318511"/>
                    <a:pt x="1628486" y="3312161"/>
                  </a:cubicBezTo>
                  <a:cubicBezTo>
                    <a:pt x="1631026" y="3308351"/>
                    <a:pt x="1637376" y="3308351"/>
                    <a:pt x="1641186" y="3305811"/>
                  </a:cubicBezTo>
                  <a:cubicBezTo>
                    <a:pt x="1642456" y="3305811"/>
                    <a:pt x="1643726" y="3304541"/>
                    <a:pt x="1644996" y="3304541"/>
                  </a:cubicBezTo>
                  <a:cubicBezTo>
                    <a:pt x="1647536" y="3303271"/>
                    <a:pt x="1648806" y="3303271"/>
                    <a:pt x="1651346" y="3302001"/>
                  </a:cubicBezTo>
                  <a:cubicBezTo>
                    <a:pt x="1657696" y="3299461"/>
                    <a:pt x="1664046" y="3298191"/>
                    <a:pt x="1670396" y="3294381"/>
                  </a:cubicBezTo>
                  <a:cubicBezTo>
                    <a:pt x="1676746" y="3290571"/>
                    <a:pt x="1681826" y="3288031"/>
                    <a:pt x="1688176" y="3293111"/>
                  </a:cubicBezTo>
                  <a:lnTo>
                    <a:pt x="1690716" y="3293111"/>
                  </a:lnTo>
                  <a:cubicBezTo>
                    <a:pt x="1693256" y="3291841"/>
                    <a:pt x="1694526" y="3291841"/>
                    <a:pt x="1697066" y="3290571"/>
                  </a:cubicBezTo>
                  <a:cubicBezTo>
                    <a:pt x="1697066" y="3286761"/>
                    <a:pt x="1697066" y="3281681"/>
                    <a:pt x="1702146" y="3277871"/>
                  </a:cubicBezTo>
                  <a:cubicBezTo>
                    <a:pt x="1703416" y="3276601"/>
                    <a:pt x="1703416" y="3274061"/>
                    <a:pt x="1705956" y="3272791"/>
                  </a:cubicBezTo>
                  <a:cubicBezTo>
                    <a:pt x="1708496" y="3270251"/>
                    <a:pt x="1712306" y="3270251"/>
                    <a:pt x="1714846" y="3271521"/>
                  </a:cubicBezTo>
                  <a:cubicBezTo>
                    <a:pt x="1716116" y="3272791"/>
                    <a:pt x="1718656" y="3271521"/>
                    <a:pt x="1719925" y="3271521"/>
                  </a:cubicBezTo>
                  <a:cubicBezTo>
                    <a:pt x="1727546" y="3270251"/>
                    <a:pt x="1736436" y="3270251"/>
                    <a:pt x="1744055" y="3268981"/>
                  </a:cubicBezTo>
                  <a:cubicBezTo>
                    <a:pt x="1751675" y="3267710"/>
                    <a:pt x="1759295" y="3266440"/>
                    <a:pt x="1766915" y="3263901"/>
                  </a:cubicBezTo>
                  <a:cubicBezTo>
                    <a:pt x="1771995" y="3261360"/>
                    <a:pt x="1777075" y="3262631"/>
                    <a:pt x="1782155" y="3262631"/>
                  </a:cubicBezTo>
                  <a:cubicBezTo>
                    <a:pt x="1792315" y="3263901"/>
                    <a:pt x="1801205" y="3263901"/>
                    <a:pt x="1810095" y="3258821"/>
                  </a:cubicBezTo>
                  <a:lnTo>
                    <a:pt x="1807555" y="3256281"/>
                  </a:lnTo>
                  <a:cubicBezTo>
                    <a:pt x="1810095" y="3255010"/>
                    <a:pt x="1812635" y="3255010"/>
                    <a:pt x="1816445" y="3255010"/>
                  </a:cubicBezTo>
                  <a:cubicBezTo>
                    <a:pt x="1818985" y="3258820"/>
                    <a:pt x="1822795" y="3256281"/>
                    <a:pt x="1825335" y="3253740"/>
                  </a:cubicBezTo>
                  <a:cubicBezTo>
                    <a:pt x="1829145" y="3249930"/>
                    <a:pt x="1832955" y="3251200"/>
                    <a:pt x="1838035" y="3251200"/>
                  </a:cubicBezTo>
                  <a:cubicBezTo>
                    <a:pt x="1843115" y="3252470"/>
                    <a:pt x="1849465" y="3249930"/>
                    <a:pt x="1855815" y="3248660"/>
                  </a:cubicBezTo>
                  <a:cubicBezTo>
                    <a:pt x="1857085" y="3248660"/>
                    <a:pt x="1858355" y="3246120"/>
                    <a:pt x="1858355" y="3244850"/>
                  </a:cubicBezTo>
                  <a:cubicBezTo>
                    <a:pt x="1860895" y="3244850"/>
                    <a:pt x="1863435" y="3243580"/>
                    <a:pt x="1867245" y="3243580"/>
                  </a:cubicBezTo>
                  <a:lnTo>
                    <a:pt x="1872325" y="3243580"/>
                  </a:lnTo>
                  <a:cubicBezTo>
                    <a:pt x="1877405" y="3246120"/>
                    <a:pt x="1882485" y="3246120"/>
                    <a:pt x="1887565" y="3243580"/>
                  </a:cubicBezTo>
                  <a:cubicBezTo>
                    <a:pt x="1888835" y="3242310"/>
                    <a:pt x="1891375" y="3242310"/>
                    <a:pt x="1892645" y="3242310"/>
                  </a:cubicBezTo>
                  <a:cubicBezTo>
                    <a:pt x="1896455" y="3241040"/>
                    <a:pt x="1900265" y="3242310"/>
                    <a:pt x="1902805" y="3238500"/>
                  </a:cubicBezTo>
                  <a:cubicBezTo>
                    <a:pt x="1904075" y="3237230"/>
                    <a:pt x="1906615" y="3238500"/>
                    <a:pt x="1909155" y="3237230"/>
                  </a:cubicBezTo>
                  <a:lnTo>
                    <a:pt x="1945986" y="3237230"/>
                  </a:lnTo>
                  <a:cubicBezTo>
                    <a:pt x="1951066" y="3237230"/>
                    <a:pt x="1957416" y="3238500"/>
                    <a:pt x="1962496" y="3239770"/>
                  </a:cubicBezTo>
                  <a:cubicBezTo>
                    <a:pt x="1968846" y="3241040"/>
                    <a:pt x="1973926" y="3239770"/>
                    <a:pt x="1979006" y="3238500"/>
                  </a:cubicBezTo>
                  <a:lnTo>
                    <a:pt x="1987896" y="3238500"/>
                  </a:lnTo>
                  <a:cubicBezTo>
                    <a:pt x="1991706" y="3238500"/>
                    <a:pt x="1995516" y="3239770"/>
                    <a:pt x="1999326" y="3238500"/>
                  </a:cubicBezTo>
                  <a:cubicBezTo>
                    <a:pt x="2001866" y="3238500"/>
                    <a:pt x="2003136" y="3235960"/>
                    <a:pt x="2004406" y="3233420"/>
                  </a:cubicBezTo>
                  <a:cubicBezTo>
                    <a:pt x="2006946" y="3229610"/>
                    <a:pt x="2010756" y="3228340"/>
                    <a:pt x="2015836" y="3228340"/>
                  </a:cubicBezTo>
                  <a:cubicBezTo>
                    <a:pt x="2019646" y="3228340"/>
                    <a:pt x="2023456" y="3227070"/>
                    <a:pt x="2027266" y="3225800"/>
                  </a:cubicBezTo>
                  <a:lnTo>
                    <a:pt x="2029806" y="3225800"/>
                  </a:lnTo>
                  <a:cubicBezTo>
                    <a:pt x="2034886" y="3233420"/>
                    <a:pt x="2042506" y="3228340"/>
                    <a:pt x="2048856" y="3229610"/>
                  </a:cubicBezTo>
                  <a:lnTo>
                    <a:pt x="2051396" y="3229610"/>
                  </a:lnTo>
                  <a:cubicBezTo>
                    <a:pt x="2056475" y="3232150"/>
                    <a:pt x="2062825" y="3234690"/>
                    <a:pt x="2067906" y="3235960"/>
                  </a:cubicBezTo>
                  <a:cubicBezTo>
                    <a:pt x="2074256" y="3237230"/>
                    <a:pt x="2079336" y="3243580"/>
                    <a:pt x="2084416" y="3243580"/>
                  </a:cubicBezTo>
                  <a:cubicBezTo>
                    <a:pt x="2093306" y="3243580"/>
                    <a:pt x="2100926" y="3249930"/>
                    <a:pt x="2108546" y="3251200"/>
                  </a:cubicBezTo>
                  <a:cubicBezTo>
                    <a:pt x="2114896" y="3252470"/>
                    <a:pt x="2121246" y="3255010"/>
                    <a:pt x="2127596" y="3257550"/>
                  </a:cubicBezTo>
                  <a:cubicBezTo>
                    <a:pt x="2130136" y="3258820"/>
                    <a:pt x="2133946" y="3257550"/>
                    <a:pt x="2136486" y="3257550"/>
                  </a:cubicBezTo>
                  <a:cubicBezTo>
                    <a:pt x="2144106" y="3258820"/>
                    <a:pt x="2151725" y="3258820"/>
                    <a:pt x="2159346" y="3260090"/>
                  </a:cubicBezTo>
                  <a:lnTo>
                    <a:pt x="2160616" y="3260090"/>
                  </a:lnTo>
                  <a:cubicBezTo>
                    <a:pt x="2169506" y="3258820"/>
                    <a:pt x="2178396" y="3261360"/>
                    <a:pt x="2187286" y="3261360"/>
                  </a:cubicBezTo>
                  <a:cubicBezTo>
                    <a:pt x="2188556" y="3035300"/>
                    <a:pt x="2182206" y="2809240"/>
                    <a:pt x="2174586" y="2583181"/>
                  </a:cubicBezTo>
                  <a:cubicBezTo>
                    <a:pt x="2166966" y="2368551"/>
                    <a:pt x="2159346" y="2153920"/>
                    <a:pt x="2158076" y="1939291"/>
                  </a:cubicBezTo>
                  <a:cubicBezTo>
                    <a:pt x="2158076" y="1831341"/>
                    <a:pt x="2159346" y="1724661"/>
                    <a:pt x="2161886" y="1616711"/>
                  </a:cubicBezTo>
                  <a:cubicBezTo>
                    <a:pt x="2165696" y="1508761"/>
                    <a:pt x="2173316" y="1400811"/>
                    <a:pt x="2178396" y="1292861"/>
                  </a:cubicBezTo>
                  <a:cubicBezTo>
                    <a:pt x="2193636" y="951231"/>
                    <a:pt x="2184746" y="608331"/>
                    <a:pt x="2179666" y="266701"/>
                  </a:cubicBezTo>
                  <a:cubicBezTo>
                    <a:pt x="2175856" y="265431"/>
                    <a:pt x="2173316" y="264161"/>
                    <a:pt x="2170776" y="262891"/>
                  </a:cubicBezTo>
                  <a:cubicBezTo>
                    <a:pt x="2166966" y="260351"/>
                    <a:pt x="2163156" y="259081"/>
                    <a:pt x="2158076" y="260351"/>
                  </a:cubicBezTo>
                  <a:lnTo>
                    <a:pt x="2150456" y="260351"/>
                  </a:lnTo>
                  <a:cubicBezTo>
                    <a:pt x="2146646" y="260351"/>
                    <a:pt x="2141566" y="260351"/>
                    <a:pt x="2139026" y="265431"/>
                  </a:cubicBezTo>
                  <a:cubicBezTo>
                    <a:pt x="2139026" y="265431"/>
                    <a:pt x="2137756" y="266701"/>
                    <a:pt x="2136486" y="266701"/>
                  </a:cubicBezTo>
                  <a:lnTo>
                    <a:pt x="2131406" y="266701"/>
                  </a:lnTo>
                  <a:cubicBezTo>
                    <a:pt x="2130136" y="264161"/>
                    <a:pt x="2132676" y="259081"/>
                    <a:pt x="2126326" y="260351"/>
                  </a:cubicBezTo>
                  <a:cubicBezTo>
                    <a:pt x="2123786" y="260351"/>
                    <a:pt x="2119976" y="261621"/>
                    <a:pt x="2117436" y="261621"/>
                  </a:cubicBezTo>
                  <a:lnTo>
                    <a:pt x="2098386" y="261621"/>
                  </a:lnTo>
                  <a:cubicBezTo>
                    <a:pt x="2097116" y="259081"/>
                    <a:pt x="2095846" y="256541"/>
                    <a:pt x="2093306" y="252731"/>
                  </a:cubicBezTo>
                  <a:cubicBezTo>
                    <a:pt x="2092036" y="250191"/>
                    <a:pt x="2090766" y="248921"/>
                    <a:pt x="2086956" y="251461"/>
                  </a:cubicBezTo>
                  <a:cubicBezTo>
                    <a:pt x="2084416" y="252731"/>
                    <a:pt x="2083146" y="252731"/>
                    <a:pt x="2081876" y="250191"/>
                  </a:cubicBezTo>
                  <a:cubicBezTo>
                    <a:pt x="2078066" y="243841"/>
                    <a:pt x="2074256" y="238761"/>
                    <a:pt x="2066636" y="237491"/>
                  </a:cubicBezTo>
                  <a:cubicBezTo>
                    <a:pt x="2065366" y="237491"/>
                    <a:pt x="2064096" y="234950"/>
                    <a:pt x="2062826" y="233681"/>
                  </a:cubicBezTo>
                  <a:cubicBezTo>
                    <a:pt x="2060286" y="231141"/>
                    <a:pt x="2059016" y="228601"/>
                    <a:pt x="2055206" y="228601"/>
                  </a:cubicBezTo>
                  <a:cubicBezTo>
                    <a:pt x="2053936" y="228601"/>
                    <a:pt x="2051396" y="226061"/>
                    <a:pt x="2051396" y="224791"/>
                  </a:cubicBezTo>
                  <a:cubicBezTo>
                    <a:pt x="2050126" y="219711"/>
                    <a:pt x="2050126" y="215901"/>
                    <a:pt x="2050126" y="210821"/>
                  </a:cubicBezTo>
                  <a:cubicBezTo>
                    <a:pt x="2048856" y="205741"/>
                    <a:pt x="2046316" y="200661"/>
                    <a:pt x="2042506" y="198121"/>
                  </a:cubicBezTo>
                  <a:cubicBezTo>
                    <a:pt x="2036156" y="194311"/>
                    <a:pt x="2031076" y="189231"/>
                    <a:pt x="2024726" y="185421"/>
                  </a:cubicBezTo>
                  <a:cubicBezTo>
                    <a:pt x="2023456" y="184151"/>
                    <a:pt x="2020916" y="182881"/>
                    <a:pt x="2018376" y="182881"/>
                  </a:cubicBezTo>
                  <a:cubicBezTo>
                    <a:pt x="2014566" y="181611"/>
                    <a:pt x="2010756" y="180341"/>
                    <a:pt x="2006946" y="180341"/>
                  </a:cubicBezTo>
                  <a:cubicBezTo>
                    <a:pt x="2003136" y="180341"/>
                    <a:pt x="1998056" y="180341"/>
                    <a:pt x="1994246" y="182881"/>
                  </a:cubicBezTo>
                  <a:cubicBezTo>
                    <a:pt x="1986626" y="186691"/>
                    <a:pt x="1980276" y="181611"/>
                    <a:pt x="1973926" y="181611"/>
                  </a:cubicBezTo>
                  <a:cubicBezTo>
                    <a:pt x="1967576" y="180341"/>
                    <a:pt x="1961226" y="177801"/>
                    <a:pt x="1956146" y="176531"/>
                  </a:cubicBezTo>
                  <a:lnTo>
                    <a:pt x="1939636" y="176531"/>
                  </a:lnTo>
                  <a:cubicBezTo>
                    <a:pt x="1925666" y="179071"/>
                    <a:pt x="1914236" y="171451"/>
                    <a:pt x="1900266" y="170181"/>
                  </a:cubicBezTo>
                  <a:cubicBezTo>
                    <a:pt x="1896456" y="170181"/>
                    <a:pt x="1892646" y="166371"/>
                    <a:pt x="1888836" y="163831"/>
                  </a:cubicBezTo>
                  <a:cubicBezTo>
                    <a:pt x="1886296" y="161291"/>
                    <a:pt x="1883756" y="161291"/>
                    <a:pt x="1879946" y="162561"/>
                  </a:cubicBezTo>
                  <a:cubicBezTo>
                    <a:pt x="1874866" y="163831"/>
                    <a:pt x="1869786" y="162561"/>
                    <a:pt x="1864706" y="163831"/>
                  </a:cubicBezTo>
                  <a:cubicBezTo>
                    <a:pt x="1857086" y="166371"/>
                    <a:pt x="1850736" y="160021"/>
                    <a:pt x="1843116" y="160021"/>
                  </a:cubicBezTo>
                  <a:cubicBezTo>
                    <a:pt x="1836766" y="161291"/>
                    <a:pt x="1830416" y="161291"/>
                    <a:pt x="1824066" y="162561"/>
                  </a:cubicBezTo>
                  <a:lnTo>
                    <a:pt x="1808826" y="166371"/>
                  </a:lnTo>
                  <a:cubicBezTo>
                    <a:pt x="1798666" y="171451"/>
                    <a:pt x="1791046" y="165101"/>
                    <a:pt x="1782156" y="162561"/>
                  </a:cubicBezTo>
                  <a:cubicBezTo>
                    <a:pt x="1775806" y="161291"/>
                    <a:pt x="1771996" y="158751"/>
                    <a:pt x="1766916" y="154941"/>
                  </a:cubicBezTo>
                  <a:cubicBezTo>
                    <a:pt x="1761836" y="151131"/>
                    <a:pt x="1756756" y="154941"/>
                    <a:pt x="1752946" y="154941"/>
                  </a:cubicBezTo>
                  <a:cubicBezTo>
                    <a:pt x="1749136" y="154941"/>
                    <a:pt x="1746596" y="158751"/>
                    <a:pt x="1744056" y="160021"/>
                  </a:cubicBezTo>
                  <a:cubicBezTo>
                    <a:pt x="1740246" y="161291"/>
                    <a:pt x="1736436" y="161291"/>
                    <a:pt x="1732626" y="161291"/>
                  </a:cubicBezTo>
                  <a:cubicBezTo>
                    <a:pt x="1728816" y="161291"/>
                    <a:pt x="1723736" y="160021"/>
                    <a:pt x="1719926" y="161291"/>
                  </a:cubicBezTo>
                  <a:cubicBezTo>
                    <a:pt x="1713576" y="163831"/>
                    <a:pt x="1708496" y="167641"/>
                    <a:pt x="1703416" y="170181"/>
                  </a:cubicBezTo>
                  <a:cubicBezTo>
                    <a:pt x="1702146" y="171451"/>
                    <a:pt x="1700876" y="172721"/>
                    <a:pt x="1699606" y="172721"/>
                  </a:cubicBezTo>
                  <a:cubicBezTo>
                    <a:pt x="1690716" y="177801"/>
                    <a:pt x="1680556" y="179071"/>
                    <a:pt x="1669126" y="179071"/>
                  </a:cubicBezTo>
                  <a:cubicBezTo>
                    <a:pt x="1662776" y="179071"/>
                    <a:pt x="1656426" y="179071"/>
                    <a:pt x="1650076" y="177801"/>
                  </a:cubicBezTo>
                  <a:cubicBezTo>
                    <a:pt x="1646266" y="177801"/>
                    <a:pt x="1643726" y="173991"/>
                    <a:pt x="1641186" y="173991"/>
                  </a:cubicBezTo>
                  <a:cubicBezTo>
                    <a:pt x="1632296" y="172720"/>
                    <a:pt x="1624676" y="172720"/>
                    <a:pt x="1615786" y="172720"/>
                  </a:cubicBezTo>
                  <a:cubicBezTo>
                    <a:pt x="1614516" y="172720"/>
                    <a:pt x="1613246" y="173991"/>
                    <a:pt x="1611976" y="173991"/>
                  </a:cubicBezTo>
                  <a:cubicBezTo>
                    <a:pt x="1606896" y="176530"/>
                    <a:pt x="1601816" y="180341"/>
                    <a:pt x="1596736" y="182880"/>
                  </a:cubicBezTo>
                  <a:cubicBezTo>
                    <a:pt x="1587846" y="185420"/>
                    <a:pt x="1578956" y="187960"/>
                    <a:pt x="1570066" y="189230"/>
                  </a:cubicBezTo>
                  <a:lnTo>
                    <a:pt x="1566256" y="189230"/>
                  </a:lnTo>
                  <a:cubicBezTo>
                    <a:pt x="1558636" y="185420"/>
                    <a:pt x="1552286" y="189230"/>
                    <a:pt x="1544666" y="190501"/>
                  </a:cubicBezTo>
                  <a:cubicBezTo>
                    <a:pt x="1537046" y="193041"/>
                    <a:pt x="1529426" y="196851"/>
                    <a:pt x="1521806" y="199391"/>
                  </a:cubicBezTo>
                  <a:cubicBezTo>
                    <a:pt x="1519266" y="200661"/>
                    <a:pt x="1516726" y="199391"/>
                    <a:pt x="1514186" y="198120"/>
                  </a:cubicBezTo>
                  <a:cubicBezTo>
                    <a:pt x="1510376" y="196850"/>
                    <a:pt x="1507836" y="196850"/>
                    <a:pt x="1505296" y="199391"/>
                  </a:cubicBezTo>
                  <a:cubicBezTo>
                    <a:pt x="1504026" y="200661"/>
                    <a:pt x="1502756" y="200661"/>
                    <a:pt x="1501486" y="200661"/>
                  </a:cubicBezTo>
                  <a:cubicBezTo>
                    <a:pt x="1497676" y="201931"/>
                    <a:pt x="1493866" y="201931"/>
                    <a:pt x="1491326" y="203201"/>
                  </a:cubicBezTo>
                  <a:cubicBezTo>
                    <a:pt x="1486246" y="207011"/>
                    <a:pt x="1481166" y="205741"/>
                    <a:pt x="1476086" y="208281"/>
                  </a:cubicBezTo>
                  <a:cubicBezTo>
                    <a:pt x="1471006" y="210821"/>
                    <a:pt x="1465926" y="210821"/>
                    <a:pt x="1462116" y="214631"/>
                  </a:cubicBezTo>
                  <a:cubicBezTo>
                    <a:pt x="1460846" y="215901"/>
                    <a:pt x="1458306" y="215901"/>
                    <a:pt x="1455766" y="215901"/>
                  </a:cubicBezTo>
                  <a:cubicBezTo>
                    <a:pt x="1449416" y="217171"/>
                    <a:pt x="1444336" y="220981"/>
                    <a:pt x="1440526" y="226061"/>
                  </a:cubicBezTo>
                  <a:cubicBezTo>
                    <a:pt x="1435446" y="231141"/>
                    <a:pt x="1430366" y="234951"/>
                    <a:pt x="1425286" y="238761"/>
                  </a:cubicBezTo>
                  <a:cubicBezTo>
                    <a:pt x="1424016" y="240031"/>
                    <a:pt x="1420206" y="240031"/>
                    <a:pt x="1418936" y="240031"/>
                  </a:cubicBezTo>
                  <a:cubicBezTo>
                    <a:pt x="1413856" y="240031"/>
                    <a:pt x="1408776" y="238761"/>
                    <a:pt x="1404966" y="237491"/>
                  </a:cubicBezTo>
                  <a:cubicBezTo>
                    <a:pt x="1402426" y="237491"/>
                    <a:pt x="1401156" y="236220"/>
                    <a:pt x="1398616" y="236220"/>
                  </a:cubicBezTo>
                  <a:cubicBezTo>
                    <a:pt x="1390996" y="240030"/>
                    <a:pt x="1382106" y="237491"/>
                    <a:pt x="1374486" y="237491"/>
                  </a:cubicBezTo>
                  <a:cubicBezTo>
                    <a:pt x="1373216" y="237491"/>
                    <a:pt x="1370676" y="236220"/>
                    <a:pt x="1369406" y="234950"/>
                  </a:cubicBezTo>
                  <a:cubicBezTo>
                    <a:pt x="1364326" y="231141"/>
                    <a:pt x="1359246" y="231141"/>
                    <a:pt x="1354166" y="233680"/>
                  </a:cubicBezTo>
                  <a:cubicBezTo>
                    <a:pt x="1350356" y="234950"/>
                    <a:pt x="1346546" y="234950"/>
                    <a:pt x="1344006" y="232410"/>
                  </a:cubicBezTo>
                  <a:cubicBezTo>
                    <a:pt x="1338926" y="228600"/>
                    <a:pt x="1332576" y="226060"/>
                    <a:pt x="1326226" y="224790"/>
                  </a:cubicBezTo>
                  <a:cubicBezTo>
                    <a:pt x="1321146" y="223520"/>
                    <a:pt x="1316066" y="220980"/>
                    <a:pt x="1310986" y="218440"/>
                  </a:cubicBezTo>
                  <a:cubicBezTo>
                    <a:pt x="1308446" y="217170"/>
                    <a:pt x="1305906" y="218440"/>
                    <a:pt x="1303366" y="218440"/>
                  </a:cubicBezTo>
                  <a:cubicBezTo>
                    <a:pt x="1300826" y="218440"/>
                    <a:pt x="1299556" y="219710"/>
                    <a:pt x="1297016" y="219710"/>
                  </a:cubicBezTo>
                  <a:cubicBezTo>
                    <a:pt x="1289396" y="220980"/>
                    <a:pt x="1281776" y="223520"/>
                    <a:pt x="1275426" y="222250"/>
                  </a:cubicBezTo>
                  <a:cubicBezTo>
                    <a:pt x="1266537" y="219710"/>
                    <a:pt x="1257646" y="220980"/>
                    <a:pt x="1250026" y="215900"/>
                  </a:cubicBezTo>
                  <a:cubicBezTo>
                    <a:pt x="1246216" y="213360"/>
                    <a:pt x="1244946" y="215900"/>
                    <a:pt x="1242406" y="215900"/>
                  </a:cubicBezTo>
                  <a:cubicBezTo>
                    <a:pt x="1241137" y="215900"/>
                    <a:pt x="1239867" y="215900"/>
                    <a:pt x="1237326" y="217170"/>
                  </a:cubicBezTo>
                  <a:cubicBezTo>
                    <a:pt x="1236056" y="220980"/>
                    <a:pt x="1230976" y="223520"/>
                    <a:pt x="1224626" y="220980"/>
                  </a:cubicBezTo>
                  <a:cubicBezTo>
                    <a:pt x="1220816" y="219710"/>
                    <a:pt x="1218276" y="219710"/>
                    <a:pt x="1214466" y="220980"/>
                  </a:cubicBezTo>
                  <a:cubicBezTo>
                    <a:pt x="1210656" y="222250"/>
                    <a:pt x="1206846" y="222250"/>
                    <a:pt x="1201766" y="223520"/>
                  </a:cubicBezTo>
                  <a:lnTo>
                    <a:pt x="1200496" y="223520"/>
                  </a:lnTo>
                  <a:cubicBezTo>
                    <a:pt x="1190336" y="229870"/>
                    <a:pt x="1180176" y="224791"/>
                    <a:pt x="1168746" y="224791"/>
                  </a:cubicBezTo>
                  <a:lnTo>
                    <a:pt x="1162396" y="224791"/>
                  </a:lnTo>
                  <a:cubicBezTo>
                    <a:pt x="1154776" y="226061"/>
                    <a:pt x="1150966" y="219711"/>
                    <a:pt x="1145886" y="215900"/>
                  </a:cubicBezTo>
                  <a:cubicBezTo>
                    <a:pt x="1140806" y="212090"/>
                    <a:pt x="1135726" y="207010"/>
                    <a:pt x="1130646" y="204470"/>
                  </a:cubicBezTo>
                  <a:cubicBezTo>
                    <a:pt x="1129376" y="203200"/>
                    <a:pt x="1125566" y="204470"/>
                    <a:pt x="1123026" y="204470"/>
                  </a:cubicBezTo>
                  <a:lnTo>
                    <a:pt x="1111596" y="204470"/>
                  </a:lnTo>
                  <a:lnTo>
                    <a:pt x="1110326" y="203200"/>
                  </a:lnTo>
                  <a:cubicBezTo>
                    <a:pt x="1101437" y="205741"/>
                    <a:pt x="1096356" y="200660"/>
                    <a:pt x="1090006" y="195580"/>
                  </a:cubicBezTo>
                  <a:cubicBezTo>
                    <a:pt x="1086196" y="193040"/>
                    <a:pt x="1081117" y="190500"/>
                    <a:pt x="1077306" y="189230"/>
                  </a:cubicBezTo>
                  <a:cubicBezTo>
                    <a:pt x="1072226" y="186690"/>
                    <a:pt x="1065876" y="185420"/>
                    <a:pt x="1063337" y="179070"/>
                  </a:cubicBezTo>
                  <a:cubicBezTo>
                    <a:pt x="1062067" y="176530"/>
                    <a:pt x="1059526" y="176530"/>
                    <a:pt x="1058256" y="173990"/>
                  </a:cubicBezTo>
                  <a:cubicBezTo>
                    <a:pt x="1056987" y="171450"/>
                    <a:pt x="1055717" y="168910"/>
                    <a:pt x="1055717" y="167640"/>
                  </a:cubicBezTo>
                  <a:cubicBezTo>
                    <a:pt x="1055717" y="165100"/>
                    <a:pt x="1056987" y="162560"/>
                    <a:pt x="1058256" y="160020"/>
                  </a:cubicBezTo>
                  <a:cubicBezTo>
                    <a:pt x="1059526" y="156210"/>
                    <a:pt x="1056987" y="152400"/>
                    <a:pt x="1053176" y="149860"/>
                  </a:cubicBezTo>
                  <a:cubicBezTo>
                    <a:pt x="1051906" y="148590"/>
                    <a:pt x="1049366" y="148590"/>
                    <a:pt x="1049366" y="147320"/>
                  </a:cubicBezTo>
                  <a:cubicBezTo>
                    <a:pt x="1046826" y="139700"/>
                    <a:pt x="1040476" y="137160"/>
                    <a:pt x="1035396" y="130810"/>
                  </a:cubicBezTo>
                  <a:cubicBezTo>
                    <a:pt x="1031586" y="127000"/>
                    <a:pt x="1029046" y="121920"/>
                    <a:pt x="1026506" y="116840"/>
                  </a:cubicBezTo>
                  <a:cubicBezTo>
                    <a:pt x="1023967" y="114300"/>
                    <a:pt x="1022696" y="111760"/>
                    <a:pt x="1018887" y="109220"/>
                  </a:cubicBezTo>
                  <a:cubicBezTo>
                    <a:pt x="1009997" y="105410"/>
                    <a:pt x="1001106" y="101600"/>
                    <a:pt x="992217" y="96520"/>
                  </a:cubicBezTo>
                  <a:cubicBezTo>
                    <a:pt x="992217" y="106680"/>
                    <a:pt x="989677" y="104140"/>
                    <a:pt x="988406" y="101600"/>
                  </a:cubicBezTo>
                  <a:cubicBezTo>
                    <a:pt x="988406" y="97790"/>
                    <a:pt x="985867" y="96520"/>
                    <a:pt x="982056" y="96520"/>
                  </a:cubicBezTo>
                  <a:cubicBezTo>
                    <a:pt x="982056" y="96520"/>
                    <a:pt x="980787" y="96520"/>
                    <a:pt x="980787" y="95250"/>
                  </a:cubicBezTo>
                  <a:cubicBezTo>
                    <a:pt x="979517" y="87630"/>
                    <a:pt x="973167" y="90170"/>
                    <a:pt x="969356" y="88900"/>
                  </a:cubicBezTo>
                  <a:cubicBezTo>
                    <a:pt x="966817" y="87630"/>
                    <a:pt x="964276" y="86360"/>
                    <a:pt x="961737" y="87630"/>
                  </a:cubicBezTo>
                  <a:cubicBezTo>
                    <a:pt x="956656" y="88900"/>
                    <a:pt x="952847" y="85090"/>
                    <a:pt x="947767" y="83820"/>
                  </a:cubicBezTo>
                  <a:cubicBezTo>
                    <a:pt x="946497" y="83820"/>
                    <a:pt x="945227" y="83820"/>
                    <a:pt x="943956" y="85090"/>
                  </a:cubicBezTo>
                  <a:cubicBezTo>
                    <a:pt x="941417" y="87630"/>
                    <a:pt x="938876" y="87630"/>
                    <a:pt x="935067" y="85090"/>
                  </a:cubicBezTo>
                  <a:cubicBezTo>
                    <a:pt x="929987" y="81280"/>
                    <a:pt x="924906" y="81280"/>
                    <a:pt x="918556" y="83820"/>
                  </a:cubicBezTo>
                  <a:cubicBezTo>
                    <a:pt x="916017" y="85090"/>
                    <a:pt x="913476" y="85090"/>
                    <a:pt x="910937" y="83820"/>
                  </a:cubicBezTo>
                  <a:cubicBezTo>
                    <a:pt x="905856" y="81280"/>
                    <a:pt x="900776" y="77470"/>
                    <a:pt x="894426" y="74930"/>
                  </a:cubicBezTo>
                  <a:cubicBezTo>
                    <a:pt x="893156" y="74930"/>
                    <a:pt x="891887" y="73660"/>
                    <a:pt x="890616" y="73660"/>
                  </a:cubicBezTo>
                  <a:cubicBezTo>
                    <a:pt x="882996" y="74930"/>
                    <a:pt x="876646" y="72390"/>
                    <a:pt x="869026" y="74930"/>
                  </a:cubicBezTo>
                  <a:cubicBezTo>
                    <a:pt x="865216" y="76200"/>
                    <a:pt x="860137" y="76200"/>
                    <a:pt x="857596" y="81280"/>
                  </a:cubicBezTo>
                  <a:cubicBezTo>
                    <a:pt x="856326" y="82550"/>
                    <a:pt x="852516" y="82550"/>
                    <a:pt x="849976" y="83820"/>
                  </a:cubicBezTo>
                  <a:cubicBezTo>
                    <a:pt x="843626" y="85090"/>
                    <a:pt x="837276" y="86360"/>
                    <a:pt x="830926" y="83820"/>
                  </a:cubicBezTo>
                  <a:cubicBezTo>
                    <a:pt x="825846" y="81280"/>
                    <a:pt x="819496" y="82550"/>
                    <a:pt x="814416" y="81280"/>
                  </a:cubicBezTo>
                  <a:cubicBezTo>
                    <a:pt x="810606" y="80010"/>
                    <a:pt x="808066" y="77470"/>
                    <a:pt x="805526" y="76200"/>
                  </a:cubicBezTo>
                  <a:cubicBezTo>
                    <a:pt x="804256" y="74930"/>
                    <a:pt x="802986" y="73660"/>
                    <a:pt x="801716" y="73660"/>
                  </a:cubicBezTo>
                  <a:cubicBezTo>
                    <a:pt x="794096" y="71120"/>
                    <a:pt x="787746" y="66040"/>
                    <a:pt x="783936" y="59690"/>
                  </a:cubicBezTo>
                  <a:cubicBezTo>
                    <a:pt x="781396" y="55880"/>
                    <a:pt x="777586" y="52070"/>
                    <a:pt x="775046" y="48260"/>
                  </a:cubicBezTo>
                  <a:cubicBezTo>
                    <a:pt x="766156" y="45720"/>
                    <a:pt x="767426" y="35560"/>
                    <a:pt x="762346" y="30480"/>
                  </a:cubicBezTo>
                  <a:cubicBezTo>
                    <a:pt x="758536" y="25400"/>
                    <a:pt x="754726" y="22860"/>
                    <a:pt x="748376" y="21590"/>
                  </a:cubicBezTo>
                  <a:lnTo>
                    <a:pt x="747106" y="21590"/>
                  </a:lnTo>
                  <a:cubicBezTo>
                    <a:pt x="740756" y="16510"/>
                    <a:pt x="734406" y="20320"/>
                    <a:pt x="726786" y="20320"/>
                  </a:cubicBezTo>
                  <a:cubicBezTo>
                    <a:pt x="724246" y="20320"/>
                    <a:pt x="720436" y="17780"/>
                    <a:pt x="717896" y="16510"/>
                  </a:cubicBezTo>
                  <a:cubicBezTo>
                    <a:pt x="716626" y="13970"/>
                    <a:pt x="715356" y="12700"/>
                    <a:pt x="714086" y="12700"/>
                  </a:cubicBezTo>
                  <a:cubicBezTo>
                    <a:pt x="706466" y="11430"/>
                    <a:pt x="700116" y="6350"/>
                    <a:pt x="693766" y="0"/>
                  </a:cubicBezTo>
                  <a:cubicBezTo>
                    <a:pt x="691226" y="1270"/>
                    <a:pt x="688686" y="2540"/>
                    <a:pt x="686146" y="2540"/>
                  </a:cubicBezTo>
                  <a:cubicBezTo>
                    <a:pt x="683606" y="3810"/>
                    <a:pt x="679796" y="3810"/>
                    <a:pt x="675986" y="3810"/>
                  </a:cubicBezTo>
                  <a:cubicBezTo>
                    <a:pt x="670906" y="2540"/>
                    <a:pt x="665826" y="3810"/>
                    <a:pt x="660746" y="7620"/>
                  </a:cubicBezTo>
                  <a:cubicBezTo>
                    <a:pt x="658206" y="8890"/>
                    <a:pt x="656936" y="10160"/>
                    <a:pt x="654396" y="11430"/>
                  </a:cubicBezTo>
                  <a:cubicBezTo>
                    <a:pt x="651856" y="12700"/>
                    <a:pt x="650586" y="15240"/>
                    <a:pt x="648046" y="16510"/>
                  </a:cubicBezTo>
                  <a:cubicBezTo>
                    <a:pt x="646776" y="17780"/>
                    <a:pt x="644236" y="17780"/>
                    <a:pt x="642966" y="19050"/>
                  </a:cubicBezTo>
                  <a:lnTo>
                    <a:pt x="635346" y="22860"/>
                  </a:lnTo>
                  <a:cubicBezTo>
                    <a:pt x="635346" y="22860"/>
                    <a:pt x="634076" y="24130"/>
                    <a:pt x="634076" y="22860"/>
                  </a:cubicBezTo>
                  <a:cubicBezTo>
                    <a:pt x="628996" y="20320"/>
                    <a:pt x="625186" y="25400"/>
                    <a:pt x="621376" y="27940"/>
                  </a:cubicBezTo>
                  <a:cubicBezTo>
                    <a:pt x="617566" y="30480"/>
                    <a:pt x="612486" y="30480"/>
                    <a:pt x="608676" y="33020"/>
                  </a:cubicBezTo>
                  <a:lnTo>
                    <a:pt x="607406" y="33020"/>
                  </a:lnTo>
                  <a:cubicBezTo>
                    <a:pt x="601056" y="34290"/>
                    <a:pt x="594706" y="36830"/>
                    <a:pt x="588356" y="38100"/>
                  </a:cubicBezTo>
                  <a:cubicBezTo>
                    <a:pt x="585816" y="38100"/>
                    <a:pt x="584546" y="39370"/>
                    <a:pt x="582006" y="40640"/>
                  </a:cubicBezTo>
                  <a:cubicBezTo>
                    <a:pt x="578196" y="41910"/>
                    <a:pt x="574386" y="44450"/>
                    <a:pt x="570576" y="45720"/>
                  </a:cubicBezTo>
                  <a:cubicBezTo>
                    <a:pt x="568036" y="46990"/>
                    <a:pt x="564226" y="48260"/>
                    <a:pt x="561686" y="49530"/>
                  </a:cubicBezTo>
                  <a:lnTo>
                    <a:pt x="557876" y="49530"/>
                  </a:lnTo>
                  <a:cubicBezTo>
                    <a:pt x="557876" y="49530"/>
                    <a:pt x="555336" y="49530"/>
                    <a:pt x="554066" y="52070"/>
                  </a:cubicBezTo>
                  <a:cubicBezTo>
                    <a:pt x="548986" y="49530"/>
                    <a:pt x="542636" y="48260"/>
                    <a:pt x="537556" y="45720"/>
                  </a:cubicBezTo>
                  <a:cubicBezTo>
                    <a:pt x="533746" y="44450"/>
                    <a:pt x="524856" y="46990"/>
                    <a:pt x="522316" y="50800"/>
                  </a:cubicBezTo>
                  <a:cubicBezTo>
                    <a:pt x="521046" y="52070"/>
                    <a:pt x="519776" y="53340"/>
                    <a:pt x="518506" y="53340"/>
                  </a:cubicBezTo>
                  <a:cubicBezTo>
                    <a:pt x="517236" y="53340"/>
                    <a:pt x="514696" y="52070"/>
                    <a:pt x="513426" y="52070"/>
                  </a:cubicBezTo>
                  <a:cubicBezTo>
                    <a:pt x="512156" y="52070"/>
                    <a:pt x="510886" y="53340"/>
                    <a:pt x="508346" y="53340"/>
                  </a:cubicBezTo>
                  <a:cubicBezTo>
                    <a:pt x="508346" y="54610"/>
                    <a:pt x="509616" y="55880"/>
                    <a:pt x="509616" y="57150"/>
                  </a:cubicBezTo>
                  <a:cubicBezTo>
                    <a:pt x="505806" y="58420"/>
                    <a:pt x="499456" y="68580"/>
                    <a:pt x="499456" y="73660"/>
                  </a:cubicBezTo>
                  <a:cubicBezTo>
                    <a:pt x="493106" y="76200"/>
                    <a:pt x="485486" y="77470"/>
                    <a:pt x="482946" y="85090"/>
                  </a:cubicBezTo>
                  <a:cubicBezTo>
                    <a:pt x="482946" y="86360"/>
                    <a:pt x="481676" y="86360"/>
                    <a:pt x="481676" y="87630"/>
                  </a:cubicBezTo>
                  <a:cubicBezTo>
                    <a:pt x="474056" y="88900"/>
                    <a:pt x="472786" y="96520"/>
                    <a:pt x="468976" y="102870"/>
                  </a:cubicBezTo>
                  <a:lnTo>
                    <a:pt x="468976" y="105410"/>
                  </a:lnTo>
                  <a:cubicBezTo>
                    <a:pt x="467706" y="105410"/>
                    <a:pt x="466436" y="106680"/>
                    <a:pt x="465166" y="106680"/>
                  </a:cubicBezTo>
                  <a:cubicBezTo>
                    <a:pt x="460086" y="109220"/>
                    <a:pt x="457546" y="113030"/>
                    <a:pt x="456276" y="119380"/>
                  </a:cubicBezTo>
                  <a:cubicBezTo>
                    <a:pt x="455006" y="125730"/>
                    <a:pt x="455006" y="130810"/>
                    <a:pt x="453736" y="137160"/>
                  </a:cubicBezTo>
                  <a:cubicBezTo>
                    <a:pt x="451196" y="135890"/>
                    <a:pt x="447386" y="138430"/>
                    <a:pt x="446116" y="134620"/>
                  </a:cubicBezTo>
                  <a:lnTo>
                    <a:pt x="443576" y="134620"/>
                  </a:lnTo>
                  <a:cubicBezTo>
                    <a:pt x="439766" y="139700"/>
                    <a:pt x="435956" y="144780"/>
                    <a:pt x="432146" y="148590"/>
                  </a:cubicBezTo>
                  <a:cubicBezTo>
                    <a:pt x="428336" y="151130"/>
                    <a:pt x="424526" y="152400"/>
                    <a:pt x="419446" y="154940"/>
                  </a:cubicBezTo>
                  <a:lnTo>
                    <a:pt x="419446" y="157480"/>
                  </a:lnTo>
                  <a:cubicBezTo>
                    <a:pt x="414366" y="156210"/>
                    <a:pt x="410556" y="154940"/>
                    <a:pt x="406746" y="152400"/>
                  </a:cubicBezTo>
                  <a:cubicBezTo>
                    <a:pt x="405476" y="152400"/>
                    <a:pt x="404206" y="151130"/>
                    <a:pt x="404206" y="151130"/>
                  </a:cubicBezTo>
                  <a:cubicBezTo>
                    <a:pt x="402936" y="151130"/>
                    <a:pt x="402936" y="149860"/>
                    <a:pt x="402936" y="149860"/>
                  </a:cubicBezTo>
                  <a:cubicBezTo>
                    <a:pt x="401666" y="149860"/>
                    <a:pt x="401666" y="151130"/>
                    <a:pt x="401666" y="152400"/>
                  </a:cubicBezTo>
                  <a:cubicBezTo>
                    <a:pt x="401666" y="157480"/>
                    <a:pt x="399126" y="156210"/>
                    <a:pt x="396586" y="154940"/>
                  </a:cubicBezTo>
                  <a:cubicBezTo>
                    <a:pt x="394046" y="153670"/>
                    <a:pt x="391506" y="153670"/>
                    <a:pt x="390236" y="157480"/>
                  </a:cubicBezTo>
                  <a:cubicBezTo>
                    <a:pt x="390236" y="158750"/>
                    <a:pt x="388966" y="160020"/>
                    <a:pt x="387696" y="160020"/>
                  </a:cubicBezTo>
                  <a:cubicBezTo>
                    <a:pt x="383886" y="161290"/>
                    <a:pt x="380076" y="162560"/>
                    <a:pt x="378806" y="166370"/>
                  </a:cubicBezTo>
                  <a:cubicBezTo>
                    <a:pt x="377536" y="168910"/>
                    <a:pt x="376266" y="170180"/>
                    <a:pt x="373726" y="172720"/>
                  </a:cubicBezTo>
                  <a:lnTo>
                    <a:pt x="354676" y="172720"/>
                  </a:lnTo>
                  <a:cubicBezTo>
                    <a:pt x="352136" y="172720"/>
                    <a:pt x="349596" y="172720"/>
                    <a:pt x="347056" y="173990"/>
                  </a:cubicBezTo>
                  <a:cubicBezTo>
                    <a:pt x="344516" y="173990"/>
                    <a:pt x="341976" y="175260"/>
                    <a:pt x="338166" y="176530"/>
                  </a:cubicBezTo>
                  <a:cubicBezTo>
                    <a:pt x="335626" y="177800"/>
                    <a:pt x="331816" y="180340"/>
                    <a:pt x="329276" y="181610"/>
                  </a:cubicBezTo>
                  <a:cubicBezTo>
                    <a:pt x="328006" y="182880"/>
                    <a:pt x="326736" y="182880"/>
                    <a:pt x="325466" y="182880"/>
                  </a:cubicBezTo>
                  <a:cubicBezTo>
                    <a:pt x="319116" y="182880"/>
                    <a:pt x="315306" y="186690"/>
                    <a:pt x="311496" y="190500"/>
                  </a:cubicBezTo>
                  <a:cubicBezTo>
                    <a:pt x="307686" y="193040"/>
                    <a:pt x="305146" y="196850"/>
                    <a:pt x="301336" y="199390"/>
                  </a:cubicBezTo>
                  <a:cubicBezTo>
                    <a:pt x="298796" y="200660"/>
                    <a:pt x="296256" y="201930"/>
                    <a:pt x="294986" y="203200"/>
                  </a:cubicBezTo>
                  <a:cubicBezTo>
                    <a:pt x="292446" y="204470"/>
                    <a:pt x="291176" y="207010"/>
                    <a:pt x="288636" y="207010"/>
                  </a:cubicBezTo>
                  <a:cubicBezTo>
                    <a:pt x="286096" y="208280"/>
                    <a:pt x="282286" y="208280"/>
                    <a:pt x="279746" y="207010"/>
                  </a:cubicBezTo>
                  <a:cubicBezTo>
                    <a:pt x="275936" y="204470"/>
                    <a:pt x="272126" y="207010"/>
                    <a:pt x="269586" y="208280"/>
                  </a:cubicBezTo>
                  <a:cubicBezTo>
                    <a:pt x="265776" y="209550"/>
                    <a:pt x="263236" y="212090"/>
                    <a:pt x="260696" y="213360"/>
                  </a:cubicBezTo>
                  <a:cubicBezTo>
                    <a:pt x="261966" y="214630"/>
                    <a:pt x="261966" y="215900"/>
                    <a:pt x="263236" y="217170"/>
                  </a:cubicBezTo>
                  <a:lnTo>
                    <a:pt x="259426" y="217170"/>
                  </a:lnTo>
                  <a:cubicBezTo>
                    <a:pt x="259426" y="218440"/>
                    <a:pt x="258156" y="219710"/>
                    <a:pt x="258156" y="220980"/>
                  </a:cubicBezTo>
                  <a:cubicBezTo>
                    <a:pt x="256886" y="220980"/>
                    <a:pt x="255616" y="219710"/>
                    <a:pt x="255616" y="219710"/>
                  </a:cubicBezTo>
                  <a:cubicBezTo>
                    <a:pt x="251806" y="222250"/>
                    <a:pt x="247996" y="224790"/>
                    <a:pt x="244186" y="226060"/>
                  </a:cubicBezTo>
                  <a:cubicBezTo>
                    <a:pt x="242916" y="226060"/>
                    <a:pt x="241646" y="227330"/>
                    <a:pt x="241646" y="227330"/>
                  </a:cubicBezTo>
                  <a:cubicBezTo>
                    <a:pt x="236566" y="226060"/>
                    <a:pt x="230216" y="227330"/>
                    <a:pt x="226406" y="223520"/>
                  </a:cubicBezTo>
                  <a:cubicBezTo>
                    <a:pt x="223866" y="220980"/>
                    <a:pt x="220056" y="219710"/>
                    <a:pt x="217516" y="217170"/>
                  </a:cubicBezTo>
                  <a:cubicBezTo>
                    <a:pt x="213706" y="214630"/>
                    <a:pt x="208626" y="215900"/>
                    <a:pt x="204816" y="222250"/>
                  </a:cubicBezTo>
                  <a:lnTo>
                    <a:pt x="187036" y="204470"/>
                  </a:lnTo>
                  <a:cubicBezTo>
                    <a:pt x="185766" y="205740"/>
                    <a:pt x="183226" y="207010"/>
                    <a:pt x="181956" y="208280"/>
                  </a:cubicBezTo>
                  <a:cubicBezTo>
                    <a:pt x="180686" y="208280"/>
                    <a:pt x="180686" y="209550"/>
                    <a:pt x="179416" y="209550"/>
                  </a:cubicBezTo>
                  <a:cubicBezTo>
                    <a:pt x="174336" y="210820"/>
                    <a:pt x="169256" y="212090"/>
                    <a:pt x="162906" y="213360"/>
                  </a:cubicBezTo>
                  <a:cubicBezTo>
                    <a:pt x="159096" y="214630"/>
                    <a:pt x="156556" y="215900"/>
                    <a:pt x="156556" y="220980"/>
                  </a:cubicBezTo>
                  <a:cubicBezTo>
                    <a:pt x="151476" y="223520"/>
                    <a:pt x="146396" y="222250"/>
                    <a:pt x="142586" y="227330"/>
                  </a:cubicBezTo>
                  <a:lnTo>
                    <a:pt x="138776" y="227330"/>
                  </a:lnTo>
                  <a:cubicBezTo>
                    <a:pt x="131156" y="223520"/>
                    <a:pt x="124806" y="224790"/>
                    <a:pt x="119726" y="231140"/>
                  </a:cubicBezTo>
                  <a:cubicBezTo>
                    <a:pt x="118456" y="232410"/>
                    <a:pt x="117186" y="232410"/>
                    <a:pt x="114646" y="232410"/>
                  </a:cubicBezTo>
                  <a:cubicBezTo>
                    <a:pt x="108296" y="231140"/>
                    <a:pt x="103216" y="234950"/>
                    <a:pt x="98136" y="238760"/>
                  </a:cubicBezTo>
                  <a:cubicBezTo>
                    <a:pt x="95596" y="241300"/>
                    <a:pt x="93056" y="242570"/>
                    <a:pt x="89246" y="242570"/>
                  </a:cubicBezTo>
                  <a:cubicBezTo>
                    <a:pt x="82896" y="243840"/>
                    <a:pt x="77816" y="243840"/>
                    <a:pt x="71466" y="243840"/>
                  </a:cubicBezTo>
                  <a:cubicBezTo>
                    <a:pt x="71466" y="243840"/>
                    <a:pt x="70196" y="243840"/>
                    <a:pt x="70196" y="245110"/>
                  </a:cubicBezTo>
                  <a:cubicBezTo>
                    <a:pt x="65116" y="251460"/>
                    <a:pt x="58766" y="251460"/>
                    <a:pt x="51146" y="251460"/>
                  </a:cubicBezTo>
                  <a:cubicBezTo>
                    <a:pt x="43526" y="251460"/>
                    <a:pt x="35906" y="252730"/>
                    <a:pt x="29556" y="259080"/>
                  </a:cubicBezTo>
                  <a:cubicBezTo>
                    <a:pt x="25746" y="262890"/>
                    <a:pt x="20666" y="265430"/>
                    <a:pt x="15586" y="269240"/>
                  </a:cubicBezTo>
                  <a:cubicBezTo>
                    <a:pt x="14316" y="269240"/>
                    <a:pt x="13046" y="270510"/>
                    <a:pt x="13046" y="270510"/>
                  </a:cubicBezTo>
                  <a:cubicBezTo>
                    <a:pt x="9236" y="270510"/>
                    <a:pt x="4156" y="269240"/>
                    <a:pt x="346" y="269240"/>
                  </a:cubicBezTo>
                  <a:cubicBezTo>
                    <a:pt x="-924" y="284480"/>
                    <a:pt x="1616" y="300990"/>
                    <a:pt x="2886" y="317500"/>
                  </a:cubicBezTo>
                  <a:close/>
                </a:path>
              </a:pathLst>
            </a:custGeom>
            <a:blipFill>
              <a:blip r:embed="rId6"/>
              <a:stretch>
                <a:fillRect l="0" t="-6646" r="0" b="-6646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-3832903">
            <a:off x="14850391" y="6828628"/>
            <a:ext cx="3568276" cy="3857596"/>
          </a:xfrm>
          <a:custGeom>
            <a:avLst/>
            <a:gdLst/>
            <a:ahLst/>
            <a:cxnLst/>
            <a:rect r="r" b="b" t="t" l="l"/>
            <a:pathLst>
              <a:path h="3857596" w="3568276">
                <a:moveTo>
                  <a:pt x="0" y="0"/>
                </a:moveTo>
                <a:lnTo>
                  <a:pt x="3568276" y="0"/>
                </a:lnTo>
                <a:lnTo>
                  <a:pt x="3568276" y="3857596"/>
                </a:lnTo>
                <a:lnTo>
                  <a:pt x="0" y="38575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028700" y="1019175"/>
            <a:ext cx="4841007" cy="3438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000"/>
              </a:lnSpc>
              <a:spcBef>
                <a:spcPct val="0"/>
              </a:spcBef>
            </a:pPr>
            <a:r>
              <a:rPr lang="en-US" sz="7500" strike="noStrike" u="none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How to make a  collage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28700" y="6105525"/>
            <a:ext cx="4841007" cy="29671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3920"/>
              </a:lnSpc>
              <a:spcBef>
                <a:spcPct val="0"/>
              </a:spcBef>
            </a:pPr>
            <a:r>
              <a:rPr lang="en-US" sz="2800" spc="-28" strike="noStrike" u="none">
                <a:solidFill>
                  <a:srgbClr val="000000"/>
                </a:solidFill>
                <a:latin typeface="Anca Coder"/>
                <a:ea typeface="Anca Coder"/>
                <a:cs typeface="Anca Coder"/>
                <a:sym typeface="Anca Coder"/>
              </a:rPr>
              <a:t>Prepare your collage materials:</a:t>
            </a:r>
          </a:p>
          <a:p>
            <a:pPr algn="l" marL="0" indent="0" lvl="1">
              <a:lnSpc>
                <a:spcPts val="3920"/>
              </a:lnSpc>
              <a:spcBef>
                <a:spcPct val="0"/>
              </a:spcBef>
            </a:pPr>
          </a:p>
          <a:p>
            <a:pPr algn="l" marL="604521" indent="-302261" lvl="1">
              <a:lnSpc>
                <a:spcPts val="3920"/>
              </a:lnSpc>
              <a:buFont typeface="Arial"/>
              <a:buChar char="•"/>
            </a:pPr>
            <a:r>
              <a:rPr lang="en-US" sz="2800" spc="-28" strike="noStrike" u="none">
                <a:solidFill>
                  <a:srgbClr val="000000"/>
                </a:solidFill>
                <a:latin typeface="Anca Coder"/>
                <a:ea typeface="Anca Coder"/>
                <a:cs typeface="Anca Coder"/>
                <a:sym typeface="Anca Coder"/>
              </a:rPr>
              <a:t>Paper</a:t>
            </a:r>
          </a:p>
          <a:p>
            <a:pPr algn="l" marL="604521" indent="-302261" lvl="1">
              <a:lnSpc>
                <a:spcPts val="3920"/>
              </a:lnSpc>
              <a:buFont typeface="Arial"/>
              <a:buChar char="•"/>
            </a:pPr>
            <a:r>
              <a:rPr lang="en-US" sz="2800" spc="-28" strike="noStrike" u="none">
                <a:solidFill>
                  <a:srgbClr val="000000"/>
                </a:solidFill>
                <a:latin typeface="Anca Coder"/>
                <a:ea typeface="Anca Coder"/>
                <a:cs typeface="Anca Coder"/>
                <a:sym typeface="Anca Coder"/>
              </a:rPr>
              <a:t>Pencil/Markers</a:t>
            </a:r>
          </a:p>
          <a:p>
            <a:pPr algn="l" marL="604521" indent="-302261" lvl="1">
              <a:lnSpc>
                <a:spcPts val="3920"/>
              </a:lnSpc>
              <a:buFont typeface="Arial"/>
              <a:buChar char="•"/>
            </a:pPr>
            <a:r>
              <a:rPr lang="en-US" sz="2800" spc="-28" strike="noStrike" u="none">
                <a:solidFill>
                  <a:srgbClr val="000000"/>
                </a:solidFill>
                <a:latin typeface="Anca Coder"/>
                <a:ea typeface="Anca Coder"/>
                <a:cs typeface="Anca Coder"/>
                <a:sym typeface="Anca Coder"/>
              </a:rPr>
              <a:t>Glue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DAHDWv1J3AM</dc:identifier>
  <dcterms:modified xsi:type="dcterms:W3CDTF">2011-08-01T06:04:30Z</dcterms:modified>
  <cp:revision>1</cp:revision>
  <dc:title>The Art of Collage Presentation</dc:title>
</cp:coreProperties>
</file>