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gcla3r7VmcrUBEV/Qb/znqbkak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1" name="Google Shape;9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2" name="Google Shape;92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0" name="Google Shape;100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8" name="Google Shape;108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9" name="Google Shape;109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9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9" name="Google Shape;49;p19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292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593975" y="3055937"/>
            <a:ext cx="39655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Successful Club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1682750" y="3665537"/>
            <a:ext cx="5764212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93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293F"/>
                </a:solidFill>
                <a:latin typeface="Arial"/>
                <a:ea typeface="Arial"/>
                <a:cs typeface="Arial"/>
                <a:sym typeface="Arial"/>
              </a:rPr>
              <a:t>Evaluate to Motivate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8" name="Google Shape;68;p2"/>
          <p:cNvSpPr txBox="1"/>
          <p:nvPr>
            <p:ph type="title"/>
          </p:nvPr>
        </p:nvSpPr>
        <p:spPr>
          <a:xfrm>
            <a:off x="685800" y="12192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Evaluations Benefit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Speakers by…</a:t>
            </a:r>
            <a:endParaRPr/>
          </a:p>
        </p:txBody>
      </p:sp>
      <p:sp>
        <p:nvSpPr>
          <p:cNvPr id="69" name="Google Shape;69;p2"/>
          <p:cNvSpPr txBox="1"/>
          <p:nvPr>
            <p:ph idx="1" type="body"/>
          </p:nvPr>
        </p:nvSpPr>
        <p:spPr>
          <a:xfrm>
            <a:off x="1219200" y="2667000"/>
            <a:ext cx="7772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Providing immediate feedback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Offering methods for improvement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4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Building and maintaining self-esteem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6" name="Google Shape;76;p3"/>
          <p:cNvSpPr txBox="1"/>
          <p:nvPr>
            <p:ph type="title"/>
          </p:nvPr>
        </p:nvSpPr>
        <p:spPr>
          <a:xfrm>
            <a:off x="685800" y="1143000"/>
            <a:ext cx="77724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Evaluating by the </a:t>
            </a:r>
            <a:b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“Tell and Sell” Approach</a:t>
            </a:r>
            <a:endParaRPr/>
          </a:p>
        </p:txBody>
      </p:sp>
      <p:sp>
        <p:nvSpPr>
          <p:cNvPr id="77" name="Google Shape;77;p3"/>
          <p:cNvSpPr txBox="1"/>
          <p:nvPr/>
        </p:nvSpPr>
        <p:spPr>
          <a:xfrm>
            <a:off x="685800" y="2819400"/>
            <a:ext cx="77724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When the evaluator talks…</a:t>
            </a:r>
            <a:endParaRPr/>
          </a:p>
          <a:p>
            <a:pPr indent="-342900" lvl="0" marL="342900" marR="0" rtl="0" algn="r">
              <a:lnSpc>
                <a:spcPct val="150000"/>
              </a:lnSpc>
              <a:spcBef>
                <a:spcPts val="260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…and the speaker listens!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762000" y="1905000"/>
            <a:ext cx="716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Verdana"/>
              <a:buAutoNum type="arabicPeriod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Before the speech, talk with the 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speaker about:</a:t>
            </a:r>
            <a:b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914400"/>
            <a:ext cx="6553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How to Evaluate Effectively</a:t>
            </a:r>
            <a:endParaRPr/>
          </a:p>
        </p:txBody>
      </p:sp>
      <p:sp>
        <p:nvSpPr>
          <p:cNvPr id="86" name="Google Shape;86;p4"/>
          <p:cNvSpPr txBox="1"/>
          <p:nvPr/>
        </p:nvSpPr>
        <p:spPr>
          <a:xfrm>
            <a:off x="1524000" y="2819400"/>
            <a:ext cx="38100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manual objectives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evaluation guidelines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any concerns</a:t>
            </a:r>
            <a:endParaRPr/>
          </a:p>
        </p:txBody>
      </p:sp>
      <p:sp>
        <p:nvSpPr>
          <p:cNvPr id="87" name="Google Shape;87;p4"/>
          <p:cNvSpPr txBox="1"/>
          <p:nvPr/>
        </p:nvSpPr>
        <p:spPr>
          <a:xfrm>
            <a:off x="1524000" y="4764087"/>
            <a:ext cx="6969125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 that you are interested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put yourself in the position of the speaker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take notes</a:t>
            </a:r>
            <a:endParaRPr/>
          </a:p>
        </p:txBody>
      </p:sp>
      <p:sp>
        <p:nvSpPr>
          <p:cNvPr id="88" name="Google Shape;88;p4"/>
          <p:cNvSpPr txBox="1"/>
          <p:nvPr/>
        </p:nvSpPr>
        <p:spPr>
          <a:xfrm>
            <a:off x="762000" y="4267200"/>
            <a:ext cx="6172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 startAt="2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the speech: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5" name="Google Shape;95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How to Evaluate Effectively</a:t>
            </a:r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1295400" y="2120900"/>
            <a:ext cx="72390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Verdana"/>
              <a:buAutoNum type="arabicPeriod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your evaluation:</a:t>
            </a:r>
            <a:endParaRPr/>
          </a:p>
        </p:txBody>
      </p:sp>
      <p:sp>
        <p:nvSpPr>
          <p:cNvPr id="97" name="Google Shape;97;p5"/>
          <p:cNvSpPr txBox="1"/>
          <p:nvPr/>
        </p:nvSpPr>
        <p:spPr>
          <a:xfrm>
            <a:off x="1752600" y="2882900"/>
            <a:ext cx="6934200" cy="1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choose your words carefully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evaluate the speech, not the person</a:t>
            </a:r>
            <a:endParaRPr/>
          </a:p>
          <a:p>
            <a:pPr indent="-287337" lvl="0" marL="28733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promote self-esteem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4" name="Google Shape;104;p6"/>
          <p:cNvSpPr txBox="1"/>
          <p:nvPr>
            <p:ph type="title"/>
          </p:nvPr>
        </p:nvSpPr>
        <p:spPr>
          <a:xfrm>
            <a:off x="685800" y="91440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Avoid Being Disingenuous</a:t>
            </a:r>
            <a:endParaRPr/>
          </a:p>
        </p:txBody>
      </p:sp>
      <p:sp>
        <p:nvSpPr>
          <p:cNvPr id="105" name="Google Shape;105;p6"/>
          <p:cNvSpPr txBox="1"/>
          <p:nvPr/>
        </p:nvSpPr>
        <p:spPr>
          <a:xfrm>
            <a:off x="685800" y="2590800"/>
            <a:ext cx="7772400" cy="32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Honest evaluations are upbeat and encouraging while offering suggestions for improvement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2" name="Google Shape;112;p7"/>
          <p:cNvSpPr txBox="1"/>
          <p:nvPr>
            <p:ph type="title"/>
          </p:nvPr>
        </p:nvSpPr>
        <p:spPr>
          <a:xfrm>
            <a:off x="685800" y="1066800"/>
            <a:ext cx="7772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Closing</a:t>
            </a:r>
            <a:endParaRPr/>
          </a:p>
        </p:txBody>
      </p:sp>
      <p:sp>
        <p:nvSpPr>
          <p:cNvPr id="113" name="Google Shape;113;p7"/>
          <p:cNvSpPr txBox="1"/>
          <p:nvPr>
            <p:ph idx="1" type="body"/>
          </p:nvPr>
        </p:nvSpPr>
        <p:spPr>
          <a:xfrm>
            <a:off x="1295400" y="2438400"/>
            <a:ext cx="7391400" cy="3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2" lvl="0" marL="3984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Connect to your opening statement.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Summarize your key points.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Give a personal story or example.</a:t>
            </a:r>
            <a:endParaRPr/>
          </a:p>
          <a:p>
            <a:pPr indent="-398462" lvl="0" marL="398462" marR="0" rtl="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B91428"/>
              </a:buClr>
              <a:buSzPts val="3000"/>
              <a:buFont typeface="Arimo"/>
              <a:buChar char="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listeners to apply what </a:t>
            </a:r>
            <a:b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heard and learned.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Custom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2011-03-24T17:24:01Z</dcterms:created>
  <dc:creator>Corey Smith</dc:creator>
</cp:coreProperties>
</file>