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e2a8fe18_0_54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e2a8fe18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81326">
            <a:off x="3995774" y="5774351"/>
            <a:ext cx="3765297" cy="42036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 rot="98676">
            <a:off x="3142318" y="861035"/>
            <a:ext cx="5372314" cy="5266574"/>
            <a:chOff x="3142462" y="860740"/>
            <a:chExt cx="5372250" cy="5266511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 amt="50000"/>
            </a:blip>
            <a:srcRect b="2334" l="0" r="2162" t="0"/>
            <a:stretch/>
          </p:blipFill>
          <p:spPr>
            <a:xfrm rot="3495893">
              <a:off x="3977813" y="1480295"/>
              <a:ext cx="3701548" cy="402740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" name="Google Shape;57;p13"/>
            <p:cNvGrpSpPr/>
            <p:nvPr/>
          </p:nvGrpSpPr>
          <p:grpSpPr>
            <a:xfrm>
              <a:off x="4254303" y="1761717"/>
              <a:ext cx="3130800" cy="3570300"/>
              <a:chOff x="3949503" y="1609317"/>
              <a:chExt cx="3130800" cy="3570300"/>
            </a:xfrm>
          </p:grpSpPr>
          <p:cxnSp>
            <p:nvCxnSpPr>
              <p:cNvPr id="58" name="Google Shape;58;p13"/>
              <p:cNvCxnSpPr/>
              <p:nvPr/>
            </p:nvCxnSpPr>
            <p:spPr>
              <a:xfrm rot="-1903834">
                <a:off x="4636451" y="1838749"/>
                <a:ext cx="1756903" cy="3111436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" name="Google Shape;59;p13"/>
              <p:cNvCxnSpPr/>
              <p:nvPr/>
            </p:nvCxnSpPr>
            <p:spPr>
              <a:xfrm flipH="1" rot="-1904004">
                <a:off x="4670502" y="1870719"/>
                <a:ext cx="1654665" cy="2932273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" name="Google Shape;60;p13"/>
              <p:cNvCxnSpPr/>
              <p:nvPr/>
            </p:nvCxnSpPr>
            <p:spPr>
              <a:xfrm rot="8895751">
                <a:off x="3811642" y="3363765"/>
                <a:ext cx="3352863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-597275" y="402400"/>
            <a:ext cx="5185800" cy="7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Creador de copos </a:t>
            </a:r>
            <a:endParaRPr sz="31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de nieves</a:t>
            </a:r>
            <a:endParaRPr sz="31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 flipH="1" rot="10800000">
            <a:off x="8525" y="1419975"/>
            <a:ext cx="7752000" cy="1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3" name="Google Shape;63;p13"/>
          <p:cNvCxnSpPr/>
          <p:nvPr/>
        </p:nvCxnSpPr>
        <p:spPr>
          <a:xfrm>
            <a:off x="3917425" y="-15075"/>
            <a:ext cx="14400" cy="1000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64" name="Google Shape;64;p13"/>
          <p:cNvPicPr preferRelativeResize="0"/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 rot="-1775982">
            <a:off x="-108936" y="5994088"/>
            <a:ext cx="4212033" cy="37016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3"/>
          <p:cNvCxnSpPr/>
          <p:nvPr/>
        </p:nvCxnSpPr>
        <p:spPr>
          <a:xfrm rot="180767">
            <a:off x="3163580" y="8519475"/>
            <a:ext cx="5708" cy="583816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13"/>
          <p:cNvCxnSpPr/>
          <p:nvPr/>
        </p:nvCxnSpPr>
        <p:spPr>
          <a:xfrm rot="-10686397">
            <a:off x="252280" y="6898195"/>
            <a:ext cx="3486704" cy="1906641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13"/>
          <p:cNvCxnSpPr/>
          <p:nvPr/>
        </p:nvCxnSpPr>
        <p:spPr>
          <a:xfrm flipH="1" rot="112485">
            <a:off x="3179119" y="8255935"/>
            <a:ext cx="449341" cy="283053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Google Shape;68;p13"/>
          <p:cNvCxnSpPr/>
          <p:nvPr/>
        </p:nvCxnSpPr>
        <p:spPr>
          <a:xfrm rot="190790">
            <a:off x="837893" y="6616283"/>
            <a:ext cx="5408" cy="538791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" name="Google Shape;69;p13"/>
          <p:cNvCxnSpPr/>
          <p:nvPr/>
        </p:nvCxnSpPr>
        <p:spPr>
          <a:xfrm flipH="1" rot="114411">
            <a:off x="325321" y="7150459"/>
            <a:ext cx="495875" cy="308269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3"/>
          <p:cNvSpPr/>
          <p:nvPr/>
        </p:nvSpPr>
        <p:spPr>
          <a:xfrm rot="-1730704">
            <a:off x="1323928" y="7273058"/>
            <a:ext cx="1362442" cy="1179856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13"/>
          <p:cNvCxnSpPr/>
          <p:nvPr/>
        </p:nvCxnSpPr>
        <p:spPr>
          <a:xfrm rot="3726164">
            <a:off x="1756086" y="9045643"/>
            <a:ext cx="5771" cy="583855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13"/>
          <p:cNvCxnSpPr/>
          <p:nvPr/>
        </p:nvCxnSpPr>
        <p:spPr>
          <a:xfrm rot="-7092978">
            <a:off x="258280" y="6889641"/>
            <a:ext cx="3487299" cy="1906859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13"/>
          <p:cNvCxnSpPr/>
          <p:nvPr/>
        </p:nvCxnSpPr>
        <p:spPr>
          <a:xfrm flipH="1" rot="3707551">
            <a:off x="2011619" y="9193779"/>
            <a:ext cx="449366" cy="282936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13"/>
          <p:cNvCxnSpPr/>
          <p:nvPr/>
        </p:nvCxnSpPr>
        <p:spPr>
          <a:xfrm rot="3638535">
            <a:off x="2255497" y="6089653"/>
            <a:ext cx="5507" cy="53889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Google Shape;75;p13"/>
          <p:cNvCxnSpPr/>
          <p:nvPr/>
        </p:nvCxnSpPr>
        <p:spPr>
          <a:xfrm flipH="1" rot="3706601">
            <a:off x="1513398" y="6183847"/>
            <a:ext cx="496078" cy="308436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3"/>
          <p:cNvCxnSpPr/>
          <p:nvPr/>
        </p:nvCxnSpPr>
        <p:spPr>
          <a:xfrm rot="7320323">
            <a:off x="585785" y="8088240"/>
            <a:ext cx="5660" cy="58393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3"/>
          <p:cNvCxnSpPr/>
          <p:nvPr/>
        </p:nvCxnSpPr>
        <p:spPr>
          <a:xfrm rot="-3508142">
            <a:off x="258410" y="6883718"/>
            <a:ext cx="3487269" cy="1906917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3"/>
          <p:cNvCxnSpPr/>
          <p:nvPr/>
        </p:nvCxnSpPr>
        <p:spPr>
          <a:xfrm flipH="1" rot="7292843">
            <a:off x="606423" y="8649924"/>
            <a:ext cx="449538" cy="282934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p13"/>
          <p:cNvCxnSpPr/>
          <p:nvPr/>
        </p:nvCxnSpPr>
        <p:spPr>
          <a:xfrm rot="7257825">
            <a:off x="3410453" y="7041455"/>
            <a:ext cx="5248" cy="538806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3"/>
          <p:cNvCxnSpPr/>
          <p:nvPr/>
        </p:nvCxnSpPr>
        <p:spPr>
          <a:xfrm flipH="1" rot="7292772">
            <a:off x="2933002" y="6716979"/>
            <a:ext cx="496000" cy="308405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3"/>
          <p:cNvSpPr txBox="1"/>
          <p:nvPr/>
        </p:nvSpPr>
        <p:spPr>
          <a:xfrm>
            <a:off x="4060225" y="99675"/>
            <a:ext cx="13875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Nombre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2" name="Google Shape;82;p13"/>
          <p:cNvCxnSpPr/>
          <p:nvPr/>
        </p:nvCxnSpPr>
        <p:spPr>
          <a:xfrm flipH="1" rot="10800000">
            <a:off x="4169150" y="1075700"/>
            <a:ext cx="34086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" name="Google Shape;83;p13"/>
          <p:cNvSpPr/>
          <p:nvPr/>
        </p:nvSpPr>
        <p:spPr>
          <a:xfrm>
            <a:off x="7808650" y="1784100"/>
            <a:ext cx="1311000" cy="330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 rot="-1900084">
            <a:off x="5400578" y="3175331"/>
            <a:ext cx="799432" cy="69010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 rot="-1936649">
            <a:off x="5487915" y="7512711"/>
            <a:ext cx="830306" cy="719102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3124" y="2641607"/>
            <a:ext cx="1176599" cy="177919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537175" y="3139618"/>
            <a:ext cx="26112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¡Mira esto!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grpSp>
        <p:nvGrpSpPr>
          <p:cNvPr id="88" name="Google Shape;88;p13"/>
          <p:cNvGrpSpPr/>
          <p:nvPr/>
        </p:nvGrpSpPr>
        <p:grpSpPr>
          <a:xfrm>
            <a:off x="5459235" y="5957261"/>
            <a:ext cx="846268" cy="3810154"/>
            <a:chOff x="5459235" y="5957261"/>
            <a:chExt cx="846268" cy="3810154"/>
          </a:xfrm>
        </p:grpSpPr>
        <p:grpSp>
          <p:nvGrpSpPr>
            <p:cNvPr id="89" name="Google Shape;89;p13"/>
            <p:cNvGrpSpPr/>
            <p:nvPr/>
          </p:nvGrpSpPr>
          <p:grpSpPr>
            <a:xfrm rot="-10767531">
              <a:off x="5466506" y="8212873"/>
              <a:ext cx="795684" cy="1550819"/>
              <a:chOff x="5451250" y="5996500"/>
              <a:chExt cx="853975" cy="1550750"/>
            </a:xfrm>
          </p:grpSpPr>
          <p:cxnSp>
            <p:nvCxnSpPr>
              <p:cNvPr id="90" name="Google Shape;90;p13"/>
              <p:cNvCxnSpPr/>
              <p:nvPr/>
            </p:nvCxnSpPr>
            <p:spPr>
              <a:xfrm>
                <a:off x="5876900" y="5996500"/>
                <a:ext cx="600" cy="4884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" name="Google Shape;91;p13"/>
              <p:cNvCxnSpPr/>
              <p:nvPr/>
            </p:nvCxnSpPr>
            <p:spPr>
              <a:xfrm flipH="1">
                <a:off x="5458600" y="6468750"/>
                <a:ext cx="423600" cy="3933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" name="Google Shape;92;p13"/>
              <p:cNvCxnSpPr/>
              <p:nvPr/>
            </p:nvCxnSpPr>
            <p:spPr>
              <a:xfrm>
                <a:off x="5881625" y="6467250"/>
                <a:ext cx="423600" cy="3933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" name="Google Shape;93;p13"/>
              <p:cNvCxnSpPr/>
              <p:nvPr/>
            </p:nvCxnSpPr>
            <p:spPr>
              <a:xfrm>
                <a:off x="5451250" y="6834750"/>
                <a:ext cx="263400" cy="7125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4" name="Google Shape;94;p13"/>
              <p:cNvCxnSpPr/>
              <p:nvPr/>
            </p:nvCxnSpPr>
            <p:spPr>
              <a:xfrm flipH="1">
                <a:off x="6056150" y="6823525"/>
                <a:ext cx="240300" cy="7152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5" name="Google Shape;95;p13"/>
            <p:cNvGrpSpPr/>
            <p:nvPr/>
          </p:nvGrpSpPr>
          <p:grpSpPr>
            <a:xfrm>
              <a:off x="5509854" y="5957261"/>
              <a:ext cx="795649" cy="1550750"/>
              <a:chOff x="5451250" y="5996500"/>
              <a:chExt cx="853975" cy="1550750"/>
            </a:xfrm>
          </p:grpSpPr>
          <p:cxnSp>
            <p:nvCxnSpPr>
              <p:cNvPr id="96" name="Google Shape;96;p13"/>
              <p:cNvCxnSpPr/>
              <p:nvPr/>
            </p:nvCxnSpPr>
            <p:spPr>
              <a:xfrm>
                <a:off x="5876900" y="5996500"/>
                <a:ext cx="600" cy="4884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" name="Google Shape;97;p13"/>
              <p:cNvCxnSpPr/>
              <p:nvPr/>
            </p:nvCxnSpPr>
            <p:spPr>
              <a:xfrm flipH="1">
                <a:off x="5458600" y="6468750"/>
                <a:ext cx="423600" cy="3933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" name="Google Shape;98;p13"/>
              <p:cNvCxnSpPr/>
              <p:nvPr/>
            </p:nvCxnSpPr>
            <p:spPr>
              <a:xfrm>
                <a:off x="5881625" y="6467250"/>
                <a:ext cx="423600" cy="3933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" name="Google Shape;99;p13"/>
              <p:cNvCxnSpPr/>
              <p:nvPr/>
            </p:nvCxnSpPr>
            <p:spPr>
              <a:xfrm>
                <a:off x="5451250" y="6834750"/>
                <a:ext cx="263400" cy="7125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" name="Google Shape;100;p13"/>
              <p:cNvCxnSpPr/>
              <p:nvPr/>
            </p:nvCxnSpPr>
            <p:spPr>
              <a:xfrm flipH="1">
                <a:off x="6056150" y="6823525"/>
                <a:ext cx="240300" cy="7152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01" name="Google Shape;101;p13"/>
          <p:cNvGrpSpPr/>
          <p:nvPr/>
        </p:nvGrpSpPr>
        <p:grpSpPr>
          <a:xfrm rot="7274806">
            <a:off x="6437738" y="7637395"/>
            <a:ext cx="795610" cy="1550675"/>
            <a:chOff x="5451250" y="5996500"/>
            <a:chExt cx="853975" cy="1550750"/>
          </a:xfrm>
        </p:grpSpPr>
        <p:cxnSp>
          <p:nvCxnSpPr>
            <p:cNvPr id="102" name="Google Shape;102;p13"/>
            <p:cNvCxnSpPr/>
            <p:nvPr/>
          </p:nvCxnSpPr>
          <p:spPr>
            <a:xfrm>
              <a:off x="5876900" y="5996500"/>
              <a:ext cx="600" cy="4884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3"/>
            <p:cNvCxnSpPr/>
            <p:nvPr/>
          </p:nvCxnSpPr>
          <p:spPr>
            <a:xfrm flipH="1">
              <a:off x="5458600" y="6468750"/>
              <a:ext cx="423600" cy="3933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13"/>
            <p:cNvCxnSpPr/>
            <p:nvPr/>
          </p:nvCxnSpPr>
          <p:spPr>
            <a:xfrm>
              <a:off x="5881625" y="6467250"/>
              <a:ext cx="423600" cy="3933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13"/>
            <p:cNvCxnSpPr/>
            <p:nvPr/>
          </p:nvCxnSpPr>
          <p:spPr>
            <a:xfrm>
              <a:off x="5451250" y="6834750"/>
              <a:ext cx="263400" cy="7125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13"/>
            <p:cNvCxnSpPr/>
            <p:nvPr/>
          </p:nvCxnSpPr>
          <p:spPr>
            <a:xfrm flipH="1">
              <a:off x="6056150" y="6823525"/>
              <a:ext cx="240300" cy="7152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7" name="Google Shape;107;p13"/>
          <p:cNvSpPr/>
          <p:nvPr/>
        </p:nvSpPr>
        <p:spPr>
          <a:xfrm>
            <a:off x="4120150" y="4801200"/>
            <a:ext cx="1068300" cy="91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8" name="Google Shape;108;p13"/>
          <p:cNvCxnSpPr/>
          <p:nvPr/>
        </p:nvCxnSpPr>
        <p:spPr>
          <a:xfrm>
            <a:off x="-13200" y="5636275"/>
            <a:ext cx="7751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grpSp>
        <p:nvGrpSpPr>
          <p:cNvPr id="109" name="Google Shape;109;p13"/>
          <p:cNvGrpSpPr/>
          <p:nvPr/>
        </p:nvGrpSpPr>
        <p:grpSpPr>
          <a:xfrm rot="3615520">
            <a:off x="6479988" y="6566122"/>
            <a:ext cx="795672" cy="1550797"/>
            <a:chOff x="5451250" y="5996500"/>
            <a:chExt cx="853975" cy="1550750"/>
          </a:xfrm>
        </p:grpSpPr>
        <p:cxnSp>
          <p:nvCxnSpPr>
            <p:cNvPr id="110" name="Google Shape;110;p13"/>
            <p:cNvCxnSpPr/>
            <p:nvPr/>
          </p:nvCxnSpPr>
          <p:spPr>
            <a:xfrm>
              <a:off x="5876900" y="5996500"/>
              <a:ext cx="600" cy="4884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" name="Google Shape;111;p13"/>
            <p:cNvCxnSpPr/>
            <p:nvPr/>
          </p:nvCxnSpPr>
          <p:spPr>
            <a:xfrm flipH="1">
              <a:off x="5458600" y="6468750"/>
              <a:ext cx="423600" cy="3933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13"/>
            <p:cNvCxnSpPr/>
            <p:nvPr/>
          </p:nvCxnSpPr>
          <p:spPr>
            <a:xfrm>
              <a:off x="5881625" y="6467250"/>
              <a:ext cx="423600" cy="3933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13"/>
            <p:cNvCxnSpPr/>
            <p:nvPr/>
          </p:nvCxnSpPr>
          <p:spPr>
            <a:xfrm>
              <a:off x="5451250" y="6834750"/>
              <a:ext cx="263400" cy="7125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13"/>
            <p:cNvCxnSpPr/>
            <p:nvPr/>
          </p:nvCxnSpPr>
          <p:spPr>
            <a:xfrm flipH="1">
              <a:off x="6056150" y="6823525"/>
              <a:ext cx="240300" cy="7152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5" name="Google Shape;115;p13"/>
          <p:cNvGrpSpPr/>
          <p:nvPr/>
        </p:nvGrpSpPr>
        <p:grpSpPr>
          <a:xfrm rot="-7226911">
            <a:off x="4424494" y="7593292"/>
            <a:ext cx="905664" cy="1579911"/>
            <a:chOff x="5451250" y="5996500"/>
            <a:chExt cx="983200" cy="1579725"/>
          </a:xfrm>
        </p:grpSpPr>
        <p:cxnSp>
          <p:nvCxnSpPr>
            <p:cNvPr id="116" name="Google Shape;116;p13"/>
            <p:cNvCxnSpPr/>
            <p:nvPr/>
          </p:nvCxnSpPr>
          <p:spPr>
            <a:xfrm>
              <a:off x="5876900" y="5996500"/>
              <a:ext cx="600" cy="4884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13"/>
            <p:cNvCxnSpPr/>
            <p:nvPr/>
          </p:nvCxnSpPr>
          <p:spPr>
            <a:xfrm flipH="1">
              <a:off x="5458600" y="6468750"/>
              <a:ext cx="423600" cy="3933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13"/>
            <p:cNvCxnSpPr/>
            <p:nvPr/>
          </p:nvCxnSpPr>
          <p:spPr>
            <a:xfrm>
              <a:off x="5881625" y="6467250"/>
              <a:ext cx="423600" cy="3933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13"/>
            <p:cNvCxnSpPr/>
            <p:nvPr/>
          </p:nvCxnSpPr>
          <p:spPr>
            <a:xfrm>
              <a:off x="5451250" y="6834750"/>
              <a:ext cx="263400" cy="7125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13"/>
            <p:cNvCxnSpPr/>
            <p:nvPr/>
          </p:nvCxnSpPr>
          <p:spPr>
            <a:xfrm flipH="1" rot="-3465066">
              <a:off x="5751549" y="7121199"/>
              <a:ext cx="800602" cy="157351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1" name="Google Shape;121;p13"/>
          <p:cNvGrpSpPr/>
          <p:nvPr/>
        </p:nvGrpSpPr>
        <p:grpSpPr>
          <a:xfrm rot="-3590776">
            <a:off x="4341441" y="6468267"/>
            <a:ext cx="1208101" cy="1600354"/>
            <a:chOff x="5157027" y="6030477"/>
            <a:chExt cx="1296700" cy="1600425"/>
          </a:xfrm>
        </p:grpSpPr>
        <p:cxnSp>
          <p:nvCxnSpPr>
            <p:cNvPr id="122" name="Google Shape;122;p13"/>
            <p:cNvCxnSpPr/>
            <p:nvPr/>
          </p:nvCxnSpPr>
          <p:spPr>
            <a:xfrm>
              <a:off x="5737777" y="6030477"/>
              <a:ext cx="600" cy="4884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Google Shape;123;p13"/>
            <p:cNvCxnSpPr/>
            <p:nvPr/>
          </p:nvCxnSpPr>
          <p:spPr>
            <a:xfrm flipH="1">
              <a:off x="5319477" y="6502727"/>
              <a:ext cx="423600" cy="3933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Google Shape;124;p13"/>
            <p:cNvCxnSpPr/>
            <p:nvPr/>
          </p:nvCxnSpPr>
          <p:spPr>
            <a:xfrm>
              <a:off x="5742502" y="6501227"/>
              <a:ext cx="423600" cy="393300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13"/>
            <p:cNvCxnSpPr/>
            <p:nvPr/>
          </p:nvCxnSpPr>
          <p:spPr>
            <a:xfrm rot="3382923">
              <a:off x="5057538" y="7154292"/>
              <a:ext cx="793277" cy="179171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Google Shape;126;p13"/>
            <p:cNvCxnSpPr/>
            <p:nvPr/>
          </p:nvCxnSpPr>
          <p:spPr>
            <a:xfrm rot="3483774">
              <a:off x="5750269" y="6931366"/>
              <a:ext cx="560315" cy="625671"/>
            </a:xfrm>
            <a:prstGeom prst="straightConnector1">
              <a:avLst/>
            </a:prstGeom>
            <a:noFill/>
            <a:ln cap="flat" cmpd="sng" w="762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7" name="Google Shape;127;p13"/>
          <p:cNvSpPr txBox="1"/>
          <p:nvPr/>
        </p:nvSpPr>
        <p:spPr>
          <a:xfrm>
            <a:off x="62600" y="236275"/>
            <a:ext cx="15372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00"/>
                </a:solidFill>
              </a:rPr>
              <a:t>Wh</a:t>
            </a:r>
            <a:r>
              <a:rPr lang="en" sz="900"/>
              <a:t>y is snow white</a:t>
            </a:r>
            <a:r>
              <a:rPr lang="en" sz="900">
                <a:solidFill>
                  <a:srgbClr val="000000"/>
                </a:solidFill>
              </a:rPr>
              <a:t>?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</p:txBody>
      </p:sp>
      <p:pic>
        <p:nvPicPr>
          <p:cNvPr id="128" name="Google Shape;12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8087" y="114325"/>
            <a:ext cx="1365048" cy="1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