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3" d="100"/>
          <a:sy n="143" d="100"/>
        </p:scale>
        <p:origin x="6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2186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4E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309360" y="-1188720"/>
            <a:ext cx="4206240" cy="4206240"/>
          </a:xfrm>
          <a:prstGeom prst="ellipse">
            <a:avLst/>
          </a:prstGeom>
          <a:solidFill>
            <a:srgbClr val="F59E0B">
              <a:alpha val="1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040880" y="-548640"/>
            <a:ext cx="2743200" cy="2743200"/>
          </a:xfrm>
          <a:prstGeom prst="ellipse">
            <a:avLst/>
          </a:prstGeom>
          <a:solidFill>
            <a:srgbClr val="F59E0B">
              <a:alpha val="2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635240" y="0"/>
            <a:ext cx="1554480" cy="155448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5029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50" dirty="0">
                <a:solidFill>
                  <a:srgbClr val="FDE6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FAZRUL ISMAIL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94360" y="155448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BDI ADVANCE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640080" y="2395728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15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14-DAY CHALLENGE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285292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D1FAE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Bangkit Dengan Istighfar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40080" y="3611880"/>
            <a:ext cx="82296" cy="82296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3520440"/>
            <a:ext cx="6949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7F3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“Daripada sekadar beristighfar, kepada perubahan hidup yang sebenar.”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SESI PENGENALAN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PETA PERJALANAN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Journey of Returning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1691640" cy="1828800"/>
          </a:xfrm>
          <a:prstGeom prst="roundRect">
            <a:avLst>
              <a:gd name="adj" fmla="val 6486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74420" y="2029968"/>
            <a:ext cx="640080" cy="64008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8039" y="2183587"/>
            <a:ext cx="332842" cy="33284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21792" y="2788920"/>
            <a:ext cx="15453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Kenali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Dirimu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1856232" y="1664208"/>
            <a:ext cx="365760" cy="365760"/>
          </a:xfrm>
          <a:prstGeom prst="rect">
            <a:avLst/>
          </a:prstGeom>
          <a:solidFill>
            <a:srgbClr val="F59E0B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5144" y="2542032"/>
            <a:ext cx="320040" cy="36576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2651760" y="1828800"/>
            <a:ext cx="1691640" cy="1828800"/>
          </a:xfrm>
          <a:prstGeom prst="roundRect">
            <a:avLst>
              <a:gd name="adj" fmla="val 6486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3177540" y="2029968"/>
            <a:ext cx="640080" cy="64008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1159" y="2183587"/>
            <a:ext cx="332842" cy="33284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2724912" y="2788920"/>
            <a:ext cx="15453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Kembalilah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kepada Allah</a:t>
            </a:r>
            <a:endParaRPr lang="en-US" sz="1250" dirty="0"/>
          </a:p>
        </p:txBody>
      </p:sp>
      <p:sp>
        <p:nvSpPr>
          <p:cNvPr id="14" name="Text 9"/>
          <p:cNvSpPr/>
          <p:nvPr/>
        </p:nvSpPr>
        <p:spPr>
          <a:xfrm>
            <a:off x="3959352" y="1664208"/>
            <a:ext cx="365760" cy="365760"/>
          </a:xfrm>
          <a:prstGeom prst="rect">
            <a:avLst/>
          </a:prstGeom>
          <a:solidFill>
            <a:srgbClr val="F59E0B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264" y="2542032"/>
            <a:ext cx="320040" cy="36576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4754880" y="1828800"/>
            <a:ext cx="1691640" cy="1828800"/>
          </a:xfrm>
          <a:prstGeom prst="roundRect">
            <a:avLst>
              <a:gd name="adj" fmla="val 6486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7" name="Shape 11"/>
          <p:cNvSpPr/>
          <p:nvPr/>
        </p:nvSpPr>
        <p:spPr>
          <a:xfrm>
            <a:off x="5280660" y="2029968"/>
            <a:ext cx="640080" cy="64008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4279" y="2183587"/>
            <a:ext cx="332842" cy="332842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4828032" y="2788920"/>
            <a:ext cx="15453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Baiki Amanah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Hidup</a:t>
            </a:r>
            <a:endParaRPr lang="en-US" sz="1250" dirty="0"/>
          </a:p>
        </p:txBody>
      </p:sp>
      <p:sp>
        <p:nvSpPr>
          <p:cNvPr id="20" name="Text 13"/>
          <p:cNvSpPr/>
          <p:nvPr/>
        </p:nvSpPr>
        <p:spPr>
          <a:xfrm>
            <a:off x="6062472" y="1664208"/>
            <a:ext cx="365760" cy="365760"/>
          </a:xfrm>
          <a:prstGeom prst="rect">
            <a:avLst/>
          </a:prstGeom>
          <a:solidFill>
            <a:srgbClr val="F59E0B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1384" y="2542032"/>
            <a:ext cx="320040" cy="365760"/>
          </a:xfrm>
          <a:prstGeom prst="rect">
            <a:avLst/>
          </a:prstGeom>
        </p:spPr>
      </p:pic>
      <p:sp>
        <p:nvSpPr>
          <p:cNvPr id="22" name="Shape 14"/>
          <p:cNvSpPr/>
          <p:nvPr/>
        </p:nvSpPr>
        <p:spPr>
          <a:xfrm>
            <a:off x="6858000" y="1828800"/>
            <a:ext cx="1691640" cy="1828800"/>
          </a:xfrm>
          <a:prstGeom prst="roundRect">
            <a:avLst>
              <a:gd name="adj" fmla="val 6486"/>
            </a:avLst>
          </a:prstGeom>
          <a:solidFill>
            <a:srgbClr val="064E3B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23" name="Shape 15"/>
          <p:cNvSpPr/>
          <p:nvPr/>
        </p:nvSpPr>
        <p:spPr>
          <a:xfrm>
            <a:off x="7383780" y="2029968"/>
            <a:ext cx="640080" cy="64008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7399" y="2183587"/>
            <a:ext cx="332842" cy="332842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6931152" y="2788920"/>
            <a:ext cx="15453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Bangkit Dengan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Istiqamah</a:t>
            </a:r>
            <a:endParaRPr lang="en-US" sz="1250" dirty="0"/>
          </a:p>
        </p:txBody>
      </p:sp>
      <p:sp>
        <p:nvSpPr>
          <p:cNvPr id="26" name="Text 17"/>
          <p:cNvSpPr/>
          <p:nvPr/>
        </p:nvSpPr>
        <p:spPr>
          <a:xfrm>
            <a:off x="8165592" y="1664208"/>
            <a:ext cx="365760" cy="365760"/>
          </a:xfrm>
          <a:prstGeom prst="rect">
            <a:avLst/>
          </a:prstGeom>
          <a:solidFill>
            <a:srgbClr val="F59E0B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7" name="Text 18"/>
          <p:cNvSpPr/>
          <p:nvPr/>
        </p:nvSpPr>
        <p:spPr>
          <a:xfrm>
            <a:off x="548640" y="42062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Setiap langkah membawa anda lebih dekat kepada Allah.</a:t>
            </a:r>
            <a:endParaRPr lang="en-US" sz="1350" dirty="0"/>
          </a:p>
        </p:txBody>
      </p:sp>
      <p:sp>
        <p:nvSpPr>
          <p:cNvPr id="28" name="Text 19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29" name="Text 20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RANGKA KERJA BDI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Framework SADR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384048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77240" y="1623060"/>
            <a:ext cx="777240" cy="77724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62306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783080" y="1417320"/>
            <a:ext cx="2423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 &amp; Shaytan Awareness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54880" y="1417320"/>
            <a:ext cx="384048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983480" y="1623060"/>
            <a:ext cx="777240" cy="7772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0" name="Text 8"/>
          <p:cNvSpPr/>
          <p:nvPr/>
        </p:nvSpPr>
        <p:spPr>
          <a:xfrm>
            <a:off x="4983480" y="162306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5989320" y="1417320"/>
            <a:ext cx="2423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 of Allah's Wisdom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2880360"/>
            <a:ext cx="384048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77240" y="3086100"/>
            <a:ext cx="777240" cy="77724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308610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1783080" y="2880360"/>
            <a:ext cx="2423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Responsibility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754880" y="2880360"/>
            <a:ext cx="384048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983480" y="3086100"/>
            <a:ext cx="777240" cy="777240"/>
          </a:xfrm>
          <a:prstGeom prst="ellipse">
            <a:avLst/>
          </a:prstGeom>
          <a:solidFill>
            <a:srgbClr val="FB7185"/>
          </a:solidFill>
          <a:ln/>
        </p:spPr>
      </p:sp>
      <p:sp>
        <p:nvSpPr>
          <p:cNvPr id="18" name="Text 16"/>
          <p:cNvSpPr/>
          <p:nvPr/>
        </p:nvSpPr>
        <p:spPr>
          <a:xfrm>
            <a:off x="4983480" y="308610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5989320" y="2880360"/>
            <a:ext cx="2423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Rectify &amp; Return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" y="4434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Anda akan mempelajarinya secara praktikal sepanjang 14 hari.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SUSUNAN PROGRAM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14 Hari Bersama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868680" y="2103120"/>
            <a:ext cx="7406640" cy="0"/>
          </a:xfrm>
          <a:prstGeom prst="line">
            <a:avLst/>
          </a:prstGeom>
          <a:noFill/>
          <a:ln w="38100">
            <a:solidFill>
              <a:srgbClr val="D1FAE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822960" cy="82296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6916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HARI</a:t>
            </a:r>
            <a:endParaRPr lang="en-US" sz="11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1–4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2743200"/>
            <a:ext cx="1965960" cy="914400"/>
          </a:xfrm>
          <a:prstGeom prst="roundRect">
            <a:avLst>
              <a:gd name="adj" fmla="val 10000"/>
            </a:avLst>
          </a:prstGeom>
          <a:solidFill>
            <a:srgbClr val="ECFDF5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7432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Kenali Dirimu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2624328" y="1691640"/>
            <a:ext cx="822960" cy="82296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>
          <a:xfrm>
            <a:off x="2624328" y="16916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HARI</a:t>
            </a:r>
            <a:endParaRPr lang="en-US" sz="11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5–7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32888" y="2743200"/>
            <a:ext cx="1965960" cy="914400"/>
          </a:xfrm>
          <a:prstGeom prst="roundRect">
            <a:avLst>
              <a:gd name="adj" fmla="val 10000"/>
            </a:avLst>
          </a:prstGeom>
          <a:solidFill>
            <a:srgbClr val="ECFDF5"/>
          </a:solidFill>
          <a:ln/>
        </p:spPr>
      </p:sp>
      <p:sp>
        <p:nvSpPr>
          <p:cNvPr id="12" name="Text 10"/>
          <p:cNvSpPr/>
          <p:nvPr/>
        </p:nvSpPr>
        <p:spPr>
          <a:xfrm>
            <a:off x="2532888" y="27432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Kembalilah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kepada Allah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700016" y="1691640"/>
            <a:ext cx="822960" cy="82296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4" name="Text 12"/>
          <p:cNvSpPr/>
          <p:nvPr/>
        </p:nvSpPr>
        <p:spPr>
          <a:xfrm>
            <a:off x="4700016" y="16916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HARI</a:t>
            </a:r>
            <a:endParaRPr lang="en-US" sz="11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8–10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08576" y="2743200"/>
            <a:ext cx="1965960" cy="914400"/>
          </a:xfrm>
          <a:prstGeom prst="roundRect">
            <a:avLst>
              <a:gd name="adj" fmla="val 10000"/>
            </a:avLst>
          </a:prstGeom>
          <a:solidFill>
            <a:srgbClr val="ECFDF5"/>
          </a:solidFill>
          <a:ln/>
        </p:spPr>
      </p:sp>
      <p:sp>
        <p:nvSpPr>
          <p:cNvPr id="16" name="Text 14"/>
          <p:cNvSpPr/>
          <p:nvPr/>
        </p:nvSpPr>
        <p:spPr>
          <a:xfrm>
            <a:off x="4608576" y="27432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Baiki Amanah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Hidup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775704" y="1691640"/>
            <a:ext cx="822960" cy="822960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8" name="Text 16"/>
          <p:cNvSpPr/>
          <p:nvPr/>
        </p:nvSpPr>
        <p:spPr>
          <a:xfrm>
            <a:off x="6775704" y="16916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HARI</a:t>
            </a:r>
            <a:endParaRPr lang="en-US" sz="11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11–14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684264" y="2743200"/>
            <a:ext cx="1965960" cy="914400"/>
          </a:xfrm>
          <a:prstGeom prst="roundRect">
            <a:avLst>
              <a:gd name="adj" fmla="val 10000"/>
            </a:avLst>
          </a:prstGeom>
          <a:solidFill>
            <a:srgbClr val="ECFDF5"/>
          </a:solidFill>
          <a:ln/>
        </p:spPr>
      </p:sp>
      <p:sp>
        <p:nvSpPr>
          <p:cNvPr id="20" name="Text 18"/>
          <p:cNvSpPr/>
          <p:nvPr/>
        </p:nvSpPr>
        <p:spPr>
          <a:xfrm>
            <a:off x="6684264" y="27432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Bangkit Dengan</a:t>
            </a:r>
            <a:endParaRPr lang="en-US" sz="1250" dirty="0"/>
          </a:p>
          <a:p>
            <a:pPr marL="0" indent="0" algn="ctr">
              <a:buNone/>
            </a:pPr>
            <a:r>
              <a:rPr lang="en-US" sz="125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Istiqamah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SKOP PEMBELAJARAN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Apa Yang Anda Akan Pelajari?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457200" cy="45720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1572768"/>
            <a:ext cx="237744" cy="23774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70432" y="1408176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Mengenali diri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548640" y="2176272"/>
            <a:ext cx="457200" cy="45720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2286000"/>
            <a:ext cx="237744" cy="237744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70432" y="2121408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Membersihkan hati</a:t>
            </a:r>
            <a:endParaRPr lang="en-US" sz="1450" dirty="0"/>
          </a:p>
        </p:txBody>
      </p:sp>
      <p:sp>
        <p:nvSpPr>
          <p:cNvPr id="10" name="Shape 6"/>
          <p:cNvSpPr/>
          <p:nvPr/>
        </p:nvSpPr>
        <p:spPr>
          <a:xfrm>
            <a:off x="548640" y="2889504"/>
            <a:ext cx="457200" cy="45720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2999232"/>
            <a:ext cx="237744" cy="237744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170432" y="283464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Berdamai dengan qadar</a:t>
            </a:r>
            <a:endParaRPr lang="en-US" sz="1450" dirty="0"/>
          </a:p>
        </p:txBody>
      </p:sp>
      <p:sp>
        <p:nvSpPr>
          <p:cNvPr id="13" name="Shape 8"/>
          <p:cNvSpPr/>
          <p:nvPr/>
        </p:nvSpPr>
        <p:spPr>
          <a:xfrm>
            <a:off x="548640" y="3602736"/>
            <a:ext cx="457200" cy="45720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3712464"/>
            <a:ext cx="237744" cy="237744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170432" y="3547872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Memperbaiki solat</a:t>
            </a:r>
            <a:endParaRPr lang="en-US" sz="1450" dirty="0"/>
          </a:p>
        </p:txBody>
      </p:sp>
      <p:sp>
        <p:nvSpPr>
          <p:cNvPr id="16" name="Shape 10"/>
          <p:cNvSpPr/>
          <p:nvPr/>
        </p:nvSpPr>
        <p:spPr>
          <a:xfrm>
            <a:off x="4754880" y="1463040"/>
            <a:ext cx="457200" cy="45720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4608" y="1572768"/>
            <a:ext cx="237744" cy="237744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5376672" y="1408176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Memperbaiki hubungan</a:t>
            </a:r>
            <a:endParaRPr lang="en-US" sz="1450" dirty="0"/>
          </a:p>
        </p:txBody>
      </p:sp>
      <p:sp>
        <p:nvSpPr>
          <p:cNvPr id="19" name="Shape 12"/>
          <p:cNvSpPr/>
          <p:nvPr/>
        </p:nvSpPr>
        <p:spPr>
          <a:xfrm>
            <a:off x="4754880" y="2176272"/>
            <a:ext cx="457200" cy="45720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4608" y="2286000"/>
            <a:ext cx="237744" cy="237744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5376672" y="2121408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Memperbaiki rezeki</a:t>
            </a:r>
            <a:endParaRPr lang="en-US" sz="1450" dirty="0"/>
          </a:p>
        </p:txBody>
      </p:sp>
      <p:sp>
        <p:nvSpPr>
          <p:cNvPr id="22" name="Shape 14"/>
          <p:cNvSpPr/>
          <p:nvPr/>
        </p:nvSpPr>
        <p:spPr>
          <a:xfrm>
            <a:off x="4754880" y="2889504"/>
            <a:ext cx="457200" cy="45720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4608" y="2999232"/>
            <a:ext cx="237744" cy="237744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5376672" y="283464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Membina istiqamah</a:t>
            </a:r>
            <a:endParaRPr lang="en-US" sz="1450" dirty="0"/>
          </a:p>
        </p:txBody>
      </p:sp>
      <p:sp>
        <p:nvSpPr>
          <p:cNvPr id="25" name="Text 16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26" name="Text 17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64E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SESI INTERAKTIF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Sebelum Kita Teruskan...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818120" y="411480"/>
            <a:ext cx="640080" cy="64008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1739" y="565099"/>
            <a:ext cx="332842" cy="332842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48640" y="1508760"/>
            <a:ext cx="8046720" cy="1188720"/>
          </a:xfrm>
          <a:prstGeom prst="roundRect">
            <a:avLst>
              <a:gd name="adj" fmla="val 9231"/>
            </a:avLst>
          </a:prstGeom>
          <a:solidFill>
            <a:srgbClr val="0A5C45"/>
          </a:solidFill>
          <a:ln/>
        </p:spPr>
      </p:sp>
      <p:sp>
        <p:nvSpPr>
          <p:cNvPr id="7" name="Text 4"/>
          <p:cNvSpPr/>
          <p:nvPr/>
        </p:nvSpPr>
        <p:spPr>
          <a:xfrm>
            <a:off x="777240" y="17830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1554480" y="1508760"/>
            <a:ext cx="6766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Apakah harapan terbesar anda sepanjang 14 hari ini?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548640" y="2926080"/>
            <a:ext cx="8046720" cy="1188720"/>
          </a:xfrm>
          <a:prstGeom prst="roundRect">
            <a:avLst>
              <a:gd name="adj" fmla="val 9231"/>
            </a:avLst>
          </a:prstGeom>
          <a:solidFill>
            <a:srgbClr val="0A5C45"/>
          </a:solidFill>
          <a:ln/>
        </p:spPr>
      </p:sp>
      <p:sp>
        <p:nvSpPr>
          <p:cNvPr id="10" name="Text 7"/>
          <p:cNvSpPr/>
          <p:nvPr/>
        </p:nvSpPr>
        <p:spPr>
          <a:xfrm>
            <a:off x="777240" y="32004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600" dirty="0"/>
          </a:p>
        </p:txBody>
      </p:sp>
      <p:sp>
        <p:nvSpPr>
          <p:cNvPr id="11" name="Text 8"/>
          <p:cNvSpPr/>
          <p:nvPr/>
        </p:nvSpPr>
        <p:spPr>
          <a:xfrm>
            <a:off x="1554480" y="2926080"/>
            <a:ext cx="6766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Apakah cabaran paling besar dalam perjalanan kembali kepada Allah?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548640" y="4434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STRUKTUR HARIAN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Setiap Hari Bersama BDI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25146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31620" y="1600200"/>
            <a:ext cx="548640" cy="5486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3294" y="1731874"/>
            <a:ext cx="285293" cy="28529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25856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548640" y="2532888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±15 minit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310128" y="1417320"/>
            <a:ext cx="25146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293108" y="1600200"/>
            <a:ext cx="548640" cy="5486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4782" y="1731874"/>
            <a:ext cx="285293" cy="285293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10128" y="225856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Tadabbur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3310128" y="2532888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Ayat / Hadis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6071616" y="1417320"/>
            <a:ext cx="25146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054596" y="1600200"/>
            <a:ext cx="548640" cy="5486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6270" y="1731874"/>
            <a:ext cx="285293" cy="285293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071616" y="225856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Istighfar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6071616" y="2532888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Amalan harian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548640" y="3063240"/>
            <a:ext cx="25146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1531620" y="3246120"/>
            <a:ext cx="548640" cy="5486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3294" y="3377794"/>
            <a:ext cx="285293" cy="285293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48640" y="390448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Jurnal SADR</a:t>
            </a:r>
            <a:endParaRPr lang="en-US" sz="1350" dirty="0"/>
          </a:p>
        </p:txBody>
      </p:sp>
      <p:sp>
        <p:nvSpPr>
          <p:cNvPr id="23" name="Text 17"/>
          <p:cNvSpPr/>
          <p:nvPr/>
        </p:nvSpPr>
        <p:spPr>
          <a:xfrm>
            <a:off x="548640" y="4178808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Refleksi diri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3310128" y="3063240"/>
            <a:ext cx="25146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4293108" y="3246120"/>
            <a:ext cx="548640" cy="5486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4782" y="3377794"/>
            <a:ext cx="285293" cy="285293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310128" y="390448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Cabaran</a:t>
            </a:r>
            <a:endParaRPr lang="en-US" sz="1350" dirty="0"/>
          </a:p>
        </p:txBody>
      </p:sp>
      <p:sp>
        <p:nvSpPr>
          <p:cNvPr id="28" name="Text 21"/>
          <p:cNvSpPr/>
          <p:nvPr/>
        </p:nvSpPr>
        <p:spPr>
          <a:xfrm>
            <a:off x="3310128" y="4178808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jam</a:t>
            </a:r>
            <a:endParaRPr lang="en-US" sz="1100" dirty="0"/>
          </a:p>
        </p:txBody>
      </p:sp>
      <p:sp>
        <p:nvSpPr>
          <p:cNvPr id="29" name="Shape 22"/>
          <p:cNvSpPr/>
          <p:nvPr/>
        </p:nvSpPr>
        <p:spPr>
          <a:xfrm>
            <a:off x="6071616" y="3063240"/>
            <a:ext cx="2514600" cy="1417320"/>
          </a:xfrm>
          <a:prstGeom prst="roundRect">
            <a:avLst>
              <a:gd name="adj" fmla="val 6452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7054596" y="3246120"/>
            <a:ext cx="548640" cy="5486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86270" y="3377794"/>
            <a:ext cx="285293" cy="285293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071616" y="390448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Check-in</a:t>
            </a:r>
            <a:endParaRPr lang="en-US" sz="1350" dirty="0"/>
          </a:p>
        </p:txBody>
      </p:sp>
      <p:sp>
        <p:nvSpPr>
          <p:cNvPr id="33" name="Text 25"/>
          <p:cNvSpPr/>
          <p:nvPr/>
        </p:nvSpPr>
        <p:spPr>
          <a:xfrm>
            <a:off x="6071616" y="4178808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Komuniti</a:t>
            </a:r>
            <a:endParaRPr lang="en-US" sz="1100" dirty="0"/>
          </a:p>
        </p:txBody>
      </p:sp>
      <p:sp>
        <p:nvSpPr>
          <p:cNvPr id="34" name="Text 26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35" name="Text 27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SEBELUM BERMULA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Komitmen Peserta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Saya berjanji...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645920"/>
            <a:ext cx="8046720" cy="2743200"/>
          </a:xfrm>
          <a:prstGeom prst="roundRect">
            <a:avLst>
              <a:gd name="adj" fmla="val 4000"/>
            </a:avLst>
          </a:prstGeom>
          <a:solidFill>
            <a:srgbClr val="ECFDF5"/>
          </a:solidFill>
          <a:ln/>
        </p:spPr>
      </p:sp>
      <p:sp>
        <p:nvSpPr>
          <p:cNvPr id="6" name="Shape 4"/>
          <p:cNvSpPr/>
          <p:nvPr/>
        </p:nvSpPr>
        <p:spPr>
          <a:xfrm>
            <a:off x="914400" y="196596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101" y="2086661"/>
            <a:ext cx="261518" cy="26151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00200" y="1920240"/>
            <a:ext cx="3017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Hadir setiap hari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4754880" y="196596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581" y="2086661"/>
            <a:ext cx="261518" cy="26151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440680" y="1920240"/>
            <a:ext cx="3017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Buat tugasan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914400" y="301752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101" y="3138221"/>
            <a:ext cx="261518" cy="26151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600200" y="2971800"/>
            <a:ext cx="3017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Jujur dalam muhasabah</a:t>
            </a:r>
            <a:endParaRPr lang="en-US" sz="1500" dirty="0"/>
          </a:p>
        </p:txBody>
      </p:sp>
      <p:sp>
        <p:nvSpPr>
          <p:cNvPr id="15" name="Shape 10"/>
          <p:cNvSpPr/>
          <p:nvPr/>
        </p:nvSpPr>
        <p:spPr>
          <a:xfrm>
            <a:off x="4754880" y="301752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581" y="3138221"/>
            <a:ext cx="261518" cy="26151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5440680" y="2971800"/>
            <a:ext cx="3017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Tidak compare diri dengan orang lain</a:t>
            </a:r>
            <a:endParaRPr lang="en-US" sz="1500" dirty="0"/>
          </a:p>
        </p:txBody>
      </p:sp>
      <p:sp>
        <p:nvSpPr>
          <p:cNvPr id="18" name="Text 12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19" name="Text 13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JUJUR DARI AWAL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Apa Yang Saya Tidak Janjikan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3611880" cy="3154680"/>
          </a:xfrm>
          <a:prstGeom prst="roundRect">
            <a:avLst>
              <a:gd name="adj" fmla="val 2899"/>
            </a:avLst>
          </a:prstGeom>
          <a:solidFill>
            <a:srgbClr val="FFE4E8"/>
          </a:solidFill>
          <a:ln/>
        </p:spPr>
      </p:sp>
      <p:sp>
        <p:nvSpPr>
          <p:cNvPr id="5" name="Shape 3"/>
          <p:cNvSpPr/>
          <p:nvPr/>
        </p:nvSpPr>
        <p:spPr>
          <a:xfrm>
            <a:off x="914400" y="1737360"/>
            <a:ext cx="548640" cy="548640"/>
          </a:xfrm>
          <a:prstGeom prst="ellipse">
            <a:avLst/>
          </a:prstGeom>
          <a:solidFill>
            <a:srgbClr val="FB7185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074" y="1869034"/>
            <a:ext cx="285293" cy="28529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17373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9F123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Tidak Dijanjikan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914400" y="2514600"/>
            <a:ext cx="30175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Semua masalah selesai dalam 14 hari.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4983480" y="1417320"/>
            <a:ext cx="3611880" cy="3154680"/>
          </a:xfrm>
          <a:prstGeom prst="roundRect">
            <a:avLst>
              <a:gd name="adj" fmla="val 2899"/>
            </a:avLst>
          </a:prstGeom>
          <a:solidFill>
            <a:srgbClr val="ECFDF5"/>
          </a:solidFill>
          <a:ln/>
        </p:spPr>
      </p:sp>
      <p:sp>
        <p:nvSpPr>
          <p:cNvPr id="10" name="Shape 7"/>
          <p:cNvSpPr/>
          <p:nvPr/>
        </p:nvSpPr>
        <p:spPr>
          <a:xfrm>
            <a:off x="5349240" y="1737360"/>
            <a:ext cx="548640" cy="5486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0914" y="1869034"/>
            <a:ext cx="285293" cy="285293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035040" y="17373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64E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Saya Berharap</a:t>
            </a:r>
            <a:endParaRPr lang="en-US" sz="1450" dirty="0"/>
          </a:p>
        </p:txBody>
      </p:sp>
      <p:sp>
        <p:nvSpPr>
          <p:cNvPr id="13" name="Text 9"/>
          <p:cNvSpPr/>
          <p:nvPr/>
        </p:nvSpPr>
        <p:spPr>
          <a:xfrm>
            <a:off x="5349240" y="2487168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✦"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Hati lebih tenang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5349240" y="2944368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✦"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Lebih dekat kepada Allah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5349240" y="3401568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✦"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Lebih mudah bertaubat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5349240" y="3858768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✦"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 sistem untuk terus bangkit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18" name="Text 14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HASIL AKHIR PERJALANAN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Apabila Tamat Nanti...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566160" cy="2103120"/>
          </a:xfrm>
          <a:prstGeom prst="roundRect">
            <a:avLst>
              <a:gd name="adj" fmla="val 5217"/>
            </a:avLst>
          </a:prstGeom>
          <a:solidFill>
            <a:srgbClr val="F3F4F6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920240"/>
            <a:ext cx="45720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68680" y="237744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6B728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Saya bukan manusia sempurna.</a:t>
            </a:r>
            <a:endParaRPr lang="en-US" sz="16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2514600"/>
            <a:ext cx="640080" cy="50292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5029200" y="1691640"/>
            <a:ext cx="3566160" cy="2103120"/>
          </a:xfrm>
          <a:prstGeom prst="roundRect">
            <a:avLst>
              <a:gd name="adj" fmla="val 5217"/>
            </a:avLst>
          </a:prstGeom>
          <a:solidFill>
            <a:srgbClr val="064E3B"/>
          </a:solidFill>
          <a:ln/>
        </p:spPr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240" y="1920240"/>
            <a:ext cx="457200" cy="36576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5349240" y="237744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Saya sudah belajar cara untuk sentiasa kembali kepada Allah.</a:t>
            </a:r>
            <a:endParaRPr lang="en-US" sz="1600" dirty="0"/>
          </a:p>
        </p:txBody>
      </p:sp>
      <p:sp>
        <p:nvSpPr>
          <p:cNvPr id="11" name="Text 6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12" name="Text 7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MULAKAN SEKARANG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Tugasan Hari Ini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3291840" cy="3108960"/>
          </a:xfrm>
          <a:prstGeom prst="roundRect">
            <a:avLst>
              <a:gd name="adj" fmla="val 3529"/>
            </a:avLst>
          </a:prstGeom>
          <a:solidFill>
            <a:srgbClr val="064E3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1737360"/>
            <a:ext cx="731520" cy="73152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365" y="1912925"/>
            <a:ext cx="380390" cy="38039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60604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100x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548640" y="32918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A7F3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 istighfar hari ini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4023360" y="1463040"/>
            <a:ext cx="4572000" cy="3108960"/>
          </a:xfrm>
          <a:prstGeom prst="roundRect">
            <a:avLst>
              <a:gd name="adj" fmla="val 3529"/>
            </a:avLst>
          </a:prstGeom>
          <a:solidFill>
            <a:srgbClr val="ECFDF5"/>
          </a:solidFill>
          <a:ln/>
        </p:spPr>
      </p:sp>
      <p:sp>
        <p:nvSpPr>
          <p:cNvPr id="10" name="Shape 7"/>
          <p:cNvSpPr/>
          <p:nvPr/>
        </p:nvSpPr>
        <p:spPr>
          <a:xfrm>
            <a:off x="4297680" y="169164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8381" y="1812341"/>
            <a:ext cx="261518" cy="26151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937760" y="169164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64E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Jawab Jurnal</a:t>
            </a:r>
            <a:endParaRPr lang="en-US" sz="1550" dirty="0"/>
          </a:p>
        </p:txBody>
      </p:sp>
      <p:sp>
        <p:nvSpPr>
          <p:cNvPr id="13" name="Text 9"/>
          <p:cNvSpPr/>
          <p:nvPr/>
        </p:nvSpPr>
        <p:spPr>
          <a:xfrm>
            <a:off x="4297680" y="2377440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✦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Mengapa saya berada di sini?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4297680" y="3035808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✦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 yang paling saya mahu Allah ubah?</a:t>
            </a:r>
            <a:endParaRPr lang="en-US" sz="1350" dirty="0"/>
          </a:p>
        </p:txBody>
      </p:sp>
      <p:sp>
        <p:nvSpPr>
          <p:cNvPr id="15" name="Text 11"/>
          <p:cNvSpPr/>
          <p:nvPr/>
        </p:nvSpPr>
        <p:spPr>
          <a:xfrm>
            <a:off x="4297680" y="3694176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✦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 yang paling saya sesali?</a:t>
            </a:r>
            <a:endParaRPr lang="en-US" sz="1350" dirty="0"/>
          </a:p>
        </p:txBody>
      </p:sp>
      <p:sp>
        <p:nvSpPr>
          <p:cNvPr id="16" name="Text 12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SESI PENGENALAN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Mengapa Anda Berada Di Sini?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Mungkin anda...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41" y="1812341"/>
            <a:ext cx="261518" cy="26151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64592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Hati terasa berat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246888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41" y="2589581"/>
            <a:ext cx="261518" cy="26151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234440" y="242316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Banyak dosa yang berulang</a:t>
            </a:r>
            <a:endParaRPr lang="en-US" sz="1450" dirty="0"/>
          </a:p>
        </p:txBody>
      </p:sp>
      <p:sp>
        <p:nvSpPr>
          <p:cNvPr id="11" name="Shape 7"/>
          <p:cNvSpPr/>
          <p:nvPr/>
        </p:nvSpPr>
        <p:spPr>
          <a:xfrm>
            <a:off x="548640" y="324612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41" y="3366821"/>
            <a:ext cx="261518" cy="26151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34440" y="320040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Mahu berubah tetapi sukar istiqamah</a:t>
            </a:r>
            <a:endParaRPr lang="en-US" sz="1450" dirty="0"/>
          </a:p>
        </p:txBody>
      </p:sp>
      <p:sp>
        <p:nvSpPr>
          <p:cNvPr id="14" name="Shape 9"/>
          <p:cNvSpPr/>
          <p:nvPr/>
        </p:nvSpPr>
        <p:spPr>
          <a:xfrm>
            <a:off x="4754880" y="169164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581" y="1812341"/>
            <a:ext cx="261518" cy="26151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5440680" y="164592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Mahu lebih dekat dengan Allah</a:t>
            </a:r>
            <a:endParaRPr lang="en-US" sz="1450" dirty="0"/>
          </a:p>
        </p:txBody>
      </p:sp>
      <p:sp>
        <p:nvSpPr>
          <p:cNvPr id="17" name="Shape 11"/>
          <p:cNvSpPr/>
          <p:nvPr/>
        </p:nvSpPr>
        <p:spPr>
          <a:xfrm>
            <a:off x="4754880" y="2468880"/>
            <a:ext cx="502920" cy="5029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581" y="2589581"/>
            <a:ext cx="261518" cy="261518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5440680" y="2423160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Mahu memulakan Muharram dengan kehidupan baru</a:t>
            </a:r>
            <a:endParaRPr lang="en-US" sz="1450" dirty="0"/>
          </a:p>
        </p:txBody>
      </p:sp>
      <p:sp>
        <p:nvSpPr>
          <p:cNvPr id="20" name="Shape 13"/>
          <p:cNvSpPr/>
          <p:nvPr/>
        </p:nvSpPr>
        <p:spPr>
          <a:xfrm>
            <a:off x="548640" y="4069080"/>
            <a:ext cx="8046720" cy="594360"/>
          </a:xfrm>
          <a:prstGeom prst="roundRect">
            <a:avLst>
              <a:gd name="adj" fmla="val 12308"/>
            </a:avLst>
          </a:prstGeom>
          <a:solidFill>
            <a:srgbClr val="ECFDF5"/>
          </a:solidFill>
          <a:ln/>
        </p:spPr>
      </p:sp>
      <p:sp>
        <p:nvSpPr>
          <p:cNvPr id="21" name="Text 14"/>
          <p:cNvSpPr/>
          <p:nvPr/>
        </p:nvSpPr>
        <p:spPr>
          <a:xfrm>
            <a:off x="548640" y="4069080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i="1" dirty="0">
                <a:solidFill>
                  <a:srgbClr val="064E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Allah tidak menghimpunkan kita secara kebetulan.</a:t>
            </a:r>
            <a:endParaRPr lang="en-US" sz="1500" dirty="0"/>
          </a:p>
        </p:txBody>
      </p:sp>
      <p:sp>
        <p:nvSpPr>
          <p:cNvPr id="22" name="Text 15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23" name="Text 16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64E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83380" y="502920"/>
            <a:ext cx="777240" cy="77724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9918" y="689458"/>
            <a:ext cx="404165" cy="40416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41732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3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DOA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731520" y="182880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اللَّهُمَّ إِنَّكَ عَفُوٌّ كَريمٌ تُحبُّ العَفْوَ فَاعْفُ عَنِّي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548640" y="27889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A7F3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atau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2926080" y="3200400"/>
            <a:ext cx="3291840" cy="594360"/>
          </a:xfrm>
          <a:prstGeom prst="roundRect">
            <a:avLst>
              <a:gd name="adj" fmla="val 49231"/>
            </a:avLst>
          </a:prstGeom>
          <a:solidFill>
            <a:srgbClr val="F59E0B"/>
          </a:solidFill>
          <a:ln/>
        </p:spPr>
      </p:sp>
      <p:sp>
        <p:nvSpPr>
          <p:cNvPr id="8" name="Text 5"/>
          <p:cNvSpPr/>
          <p:nvPr/>
        </p:nvSpPr>
        <p:spPr>
          <a:xfrm>
            <a:off x="2926080" y="32004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064E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Sayyidul Istighfar</a:t>
            </a:r>
            <a:endParaRPr lang="en-US" sz="1550" dirty="0"/>
          </a:p>
        </p:txBody>
      </p:sp>
      <p:sp>
        <p:nvSpPr>
          <p:cNvPr id="9" name="Text 6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64E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3291840"/>
            <a:ext cx="4114800" cy="4114800"/>
          </a:xfrm>
          <a:prstGeom prst="ellipse">
            <a:avLst/>
          </a:prstGeom>
          <a:solidFill>
            <a:srgbClr val="F59E0B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583680" y="-1645920"/>
            <a:ext cx="3657600" cy="3657600"/>
          </a:xfrm>
          <a:prstGeom prst="ellipse">
            <a:avLst/>
          </a:prstGeom>
          <a:solidFill>
            <a:srgbClr val="F59E0B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88720"/>
            <a:ext cx="76809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800" i="1" dirty="0">
                <a:solidFill>
                  <a:srgbClr val="A7F3D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BDI bukan tentang menjadi manusia yang sempurna.</a:t>
            </a:r>
            <a:endParaRPr lang="en-US" sz="1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BDI ialah perjalanan menjadi hamba</a:t>
            </a:r>
            <a:endParaRPr lang="en-US" sz="18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yang sentiasa kembali kepada Allah.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416552" y="3246120"/>
            <a:ext cx="64008" cy="640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6" name="Shape 4"/>
          <p:cNvSpPr/>
          <p:nvPr/>
        </p:nvSpPr>
        <p:spPr>
          <a:xfrm>
            <a:off x="4507992" y="3246120"/>
            <a:ext cx="64008" cy="640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7" name="Shape 5"/>
          <p:cNvSpPr/>
          <p:nvPr/>
        </p:nvSpPr>
        <p:spPr>
          <a:xfrm>
            <a:off x="4599432" y="3246120"/>
            <a:ext cx="64008" cy="640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35204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Selamat Datang ke BDI Advance.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45720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5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QURANTIME  ·  PENTADABBUR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MUHARRAM · TAHUN BARU HIJRAH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Bukan Sekadar Tukar Kalendar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3611880" cy="3063240"/>
          </a:xfrm>
          <a:prstGeom prst="roundRect">
            <a:avLst>
              <a:gd name="adj" fmla="val 2985"/>
            </a:avLst>
          </a:prstGeom>
          <a:solidFill>
            <a:srgbClr val="FFE4E8"/>
          </a:solidFill>
          <a:ln/>
        </p:spPr>
      </p:sp>
      <p:sp>
        <p:nvSpPr>
          <p:cNvPr id="5" name="Shape 3"/>
          <p:cNvSpPr/>
          <p:nvPr/>
        </p:nvSpPr>
        <p:spPr>
          <a:xfrm>
            <a:off x="914400" y="1783080"/>
            <a:ext cx="548640" cy="548640"/>
          </a:xfrm>
          <a:prstGeom prst="ellipse">
            <a:avLst/>
          </a:prstGeom>
          <a:solidFill>
            <a:srgbClr val="FB7185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074" y="1914754"/>
            <a:ext cx="285293" cy="28529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17830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9F123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Bukan Sekadar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14400" y="26060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Tukar kalendar</a:t>
            </a:r>
            <a:endParaRPr lang="en-US" sz="15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528" y="2697480"/>
            <a:ext cx="685800" cy="54864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4983480" y="1463040"/>
            <a:ext cx="3611880" cy="3063240"/>
          </a:xfrm>
          <a:prstGeom prst="roundRect">
            <a:avLst>
              <a:gd name="adj" fmla="val 2985"/>
            </a:avLst>
          </a:prstGeom>
          <a:solidFill>
            <a:srgbClr val="ECFDF5"/>
          </a:solidFill>
          <a:ln/>
        </p:spPr>
      </p:sp>
      <p:sp>
        <p:nvSpPr>
          <p:cNvPr id="11" name="Shape 7"/>
          <p:cNvSpPr/>
          <p:nvPr/>
        </p:nvSpPr>
        <p:spPr>
          <a:xfrm>
            <a:off x="5349240" y="1783080"/>
            <a:ext cx="548640" cy="5486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914" y="1914754"/>
            <a:ext cx="285293" cy="285293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035040" y="17830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4E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Tetapi</a:t>
            </a:r>
            <a:endParaRPr lang="en-US" sz="1500" dirty="0"/>
          </a:p>
        </p:txBody>
      </p:sp>
      <p:sp>
        <p:nvSpPr>
          <p:cNvPr id="14" name="Text 9"/>
          <p:cNvSpPr/>
          <p:nvPr/>
        </p:nvSpPr>
        <p:spPr>
          <a:xfrm>
            <a:off x="5349240" y="2542032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✦"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Tukar hati</a:t>
            </a:r>
            <a:endParaRPr lang="en-US" sz="1450" dirty="0"/>
          </a:p>
        </p:txBody>
      </p:sp>
      <p:sp>
        <p:nvSpPr>
          <p:cNvPr id="15" name="Text 10"/>
          <p:cNvSpPr/>
          <p:nvPr/>
        </p:nvSpPr>
        <p:spPr>
          <a:xfrm>
            <a:off x="5349240" y="3108960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✦"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Tukar arah hidup</a:t>
            </a:r>
            <a:endParaRPr lang="en-US" sz="1450" dirty="0"/>
          </a:p>
        </p:txBody>
      </p:sp>
      <p:sp>
        <p:nvSpPr>
          <p:cNvPr id="16" name="Text 11"/>
          <p:cNvSpPr/>
          <p:nvPr/>
        </p:nvSpPr>
        <p:spPr>
          <a:xfrm>
            <a:off x="5349240" y="3675888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✦"/>
            </a:pPr>
            <a:r>
              <a:rPr lang="en-US" sz="14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Tukar hubungan dengan Allah</a:t>
            </a:r>
            <a:endParaRPr lang="en-US" sz="1450" dirty="0"/>
          </a:p>
        </p:txBody>
      </p:sp>
      <p:sp>
        <p:nvSpPr>
          <p:cNvPr id="17" name="Text 12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18" name="Text 13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 UTAMA AL-QURAN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Kenapa Istighfar?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Tahukah anda, akar kata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64E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غفر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502920" y="2148840"/>
            <a:ext cx="32918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234</a:t>
            </a:r>
            <a:endParaRPr lang="en-US" sz="7800" dirty="0"/>
          </a:p>
        </p:txBody>
      </p:sp>
      <p:sp>
        <p:nvSpPr>
          <p:cNvPr id="7" name="Text 5"/>
          <p:cNvSpPr/>
          <p:nvPr/>
        </p:nvSpPr>
        <p:spPr>
          <a:xfrm>
            <a:off x="548640" y="329184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 diulang dalam Al-Quran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846320" y="1463040"/>
            <a:ext cx="3566160" cy="548640"/>
          </a:xfrm>
          <a:prstGeom prst="roundRect">
            <a:avLst>
              <a:gd name="adj" fmla="val 50000"/>
            </a:avLst>
          </a:prstGeom>
          <a:solidFill>
            <a:srgbClr val="ECFDF5"/>
          </a:solidFill>
          <a:ln/>
        </p:spPr>
      </p:sp>
      <p:sp>
        <p:nvSpPr>
          <p:cNvPr id="9" name="Shape 7"/>
          <p:cNvSpPr/>
          <p:nvPr/>
        </p:nvSpPr>
        <p:spPr>
          <a:xfrm>
            <a:off x="4983480" y="1581912"/>
            <a:ext cx="310896" cy="310896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>
          <a:xfrm>
            <a:off x="5440680" y="14630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64E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Ghafur</a:t>
            </a:r>
            <a:endParaRPr lang="en-US" sz="1550" dirty="0"/>
          </a:p>
        </p:txBody>
      </p:sp>
      <p:sp>
        <p:nvSpPr>
          <p:cNvPr id="11" name="Shape 9"/>
          <p:cNvSpPr/>
          <p:nvPr/>
        </p:nvSpPr>
        <p:spPr>
          <a:xfrm>
            <a:off x="4846320" y="2176272"/>
            <a:ext cx="3566160" cy="548640"/>
          </a:xfrm>
          <a:prstGeom prst="roundRect">
            <a:avLst>
              <a:gd name="adj" fmla="val 50000"/>
            </a:avLst>
          </a:prstGeom>
          <a:solidFill>
            <a:srgbClr val="ECFDF5"/>
          </a:solidFill>
          <a:ln/>
        </p:spPr>
      </p:sp>
      <p:sp>
        <p:nvSpPr>
          <p:cNvPr id="12" name="Shape 10"/>
          <p:cNvSpPr/>
          <p:nvPr/>
        </p:nvSpPr>
        <p:spPr>
          <a:xfrm>
            <a:off x="4983480" y="2295144"/>
            <a:ext cx="310896" cy="310896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3" name="Text 11"/>
          <p:cNvSpPr/>
          <p:nvPr/>
        </p:nvSpPr>
        <p:spPr>
          <a:xfrm>
            <a:off x="5440680" y="2176272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64E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Ghaffar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4846320" y="2889504"/>
            <a:ext cx="3566160" cy="548640"/>
          </a:xfrm>
          <a:prstGeom prst="roundRect">
            <a:avLst>
              <a:gd name="adj" fmla="val 50000"/>
            </a:avLst>
          </a:prstGeom>
          <a:solidFill>
            <a:srgbClr val="ECFDF5"/>
          </a:solidFill>
          <a:ln/>
        </p:spPr>
      </p:sp>
      <p:sp>
        <p:nvSpPr>
          <p:cNvPr id="15" name="Shape 13"/>
          <p:cNvSpPr/>
          <p:nvPr/>
        </p:nvSpPr>
        <p:spPr>
          <a:xfrm>
            <a:off x="4983480" y="3008376"/>
            <a:ext cx="310896" cy="310896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6" name="Text 14"/>
          <p:cNvSpPr/>
          <p:nvPr/>
        </p:nvSpPr>
        <p:spPr>
          <a:xfrm>
            <a:off x="5440680" y="2889504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64E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Maghfirah</a:t>
            </a:r>
            <a:endParaRPr lang="en-US" sz="1550" dirty="0"/>
          </a:p>
        </p:txBody>
      </p:sp>
      <p:sp>
        <p:nvSpPr>
          <p:cNvPr id="17" name="Shape 15"/>
          <p:cNvSpPr/>
          <p:nvPr/>
        </p:nvSpPr>
        <p:spPr>
          <a:xfrm>
            <a:off x="4846320" y="3602736"/>
            <a:ext cx="3566160" cy="548640"/>
          </a:xfrm>
          <a:prstGeom prst="roundRect">
            <a:avLst>
              <a:gd name="adj" fmla="val 50000"/>
            </a:avLst>
          </a:prstGeom>
          <a:solidFill>
            <a:srgbClr val="ECFDF5"/>
          </a:solidFill>
          <a:ln/>
        </p:spPr>
      </p:sp>
      <p:sp>
        <p:nvSpPr>
          <p:cNvPr id="18" name="Shape 16"/>
          <p:cNvSpPr/>
          <p:nvPr/>
        </p:nvSpPr>
        <p:spPr>
          <a:xfrm>
            <a:off x="4983480" y="3721608"/>
            <a:ext cx="310896" cy="310896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9" name="Text 17"/>
          <p:cNvSpPr/>
          <p:nvPr/>
        </p:nvSpPr>
        <p:spPr>
          <a:xfrm>
            <a:off x="5440680" y="3602736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64E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Istighfar</a:t>
            </a:r>
            <a:endParaRPr lang="en-US" sz="1550" dirty="0"/>
          </a:p>
        </p:txBody>
      </p:sp>
      <p:sp>
        <p:nvSpPr>
          <p:cNvPr id="20" name="Text 18"/>
          <p:cNvSpPr/>
          <p:nvPr/>
        </p:nvSpPr>
        <p:spPr>
          <a:xfrm>
            <a:off x="548640" y="4434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Keampunan ialah salah satu tema utama al-Quran.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64E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4160520" y="594360"/>
            <a:ext cx="822960" cy="6400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5840" y="155448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“...kemudian dia memohon ampun kepada Allah, nescaya dia mendapati Allah Maha Pengampun lagi Maha Penyayang.”</a:t>
            </a:r>
            <a:endParaRPr lang="en-US" sz="2400" dirty="0"/>
          </a:p>
        </p:txBody>
      </p:sp>
      <p:sp>
        <p:nvSpPr>
          <p:cNvPr id="4" name="Shape 1"/>
          <p:cNvSpPr/>
          <p:nvPr/>
        </p:nvSpPr>
        <p:spPr>
          <a:xfrm>
            <a:off x="4416552" y="3520440"/>
            <a:ext cx="64008" cy="640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5" name="Shape 2"/>
          <p:cNvSpPr/>
          <p:nvPr/>
        </p:nvSpPr>
        <p:spPr>
          <a:xfrm>
            <a:off x="4507992" y="3520440"/>
            <a:ext cx="64008" cy="640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6" name="Shape 3"/>
          <p:cNvSpPr/>
          <p:nvPr/>
        </p:nvSpPr>
        <p:spPr>
          <a:xfrm>
            <a:off x="4599432" y="3520440"/>
            <a:ext cx="64008" cy="640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7" name="Text 4"/>
          <p:cNvSpPr/>
          <p:nvPr/>
        </p:nvSpPr>
        <p:spPr>
          <a:xfrm>
            <a:off x="1005840" y="3749040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SURAH AN-NISA' : 110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REALITI YANG SERING BERLAKU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Tetapi... Mengapa Ramai Masih?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38404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874520"/>
            <a:ext cx="640080" cy="640080"/>
          </a:xfrm>
          <a:prstGeom prst="ellipse">
            <a:avLst/>
          </a:prstGeom>
          <a:solidFill>
            <a:srgbClr val="FB7185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579" y="2028139"/>
            <a:ext cx="332842" cy="33284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169164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Ulang dosa yang sama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4754880" y="1508760"/>
            <a:ext cx="38404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029200" y="1874520"/>
            <a:ext cx="640080" cy="640080"/>
          </a:xfrm>
          <a:prstGeom prst="ellipse">
            <a:avLst/>
          </a:prstGeom>
          <a:solidFill>
            <a:srgbClr val="FB7185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2819" y="2028139"/>
            <a:ext cx="332842" cy="33284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852160" y="169164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Hati masih terasa sempit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548640" y="3063240"/>
            <a:ext cx="38404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822960" y="3429000"/>
            <a:ext cx="640080" cy="640080"/>
          </a:xfrm>
          <a:prstGeom prst="ellipse">
            <a:avLst/>
          </a:prstGeom>
          <a:solidFill>
            <a:srgbClr val="FB7185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6579" y="3582619"/>
            <a:ext cx="332842" cy="33284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645920" y="32461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Susah untuk berubah</a:t>
            </a:r>
            <a:endParaRPr lang="en-US" sz="1500" dirty="0"/>
          </a:p>
        </p:txBody>
      </p:sp>
      <p:sp>
        <p:nvSpPr>
          <p:cNvPr id="16" name="Shape 11"/>
          <p:cNvSpPr/>
          <p:nvPr/>
        </p:nvSpPr>
        <p:spPr>
          <a:xfrm>
            <a:off x="4754880" y="3063240"/>
            <a:ext cx="384048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5029200" y="3429000"/>
            <a:ext cx="640080" cy="640080"/>
          </a:xfrm>
          <a:prstGeom prst="ellipse">
            <a:avLst/>
          </a:prstGeom>
          <a:solidFill>
            <a:srgbClr val="FB7185"/>
          </a:solidFill>
          <a:ln/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2819" y="3582619"/>
            <a:ext cx="332842" cy="33284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852160" y="32461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Rasa jauh daripada Allah</a:t>
            </a:r>
            <a:endParaRPr lang="en-US" sz="1500" dirty="0"/>
          </a:p>
        </p:txBody>
      </p:sp>
      <p:sp>
        <p:nvSpPr>
          <p:cNvPr id="20" name="Text 14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21" name="Text 15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PUNCA SEBENAR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Sebabnya...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2743200" cy="594360"/>
          </a:xfrm>
          <a:prstGeom prst="roundRect">
            <a:avLst>
              <a:gd name="adj" fmla="val 49231"/>
            </a:avLst>
          </a:prstGeom>
          <a:solidFill>
            <a:srgbClr val="ECFDF5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41732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Ramai TAHU</a:t>
            </a:r>
            <a:endParaRPr lang="en-US" sz="145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432" y="1508760"/>
            <a:ext cx="502920" cy="41148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4114800" y="1417320"/>
            <a:ext cx="4480560" cy="594360"/>
          </a:xfrm>
          <a:prstGeom prst="roundRect">
            <a:avLst>
              <a:gd name="adj" fmla="val 49231"/>
            </a:avLst>
          </a:prstGeom>
          <a:solidFill>
            <a:srgbClr val="F3F4F6"/>
          </a:solidFill>
          <a:ln/>
        </p:spPr>
      </p:sp>
      <p:sp>
        <p:nvSpPr>
          <p:cNvPr id="8" name="Text 5"/>
          <p:cNvSpPr/>
          <p:nvPr/>
        </p:nvSpPr>
        <p:spPr>
          <a:xfrm>
            <a:off x="4114800" y="1417320"/>
            <a:ext cx="4480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...tetapi belum berubah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48640" y="2240280"/>
            <a:ext cx="2743200" cy="594360"/>
          </a:xfrm>
          <a:prstGeom prst="roundRect">
            <a:avLst>
              <a:gd name="adj" fmla="val 49231"/>
            </a:avLst>
          </a:prstGeom>
          <a:solidFill>
            <a:srgbClr val="ECFDF5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224028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Ramai BERUBAH</a:t>
            </a:r>
            <a:endParaRPr lang="en-US" sz="145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432" y="2331720"/>
            <a:ext cx="502920" cy="41148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4114800" y="2240280"/>
            <a:ext cx="4480560" cy="594360"/>
          </a:xfrm>
          <a:prstGeom prst="roundRect">
            <a:avLst>
              <a:gd name="adj" fmla="val 49231"/>
            </a:avLst>
          </a:prstGeom>
          <a:solidFill>
            <a:srgbClr val="F3F4F6"/>
          </a:solidFill>
          <a:ln/>
        </p:spPr>
      </p:sp>
      <p:sp>
        <p:nvSpPr>
          <p:cNvPr id="13" name="Text 9"/>
          <p:cNvSpPr/>
          <p:nvPr/>
        </p:nvSpPr>
        <p:spPr>
          <a:xfrm>
            <a:off x="4114800" y="2240280"/>
            <a:ext cx="4480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...tetapi tidak istiqamah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548640" y="3246120"/>
            <a:ext cx="8046720" cy="1371600"/>
          </a:xfrm>
          <a:prstGeom prst="roundRect">
            <a:avLst>
              <a:gd name="adj" fmla="val 8000"/>
            </a:avLst>
          </a:prstGeom>
          <a:solidFill>
            <a:srgbClr val="064E3B"/>
          </a:solidFill>
          <a:ln/>
        </p:spPr>
      </p:sp>
      <p:sp>
        <p:nvSpPr>
          <p:cNvPr id="15" name="Text 11"/>
          <p:cNvSpPr/>
          <p:nvPr/>
        </p:nvSpPr>
        <p:spPr>
          <a:xfrm>
            <a:off x="548640" y="3246120"/>
            <a:ext cx="8046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A7F3D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BDI bukan sekadar ilmu.</a:t>
            </a:r>
            <a:endParaRPr lang="en-US" sz="17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BDI ialah proses perubahan.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 BANGKIT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BDI Formula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1737360" cy="173736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51560" y="1965960"/>
            <a:ext cx="731520" cy="73152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7125" y="2141525"/>
            <a:ext cx="380390" cy="38039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8803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Istighfar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2286000" y="2240280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</a:t>
            </a:r>
            <a:endParaRPr lang="en-US" sz="3600" dirty="0"/>
          </a:p>
        </p:txBody>
      </p:sp>
      <p:sp>
        <p:nvSpPr>
          <p:cNvPr id="9" name="Shape 6"/>
          <p:cNvSpPr/>
          <p:nvPr/>
        </p:nvSpPr>
        <p:spPr>
          <a:xfrm>
            <a:off x="2788920" y="1737360"/>
            <a:ext cx="1737360" cy="173736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291840" y="1965960"/>
            <a:ext cx="731520" cy="73152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7405" y="2141525"/>
            <a:ext cx="380390" cy="38039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788920" y="28803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Muhasabah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4526280" y="2240280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</a:t>
            </a:r>
            <a:endParaRPr lang="en-US" sz="3600" dirty="0"/>
          </a:p>
        </p:txBody>
      </p:sp>
      <p:sp>
        <p:nvSpPr>
          <p:cNvPr id="14" name="Shape 10"/>
          <p:cNvSpPr/>
          <p:nvPr/>
        </p:nvSpPr>
        <p:spPr>
          <a:xfrm>
            <a:off x="5029200" y="1737360"/>
            <a:ext cx="1737360" cy="173736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/>
          <a:effectLst>
            <a:outerShdw blurRad="88900" dist="38100" dir="2700000" algn="bl" rotWithShape="0">
              <a:srgbClr val="064E3B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5532120" y="1965960"/>
            <a:ext cx="731520" cy="73152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7685" y="2141525"/>
            <a:ext cx="380390" cy="38039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029200" y="28803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Tindakan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766560" y="2240280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</a:t>
            </a:r>
            <a:endParaRPr lang="en-US" sz="3600" dirty="0"/>
          </a:p>
        </p:txBody>
      </p:sp>
      <p:sp>
        <p:nvSpPr>
          <p:cNvPr id="19" name="Shape 14"/>
          <p:cNvSpPr/>
          <p:nvPr/>
        </p:nvSpPr>
        <p:spPr>
          <a:xfrm>
            <a:off x="7269480" y="1600200"/>
            <a:ext cx="1325880" cy="2011680"/>
          </a:xfrm>
          <a:prstGeom prst="roundRect">
            <a:avLst>
              <a:gd name="adj" fmla="val 8276"/>
            </a:avLst>
          </a:prstGeom>
          <a:solidFill>
            <a:srgbClr val="064E3B"/>
          </a:solidFill>
          <a:ln/>
        </p:spPr>
      </p:sp>
      <p:sp>
        <p:nvSpPr>
          <p:cNvPr id="20" name="Shape 15"/>
          <p:cNvSpPr/>
          <p:nvPr/>
        </p:nvSpPr>
        <p:spPr>
          <a:xfrm>
            <a:off x="7543800" y="1847088"/>
            <a:ext cx="777240" cy="77724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0338" y="2033626"/>
            <a:ext cx="404165" cy="404165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269480" y="2788920"/>
            <a:ext cx="1325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BANGKIT</a:t>
            </a:r>
            <a:endParaRPr lang="en-US" sz="1900" dirty="0"/>
          </a:p>
        </p:txBody>
      </p:sp>
      <p:sp>
        <p:nvSpPr>
          <p:cNvPr id="23" name="Text 17"/>
          <p:cNvSpPr/>
          <p:nvPr/>
        </p:nvSpPr>
        <p:spPr>
          <a:xfrm>
            <a:off x="548640" y="41605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Tiga unsur ini perlu hadir bersama — bukan secara berasingan — untuk membawa perubahan yang sebenar.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25" name="Text 19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KITARAN YANG PERLU DIPUTUSKAN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29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Apa Yang Berlaku Selepas Berdosa?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2103120" cy="777240"/>
          </a:xfrm>
          <a:prstGeom prst="roundRect">
            <a:avLst>
              <a:gd name="adj" fmla="val 11765"/>
            </a:avLst>
          </a:prstGeom>
          <a:solidFill>
            <a:srgbClr val="ECFDF5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417320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Masalah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337560" y="1417320"/>
            <a:ext cx="2103120" cy="777240"/>
          </a:xfrm>
          <a:prstGeom prst="roundRect">
            <a:avLst>
              <a:gd name="adj" fmla="val 11765"/>
            </a:avLst>
          </a:prstGeom>
          <a:solidFill>
            <a:srgbClr val="ECFDF5"/>
          </a:solidFill>
          <a:ln/>
        </p:spPr>
      </p:sp>
      <p:sp>
        <p:nvSpPr>
          <p:cNvPr id="7" name="Text 5"/>
          <p:cNvSpPr/>
          <p:nvPr/>
        </p:nvSpPr>
        <p:spPr>
          <a:xfrm>
            <a:off x="3337560" y="1417320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Emosi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126480" y="1417320"/>
            <a:ext cx="2103120" cy="777240"/>
          </a:xfrm>
          <a:prstGeom prst="roundRect">
            <a:avLst>
              <a:gd name="adj" fmla="val 11765"/>
            </a:avLst>
          </a:prstGeom>
          <a:solidFill>
            <a:srgbClr val="ECFDF5"/>
          </a:solidFill>
          <a:ln/>
        </p:spPr>
      </p:sp>
      <p:sp>
        <p:nvSpPr>
          <p:cNvPr id="9" name="Text 7"/>
          <p:cNvSpPr/>
          <p:nvPr/>
        </p:nvSpPr>
        <p:spPr>
          <a:xfrm>
            <a:off x="6126480" y="1417320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64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Dosa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2606040"/>
            <a:ext cx="2103120" cy="777240"/>
          </a:xfrm>
          <a:prstGeom prst="roundRect">
            <a:avLst>
              <a:gd name="adj" fmla="val 11765"/>
            </a:avLst>
          </a:prstGeom>
          <a:solidFill>
            <a:srgbClr val="FFE4E8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606040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9F12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Ulang Semula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337560" y="2606040"/>
            <a:ext cx="2103120" cy="777240"/>
          </a:xfrm>
          <a:prstGeom prst="roundRect">
            <a:avLst>
              <a:gd name="adj" fmla="val 11765"/>
            </a:avLst>
          </a:prstGeom>
          <a:solidFill>
            <a:srgbClr val="FDE68A"/>
          </a:solidFill>
          <a:ln/>
        </p:spPr>
      </p:sp>
      <p:sp>
        <p:nvSpPr>
          <p:cNvPr id="13" name="Text 11"/>
          <p:cNvSpPr/>
          <p:nvPr/>
        </p:nvSpPr>
        <p:spPr>
          <a:xfrm>
            <a:off x="3337560" y="2606040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Istighfar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6126480" y="2606040"/>
            <a:ext cx="2103120" cy="777240"/>
          </a:xfrm>
          <a:prstGeom prst="roundRect">
            <a:avLst>
              <a:gd name="adj" fmla="val 11765"/>
            </a:avLst>
          </a:prstGeom>
          <a:solidFill>
            <a:srgbClr val="FFE4E8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2606040"/>
            <a:ext cx="2103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9F12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Menyesal</a:t>
            </a:r>
            <a:endParaRPr lang="en-US" sz="1500" dirty="0"/>
          </a:p>
        </p:txBody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060" y="1623060"/>
            <a:ext cx="457200" cy="365760"/>
          </a:xfrm>
          <a:prstGeom prst="rect">
            <a:avLst/>
          </a:prstGeom>
        </p:spPr>
      </p:pic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2766060" y="2811780"/>
            <a:ext cx="457200" cy="365760"/>
          </a:xfrm>
          <a:prstGeom prst="rect">
            <a:avLst/>
          </a:prstGeom>
        </p:spPr>
      </p:pic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980" y="1623060"/>
            <a:ext cx="457200" cy="365760"/>
          </a:xfrm>
          <a:prstGeom prst="rect">
            <a:avLst/>
          </a:prstGeom>
        </p:spPr>
      </p:pic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554980" y="2811780"/>
            <a:ext cx="457200" cy="365760"/>
          </a:xfrm>
          <a:prstGeom prst="rect">
            <a:avLst/>
          </a:prstGeom>
        </p:spPr>
      </p:pic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995160" y="2212848"/>
            <a:ext cx="365760" cy="365760"/>
          </a:xfrm>
          <a:prstGeom prst="rect">
            <a:avLst/>
          </a:prstGeom>
        </p:spPr>
      </p:pic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1417320" y="2212848"/>
            <a:ext cx="365760" cy="365760"/>
          </a:xfrm>
          <a:prstGeom prst="rect">
            <a:avLst/>
          </a:prstGeom>
        </p:spPr>
      </p:pic>
      <p:sp>
        <p:nvSpPr>
          <p:cNvPr id="22" name="Shape 14"/>
          <p:cNvSpPr/>
          <p:nvPr/>
        </p:nvSpPr>
        <p:spPr>
          <a:xfrm>
            <a:off x="548640" y="3657600"/>
            <a:ext cx="8046720" cy="777240"/>
          </a:xfrm>
          <a:prstGeom prst="roundRect">
            <a:avLst>
              <a:gd name="adj" fmla="val 11765"/>
            </a:avLst>
          </a:prstGeom>
          <a:solidFill>
            <a:srgbClr val="064E3B"/>
          </a:solidFill>
          <a:ln/>
        </p:spPr>
      </p:sp>
      <p:sp>
        <p:nvSpPr>
          <p:cNvPr id="23" name="Text 15"/>
          <p:cNvSpPr/>
          <p:nvPr/>
        </p:nvSpPr>
        <p:spPr>
          <a:xfrm>
            <a:off x="548640" y="365760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BDI membantu memutuskan kitaran ini.</a:t>
            </a:r>
            <a:endParaRPr lang="en-US" sz="1600" dirty="0"/>
          </a:p>
        </p:txBody>
      </p:sp>
      <p:sp>
        <p:nvSpPr>
          <p:cNvPr id="24" name="Text 16"/>
          <p:cNvSpPr/>
          <p:nvPr/>
        </p:nvSpPr>
        <p:spPr>
          <a:xfrm>
            <a:off x="54864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kern="0" spc="12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BDI ADVANCE  ·  14-DAY CHALLENGE</a:t>
            </a:r>
            <a:endParaRPr lang="en-US" sz="800" dirty="0"/>
          </a:p>
        </p:txBody>
      </p:sp>
      <p:sp>
        <p:nvSpPr>
          <p:cNvPr id="25" name="Text 17"/>
          <p:cNvSpPr/>
          <p:nvPr/>
        </p:nvSpPr>
        <p:spPr>
          <a:xfrm>
            <a:off x="8138160" y="484632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686</Words>
  <Application>Microsoft Office PowerPoint</Application>
  <PresentationFormat>On-screen Show (16:9)</PresentationFormat>
  <Paragraphs>237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BDI Advance - 14 Day Challenge</dc:title>
  <dc:subject>PptxGenJS Presentation</dc:subject>
  <dc:creator>My QuranTime · Pentadabbur</dc:creator>
  <cp:lastModifiedBy>Fazrul Ismail</cp:lastModifiedBy>
  <cp:revision>2</cp:revision>
  <dcterms:created xsi:type="dcterms:W3CDTF">2026-06-30T13:27:53Z</dcterms:created>
  <dcterms:modified xsi:type="dcterms:W3CDTF">2026-06-30T14:29:34Z</dcterms:modified>
</cp:coreProperties>
</file>