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09" r:id="rId4"/>
    <p:sldId id="310" r:id="rId5"/>
    <p:sldId id="311" r:id="rId6"/>
    <p:sldId id="312" r:id="rId7"/>
    <p:sldId id="313" r:id="rId8"/>
    <p:sldId id="314" r:id="rId9"/>
    <p:sldId id="31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ỀM </a:t>
            </a:r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VUI CHÚA XUÂN VỀ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00603" y="3902582"/>
            <a:ext cx="3657580" cy="684408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Dấu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Chân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98623" y="320328"/>
            <a:ext cx="7000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NIỀM 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VUI CHÚA XUÂN VỀ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104234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Mùa xuân muôn hoa khoe sắc thắm. Đó đây, chim hòa ca hót mừng. Nhà nhà, người cùng nhau đón xuân. Bầy trẻ thơ, đùa vui nô nức.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3781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latin typeface="Arial" pitchFamily="34" charset="0"/>
                <a:cs typeface="Arial" pitchFamily="34" charset="0"/>
              </a:rPr>
              <a:t>Ngày xuân, xin dâng Chúa chí tôn. Những lắng lo, bao nguyện ước tháng ngày. Cuộc đời, còn nhiều nỗi đắng cay. Chúa chúc lành, để đời con vui say.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50270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Hồng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ân Thiên Chúa tuyệt vời, Ngài ban xuống cho trần đời, một năm sống trong bao la an bình, dạt dào niềm hạnh phúc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04734" y="337817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latin typeface="Arial" pitchFamily="34" charset="0"/>
                <a:cs typeface="Arial" pitchFamily="34" charset="0"/>
              </a:rPr>
              <a:t>Bao lời cầu chúc đến khắp nơi, muôn người được sống vui thảnh thơi. Trong ngày xuân mới, tạ ơn, tán dương Chúa Trời.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9777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Hòa vang muôn câu ca hoan chúc. Chúc khen, Danh Ngài luôn sáng ngời. Vì Ngài là mùa xuân thắm tươi. Mùa hồng ân tràn lan phơi phới. 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3781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latin typeface="Arial" pitchFamily="34" charset="0"/>
                <a:cs typeface="Arial" pitchFamily="34" charset="0"/>
              </a:rPr>
              <a:t>Chào đón Tân niên Chúa thương ban. Nỗi sướng vui, lan tràn khắp thế trần. Nguyện cầu, Ngài hằng ban thánh ân. Xuồng nhân trần, trong ngày đầu Tân Xuân.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50270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Hồng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ân Thiên Chúa tuyệt vời, Ngài ban xuống cho trần đời, một năm sống trong bao la an bình, dạt dào niềm hạnh phúc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04734" y="337817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latin typeface="Arial" pitchFamily="34" charset="0"/>
                <a:cs typeface="Arial" pitchFamily="34" charset="0"/>
              </a:rPr>
              <a:t>Bao lời cầu chúc đến khắp nơi, muôn người được sống vui thảnh thơi. Trong ngày xuân mới, tạ ơn, tán dương Chúa Trời.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504</TotalTime>
  <Words>281</Words>
  <Application>Microsoft Office PowerPoint</Application>
  <PresentationFormat>Custom</PresentationFormat>
  <Paragraphs>11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Savon</vt:lpstr>
      <vt:lpstr>NiỀM VUI CHÚA XUÂN VỀ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128</cp:revision>
  <dcterms:created xsi:type="dcterms:W3CDTF">2024-12-09T09:39:37Z</dcterms:created>
  <dcterms:modified xsi:type="dcterms:W3CDTF">2025-08-11T01:48:12Z</dcterms:modified>
</cp:coreProperties>
</file>