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</p:sldIdLst>
  <p:sldSz cx="18288000" cy="10287000"/>
  <p:notesSz cx="6858000" cy="9144000"/>
  <p:embeddedFontLst>
    <p:embeddedFont>
      <p:font typeface="FC Lamoon" panose="02000000000000000000" pitchFamily="2" charset="0"/>
      <p:regular r:id="rId4"/>
      <p:bold r:id="rId5"/>
      <p:italic r:id="rId6"/>
      <p:boldItalic r:id="rId7"/>
    </p:embeddedFont>
    <p:embeddedFont>
      <p:font typeface="Open Sans Extrabold" panose="020B0906030804020204" pitchFamily="34" charset="0"/>
      <p:bold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6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D0B02A-8F78-42B3-959F-BDAC082EBB98}" v="2" dt="2026-08-20T08:24:47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wanit Thongkhamdee" userId="276c716d-738d-4a1f-a3e8-48529126b4e1" providerId="ADAL" clId="{B62C437E-2C02-4B75-9666-F0FE35BB4316}"/>
    <pc:docChg chg="custSel addSld delSld modSld">
      <pc:chgData name="Siwanit Thongkhamdee" userId="276c716d-738d-4a1f-a3e8-48529126b4e1" providerId="ADAL" clId="{B62C437E-2C02-4B75-9666-F0FE35BB4316}" dt="2026-08-20T08:25:18.498" v="41" actId="14100"/>
      <pc:docMkLst>
        <pc:docMk/>
      </pc:docMkLst>
      <pc:sldChg chg="addSp delSp modSp mod">
        <pc:chgData name="Siwanit Thongkhamdee" userId="276c716d-738d-4a1f-a3e8-48529126b4e1" providerId="ADAL" clId="{B62C437E-2C02-4B75-9666-F0FE35BB4316}" dt="2026-08-20T08:25:18.498" v="41" actId="14100"/>
        <pc:sldMkLst>
          <pc:docMk/>
          <pc:sldMk cId="0" sldId="257"/>
        </pc:sldMkLst>
        <pc:spChg chg="mod">
          <ac:chgData name="Siwanit Thongkhamdee" userId="276c716d-738d-4a1f-a3e8-48529126b4e1" providerId="ADAL" clId="{B62C437E-2C02-4B75-9666-F0FE35BB4316}" dt="2026-08-20T08:24:47.057" v="36"/>
          <ac:spMkLst>
            <pc:docMk/>
            <pc:sldMk cId="0" sldId="257"/>
            <ac:spMk id="24" creationId="{40D1CF0F-8108-637C-E7CF-396D0A425AFB}"/>
          </ac:spMkLst>
        </pc:spChg>
        <pc:spChg chg="mod">
          <ac:chgData name="Siwanit Thongkhamdee" userId="276c716d-738d-4a1f-a3e8-48529126b4e1" providerId="ADAL" clId="{B62C437E-2C02-4B75-9666-F0FE35BB4316}" dt="2026-08-20T08:24:47.057" v="36"/>
          <ac:spMkLst>
            <pc:docMk/>
            <pc:sldMk cId="0" sldId="257"/>
            <ac:spMk id="26" creationId="{CD4B98B4-B29A-763A-FDC5-45AE0D237367}"/>
          </ac:spMkLst>
        </pc:spChg>
        <pc:spChg chg="mod">
          <ac:chgData name="Siwanit Thongkhamdee" userId="276c716d-738d-4a1f-a3e8-48529126b4e1" providerId="ADAL" clId="{B62C437E-2C02-4B75-9666-F0FE35BB4316}" dt="2026-08-20T08:24:47.057" v="36"/>
          <ac:spMkLst>
            <pc:docMk/>
            <pc:sldMk cId="0" sldId="257"/>
            <ac:spMk id="27" creationId="{EE7229A2-2F3B-A173-85A4-2025043EDE9F}"/>
          </ac:spMkLst>
        </pc:spChg>
        <pc:spChg chg="mod">
          <ac:chgData name="Siwanit Thongkhamdee" userId="276c716d-738d-4a1f-a3e8-48529126b4e1" providerId="ADAL" clId="{B62C437E-2C02-4B75-9666-F0FE35BB4316}" dt="2026-08-20T08:24:47.057" v="36"/>
          <ac:spMkLst>
            <pc:docMk/>
            <pc:sldMk cId="0" sldId="257"/>
            <ac:spMk id="33" creationId="{E97CEA89-FFAD-295C-C182-836A2932AC6F}"/>
          </ac:spMkLst>
        </pc:spChg>
        <pc:spChg chg="mod">
          <ac:chgData name="Siwanit Thongkhamdee" userId="276c716d-738d-4a1f-a3e8-48529126b4e1" providerId="ADAL" clId="{B62C437E-2C02-4B75-9666-F0FE35BB4316}" dt="2026-08-20T08:24:47.057" v="36"/>
          <ac:spMkLst>
            <pc:docMk/>
            <pc:sldMk cId="0" sldId="257"/>
            <ac:spMk id="43" creationId="{461B8BD9-2420-2B82-6C8A-FB40E0201910}"/>
          </ac:spMkLst>
        </pc:spChg>
        <pc:spChg chg="mod">
          <ac:chgData name="Siwanit Thongkhamdee" userId="276c716d-738d-4a1f-a3e8-48529126b4e1" providerId="ADAL" clId="{B62C437E-2C02-4B75-9666-F0FE35BB4316}" dt="2026-08-20T08:24:47.057" v="36"/>
          <ac:spMkLst>
            <pc:docMk/>
            <pc:sldMk cId="0" sldId="257"/>
            <ac:spMk id="45" creationId="{595E4F23-440A-CC92-7FD9-162131EBA149}"/>
          </ac:spMkLst>
        </pc:spChg>
        <pc:spChg chg="mod">
          <ac:chgData name="Siwanit Thongkhamdee" userId="276c716d-738d-4a1f-a3e8-48529126b4e1" providerId="ADAL" clId="{B62C437E-2C02-4B75-9666-F0FE35BB4316}" dt="2026-08-20T08:24:47.057" v="36"/>
          <ac:spMkLst>
            <pc:docMk/>
            <pc:sldMk cId="0" sldId="257"/>
            <ac:spMk id="46" creationId="{50446792-CCE0-9EF2-57C1-C7C77EED460A}"/>
          </ac:spMkLst>
        </pc:spChg>
        <pc:spChg chg="mod">
          <ac:chgData name="Siwanit Thongkhamdee" userId="276c716d-738d-4a1f-a3e8-48529126b4e1" providerId="ADAL" clId="{B62C437E-2C02-4B75-9666-F0FE35BB4316}" dt="2026-08-20T08:24:47.057" v="36"/>
          <ac:spMkLst>
            <pc:docMk/>
            <pc:sldMk cId="0" sldId="257"/>
            <ac:spMk id="47" creationId="{01C6E1D1-9DB0-FCFF-CF36-B089A18A9FB9}"/>
          </ac:spMkLst>
        </pc:spChg>
        <pc:spChg chg="mod">
          <ac:chgData name="Siwanit Thongkhamdee" userId="276c716d-738d-4a1f-a3e8-48529126b4e1" providerId="ADAL" clId="{B62C437E-2C02-4B75-9666-F0FE35BB4316}" dt="2026-08-20T08:24:47.057" v="36"/>
          <ac:spMkLst>
            <pc:docMk/>
            <pc:sldMk cId="0" sldId="257"/>
            <ac:spMk id="52" creationId="{D067C668-9FA5-644D-E671-CBB4A024715E}"/>
          </ac:spMkLst>
        </pc:spChg>
        <pc:spChg chg="mod">
          <ac:chgData name="Siwanit Thongkhamdee" userId="276c716d-738d-4a1f-a3e8-48529126b4e1" providerId="ADAL" clId="{B62C437E-2C02-4B75-9666-F0FE35BB4316}" dt="2026-08-20T08:24:47.057" v="36"/>
          <ac:spMkLst>
            <pc:docMk/>
            <pc:sldMk cId="0" sldId="257"/>
            <ac:spMk id="54" creationId="{664D3C8D-AA1A-3A37-D78D-AB8384E2DADD}"/>
          </ac:spMkLst>
        </pc:spChg>
        <pc:grpChg chg="mod">
          <ac:chgData name="Siwanit Thongkhamdee" userId="276c716d-738d-4a1f-a3e8-48529126b4e1" providerId="ADAL" clId="{B62C437E-2C02-4B75-9666-F0FE35BB4316}" dt="2026-08-20T08:25:18.498" v="41" actId="14100"/>
          <ac:grpSpMkLst>
            <pc:docMk/>
            <pc:sldMk cId="0" sldId="257"/>
            <ac:grpSpMk id="3" creationId="{07AFDFEA-DBFC-FBDC-ADCA-54682E9E5F77}"/>
          </ac:grpSpMkLst>
        </pc:grpChg>
        <pc:grpChg chg="del mod">
          <ac:chgData name="Siwanit Thongkhamdee" userId="276c716d-738d-4a1f-a3e8-48529126b4e1" providerId="ADAL" clId="{B62C437E-2C02-4B75-9666-F0FE35BB4316}" dt="2026-08-20T08:24:00.754" v="30" actId="478"/>
          <ac:grpSpMkLst>
            <pc:docMk/>
            <pc:sldMk cId="0" sldId="257"/>
            <ac:grpSpMk id="5" creationId="{7C2C79E3-C74F-4F78-BCA7-E08FF3D6BD84}"/>
          </ac:grpSpMkLst>
        </pc:grpChg>
      </pc:sldChg>
      <pc:sldChg chg="addSp delSp modSp mod">
        <pc:chgData name="Siwanit Thongkhamdee" userId="276c716d-738d-4a1f-a3e8-48529126b4e1" providerId="ADAL" clId="{B62C437E-2C02-4B75-9666-F0FE35BB4316}" dt="2026-08-20T08:24:42.751" v="35" actId="1076"/>
        <pc:sldMkLst>
          <pc:docMk/>
          <pc:sldMk cId="1320026729" sldId="258"/>
        </pc:sldMkLst>
        <pc:spChg chg="mod">
          <ac:chgData name="Siwanit Thongkhamdee" userId="276c716d-738d-4a1f-a3e8-48529126b4e1" providerId="ADAL" clId="{B62C437E-2C02-4B75-9666-F0FE35BB4316}" dt="2026-08-20T08:24:30.140" v="32"/>
          <ac:spMkLst>
            <pc:docMk/>
            <pc:sldMk cId="1320026729" sldId="258"/>
            <ac:spMk id="5" creationId="{118D98EF-3B5A-EB3D-B2E2-B687728986DC}"/>
          </ac:spMkLst>
        </pc:spChg>
        <pc:spChg chg="mod">
          <ac:chgData name="Siwanit Thongkhamdee" userId="276c716d-738d-4a1f-a3e8-48529126b4e1" providerId="ADAL" clId="{B62C437E-2C02-4B75-9666-F0FE35BB4316}" dt="2026-08-20T08:24:30.140" v="32"/>
          <ac:spMkLst>
            <pc:docMk/>
            <pc:sldMk cId="1320026729" sldId="258"/>
            <ac:spMk id="7" creationId="{D2DC38CA-1CDF-EC7B-0487-1D25F772DD73}"/>
          </ac:spMkLst>
        </pc:spChg>
        <pc:spChg chg="mod">
          <ac:chgData name="Siwanit Thongkhamdee" userId="276c716d-738d-4a1f-a3e8-48529126b4e1" providerId="ADAL" clId="{B62C437E-2C02-4B75-9666-F0FE35BB4316}" dt="2026-08-20T08:24:30.140" v="32"/>
          <ac:spMkLst>
            <pc:docMk/>
            <pc:sldMk cId="1320026729" sldId="258"/>
            <ac:spMk id="14" creationId="{74E1838F-D339-DE81-01F3-522E4DCDF9E2}"/>
          </ac:spMkLst>
        </pc:spChg>
        <pc:spChg chg="mod">
          <ac:chgData name="Siwanit Thongkhamdee" userId="276c716d-738d-4a1f-a3e8-48529126b4e1" providerId="ADAL" clId="{B62C437E-2C02-4B75-9666-F0FE35BB4316}" dt="2026-08-20T08:24:30.140" v="32"/>
          <ac:spMkLst>
            <pc:docMk/>
            <pc:sldMk cId="1320026729" sldId="258"/>
            <ac:spMk id="15" creationId="{C95B8AE6-A064-DB68-EFFC-421E104C14E8}"/>
          </ac:spMkLst>
        </pc:spChg>
        <pc:spChg chg="mod">
          <ac:chgData name="Siwanit Thongkhamdee" userId="276c716d-738d-4a1f-a3e8-48529126b4e1" providerId="ADAL" clId="{B62C437E-2C02-4B75-9666-F0FE35BB4316}" dt="2026-08-20T08:24:30.140" v="32"/>
          <ac:spMkLst>
            <pc:docMk/>
            <pc:sldMk cId="1320026729" sldId="258"/>
            <ac:spMk id="16" creationId="{6E4CC3C8-6A20-7D1A-2F80-32D15E77B7C7}"/>
          </ac:spMkLst>
        </pc:spChg>
        <pc:spChg chg="mod">
          <ac:chgData name="Siwanit Thongkhamdee" userId="276c716d-738d-4a1f-a3e8-48529126b4e1" providerId="ADAL" clId="{B62C437E-2C02-4B75-9666-F0FE35BB4316}" dt="2026-08-20T08:24:30.140" v="32"/>
          <ac:spMkLst>
            <pc:docMk/>
            <pc:sldMk cId="1320026729" sldId="258"/>
            <ac:spMk id="17" creationId="{2521FD57-E06F-30AF-026D-3D4146B80EC6}"/>
          </ac:spMkLst>
        </pc:spChg>
        <pc:spChg chg="mod">
          <ac:chgData name="Siwanit Thongkhamdee" userId="276c716d-738d-4a1f-a3e8-48529126b4e1" providerId="ADAL" clId="{B62C437E-2C02-4B75-9666-F0FE35BB4316}" dt="2026-08-20T08:24:30.140" v="32"/>
          <ac:spMkLst>
            <pc:docMk/>
            <pc:sldMk cId="1320026729" sldId="258"/>
            <ac:spMk id="38" creationId="{FB98DC38-CF8D-CEAA-FAE5-252A008A4687}"/>
          </ac:spMkLst>
        </pc:spChg>
        <pc:spChg chg="mod">
          <ac:chgData name="Siwanit Thongkhamdee" userId="276c716d-738d-4a1f-a3e8-48529126b4e1" providerId="ADAL" clId="{B62C437E-2C02-4B75-9666-F0FE35BB4316}" dt="2026-08-20T08:24:30.140" v="32"/>
          <ac:spMkLst>
            <pc:docMk/>
            <pc:sldMk cId="1320026729" sldId="258"/>
            <ac:spMk id="43" creationId="{939F99F3-E34B-75CE-86E1-1F816C2E2948}"/>
          </ac:spMkLst>
        </pc:spChg>
        <pc:spChg chg="mod">
          <ac:chgData name="Siwanit Thongkhamdee" userId="276c716d-738d-4a1f-a3e8-48529126b4e1" providerId="ADAL" clId="{B62C437E-2C02-4B75-9666-F0FE35BB4316}" dt="2026-08-20T08:24:30.140" v="32"/>
          <ac:spMkLst>
            <pc:docMk/>
            <pc:sldMk cId="1320026729" sldId="258"/>
            <ac:spMk id="48" creationId="{57D0414E-5E9A-3FFE-2CB6-927F655C5C8B}"/>
          </ac:spMkLst>
        </pc:spChg>
        <pc:spChg chg="mod">
          <ac:chgData name="Siwanit Thongkhamdee" userId="276c716d-738d-4a1f-a3e8-48529126b4e1" providerId="ADAL" clId="{B62C437E-2C02-4B75-9666-F0FE35BB4316}" dt="2026-08-20T08:24:30.140" v="32"/>
          <ac:spMkLst>
            <pc:docMk/>
            <pc:sldMk cId="1320026729" sldId="258"/>
            <ac:spMk id="52" creationId="{B594B2DD-18EB-0D6F-9E74-EED57BFD1771}"/>
          </ac:spMkLst>
        </pc:spChg>
        <pc:grpChg chg="mod">
          <ac:chgData name="Siwanit Thongkhamdee" userId="276c716d-738d-4a1f-a3e8-48529126b4e1" providerId="ADAL" clId="{B62C437E-2C02-4B75-9666-F0FE35BB4316}" dt="2026-08-20T08:24:42.751" v="35" actId="1076"/>
          <ac:grpSpMkLst>
            <pc:docMk/>
            <pc:sldMk cId="1320026729" sldId="258"/>
            <ac:grpSpMk id="2" creationId="{54F0DB9D-13BD-B4AE-33FC-C168F3AD86E6}"/>
          </ac:grpSpMkLst>
        </pc:grpChg>
        <pc:grpChg chg="del">
          <ac:chgData name="Siwanit Thongkhamdee" userId="276c716d-738d-4a1f-a3e8-48529126b4e1" providerId="ADAL" clId="{B62C437E-2C02-4B75-9666-F0FE35BB4316}" dt="2026-08-20T08:24:02.318" v="31" actId="478"/>
          <ac:grpSpMkLst>
            <pc:docMk/>
            <pc:sldMk cId="1320026729" sldId="258"/>
            <ac:grpSpMk id="21" creationId="{35FCFB79-3B9B-79BC-6A7C-A48872E07B64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>
            <a:extLst>
              <a:ext uri="{FF2B5EF4-FFF2-40B4-BE49-F238E27FC236}">
                <a16:creationId xmlns:a16="http://schemas.microsoft.com/office/drawing/2014/main" id="{9417680E-2F70-0951-7F0B-55C2246A121D}"/>
              </a:ext>
            </a:extLst>
          </p:cNvPr>
          <p:cNvSpPr txBox="1"/>
          <p:nvPr/>
        </p:nvSpPr>
        <p:spPr>
          <a:xfrm>
            <a:off x="0" y="2078079"/>
            <a:ext cx="18288000" cy="1236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sz="5400" b="1" dirty="0" err="1">
                <a:latin typeface="FC Lamoon" panose="02000000000000000000" pitchFamily="2" charset="0"/>
                <a:ea typeface="Glacial Indifference"/>
                <a:cs typeface="FC Lamoon" panose="02000000000000000000" pitchFamily="2" charset="0"/>
                <a:sym typeface="Glacial Indifference"/>
              </a:rPr>
              <a:t>การประชุมวิชาการและแลกเปลี่ยนเรียนรู้</a:t>
            </a:r>
            <a:endParaRPr lang="en-US" sz="5400" b="1" dirty="0">
              <a:latin typeface="FC Lamoon" panose="02000000000000000000" pitchFamily="2" charset="0"/>
              <a:ea typeface="Glacial Indifference"/>
              <a:cs typeface="FC Lamoon" panose="02000000000000000000" pitchFamily="2" charset="0"/>
              <a:sym typeface="Glacial Indifference"/>
            </a:endParaRPr>
          </a:p>
          <a:p>
            <a:pPr algn="ctr">
              <a:lnSpc>
                <a:spcPts val="4680"/>
              </a:lnSpc>
            </a:pPr>
            <a:r>
              <a:rPr lang="en-US" sz="5400" b="1" dirty="0" err="1">
                <a:latin typeface="FC Lamoon" panose="02000000000000000000" pitchFamily="2" charset="0"/>
                <a:ea typeface="Glacial Indifference"/>
                <a:cs typeface="FC Lamoon" panose="02000000000000000000" pitchFamily="2" charset="0"/>
                <a:sym typeface="Glacial Indifference"/>
              </a:rPr>
              <a:t>การประเมินผลกระทบด้านสุขภาพ</a:t>
            </a:r>
            <a:r>
              <a:rPr lang="en-US" sz="5400" b="1" dirty="0">
                <a:latin typeface="FC Lamoon" panose="02000000000000000000" pitchFamily="2" charset="0"/>
                <a:ea typeface="Glacial Indifference"/>
                <a:cs typeface="FC Lamoon" panose="02000000000000000000" pitchFamily="2" charset="0"/>
                <a:sym typeface="Glacial Indifference"/>
              </a:rPr>
              <a:t> (HIA FORUM) </a:t>
            </a:r>
            <a:r>
              <a:rPr lang="en-US" sz="5400" b="1" dirty="0" err="1">
                <a:latin typeface="FC Lamoon" panose="02000000000000000000" pitchFamily="2" charset="0"/>
                <a:ea typeface="Glacial Indifference"/>
                <a:cs typeface="FC Lamoon" panose="02000000000000000000" pitchFamily="2" charset="0"/>
                <a:sym typeface="Glacial Indifference"/>
              </a:rPr>
              <a:t>ประจำปี</a:t>
            </a:r>
            <a:r>
              <a:rPr lang="th-TH" sz="5400" b="1" dirty="0">
                <a:latin typeface="FC Lamoon" panose="02000000000000000000" pitchFamily="2" charset="0"/>
                <a:ea typeface="Glacial Indifference"/>
                <a:cs typeface="FC Lamoon" panose="02000000000000000000" pitchFamily="2" charset="0"/>
                <a:sym typeface="Glacial Indifference"/>
              </a:rPr>
              <a:t> </a:t>
            </a:r>
            <a:r>
              <a:rPr lang="en-US" sz="5400" b="1" dirty="0">
                <a:latin typeface="FC Lamoon" panose="02000000000000000000" pitchFamily="2" charset="0"/>
                <a:ea typeface="Glacial Indifference"/>
                <a:cs typeface="FC Lamoon" panose="02000000000000000000" pitchFamily="2" charset="0"/>
                <a:sym typeface="Glacial Indifference"/>
              </a:rPr>
              <a:t>2569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5F784A-3D49-0E03-6F6F-59A67A8C5B5C}"/>
              </a:ext>
            </a:extLst>
          </p:cNvPr>
          <p:cNvSpPr txBox="1"/>
          <p:nvPr/>
        </p:nvSpPr>
        <p:spPr>
          <a:xfrm>
            <a:off x="0" y="3771900"/>
            <a:ext cx="18288000" cy="3200876"/>
          </a:xfrm>
          <a:prstGeom prst="rect">
            <a:avLst/>
          </a:prstGeom>
          <a:solidFill>
            <a:srgbClr val="F8F8F8">
              <a:alpha val="83000"/>
            </a:srgbClr>
          </a:solidFill>
        </p:spPr>
        <p:txBody>
          <a:bodyPr lIns="0" tIns="0" rIns="0" bIns="0" rtlCol="0" anchor="t">
            <a:spAutoFit/>
          </a:bodyPr>
          <a:lstStyle/>
          <a:p>
            <a:pPr algn="ctr"/>
            <a:endParaRPr lang="th-TH" sz="4000" b="1" dirty="0">
              <a:solidFill>
                <a:srgbClr val="00B0F0"/>
              </a:solidFill>
              <a:latin typeface="FC Lamoon" panose="02000000000000000000" pitchFamily="2" charset="0"/>
              <a:ea typeface="Sriracha"/>
              <a:cs typeface="FC Lamoon" panose="02000000000000000000" pitchFamily="2" charset="0"/>
              <a:sym typeface="Sriracha"/>
            </a:endParaRPr>
          </a:p>
          <a:p>
            <a:pPr algn="ctr"/>
            <a:r>
              <a:rPr lang="th-TH" sz="6600" b="1" dirty="0">
                <a:solidFill>
                  <a:srgbClr val="00B0F0"/>
                </a:solidFill>
                <a:latin typeface="FC Lamoon" panose="02000000000000000000" pitchFamily="2" charset="0"/>
                <a:ea typeface="Sriracha"/>
                <a:cs typeface="FC Lamoon" panose="02000000000000000000" pitchFamily="2" charset="0"/>
                <a:sym typeface="Sriracha"/>
              </a:rPr>
              <a:t>"สร้างอนาคตสุขภาพที่ยั่งยืนในยุคการเปลี่ยนแปลงสภาพภูมิอากาศ:การบูรณาการ </a:t>
            </a:r>
            <a:r>
              <a:rPr lang="en-US" sz="6600" b="1" dirty="0">
                <a:solidFill>
                  <a:srgbClr val="00B0F0"/>
                </a:solidFill>
                <a:latin typeface="FC Lamoon" panose="02000000000000000000" pitchFamily="2" charset="0"/>
                <a:ea typeface="Sriracha"/>
                <a:cs typeface="FC Lamoon" panose="02000000000000000000" pitchFamily="2" charset="0"/>
                <a:sym typeface="Sriracha"/>
              </a:rPr>
              <a:t>HIA </a:t>
            </a:r>
            <a:r>
              <a:rPr lang="th-TH" sz="6600" b="1" dirty="0">
                <a:solidFill>
                  <a:srgbClr val="00B0F0"/>
                </a:solidFill>
                <a:latin typeface="FC Lamoon" panose="02000000000000000000" pitchFamily="2" charset="0"/>
                <a:ea typeface="Sriracha"/>
                <a:cs typeface="FC Lamoon" panose="02000000000000000000" pitchFamily="2" charset="0"/>
                <a:sym typeface="Sriracha"/>
              </a:rPr>
              <a:t>กับเมืองอุตสาหกรรมเชิงนิเวศ“</a:t>
            </a:r>
          </a:p>
          <a:p>
            <a:pPr algn="ctr">
              <a:spcAft>
                <a:spcPts val="1200"/>
              </a:spcAft>
            </a:pPr>
            <a:endParaRPr lang="th-TH" sz="3600" b="1" dirty="0">
              <a:solidFill>
                <a:srgbClr val="00B0F0"/>
              </a:solidFill>
              <a:latin typeface="FC Lamoon" panose="02000000000000000000" pitchFamily="2" charset="0"/>
              <a:ea typeface="Sriracha"/>
              <a:cs typeface="FC Lamoon" panose="02000000000000000000" pitchFamily="2" charset="0"/>
              <a:sym typeface="Srirach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368A58-AF6E-8087-D161-73972732AB18}"/>
              </a:ext>
            </a:extLst>
          </p:cNvPr>
          <p:cNvSpPr txBox="1"/>
          <p:nvPr/>
        </p:nvSpPr>
        <p:spPr>
          <a:xfrm>
            <a:off x="2936218" y="7277100"/>
            <a:ext cx="12592509" cy="615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3"/>
              </a:lnSpc>
            </a:pPr>
            <a:r>
              <a:rPr lang="en-US" sz="4000" b="1" dirty="0">
                <a:ln w="25400" cap="flat">
                  <a:noFill/>
                  <a:round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Lamoon" panose="02000000000000000000" pitchFamily="2" charset="0"/>
                <a:ea typeface="Glacial Indifference Bold"/>
                <a:cs typeface="FC Lamoon" panose="02000000000000000000" pitchFamily="2" charset="0"/>
                <a:sym typeface="Glacial Indifference Bold"/>
              </a:rPr>
              <a:t>26-28 </a:t>
            </a:r>
            <a:r>
              <a:rPr lang="en-US" sz="4000" b="1" dirty="0" err="1">
                <a:ln w="25400" cap="flat">
                  <a:noFill/>
                  <a:round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Lamoon" panose="02000000000000000000" pitchFamily="2" charset="0"/>
                <a:ea typeface="Glacial Indifference Bold"/>
                <a:cs typeface="FC Lamoon" panose="02000000000000000000" pitchFamily="2" charset="0"/>
                <a:sym typeface="Glacial Indifference Bold"/>
              </a:rPr>
              <a:t>สิงหาคม</a:t>
            </a:r>
            <a:r>
              <a:rPr lang="en-US" sz="4000" b="1" dirty="0">
                <a:ln w="25400" cap="flat">
                  <a:noFill/>
                  <a:round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Lamoon" panose="02000000000000000000" pitchFamily="2" charset="0"/>
                <a:ea typeface="Glacial Indifference Bold"/>
                <a:cs typeface="FC Lamoon" panose="02000000000000000000" pitchFamily="2" charset="0"/>
                <a:sym typeface="Glacial Indifference Bold"/>
              </a:rPr>
              <a:t> 2569 ณ </a:t>
            </a:r>
            <a:r>
              <a:rPr lang="th-TH" sz="4000" b="1" dirty="0">
                <a:ln w="25400" cap="flat">
                  <a:noFill/>
                  <a:round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Lamoon" panose="02000000000000000000" pitchFamily="2" charset="0"/>
                <a:ea typeface="Glacial Indifference Bold"/>
                <a:cs typeface="FC Lamoon" panose="02000000000000000000" pitchFamily="2" charset="0"/>
                <a:sym typeface="Glacial Indifference Bold"/>
              </a:rPr>
              <a:t>หอประชุมธำรง บัวศรี มหาวิทยาลัย</a:t>
            </a:r>
            <a:r>
              <a:rPr lang="th-TH" sz="4000" b="1" dirty="0" err="1">
                <a:ln w="25400" cap="flat">
                  <a:noFill/>
                  <a:round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Lamoon" panose="02000000000000000000" pitchFamily="2" charset="0"/>
                <a:ea typeface="Glacial Indifference Bold"/>
                <a:cs typeface="FC Lamoon" panose="02000000000000000000" pitchFamily="2" charset="0"/>
                <a:sym typeface="Glacial Indifference Bold"/>
              </a:rPr>
              <a:t>บูรพา</a:t>
            </a:r>
            <a:endParaRPr lang="en-US" sz="4000" b="1" dirty="0">
              <a:ln w="25400" cap="flat">
                <a:noFill/>
                <a:round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C Lamoon" panose="02000000000000000000" pitchFamily="2" charset="0"/>
              <a:ea typeface="Glacial Indifference Bold"/>
              <a:cs typeface="FC Lamoon" panose="02000000000000000000" pitchFamily="2" charset="0"/>
              <a:sym typeface="Glacial Indifference Bold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32A549-CE58-5BF2-6287-090FA8BC389F}"/>
              </a:ext>
            </a:extLst>
          </p:cNvPr>
          <p:cNvSpPr txBox="1"/>
          <p:nvPr/>
        </p:nvSpPr>
        <p:spPr>
          <a:xfrm>
            <a:off x="5065612" y="9053720"/>
            <a:ext cx="8156773" cy="870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39"/>
              </a:lnSpc>
            </a:pPr>
            <a:r>
              <a:rPr lang="en-US" sz="4800" b="1" spc="-413" dirty="0">
                <a:solidFill>
                  <a:schemeClr val="bg1"/>
                </a:solidFill>
                <a:effectLst>
                  <a:outerShdw dist="127000" dir="5400000" algn="t" rotWithShape="0">
                    <a:prstClr val="black"/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TT Ramillas Heavy"/>
              </a:rPr>
              <a:t>HIA  FORUM </a:t>
            </a:r>
            <a:r>
              <a:rPr lang="en-US" sz="4800" spc="-159" dirty="0">
                <a:solidFill>
                  <a:schemeClr val="bg1"/>
                </a:solidFill>
                <a:effectLst>
                  <a:outerShdw dist="127000" dir="5400000" algn="t" rotWithShape="0">
                    <a:prstClr val="black"/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TT Ramillas Italics"/>
              </a:rPr>
              <a:t>2026</a:t>
            </a:r>
          </a:p>
        </p:txBody>
      </p:sp>
      <p:grpSp>
        <p:nvGrpSpPr>
          <p:cNvPr id="3" name="Group 61">
            <a:extLst>
              <a:ext uri="{FF2B5EF4-FFF2-40B4-BE49-F238E27FC236}">
                <a16:creationId xmlns:a16="http://schemas.microsoft.com/office/drawing/2014/main" id="{07AFDFEA-DBFC-FBDC-ADCA-54682E9E5F77}"/>
              </a:ext>
            </a:extLst>
          </p:cNvPr>
          <p:cNvGrpSpPr/>
          <p:nvPr/>
        </p:nvGrpSpPr>
        <p:grpSpPr>
          <a:xfrm>
            <a:off x="457200" y="206845"/>
            <a:ext cx="17449800" cy="1819693"/>
            <a:chOff x="0" y="0"/>
            <a:chExt cx="27452319" cy="2862773"/>
          </a:xfrm>
        </p:grpSpPr>
        <p:sp>
          <p:nvSpPr>
            <p:cNvPr id="4" name="Freeform 62">
              <a:extLst>
                <a:ext uri="{FF2B5EF4-FFF2-40B4-BE49-F238E27FC236}">
                  <a16:creationId xmlns:a16="http://schemas.microsoft.com/office/drawing/2014/main" id="{D0882202-646F-354F-FB18-B0B446C9A041}"/>
                </a:ext>
              </a:extLst>
            </p:cNvPr>
            <p:cNvSpPr/>
            <p:nvPr/>
          </p:nvSpPr>
          <p:spPr>
            <a:xfrm>
              <a:off x="861340" y="335850"/>
              <a:ext cx="782564" cy="782564"/>
            </a:xfrm>
            <a:custGeom>
              <a:avLst/>
              <a:gdLst/>
              <a:ahLst/>
              <a:cxnLst/>
              <a:rect l="l" t="t" r="r" b="b"/>
              <a:pathLst>
                <a:path w="782564" h="782564">
                  <a:moveTo>
                    <a:pt x="0" y="0"/>
                  </a:moveTo>
                  <a:lnTo>
                    <a:pt x="782564" y="0"/>
                  </a:lnTo>
                  <a:lnTo>
                    <a:pt x="782564" y="782564"/>
                  </a:lnTo>
                  <a:lnTo>
                    <a:pt x="0" y="782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21" name="Freeform 63">
              <a:extLst>
                <a:ext uri="{FF2B5EF4-FFF2-40B4-BE49-F238E27FC236}">
                  <a16:creationId xmlns:a16="http://schemas.microsoft.com/office/drawing/2014/main" id="{95E736BB-71CE-CF5A-46A5-E23A186524D1}"/>
                </a:ext>
              </a:extLst>
            </p:cNvPr>
            <p:cNvSpPr/>
            <p:nvPr/>
          </p:nvSpPr>
          <p:spPr>
            <a:xfrm>
              <a:off x="34544" y="327449"/>
              <a:ext cx="672558" cy="848033"/>
            </a:xfrm>
            <a:custGeom>
              <a:avLst/>
              <a:gdLst/>
              <a:ahLst/>
              <a:cxnLst/>
              <a:rect l="l" t="t" r="r" b="b"/>
              <a:pathLst>
                <a:path w="672558" h="848033">
                  <a:moveTo>
                    <a:pt x="0" y="0"/>
                  </a:moveTo>
                  <a:lnTo>
                    <a:pt x="672558" y="0"/>
                  </a:lnTo>
                  <a:lnTo>
                    <a:pt x="672558" y="848033"/>
                  </a:lnTo>
                  <a:lnTo>
                    <a:pt x="0" y="848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22" name="Freeform 64">
              <a:extLst>
                <a:ext uri="{FF2B5EF4-FFF2-40B4-BE49-F238E27FC236}">
                  <a16:creationId xmlns:a16="http://schemas.microsoft.com/office/drawing/2014/main" id="{3B1F3ECF-5A88-1210-627B-384B55EC10CE}"/>
                </a:ext>
              </a:extLst>
            </p:cNvPr>
            <p:cNvSpPr/>
            <p:nvPr/>
          </p:nvSpPr>
          <p:spPr>
            <a:xfrm>
              <a:off x="3486009" y="322138"/>
              <a:ext cx="842469" cy="842469"/>
            </a:xfrm>
            <a:custGeom>
              <a:avLst/>
              <a:gdLst/>
              <a:ahLst/>
              <a:cxnLst/>
              <a:rect l="l" t="t" r="r" b="b"/>
              <a:pathLst>
                <a:path w="842469" h="842469">
                  <a:moveTo>
                    <a:pt x="0" y="0"/>
                  </a:moveTo>
                  <a:lnTo>
                    <a:pt x="842470" y="0"/>
                  </a:lnTo>
                  <a:lnTo>
                    <a:pt x="842470" y="842469"/>
                  </a:lnTo>
                  <a:lnTo>
                    <a:pt x="0" y="842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23" name="Freeform 65">
              <a:extLst>
                <a:ext uri="{FF2B5EF4-FFF2-40B4-BE49-F238E27FC236}">
                  <a16:creationId xmlns:a16="http://schemas.microsoft.com/office/drawing/2014/main" id="{D7EE665C-4BEE-4F61-AD5C-87E5614AFDEC}"/>
                </a:ext>
              </a:extLst>
            </p:cNvPr>
            <p:cNvSpPr/>
            <p:nvPr/>
          </p:nvSpPr>
          <p:spPr>
            <a:xfrm>
              <a:off x="5193803" y="320861"/>
              <a:ext cx="836331" cy="843747"/>
            </a:xfrm>
            <a:custGeom>
              <a:avLst/>
              <a:gdLst/>
              <a:ahLst/>
              <a:cxnLst/>
              <a:rect l="l" t="t" r="r" b="b"/>
              <a:pathLst>
                <a:path w="836331" h="843747">
                  <a:moveTo>
                    <a:pt x="0" y="0"/>
                  </a:moveTo>
                  <a:lnTo>
                    <a:pt x="836331" y="0"/>
                  </a:lnTo>
                  <a:lnTo>
                    <a:pt x="836331" y="843746"/>
                  </a:lnTo>
                  <a:lnTo>
                    <a:pt x="0" y="843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24" name="Freeform 66">
              <a:extLst>
                <a:ext uri="{FF2B5EF4-FFF2-40B4-BE49-F238E27FC236}">
                  <a16:creationId xmlns:a16="http://schemas.microsoft.com/office/drawing/2014/main" id="{40D1CF0F-8108-637C-E7CF-396D0A425AFB}"/>
                </a:ext>
              </a:extLst>
            </p:cNvPr>
            <p:cNvSpPr/>
            <p:nvPr/>
          </p:nvSpPr>
          <p:spPr>
            <a:xfrm>
              <a:off x="2476788" y="180195"/>
              <a:ext cx="1145370" cy="1065194"/>
            </a:xfrm>
            <a:custGeom>
              <a:avLst/>
              <a:gdLst/>
              <a:ahLst/>
              <a:cxnLst/>
              <a:rect l="l" t="t" r="r" b="b"/>
              <a:pathLst>
                <a:path w="1145370" h="1065194">
                  <a:moveTo>
                    <a:pt x="0" y="0"/>
                  </a:moveTo>
                  <a:lnTo>
                    <a:pt x="1145370" y="0"/>
                  </a:lnTo>
                  <a:lnTo>
                    <a:pt x="1145370" y="1065194"/>
                  </a:lnTo>
                  <a:lnTo>
                    <a:pt x="0" y="1065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25" name="Freeform 67">
              <a:extLst>
                <a:ext uri="{FF2B5EF4-FFF2-40B4-BE49-F238E27FC236}">
                  <a16:creationId xmlns:a16="http://schemas.microsoft.com/office/drawing/2014/main" id="{8B1BDF51-84C6-39D6-0D23-678252B07CF4}"/>
                </a:ext>
              </a:extLst>
            </p:cNvPr>
            <p:cNvSpPr/>
            <p:nvPr/>
          </p:nvSpPr>
          <p:spPr>
            <a:xfrm>
              <a:off x="1799351" y="299851"/>
              <a:ext cx="818563" cy="818563"/>
            </a:xfrm>
            <a:custGeom>
              <a:avLst/>
              <a:gdLst/>
              <a:ahLst/>
              <a:cxnLst/>
              <a:rect l="l" t="t" r="r" b="b"/>
              <a:pathLst>
                <a:path w="818563" h="818563">
                  <a:moveTo>
                    <a:pt x="0" y="0"/>
                  </a:moveTo>
                  <a:lnTo>
                    <a:pt x="818564" y="0"/>
                  </a:lnTo>
                  <a:lnTo>
                    <a:pt x="818564" y="818563"/>
                  </a:lnTo>
                  <a:lnTo>
                    <a:pt x="0" y="818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26" name="Freeform 68">
              <a:extLst>
                <a:ext uri="{FF2B5EF4-FFF2-40B4-BE49-F238E27FC236}">
                  <a16:creationId xmlns:a16="http://schemas.microsoft.com/office/drawing/2014/main" id="{CD4B98B4-B29A-763A-FDC5-45AE0D237367}"/>
                </a:ext>
              </a:extLst>
            </p:cNvPr>
            <p:cNvSpPr/>
            <p:nvPr/>
          </p:nvSpPr>
          <p:spPr>
            <a:xfrm>
              <a:off x="4483926" y="215524"/>
              <a:ext cx="558484" cy="936019"/>
            </a:xfrm>
            <a:custGeom>
              <a:avLst/>
              <a:gdLst/>
              <a:ahLst/>
              <a:cxnLst/>
              <a:rect l="l" t="t" r="r" b="b"/>
              <a:pathLst>
                <a:path w="558484" h="936019">
                  <a:moveTo>
                    <a:pt x="0" y="0"/>
                  </a:moveTo>
                  <a:lnTo>
                    <a:pt x="558484" y="0"/>
                  </a:lnTo>
                  <a:lnTo>
                    <a:pt x="558484" y="936018"/>
                  </a:lnTo>
                  <a:lnTo>
                    <a:pt x="0" y="936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27" name="Freeform 69">
              <a:extLst>
                <a:ext uri="{FF2B5EF4-FFF2-40B4-BE49-F238E27FC236}">
                  <a16:creationId xmlns:a16="http://schemas.microsoft.com/office/drawing/2014/main" id="{EE7229A2-2F3B-A173-85A4-2025043EDE9F}"/>
                </a:ext>
              </a:extLst>
            </p:cNvPr>
            <p:cNvSpPr/>
            <p:nvPr/>
          </p:nvSpPr>
          <p:spPr>
            <a:xfrm>
              <a:off x="11498041" y="364196"/>
              <a:ext cx="921783" cy="771601"/>
            </a:xfrm>
            <a:custGeom>
              <a:avLst/>
              <a:gdLst/>
              <a:ahLst/>
              <a:cxnLst/>
              <a:rect l="l" t="t" r="r" b="b"/>
              <a:pathLst>
                <a:path w="921783" h="771601">
                  <a:moveTo>
                    <a:pt x="0" y="0"/>
                  </a:moveTo>
                  <a:lnTo>
                    <a:pt x="921783" y="0"/>
                  </a:lnTo>
                  <a:lnTo>
                    <a:pt x="921783" y="771600"/>
                  </a:lnTo>
                  <a:lnTo>
                    <a:pt x="0" y="77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608" b="-1608"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28" name="Freeform 70">
              <a:extLst>
                <a:ext uri="{FF2B5EF4-FFF2-40B4-BE49-F238E27FC236}">
                  <a16:creationId xmlns:a16="http://schemas.microsoft.com/office/drawing/2014/main" id="{BC9C9805-CDFA-1E8D-AC87-716B78D3A9BE}"/>
                </a:ext>
              </a:extLst>
            </p:cNvPr>
            <p:cNvSpPr/>
            <p:nvPr/>
          </p:nvSpPr>
          <p:spPr>
            <a:xfrm>
              <a:off x="10560673" y="247148"/>
              <a:ext cx="909992" cy="992449"/>
            </a:xfrm>
            <a:custGeom>
              <a:avLst/>
              <a:gdLst/>
              <a:ahLst/>
              <a:cxnLst/>
              <a:rect l="l" t="t" r="r" b="b"/>
              <a:pathLst>
                <a:path w="909992" h="992449">
                  <a:moveTo>
                    <a:pt x="0" y="0"/>
                  </a:moveTo>
                  <a:lnTo>
                    <a:pt x="909993" y="0"/>
                  </a:lnTo>
                  <a:lnTo>
                    <a:pt x="909993" y="992449"/>
                  </a:lnTo>
                  <a:lnTo>
                    <a:pt x="0" y="992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29" name="Freeform 71">
              <a:extLst>
                <a:ext uri="{FF2B5EF4-FFF2-40B4-BE49-F238E27FC236}">
                  <a16:creationId xmlns:a16="http://schemas.microsoft.com/office/drawing/2014/main" id="{9A768046-8330-F12C-43F9-66F0CD5C2DC5}"/>
                </a:ext>
              </a:extLst>
            </p:cNvPr>
            <p:cNvSpPr/>
            <p:nvPr/>
          </p:nvSpPr>
          <p:spPr>
            <a:xfrm>
              <a:off x="8115051" y="235740"/>
              <a:ext cx="1275690" cy="956434"/>
            </a:xfrm>
            <a:custGeom>
              <a:avLst/>
              <a:gdLst/>
              <a:ahLst/>
              <a:cxnLst/>
              <a:rect l="l" t="t" r="r" b="b"/>
              <a:pathLst>
                <a:path w="1275690" h="956434">
                  <a:moveTo>
                    <a:pt x="0" y="0"/>
                  </a:moveTo>
                  <a:lnTo>
                    <a:pt x="1275690" y="0"/>
                  </a:lnTo>
                  <a:lnTo>
                    <a:pt x="1275690" y="956434"/>
                  </a:lnTo>
                  <a:lnTo>
                    <a:pt x="0" y="956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30" name="Freeform 72">
              <a:extLst>
                <a:ext uri="{FF2B5EF4-FFF2-40B4-BE49-F238E27FC236}">
                  <a16:creationId xmlns:a16="http://schemas.microsoft.com/office/drawing/2014/main" id="{50997F0F-7A56-97D2-8DE6-18B162713E9D}"/>
                </a:ext>
              </a:extLst>
            </p:cNvPr>
            <p:cNvSpPr/>
            <p:nvPr/>
          </p:nvSpPr>
          <p:spPr>
            <a:xfrm>
              <a:off x="9382075" y="197432"/>
              <a:ext cx="1106654" cy="1106654"/>
            </a:xfrm>
            <a:custGeom>
              <a:avLst/>
              <a:gdLst/>
              <a:ahLst/>
              <a:cxnLst/>
              <a:rect l="l" t="t" r="r" b="b"/>
              <a:pathLst>
                <a:path w="1106654" h="1106654">
                  <a:moveTo>
                    <a:pt x="0" y="0"/>
                  </a:moveTo>
                  <a:lnTo>
                    <a:pt x="1106655" y="0"/>
                  </a:lnTo>
                  <a:lnTo>
                    <a:pt x="1106655" y="1106654"/>
                  </a:lnTo>
                  <a:lnTo>
                    <a:pt x="0" y="1106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31" name="Freeform 73">
              <a:extLst>
                <a:ext uri="{FF2B5EF4-FFF2-40B4-BE49-F238E27FC236}">
                  <a16:creationId xmlns:a16="http://schemas.microsoft.com/office/drawing/2014/main" id="{5C8A1D6D-4E10-DB17-FB48-F8ADA6FB9BC0}"/>
                </a:ext>
              </a:extLst>
            </p:cNvPr>
            <p:cNvSpPr/>
            <p:nvPr/>
          </p:nvSpPr>
          <p:spPr>
            <a:xfrm>
              <a:off x="20494715" y="309244"/>
              <a:ext cx="1867406" cy="710782"/>
            </a:xfrm>
            <a:custGeom>
              <a:avLst/>
              <a:gdLst/>
              <a:ahLst/>
              <a:cxnLst/>
              <a:rect l="l" t="t" r="r" b="b"/>
              <a:pathLst>
                <a:path w="1867406" h="710782">
                  <a:moveTo>
                    <a:pt x="0" y="0"/>
                  </a:moveTo>
                  <a:lnTo>
                    <a:pt x="1867407" y="0"/>
                  </a:lnTo>
                  <a:lnTo>
                    <a:pt x="1867407" y="710782"/>
                  </a:lnTo>
                  <a:lnTo>
                    <a:pt x="0" y="710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992" r="-7723"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32" name="Freeform 74">
              <a:extLst>
                <a:ext uri="{FF2B5EF4-FFF2-40B4-BE49-F238E27FC236}">
                  <a16:creationId xmlns:a16="http://schemas.microsoft.com/office/drawing/2014/main" id="{DBF21354-C39C-F94F-E839-E68399A85B80}"/>
                </a:ext>
              </a:extLst>
            </p:cNvPr>
            <p:cNvSpPr/>
            <p:nvPr/>
          </p:nvSpPr>
          <p:spPr>
            <a:xfrm>
              <a:off x="7091368" y="238978"/>
              <a:ext cx="1006411" cy="1006411"/>
            </a:xfrm>
            <a:custGeom>
              <a:avLst/>
              <a:gdLst/>
              <a:ahLst/>
              <a:cxnLst/>
              <a:rect l="l" t="t" r="r" b="b"/>
              <a:pathLst>
                <a:path w="1006411" h="1006411">
                  <a:moveTo>
                    <a:pt x="0" y="0"/>
                  </a:moveTo>
                  <a:lnTo>
                    <a:pt x="1006411" y="0"/>
                  </a:lnTo>
                  <a:lnTo>
                    <a:pt x="1006411" y="1006411"/>
                  </a:lnTo>
                  <a:lnTo>
                    <a:pt x="0" y="1006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33" name="Freeform 75">
              <a:extLst>
                <a:ext uri="{FF2B5EF4-FFF2-40B4-BE49-F238E27FC236}">
                  <a16:creationId xmlns:a16="http://schemas.microsoft.com/office/drawing/2014/main" id="{E97CEA89-FFAD-295C-C182-836A2932AC6F}"/>
                </a:ext>
              </a:extLst>
            </p:cNvPr>
            <p:cNvSpPr/>
            <p:nvPr/>
          </p:nvSpPr>
          <p:spPr>
            <a:xfrm>
              <a:off x="6275202" y="258619"/>
              <a:ext cx="743414" cy="984281"/>
            </a:xfrm>
            <a:custGeom>
              <a:avLst/>
              <a:gdLst/>
              <a:ahLst/>
              <a:cxnLst/>
              <a:rect l="l" t="t" r="r" b="b"/>
              <a:pathLst>
                <a:path w="743414" h="984281">
                  <a:moveTo>
                    <a:pt x="0" y="0"/>
                  </a:moveTo>
                  <a:lnTo>
                    <a:pt x="743415" y="0"/>
                  </a:lnTo>
                  <a:lnTo>
                    <a:pt x="743415" y="984280"/>
                  </a:lnTo>
                  <a:lnTo>
                    <a:pt x="0" y="984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34" name="Freeform 76">
              <a:extLst>
                <a:ext uri="{FF2B5EF4-FFF2-40B4-BE49-F238E27FC236}">
                  <a16:creationId xmlns:a16="http://schemas.microsoft.com/office/drawing/2014/main" id="{B33CB963-659D-B300-D021-13C857F7F2D3}"/>
                </a:ext>
              </a:extLst>
            </p:cNvPr>
            <p:cNvSpPr/>
            <p:nvPr/>
          </p:nvSpPr>
          <p:spPr>
            <a:xfrm>
              <a:off x="19735566" y="230182"/>
              <a:ext cx="586430" cy="931251"/>
            </a:xfrm>
            <a:custGeom>
              <a:avLst/>
              <a:gdLst/>
              <a:ahLst/>
              <a:cxnLst/>
              <a:rect l="l" t="t" r="r" b="b"/>
              <a:pathLst>
                <a:path w="586430" h="931251">
                  <a:moveTo>
                    <a:pt x="0" y="0"/>
                  </a:moveTo>
                  <a:lnTo>
                    <a:pt x="586430" y="0"/>
                  </a:lnTo>
                  <a:lnTo>
                    <a:pt x="586430" y="931250"/>
                  </a:lnTo>
                  <a:lnTo>
                    <a:pt x="0" y="93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35" name="Freeform 77">
              <a:extLst>
                <a:ext uri="{FF2B5EF4-FFF2-40B4-BE49-F238E27FC236}">
                  <a16:creationId xmlns:a16="http://schemas.microsoft.com/office/drawing/2014/main" id="{AD9A8D3C-1252-5201-BD00-4C73805A17FF}"/>
                </a:ext>
              </a:extLst>
            </p:cNvPr>
            <p:cNvSpPr/>
            <p:nvPr/>
          </p:nvSpPr>
          <p:spPr>
            <a:xfrm>
              <a:off x="14757605" y="298086"/>
              <a:ext cx="3375917" cy="889997"/>
            </a:xfrm>
            <a:custGeom>
              <a:avLst/>
              <a:gdLst/>
              <a:ahLst/>
              <a:cxnLst/>
              <a:rect l="l" t="t" r="r" b="b"/>
              <a:pathLst>
                <a:path w="3375917" h="889997">
                  <a:moveTo>
                    <a:pt x="0" y="0"/>
                  </a:moveTo>
                  <a:lnTo>
                    <a:pt x="3375917" y="0"/>
                  </a:lnTo>
                  <a:lnTo>
                    <a:pt x="3375917" y="889997"/>
                  </a:lnTo>
                  <a:lnTo>
                    <a:pt x="0" y="8899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2150" t="-52997" b="-65312"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36" name="Freeform 78">
              <a:extLst>
                <a:ext uri="{FF2B5EF4-FFF2-40B4-BE49-F238E27FC236}">
                  <a16:creationId xmlns:a16="http://schemas.microsoft.com/office/drawing/2014/main" id="{5DCDCBE2-5734-0550-C5E2-DA48072EBBFF}"/>
                </a:ext>
              </a:extLst>
            </p:cNvPr>
            <p:cNvSpPr/>
            <p:nvPr/>
          </p:nvSpPr>
          <p:spPr>
            <a:xfrm>
              <a:off x="18168066" y="380289"/>
              <a:ext cx="1313542" cy="700556"/>
            </a:xfrm>
            <a:custGeom>
              <a:avLst/>
              <a:gdLst/>
              <a:ahLst/>
              <a:cxnLst/>
              <a:rect l="l" t="t" r="r" b="b"/>
              <a:pathLst>
                <a:path w="1313542" h="700556">
                  <a:moveTo>
                    <a:pt x="0" y="0"/>
                  </a:moveTo>
                  <a:lnTo>
                    <a:pt x="1313542" y="0"/>
                  </a:lnTo>
                  <a:lnTo>
                    <a:pt x="1313542" y="700555"/>
                  </a:lnTo>
                  <a:lnTo>
                    <a:pt x="0" y="7005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37" name="Freeform 79">
              <a:extLst>
                <a:ext uri="{FF2B5EF4-FFF2-40B4-BE49-F238E27FC236}">
                  <a16:creationId xmlns:a16="http://schemas.microsoft.com/office/drawing/2014/main" id="{1B71DB15-51F8-AE17-6A5E-25899D5DA346}"/>
                </a:ext>
              </a:extLst>
            </p:cNvPr>
            <p:cNvSpPr/>
            <p:nvPr/>
          </p:nvSpPr>
          <p:spPr>
            <a:xfrm>
              <a:off x="22313392" y="254153"/>
              <a:ext cx="2074596" cy="976061"/>
            </a:xfrm>
            <a:custGeom>
              <a:avLst/>
              <a:gdLst/>
              <a:ahLst/>
              <a:cxnLst/>
              <a:rect l="l" t="t" r="r" b="b"/>
              <a:pathLst>
                <a:path w="2074596" h="976061">
                  <a:moveTo>
                    <a:pt x="0" y="0"/>
                  </a:moveTo>
                  <a:lnTo>
                    <a:pt x="2074596" y="0"/>
                  </a:lnTo>
                  <a:lnTo>
                    <a:pt x="2074596" y="976061"/>
                  </a:lnTo>
                  <a:lnTo>
                    <a:pt x="0" y="9760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1" name="Freeform 80">
              <a:extLst>
                <a:ext uri="{FF2B5EF4-FFF2-40B4-BE49-F238E27FC236}">
                  <a16:creationId xmlns:a16="http://schemas.microsoft.com/office/drawing/2014/main" id="{AF4B40B4-DFCA-52CB-AAF9-CDDEC14412E2}"/>
                </a:ext>
              </a:extLst>
            </p:cNvPr>
            <p:cNvSpPr/>
            <p:nvPr/>
          </p:nvSpPr>
          <p:spPr>
            <a:xfrm>
              <a:off x="25679960" y="0"/>
              <a:ext cx="1772360" cy="1329270"/>
            </a:xfrm>
            <a:custGeom>
              <a:avLst/>
              <a:gdLst/>
              <a:ahLst/>
              <a:cxnLst/>
              <a:rect l="l" t="t" r="r" b="b"/>
              <a:pathLst>
                <a:path w="1772360" h="1329270">
                  <a:moveTo>
                    <a:pt x="0" y="0"/>
                  </a:moveTo>
                  <a:lnTo>
                    <a:pt x="1772359" y="0"/>
                  </a:lnTo>
                  <a:lnTo>
                    <a:pt x="1772359" y="1329270"/>
                  </a:lnTo>
                  <a:lnTo>
                    <a:pt x="0" y="1329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7D14F914-65B5-4B32-D600-1624BCB5919E}"/>
                </a:ext>
              </a:extLst>
            </p:cNvPr>
            <p:cNvSpPr/>
            <p:nvPr/>
          </p:nvSpPr>
          <p:spPr>
            <a:xfrm>
              <a:off x="24370716" y="343230"/>
              <a:ext cx="1112181" cy="741454"/>
            </a:xfrm>
            <a:custGeom>
              <a:avLst/>
              <a:gdLst/>
              <a:ahLst/>
              <a:cxnLst/>
              <a:rect l="l" t="t" r="r" b="b"/>
              <a:pathLst>
                <a:path w="1112181" h="741454">
                  <a:moveTo>
                    <a:pt x="0" y="0"/>
                  </a:moveTo>
                  <a:lnTo>
                    <a:pt x="1112181" y="0"/>
                  </a:lnTo>
                  <a:lnTo>
                    <a:pt x="1112181" y="741454"/>
                  </a:lnTo>
                  <a:lnTo>
                    <a:pt x="0" y="741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3" name="Freeform 82">
              <a:extLst>
                <a:ext uri="{FF2B5EF4-FFF2-40B4-BE49-F238E27FC236}">
                  <a16:creationId xmlns:a16="http://schemas.microsoft.com/office/drawing/2014/main" id="{461B8BD9-2420-2B82-6C8A-FB40E0201910}"/>
                </a:ext>
              </a:extLst>
            </p:cNvPr>
            <p:cNvSpPr/>
            <p:nvPr/>
          </p:nvSpPr>
          <p:spPr>
            <a:xfrm>
              <a:off x="12652183" y="305315"/>
              <a:ext cx="889361" cy="889361"/>
            </a:xfrm>
            <a:custGeom>
              <a:avLst/>
              <a:gdLst/>
              <a:ahLst/>
              <a:cxnLst/>
              <a:rect l="l" t="t" r="r" b="b"/>
              <a:pathLst>
                <a:path w="889361" h="889361">
                  <a:moveTo>
                    <a:pt x="0" y="0"/>
                  </a:moveTo>
                  <a:lnTo>
                    <a:pt x="889361" y="0"/>
                  </a:lnTo>
                  <a:lnTo>
                    <a:pt x="889361" y="889362"/>
                  </a:lnTo>
                  <a:lnTo>
                    <a:pt x="0" y="889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4" name="Freeform 83">
              <a:extLst>
                <a:ext uri="{FF2B5EF4-FFF2-40B4-BE49-F238E27FC236}">
                  <a16:creationId xmlns:a16="http://schemas.microsoft.com/office/drawing/2014/main" id="{7E568EFF-8D88-573E-8C3F-DF599F498BEF}"/>
                </a:ext>
              </a:extLst>
            </p:cNvPr>
            <p:cNvSpPr/>
            <p:nvPr/>
          </p:nvSpPr>
          <p:spPr>
            <a:xfrm>
              <a:off x="13487614" y="137997"/>
              <a:ext cx="1344466" cy="1208373"/>
            </a:xfrm>
            <a:custGeom>
              <a:avLst/>
              <a:gdLst/>
              <a:ahLst/>
              <a:cxnLst/>
              <a:rect l="l" t="t" r="r" b="b"/>
              <a:pathLst>
                <a:path w="1344466" h="1208373">
                  <a:moveTo>
                    <a:pt x="0" y="0"/>
                  </a:moveTo>
                  <a:lnTo>
                    <a:pt x="1344465" y="0"/>
                  </a:lnTo>
                  <a:lnTo>
                    <a:pt x="1344465" y="1208373"/>
                  </a:lnTo>
                  <a:lnTo>
                    <a:pt x="0" y="1208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5" name="Freeform 84">
              <a:extLst>
                <a:ext uri="{FF2B5EF4-FFF2-40B4-BE49-F238E27FC236}">
                  <a16:creationId xmlns:a16="http://schemas.microsoft.com/office/drawing/2014/main" id="{595E4F23-440A-CC92-7FD9-162131EBA149}"/>
                </a:ext>
              </a:extLst>
            </p:cNvPr>
            <p:cNvSpPr/>
            <p:nvPr/>
          </p:nvSpPr>
          <p:spPr>
            <a:xfrm>
              <a:off x="6474526" y="1559758"/>
              <a:ext cx="1656637" cy="975049"/>
            </a:xfrm>
            <a:custGeom>
              <a:avLst/>
              <a:gdLst/>
              <a:ahLst/>
              <a:cxnLst/>
              <a:rect l="l" t="t" r="r" b="b"/>
              <a:pathLst>
                <a:path w="1656637" h="975049">
                  <a:moveTo>
                    <a:pt x="0" y="0"/>
                  </a:moveTo>
                  <a:lnTo>
                    <a:pt x="1656636" y="0"/>
                  </a:lnTo>
                  <a:lnTo>
                    <a:pt x="1656636" y="975049"/>
                  </a:lnTo>
                  <a:lnTo>
                    <a:pt x="0" y="975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6" name="Freeform 85">
              <a:extLst>
                <a:ext uri="{FF2B5EF4-FFF2-40B4-BE49-F238E27FC236}">
                  <a16:creationId xmlns:a16="http://schemas.microsoft.com/office/drawing/2014/main" id="{50446792-CCE0-9EF2-57C1-C7C77EED460A}"/>
                </a:ext>
              </a:extLst>
            </p:cNvPr>
            <p:cNvSpPr/>
            <p:nvPr/>
          </p:nvSpPr>
          <p:spPr>
            <a:xfrm>
              <a:off x="3119137" y="1674446"/>
              <a:ext cx="1632593" cy="918333"/>
            </a:xfrm>
            <a:custGeom>
              <a:avLst/>
              <a:gdLst/>
              <a:ahLst/>
              <a:cxnLst/>
              <a:rect l="l" t="t" r="r" b="b"/>
              <a:pathLst>
                <a:path w="1632593" h="918333">
                  <a:moveTo>
                    <a:pt x="0" y="0"/>
                  </a:moveTo>
                  <a:lnTo>
                    <a:pt x="1632593" y="0"/>
                  </a:lnTo>
                  <a:lnTo>
                    <a:pt x="1632593" y="918334"/>
                  </a:lnTo>
                  <a:lnTo>
                    <a:pt x="0" y="918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7" name="Freeform 86">
              <a:extLst>
                <a:ext uri="{FF2B5EF4-FFF2-40B4-BE49-F238E27FC236}">
                  <a16:creationId xmlns:a16="http://schemas.microsoft.com/office/drawing/2014/main" id="{01C6E1D1-9DB0-FCFF-CF36-B089A18A9FB9}"/>
                </a:ext>
              </a:extLst>
            </p:cNvPr>
            <p:cNvSpPr/>
            <p:nvPr/>
          </p:nvSpPr>
          <p:spPr>
            <a:xfrm>
              <a:off x="9496774" y="1408226"/>
              <a:ext cx="1061349" cy="1061349"/>
            </a:xfrm>
            <a:custGeom>
              <a:avLst/>
              <a:gdLst/>
              <a:ahLst/>
              <a:cxnLst/>
              <a:rect l="l" t="t" r="r" b="b"/>
              <a:pathLst>
                <a:path w="1061349" h="1061349">
                  <a:moveTo>
                    <a:pt x="0" y="0"/>
                  </a:moveTo>
                  <a:lnTo>
                    <a:pt x="1061350" y="0"/>
                  </a:lnTo>
                  <a:lnTo>
                    <a:pt x="1061350" y="1061349"/>
                  </a:lnTo>
                  <a:lnTo>
                    <a:pt x="0" y="1061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8" name="Freeform 87">
              <a:extLst>
                <a:ext uri="{FF2B5EF4-FFF2-40B4-BE49-F238E27FC236}">
                  <a16:creationId xmlns:a16="http://schemas.microsoft.com/office/drawing/2014/main" id="{AF3D0979-1E71-9CFD-4F44-415C75C1B320}"/>
                </a:ext>
              </a:extLst>
            </p:cNvPr>
            <p:cNvSpPr/>
            <p:nvPr/>
          </p:nvSpPr>
          <p:spPr>
            <a:xfrm>
              <a:off x="7871164" y="1139898"/>
              <a:ext cx="1722875" cy="1722875"/>
            </a:xfrm>
            <a:custGeom>
              <a:avLst/>
              <a:gdLst/>
              <a:ahLst/>
              <a:cxnLst/>
              <a:rect l="l" t="t" r="r" b="b"/>
              <a:pathLst>
                <a:path w="1722875" h="1722875">
                  <a:moveTo>
                    <a:pt x="0" y="0"/>
                  </a:moveTo>
                  <a:lnTo>
                    <a:pt x="1722875" y="0"/>
                  </a:lnTo>
                  <a:lnTo>
                    <a:pt x="1722875" y="1722875"/>
                  </a:lnTo>
                  <a:lnTo>
                    <a:pt x="0" y="1722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9" name="Freeform 88">
              <a:extLst>
                <a:ext uri="{FF2B5EF4-FFF2-40B4-BE49-F238E27FC236}">
                  <a16:creationId xmlns:a16="http://schemas.microsoft.com/office/drawing/2014/main" id="{B1E3A76F-6E7E-91B0-61F5-E6465130ED4F}"/>
                </a:ext>
              </a:extLst>
            </p:cNvPr>
            <p:cNvSpPr/>
            <p:nvPr/>
          </p:nvSpPr>
          <p:spPr>
            <a:xfrm>
              <a:off x="0" y="1750358"/>
              <a:ext cx="3027541" cy="671730"/>
            </a:xfrm>
            <a:custGeom>
              <a:avLst/>
              <a:gdLst/>
              <a:ahLst/>
              <a:cxnLst/>
              <a:rect l="l" t="t" r="r" b="b"/>
              <a:pathLst>
                <a:path w="3027541" h="671730">
                  <a:moveTo>
                    <a:pt x="0" y="0"/>
                  </a:moveTo>
                  <a:lnTo>
                    <a:pt x="3027541" y="0"/>
                  </a:lnTo>
                  <a:lnTo>
                    <a:pt x="3027541" y="671730"/>
                  </a:lnTo>
                  <a:lnTo>
                    <a:pt x="0" y="671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0" name="Freeform 89">
              <a:extLst>
                <a:ext uri="{FF2B5EF4-FFF2-40B4-BE49-F238E27FC236}">
                  <a16:creationId xmlns:a16="http://schemas.microsoft.com/office/drawing/2014/main" id="{3067EC93-DB7B-E744-6DF6-20397A7461E6}"/>
                </a:ext>
              </a:extLst>
            </p:cNvPr>
            <p:cNvSpPr/>
            <p:nvPr/>
          </p:nvSpPr>
          <p:spPr>
            <a:xfrm>
              <a:off x="10465872" y="1525830"/>
              <a:ext cx="1123921" cy="951010"/>
            </a:xfrm>
            <a:custGeom>
              <a:avLst/>
              <a:gdLst/>
              <a:ahLst/>
              <a:cxnLst/>
              <a:rect l="l" t="t" r="r" b="b"/>
              <a:pathLst>
                <a:path w="1123921" h="951010">
                  <a:moveTo>
                    <a:pt x="0" y="0"/>
                  </a:moveTo>
                  <a:lnTo>
                    <a:pt x="1123921" y="0"/>
                  </a:lnTo>
                  <a:lnTo>
                    <a:pt x="1123921" y="951010"/>
                  </a:lnTo>
                  <a:lnTo>
                    <a:pt x="0" y="9510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 l="-5645" t="-18988" r="-9536" b="-17135"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1" name="Freeform 90">
              <a:extLst>
                <a:ext uri="{FF2B5EF4-FFF2-40B4-BE49-F238E27FC236}">
                  <a16:creationId xmlns:a16="http://schemas.microsoft.com/office/drawing/2014/main" id="{BD9E6695-9DDF-C1BA-C684-A0620AB201D8}"/>
                </a:ext>
              </a:extLst>
            </p:cNvPr>
            <p:cNvSpPr/>
            <p:nvPr/>
          </p:nvSpPr>
          <p:spPr>
            <a:xfrm>
              <a:off x="17806668" y="1511118"/>
              <a:ext cx="2241690" cy="911243"/>
            </a:xfrm>
            <a:custGeom>
              <a:avLst/>
              <a:gdLst/>
              <a:ahLst/>
              <a:cxnLst/>
              <a:rect l="l" t="t" r="r" b="b"/>
              <a:pathLst>
                <a:path w="2241690" h="911243">
                  <a:moveTo>
                    <a:pt x="0" y="0"/>
                  </a:moveTo>
                  <a:lnTo>
                    <a:pt x="2241690" y="0"/>
                  </a:lnTo>
                  <a:lnTo>
                    <a:pt x="2241690" y="911243"/>
                  </a:lnTo>
                  <a:lnTo>
                    <a:pt x="0" y="911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2" name="Freeform 91">
              <a:extLst>
                <a:ext uri="{FF2B5EF4-FFF2-40B4-BE49-F238E27FC236}">
                  <a16:creationId xmlns:a16="http://schemas.microsoft.com/office/drawing/2014/main" id="{D067C668-9FA5-644D-E671-CBB4A024715E}"/>
                </a:ext>
              </a:extLst>
            </p:cNvPr>
            <p:cNvSpPr/>
            <p:nvPr/>
          </p:nvSpPr>
          <p:spPr>
            <a:xfrm>
              <a:off x="20251312" y="1698566"/>
              <a:ext cx="2002144" cy="592941"/>
            </a:xfrm>
            <a:custGeom>
              <a:avLst/>
              <a:gdLst/>
              <a:ahLst/>
              <a:cxnLst/>
              <a:rect l="l" t="t" r="r" b="b"/>
              <a:pathLst>
                <a:path w="2002144" h="592941">
                  <a:moveTo>
                    <a:pt x="0" y="0"/>
                  </a:moveTo>
                  <a:lnTo>
                    <a:pt x="2002145" y="0"/>
                  </a:lnTo>
                  <a:lnTo>
                    <a:pt x="2002145" y="592941"/>
                  </a:lnTo>
                  <a:lnTo>
                    <a:pt x="0" y="592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/>
              <a:stretch>
                <a:fillRect l="-2079" t="-131723" r="-2833" b="-122525"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3" name="Freeform 92">
              <a:extLst>
                <a:ext uri="{FF2B5EF4-FFF2-40B4-BE49-F238E27FC236}">
                  <a16:creationId xmlns:a16="http://schemas.microsoft.com/office/drawing/2014/main" id="{25230B3D-C0FD-4AF1-AE6E-72953E443B2B}"/>
                </a:ext>
              </a:extLst>
            </p:cNvPr>
            <p:cNvSpPr/>
            <p:nvPr/>
          </p:nvSpPr>
          <p:spPr>
            <a:xfrm>
              <a:off x="14420561" y="1526463"/>
              <a:ext cx="906336" cy="906336"/>
            </a:xfrm>
            <a:custGeom>
              <a:avLst/>
              <a:gdLst/>
              <a:ahLst/>
              <a:cxnLst/>
              <a:rect l="l" t="t" r="r" b="b"/>
              <a:pathLst>
                <a:path w="906336" h="906336">
                  <a:moveTo>
                    <a:pt x="0" y="0"/>
                  </a:moveTo>
                  <a:lnTo>
                    <a:pt x="906336" y="0"/>
                  </a:lnTo>
                  <a:lnTo>
                    <a:pt x="906336" y="906336"/>
                  </a:lnTo>
                  <a:lnTo>
                    <a:pt x="0" y="906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4" name="Freeform 93">
              <a:extLst>
                <a:ext uri="{FF2B5EF4-FFF2-40B4-BE49-F238E27FC236}">
                  <a16:creationId xmlns:a16="http://schemas.microsoft.com/office/drawing/2014/main" id="{664D3C8D-AA1A-3A37-D78D-AB8384E2DADD}"/>
                </a:ext>
              </a:extLst>
            </p:cNvPr>
            <p:cNvSpPr/>
            <p:nvPr/>
          </p:nvSpPr>
          <p:spPr>
            <a:xfrm>
              <a:off x="15422240" y="1420373"/>
              <a:ext cx="1073955" cy="1073955"/>
            </a:xfrm>
            <a:custGeom>
              <a:avLst/>
              <a:gdLst/>
              <a:ahLst/>
              <a:cxnLst/>
              <a:rect l="l" t="t" r="r" b="b"/>
              <a:pathLst>
                <a:path w="1073955" h="1073955">
                  <a:moveTo>
                    <a:pt x="0" y="0"/>
                  </a:moveTo>
                  <a:lnTo>
                    <a:pt x="1073955" y="0"/>
                  </a:lnTo>
                  <a:lnTo>
                    <a:pt x="1073955" y="1073955"/>
                  </a:lnTo>
                  <a:lnTo>
                    <a:pt x="0" y="1073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5" name="Freeform 94">
              <a:extLst>
                <a:ext uri="{FF2B5EF4-FFF2-40B4-BE49-F238E27FC236}">
                  <a16:creationId xmlns:a16="http://schemas.microsoft.com/office/drawing/2014/main" id="{19694372-70BC-3928-7D4D-B284F5761F4C}"/>
                </a:ext>
              </a:extLst>
            </p:cNvPr>
            <p:cNvSpPr/>
            <p:nvPr/>
          </p:nvSpPr>
          <p:spPr>
            <a:xfrm>
              <a:off x="11534442" y="1187207"/>
              <a:ext cx="2766084" cy="1559065"/>
            </a:xfrm>
            <a:custGeom>
              <a:avLst/>
              <a:gdLst/>
              <a:ahLst/>
              <a:cxnLst/>
              <a:rect l="l" t="t" r="r" b="b"/>
              <a:pathLst>
                <a:path w="2766084" h="1559065">
                  <a:moveTo>
                    <a:pt x="0" y="0"/>
                  </a:moveTo>
                  <a:lnTo>
                    <a:pt x="2766084" y="0"/>
                  </a:lnTo>
                  <a:lnTo>
                    <a:pt x="2766084" y="1559065"/>
                  </a:lnTo>
                  <a:lnTo>
                    <a:pt x="0" y="1559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6" name="Freeform 95">
              <a:extLst>
                <a:ext uri="{FF2B5EF4-FFF2-40B4-BE49-F238E27FC236}">
                  <a16:creationId xmlns:a16="http://schemas.microsoft.com/office/drawing/2014/main" id="{221EB2A6-F4E5-A79C-4419-75FF8228820F}"/>
                </a:ext>
              </a:extLst>
            </p:cNvPr>
            <p:cNvSpPr/>
            <p:nvPr/>
          </p:nvSpPr>
          <p:spPr>
            <a:xfrm>
              <a:off x="16610665" y="1526463"/>
              <a:ext cx="861775" cy="861775"/>
            </a:xfrm>
            <a:custGeom>
              <a:avLst/>
              <a:gdLst/>
              <a:ahLst/>
              <a:cxnLst/>
              <a:rect l="l" t="t" r="r" b="b"/>
              <a:pathLst>
                <a:path w="861775" h="861775">
                  <a:moveTo>
                    <a:pt x="0" y="0"/>
                  </a:moveTo>
                  <a:lnTo>
                    <a:pt x="861775" y="0"/>
                  </a:lnTo>
                  <a:lnTo>
                    <a:pt x="861775" y="861775"/>
                  </a:lnTo>
                  <a:lnTo>
                    <a:pt x="0" y="861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7" name="Freeform 96">
              <a:extLst>
                <a:ext uri="{FF2B5EF4-FFF2-40B4-BE49-F238E27FC236}">
                  <a16:creationId xmlns:a16="http://schemas.microsoft.com/office/drawing/2014/main" id="{CC2E23AA-6570-D6EA-141A-B0CB4DE8B9A9}"/>
                </a:ext>
              </a:extLst>
            </p:cNvPr>
            <p:cNvSpPr/>
            <p:nvPr/>
          </p:nvSpPr>
          <p:spPr>
            <a:xfrm>
              <a:off x="24213884" y="1664658"/>
              <a:ext cx="3216423" cy="524317"/>
            </a:xfrm>
            <a:custGeom>
              <a:avLst/>
              <a:gdLst/>
              <a:ahLst/>
              <a:cxnLst/>
              <a:rect l="l" t="t" r="r" b="b"/>
              <a:pathLst>
                <a:path w="3216423" h="524317">
                  <a:moveTo>
                    <a:pt x="0" y="0"/>
                  </a:moveTo>
                  <a:lnTo>
                    <a:pt x="3216424" y="0"/>
                  </a:lnTo>
                  <a:lnTo>
                    <a:pt x="3216424" y="524317"/>
                  </a:lnTo>
                  <a:lnTo>
                    <a:pt x="0" y="524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7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8" name="Freeform 97">
              <a:extLst>
                <a:ext uri="{FF2B5EF4-FFF2-40B4-BE49-F238E27FC236}">
                  <a16:creationId xmlns:a16="http://schemas.microsoft.com/office/drawing/2014/main" id="{5D1C3068-6058-48C7-6C0C-EBDB4E727AE4}"/>
                </a:ext>
              </a:extLst>
            </p:cNvPr>
            <p:cNvSpPr/>
            <p:nvPr/>
          </p:nvSpPr>
          <p:spPr>
            <a:xfrm>
              <a:off x="4789841" y="1598839"/>
              <a:ext cx="1920823" cy="950007"/>
            </a:xfrm>
            <a:custGeom>
              <a:avLst/>
              <a:gdLst/>
              <a:ahLst/>
              <a:cxnLst/>
              <a:rect l="l" t="t" r="r" b="b"/>
              <a:pathLst>
                <a:path w="1920823" h="950007">
                  <a:moveTo>
                    <a:pt x="0" y="0"/>
                  </a:moveTo>
                  <a:lnTo>
                    <a:pt x="1920823" y="0"/>
                  </a:lnTo>
                  <a:lnTo>
                    <a:pt x="1920823" y="950007"/>
                  </a:lnTo>
                  <a:lnTo>
                    <a:pt x="0" y="950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9" name="Freeform 98">
              <a:extLst>
                <a:ext uri="{FF2B5EF4-FFF2-40B4-BE49-F238E27FC236}">
                  <a16:creationId xmlns:a16="http://schemas.microsoft.com/office/drawing/2014/main" id="{1C330E98-6815-1E26-F623-41B26AD4B1FA}"/>
                </a:ext>
              </a:extLst>
            </p:cNvPr>
            <p:cNvSpPr/>
            <p:nvPr/>
          </p:nvSpPr>
          <p:spPr>
            <a:xfrm>
              <a:off x="22456410" y="1788193"/>
              <a:ext cx="1431364" cy="400782"/>
            </a:xfrm>
            <a:custGeom>
              <a:avLst/>
              <a:gdLst/>
              <a:ahLst/>
              <a:cxnLst/>
              <a:rect l="l" t="t" r="r" b="b"/>
              <a:pathLst>
                <a:path w="1431364" h="400782">
                  <a:moveTo>
                    <a:pt x="0" y="0"/>
                  </a:moveTo>
                  <a:lnTo>
                    <a:pt x="1431364" y="0"/>
                  </a:lnTo>
                  <a:lnTo>
                    <a:pt x="1431364" y="400782"/>
                  </a:lnTo>
                  <a:lnTo>
                    <a:pt x="0" y="400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9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376AEE-ECEC-7726-3BBD-6BB4D04C0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>
            <a:extLst>
              <a:ext uri="{FF2B5EF4-FFF2-40B4-BE49-F238E27FC236}">
                <a16:creationId xmlns:a16="http://schemas.microsoft.com/office/drawing/2014/main" id="{54F0DB9D-13BD-B4AE-33FC-C168F3AD86E6}"/>
              </a:ext>
            </a:extLst>
          </p:cNvPr>
          <p:cNvGrpSpPr/>
          <p:nvPr/>
        </p:nvGrpSpPr>
        <p:grpSpPr>
          <a:xfrm>
            <a:off x="381000" y="190500"/>
            <a:ext cx="9734843" cy="1015165"/>
            <a:chOff x="0" y="0"/>
            <a:chExt cx="27452319" cy="2862773"/>
          </a:xfrm>
        </p:grpSpPr>
        <p:sp>
          <p:nvSpPr>
            <p:cNvPr id="3" name="Freeform 62">
              <a:extLst>
                <a:ext uri="{FF2B5EF4-FFF2-40B4-BE49-F238E27FC236}">
                  <a16:creationId xmlns:a16="http://schemas.microsoft.com/office/drawing/2014/main" id="{E35E167D-F5BE-A9C0-D351-55AACF03F141}"/>
                </a:ext>
              </a:extLst>
            </p:cNvPr>
            <p:cNvSpPr/>
            <p:nvPr/>
          </p:nvSpPr>
          <p:spPr>
            <a:xfrm>
              <a:off x="861340" y="335850"/>
              <a:ext cx="782564" cy="782564"/>
            </a:xfrm>
            <a:custGeom>
              <a:avLst/>
              <a:gdLst/>
              <a:ahLst/>
              <a:cxnLst/>
              <a:rect l="l" t="t" r="r" b="b"/>
              <a:pathLst>
                <a:path w="782564" h="782564">
                  <a:moveTo>
                    <a:pt x="0" y="0"/>
                  </a:moveTo>
                  <a:lnTo>
                    <a:pt x="782564" y="0"/>
                  </a:lnTo>
                  <a:lnTo>
                    <a:pt x="782564" y="782564"/>
                  </a:lnTo>
                  <a:lnTo>
                    <a:pt x="0" y="782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" name="Freeform 63">
              <a:extLst>
                <a:ext uri="{FF2B5EF4-FFF2-40B4-BE49-F238E27FC236}">
                  <a16:creationId xmlns:a16="http://schemas.microsoft.com/office/drawing/2014/main" id="{1D6F1700-CC2C-26FE-EA83-98E608C13E25}"/>
                </a:ext>
              </a:extLst>
            </p:cNvPr>
            <p:cNvSpPr/>
            <p:nvPr/>
          </p:nvSpPr>
          <p:spPr>
            <a:xfrm>
              <a:off x="34544" y="327449"/>
              <a:ext cx="672558" cy="848033"/>
            </a:xfrm>
            <a:custGeom>
              <a:avLst/>
              <a:gdLst/>
              <a:ahLst/>
              <a:cxnLst/>
              <a:rect l="l" t="t" r="r" b="b"/>
              <a:pathLst>
                <a:path w="672558" h="848033">
                  <a:moveTo>
                    <a:pt x="0" y="0"/>
                  </a:moveTo>
                  <a:lnTo>
                    <a:pt x="672558" y="0"/>
                  </a:lnTo>
                  <a:lnTo>
                    <a:pt x="672558" y="848033"/>
                  </a:lnTo>
                  <a:lnTo>
                    <a:pt x="0" y="848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" name="Freeform 64">
              <a:extLst>
                <a:ext uri="{FF2B5EF4-FFF2-40B4-BE49-F238E27FC236}">
                  <a16:creationId xmlns:a16="http://schemas.microsoft.com/office/drawing/2014/main" id="{118D98EF-3B5A-EB3D-B2E2-B687728986DC}"/>
                </a:ext>
              </a:extLst>
            </p:cNvPr>
            <p:cNvSpPr/>
            <p:nvPr/>
          </p:nvSpPr>
          <p:spPr>
            <a:xfrm>
              <a:off x="3486009" y="322138"/>
              <a:ext cx="842469" cy="842469"/>
            </a:xfrm>
            <a:custGeom>
              <a:avLst/>
              <a:gdLst/>
              <a:ahLst/>
              <a:cxnLst/>
              <a:rect l="l" t="t" r="r" b="b"/>
              <a:pathLst>
                <a:path w="842469" h="842469">
                  <a:moveTo>
                    <a:pt x="0" y="0"/>
                  </a:moveTo>
                  <a:lnTo>
                    <a:pt x="842470" y="0"/>
                  </a:lnTo>
                  <a:lnTo>
                    <a:pt x="842470" y="842469"/>
                  </a:lnTo>
                  <a:lnTo>
                    <a:pt x="0" y="842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43D2EFD4-9FF8-9548-7FEC-0BFE8696E481}"/>
                </a:ext>
              </a:extLst>
            </p:cNvPr>
            <p:cNvSpPr/>
            <p:nvPr/>
          </p:nvSpPr>
          <p:spPr>
            <a:xfrm>
              <a:off x="5193803" y="320861"/>
              <a:ext cx="836331" cy="843747"/>
            </a:xfrm>
            <a:custGeom>
              <a:avLst/>
              <a:gdLst/>
              <a:ahLst/>
              <a:cxnLst/>
              <a:rect l="l" t="t" r="r" b="b"/>
              <a:pathLst>
                <a:path w="836331" h="843747">
                  <a:moveTo>
                    <a:pt x="0" y="0"/>
                  </a:moveTo>
                  <a:lnTo>
                    <a:pt x="836331" y="0"/>
                  </a:lnTo>
                  <a:lnTo>
                    <a:pt x="836331" y="843746"/>
                  </a:lnTo>
                  <a:lnTo>
                    <a:pt x="0" y="843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7" name="Freeform 66">
              <a:extLst>
                <a:ext uri="{FF2B5EF4-FFF2-40B4-BE49-F238E27FC236}">
                  <a16:creationId xmlns:a16="http://schemas.microsoft.com/office/drawing/2014/main" id="{D2DC38CA-1CDF-EC7B-0487-1D25F772DD73}"/>
                </a:ext>
              </a:extLst>
            </p:cNvPr>
            <p:cNvSpPr/>
            <p:nvPr/>
          </p:nvSpPr>
          <p:spPr>
            <a:xfrm>
              <a:off x="2476788" y="180195"/>
              <a:ext cx="1145370" cy="1065194"/>
            </a:xfrm>
            <a:custGeom>
              <a:avLst/>
              <a:gdLst/>
              <a:ahLst/>
              <a:cxnLst/>
              <a:rect l="l" t="t" r="r" b="b"/>
              <a:pathLst>
                <a:path w="1145370" h="1065194">
                  <a:moveTo>
                    <a:pt x="0" y="0"/>
                  </a:moveTo>
                  <a:lnTo>
                    <a:pt x="1145370" y="0"/>
                  </a:lnTo>
                  <a:lnTo>
                    <a:pt x="1145370" y="1065194"/>
                  </a:lnTo>
                  <a:lnTo>
                    <a:pt x="0" y="1065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8" name="Freeform 67">
              <a:extLst>
                <a:ext uri="{FF2B5EF4-FFF2-40B4-BE49-F238E27FC236}">
                  <a16:creationId xmlns:a16="http://schemas.microsoft.com/office/drawing/2014/main" id="{014CBCA9-1229-E454-075C-DBEB343F8F83}"/>
                </a:ext>
              </a:extLst>
            </p:cNvPr>
            <p:cNvSpPr/>
            <p:nvPr/>
          </p:nvSpPr>
          <p:spPr>
            <a:xfrm>
              <a:off x="1799351" y="299851"/>
              <a:ext cx="818563" cy="818563"/>
            </a:xfrm>
            <a:custGeom>
              <a:avLst/>
              <a:gdLst/>
              <a:ahLst/>
              <a:cxnLst/>
              <a:rect l="l" t="t" r="r" b="b"/>
              <a:pathLst>
                <a:path w="818563" h="818563">
                  <a:moveTo>
                    <a:pt x="0" y="0"/>
                  </a:moveTo>
                  <a:lnTo>
                    <a:pt x="818564" y="0"/>
                  </a:lnTo>
                  <a:lnTo>
                    <a:pt x="818564" y="818563"/>
                  </a:lnTo>
                  <a:lnTo>
                    <a:pt x="0" y="818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9" name="Freeform 68">
              <a:extLst>
                <a:ext uri="{FF2B5EF4-FFF2-40B4-BE49-F238E27FC236}">
                  <a16:creationId xmlns:a16="http://schemas.microsoft.com/office/drawing/2014/main" id="{37F20029-EC26-AE3B-9591-104FEDF613DE}"/>
                </a:ext>
              </a:extLst>
            </p:cNvPr>
            <p:cNvSpPr/>
            <p:nvPr/>
          </p:nvSpPr>
          <p:spPr>
            <a:xfrm>
              <a:off x="4483926" y="215524"/>
              <a:ext cx="558484" cy="936019"/>
            </a:xfrm>
            <a:custGeom>
              <a:avLst/>
              <a:gdLst/>
              <a:ahLst/>
              <a:cxnLst/>
              <a:rect l="l" t="t" r="r" b="b"/>
              <a:pathLst>
                <a:path w="558484" h="936019">
                  <a:moveTo>
                    <a:pt x="0" y="0"/>
                  </a:moveTo>
                  <a:lnTo>
                    <a:pt x="558484" y="0"/>
                  </a:lnTo>
                  <a:lnTo>
                    <a:pt x="558484" y="936018"/>
                  </a:lnTo>
                  <a:lnTo>
                    <a:pt x="0" y="936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10" name="Freeform 69">
              <a:extLst>
                <a:ext uri="{FF2B5EF4-FFF2-40B4-BE49-F238E27FC236}">
                  <a16:creationId xmlns:a16="http://schemas.microsoft.com/office/drawing/2014/main" id="{C13266AB-2A08-297F-D8F2-FAF1E4C7FFD4}"/>
                </a:ext>
              </a:extLst>
            </p:cNvPr>
            <p:cNvSpPr/>
            <p:nvPr/>
          </p:nvSpPr>
          <p:spPr>
            <a:xfrm>
              <a:off x="11498041" y="364196"/>
              <a:ext cx="921783" cy="771601"/>
            </a:xfrm>
            <a:custGeom>
              <a:avLst/>
              <a:gdLst/>
              <a:ahLst/>
              <a:cxnLst/>
              <a:rect l="l" t="t" r="r" b="b"/>
              <a:pathLst>
                <a:path w="921783" h="771601">
                  <a:moveTo>
                    <a:pt x="0" y="0"/>
                  </a:moveTo>
                  <a:lnTo>
                    <a:pt x="921783" y="0"/>
                  </a:lnTo>
                  <a:lnTo>
                    <a:pt x="921783" y="771600"/>
                  </a:lnTo>
                  <a:lnTo>
                    <a:pt x="0" y="77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608" b="-1608"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0129E5A1-E75A-6B96-86BF-A670C8ACDA3B}"/>
                </a:ext>
              </a:extLst>
            </p:cNvPr>
            <p:cNvSpPr/>
            <p:nvPr/>
          </p:nvSpPr>
          <p:spPr>
            <a:xfrm>
              <a:off x="10560673" y="247148"/>
              <a:ext cx="909992" cy="992449"/>
            </a:xfrm>
            <a:custGeom>
              <a:avLst/>
              <a:gdLst/>
              <a:ahLst/>
              <a:cxnLst/>
              <a:rect l="l" t="t" r="r" b="b"/>
              <a:pathLst>
                <a:path w="909992" h="992449">
                  <a:moveTo>
                    <a:pt x="0" y="0"/>
                  </a:moveTo>
                  <a:lnTo>
                    <a:pt x="909993" y="0"/>
                  </a:lnTo>
                  <a:lnTo>
                    <a:pt x="909993" y="992449"/>
                  </a:lnTo>
                  <a:lnTo>
                    <a:pt x="0" y="992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12" name="Freeform 71">
              <a:extLst>
                <a:ext uri="{FF2B5EF4-FFF2-40B4-BE49-F238E27FC236}">
                  <a16:creationId xmlns:a16="http://schemas.microsoft.com/office/drawing/2014/main" id="{4D91BEBA-4A87-FDE5-7B46-A5B2922736B4}"/>
                </a:ext>
              </a:extLst>
            </p:cNvPr>
            <p:cNvSpPr/>
            <p:nvPr/>
          </p:nvSpPr>
          <p:spPr>
            <a:xfrm>
              <a:off x="8115051" y="235740"/>
              <a:ext cx="1275690" cy="956434"/>
            </a:xfrm>
            <a:custGeom>
              <a:avLst/>
              <a:gdLst/>
              <a:ahLst/>
              <a:cxnLst/>
              <a:rect l="l" t="t" r="r" b="b"/>
              <a:pathLst>
                <a:path w="1275690" h="956434">
                  <a:moveTo>
                    <a:pt x="0" y="0"/>
                  </a:moveTo>
                  <a:lnTo>
                    <a:pt x="1275690" y="0"/>
                  </a:lnTo>
                  <a:lnTo>
                    <a:pt x="1275690" y="956434"/>
                  </a:lnTo>
                  <a:lnTo>
                    <a:pt x="0" y="956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13" name="Freeform 72">
              <a:extLst>
                <a:ext uri="{FF2B5EF4-FFF2-40B4-BE49-F238E27FC236}">
                  <a16:creationId xmlns:a16="http://schemas.microsoft.com/office/drawing/2014/main" id="{D2CC77A9-DE52-EAB2-76F7-F407F6013055}"/>
                </a:ext>
              </a:extLst>
            </p:cNvPr>
            <p:cNvSpPr/>
            <p:nvPr/>
          </p:nvSpPr>
          <p:spPr>
            <a:xfrm>
              <a:off x="9382075" y="197432"/>
              <a:ext cx="1106654" cy="1106654"/>
            </a:xfrm>
            <a:custGeom>
              <a:avLst/>
              <a:gdLst/>
              <a:ahLst/>
              <a:cxnLst/>
              <a:rect l="l" t="t" r="r" b="b"/>
              <a:pathLst>
                <a:path w="1106654" h="1106654">
                  <a:moveTo>
                    <a:pt x="0" y="0"/>
                  </a:moveTo>
                  <a:lnTo>
                    <a:pt x="1106655" y="0"/>
                  </a:lnTo>
                  <a:lnTo>
                    <a:pt x="1106655" y="1106654"/>
                  </a:lnTo>
                  <a:lnTo>
                    <a:pt x="0" y="1106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14" name="Freeform 73">
              <a:extLst>
                <a:ext uri="{FF2B5EF4-FFF2-40B4-BE49-F238E27FC236}">
                  <a16:creationId xmlns:a16="http://schemas.microsoft.com/office/drawing/2014/main" id="{74E1838F-D339-DE81-01F3-522E4DCDF9E2}"/>
                </a:ext>
              </a:extLst>
            </p:cNvPr>
            <p:cNvSpPr/>
            <p:nvPr/>
          </p:nvSpPr>
          <p:spPr>
            <a:xfrm>
              <a:off x="20494715" y="309244"/>
              <a:ext cx="1867406" cy="710782"/>
            </a:xfrm>
            <a:custGeom>
              <a:avLst/>
              <a:gdLst/>
              <a:ahLst/>
              <a:cxnLst/>
              <a:rect l="l" t="t" r="r" b="b"/>
              <a:pathLst>
                <a:path w="1867406" h="710782">
                  <a:moveTo>
                    <a:pt x="0" y="0"/>
                  </a:moveTo>
                  <a:lnTo>
                    <a:pt x="1867407" y="0"/>
                  </a:lnTo>
                  <a:lnTo>
                    <a:pt x="1867407" y="710782"/>
                  </a:lnTo>
                  <a:lnTo>
                    <a:pt x="0" y="710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992" r="-7723"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15" name="Freeform 74">
              <a:extLst>
                <a:ext uri="{FF2B5EF4-FFF2-40B4-BE49-F238E27FC236}">
                  <a16:creationId xmlns:a16="http://schemas.microsoft.com/office/drawing/2014/main" id="{C95B8AE6-A064-DB68-EFFC-421E104C14E8}"/>
                </a:ext>
              </a:extLst>
            </p:cNvPr>
            <p:cNvSpPr/>
            <p:nvPr/>
          </p:nvSpPr>
          <p:spPr>
            <a:xfrm>
              <a:off x="7091368" y="238978"/>
              <a:ext cx="1006411" cy="1006411"/>
            </a:xfrm>
            <a:custGeom>
              <a:avLst/>
              <a:gdLst/>
              <a:ahLst/>
              <a:cxnLst/>
              <a:rect l="l" t="t" r="r" b="b"/>
              <a:pathLst>
                <a:path w="1006411" h="1006411">
                  <a:moveTo>
                    <a:pt x="0" y="0"/>
                  </a:moveTo>
                  <a:lnTo>
                    <a:pt x="1006411" y="0"/>
                  </a:lnTo>
                  <a:lnTo>
                    <a:pt x="1006411" y="1006411"/>
                  </a:lnTo>
                  <a:lnTo>
                    <a:pt x="0" y="1006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E4CC3C8-6A20-7D1A-2F80-32D15E77B7C7}"/>
                </a:ext>
              </a:extLst>
            </p:cNvPr>
            <p:cNvSpPr/>
            <p:nvPr/>
          </p:nvSpPr>
          <p:spPr>
            <a:xfrm>
              <a:off x="6275202" y="258619"/>
              <a:ext cx="743414" cy="984281"/>
            </a:xfrm>
            <a:custGeom>
              <a:avLst/>
              <a:gdLst/>
              <a:ahLst/>
              <a:cxnLst/>
              <a:rect l="l" t="t" r="r" b="b"/>
              <a:pathLst>
                <a:path w="743414" h="984281">
                  <a:moveTo>
                    <a:pt x="0" y="0"/>
                  </a:moveTo>
                  <a:lnTo>
                    <a:pt x="743415" y="0"/>
                  </a:lnTo>
                  <a:lnTo>
                    <a:pt x="743415" y="984280"/>
                  </a:lnTo>
                  <a:lnTo>
                    <a:pt x="0" y="984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17" name="Freeform 76">
              <a:extLst>
                <a:ext uri="{FF2B5EF4-FFF2-40B4-BE49-F238E27FC236}">
                  <a16:creationId xmlns:a16="http://schemas.microsoft.com/office/drawing/2014/main" id="{2521FD57-E06F-30AF-026D-3D4146B80EC6}"/>
                </a:ext>
              </a:extLst>
            </p:cNvPr>
            <p:cNvSpPr/>
            <p:nvPr/>
          </p:nvSpPr>
          <p:spPr>
            <a:xfrm>
              <a:off x="19735566" y="230182"/>
              <a:ext cx="586430" cy="931251"/>
            </a:xfrm>
            <a:custGeom>
              <a:avLst/>
              <a:gdLst/>
              <a:ahLst/>
              <a:cxnLst/>
              <a:rect l="l" t="t" r="r" b="b"/>
              <a:pathLst>
                <a:path w="586430" h="931251">
                  <a:moveTo>
                    <a:pt x="0" y="0"/>
                  </a:moveTo>
                  <a:lnTo>
                    <a:pt x="586430" y="0"/>
                  </a:lnTo>
                  <a:lnTo>
                    <a:pt x="586430" y="931250"/>
                  </a:lnTo>
                  <a:lnTo>
                    <a:pt x="0" y="93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18" name="Freeform 77">
              <a:extLst>
                <a:ext uri="{FF2B5EF4-FFF2-40B4-BE49-F238E27FC236}">
                  <a16:creationId xmlns:a16="http://schemas.microsoft.com/office/drawing/2014/main" id="{131105AC-7D74-3A2F-E754-77C8A1101789}"/>
                </a:ext>
              </a:extLst>
            </p:cNvPr>
            <p:cNvSpPr/>
            <p:nvPr/>
          </p:nvSpPr>
          <p:spPr>
            <a:xfrm>
              <a:off x="14757605" y="298086"/>
              <a:ext cx="3375917" cy="889997"/>
            </a:xfrm>
            <a:custGeom>
              <a:avLst/>
              <a:gdLst/>
              <a:ahLst/>
              <a:cxnLst/>
              <a:rect l="l" t="t" r="r" b="b"/>
              <a:pathLst>
                <a:path w="3375917" h="889997">
                  <a:moveTo>
                    <a:pt x="0" y="0"/>
                  </a:moveTo>
                  <a:lnTo>
                    <a:pt x="3375917" y="0"/>
                  </a:lnTo>
                  <a:lnTo>
                    <a:pt x="3375917" y="889997"/>
                  </a:lnTo>
                  <a:lnTo>
                    <a:pt x="0" y="8899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2150" t="-52997" b="-65312"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42EF187D-6B9D-467C-B304-EF4ED916EA8F}"/>
                </a:ext>
              </a:extLst>
            </p:cNvPr>
            <p:cNvSpPr/>
            <p:nvPr/>
          </p:nvSpPr>
          <p:spPr>
            <a:xfrm>
              <a:off x="18168066" y="380289"/>
              <a:ext cx="1313542" cy="700556"/>
            </a:xfrm>
            <a:custGeom>
              <a:avLst/>
              <a:gdLst/>
              <a:ahLst/>
              <a:cxnLst/>
              <a:rect l="l" t="t" r="r" b="b"/>
              <a:pathLst>
                <a:path w="1313542" h="700556">
                  <a:moveTo>
                    <a:pt x="0" y="0"/>
                  </a:moveTo>
                  <a:lnTo>
                    <a:pt x="1313542" y="0"/>
                  </a:lnTo>
                  <a:lnTo>
                    <a:pt x="1313542" y="700555"/>
                  </a:lnTo>
                  <a:lnTo>
                    <a:pt x="0" y="7005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19948FF6-8563-883F-0148-D3BA2336BD62}"/>
                </a:ext>
              </a:extLst>
            </p:cNvPr>
            <p:cNvSpPr/>
            <p:nvPr/>
          </p:nvSpPr>
          <p:spPr>
            <a:xfrm>
              <a:off x="22313392" y="254153"/>
              <a:ext cx="2074596" cy="976061"/>
            </a:xfrm>
            <a:custGeom>
              <a:avLst/>
              <a:gdLst/>
              <a:ahLst/>
              <a:cxnLst/>
              <a:rect l="l" t="t" r="r" b="b"/>
              <a:pathLst>
                <a:path w="2074596" h="976061">
                  <a:moveTo>
                    <a:pt x="0" y="0"/>
                  </a:moveTo>
                  <a:lnTo>
                    <a:pt x="2074596" y="0"/>
                  </a:lnTo>
                  <a:lnTo>
                    <a:pt x="2074596" y="976061"/>
                  </a:lnTo>
                  <a:lnTo>
                    <a:pt x="0" y="9760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38" name="Freeform 80">
              <a:extLst>
                <a:ext uri="{FF2B5EF4-FFF2-40B4-BE49-F238E27FC236}">
                  <a16:creationId xmlns:a16="http://schemas.microsoft.com/office/drawing/2014/main" id="{FB98DC38-CF8D-CEAA-FAE5-252A008A4687}"/>
                </a:ext>
              </a:extLst>
            </p:cNvPr>
            <p:cNvSpPr/>
            <p:nvPr/>
          </p:nvSpPr>
          <p:spPr>
            <a:xfrm>
              <a:off x="25679960" y="0"/>
              <a:ext cx="1772360" cy="1329270"/>
            </a:xfrm>
            <a:custGeom>
              <a:avLst/>
              <a:gdLst/>
              <a:ahLst/>
              <a:cxnLst/>
              <a:rect l="l" t="t" r="r" b="b"/>
              <a:pathLst>
                <a:path w="1772360" h="1329270">
                  <a:moveTo>
                    <a:pt x="0" y="0"/>
                  </a:moveTo>
                  <a:lnTo>
                    <a:pt x="1772359" y="0"/>
                  </a:lnTo>
                  <a:lnTo>
                    <a:pt x="1772359" y="1329270"/>
                  </a:lnTo>
                  <a:lnTo>
                    <a:pt x="0" y="1329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C4B754BF-B46A-92C2-BA85-A5FFF7DED5CD}"/>
                </a:ext>
              </a:extLst>
            </p:cNvPr>
            <p:cNvSpPr/>
            <p:nvPr/>
          </p:nvSpPr>
          <p:spPr>
            <a:xfrm>
              <a:off x="24370716" y="343230"/>
              <a:ext cx="1112181" cy="741454"/>
            </a:xfrm>
            <a:custGeom>
              <a:avLst/>
              <a:gdLst/>
              <a:ahLst/>
              <a:cxnLst/>
              <a:rect l="l" t="t" r="r" b="b"/>
              <a:pathLst>
                <a:path w="1112181" h="741454">
                  <a:moveTo>
                    <a:pt x="0" y="0"/>
                  </a:moveTo>
                  <a:lnTo>
                    <a:pt x="1112181" y="0"/>
                  </a:lnTo>
                  <a:lnTo>
                    <a:pt x="1112181" y="741454"/>
                  </a:lnTo>
                  <a:lnTo>
                    <a:pt x="0" y="741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0" name="Freeform 82">
              <a:extLst>
                <a:ext uri="{FF2B5EF4-FFF2-40B4-BE49-F238E27FC236}">
                  <a16:creationId xmlns:a16="http://schemas.microsoft.com/office/drawing/2014/main" id="{86C4C93B-FBC4-BAD1-6064-142F82193431}"/>
                </a:ext>
              </a:extLst>
            </p:cNvPr>
            <p:cNvSpPr/>
            <p:nvPr/>
          </p:nvSpPr>
          <p:spPr>
            <a:xfrm>
              <a:off x="12652183" y="305315"/>
              <a:ext cx="889361" cy="889361"/>
            </a:xfrm>
            <a:custGeom>
              <a:avLst/>
              <a:gdLst/>
              <a:ahLst/>
              <a:cxnLst/>
              <a:rect l="l" t="t" r="r" b="b"/>
              <a:pathLst>
                <a:path w="889361" h="889361">
                  <a:moveTo>
                    <a:pt x="0" y="0"/>
                  </a:moveTo>
                  <a:lnTo>
                    <a:pt x="889361" y="0"/>
                  </a:lnTo>
                  <a:lnTo>
                    <a:pt x="889361" y="889362"/>
                  </a:lnTo>
                  <a:lnTo>
                    <a:pt x="0" y="889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1" name="Freeform 83">
              <a:extLst>
                <a:ext uri="{FF2B5EF4-FFF2-40B4-BE49-F238E27FC236}">
                  <a16:creationId xmlns:a16="http://schemas.microsoft.com/office/drawing/2014/main" id="{CE7118BA-5CD2-10BB-B4F8-D0BB9EA20FCA}"/>
                </a:ext>
              </a:extLst>
            </p:cNvPr>
            <p:cNvSpPr/>
            <p:nvPr/>
          </p:nvSpPr>
          <p:spPr>
            <a:xfrm>
              <a:off x="13487614" y="137997"/>
              <a:ext cx="1344466" cy="1208373"/>
            </a:xfrm>
            <a:custGeom>
              <a:avLst/>
              <a:gdLst/>
              <a:ahLst/>
              <a:cxnLst/>
              <a:rect l="l" t="t" r="r" b="b"/>
              <a:pathLst>
                <a:path w="1344466" h="1208373">
                  <a:moveTo>
                    <a:pt x="0" y="0"/>
                  </a:moveTo>
                  <a:lnTo>
                    <a:pt x="1344465" y="0"/>
                  </a:lnTo>
                  <a:lnTo>
                    <a:pt x="1344465" y="1208373"/>
                  </a:lnTo>
                  <a:lnTo>
                    <a:pt x="0" y="1208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2" name="Freeform 84">
              <a:extLst>
                <a:ext uri="{FF2B5EF4-FFF2-40B4-BE49-F238E27FC236}">
                  <a16:creationId xmlns:a16="http://schemas.microsoft.com/office/drawing/2014/main" id="{62F20D50-5745-F2C6-D929-6CB6548EED5D}"/>
                </a:ext>
              </a:extLst>
            </p:cNvPr>
            <p:cNvSpPr/>
            <p:nvPr/>
          </p:nvSpPr>
          <p:spPr>
            <a:xfrm>
              <a:off x="6474526" y="1559758"/>
              <a:ext cx="1656637" cy="975049"/>
            </a:xfrm>
            <a:custGeom>
              <a:avLst/>
              <a:gdLst/>
              <a:ahLst/>
              <a:cxnLst/>
              <a:rect l="l" t="t" r="r" b="b"/>
              <a:pathLst>
                <a:path w="1656637" h="975049">
                  <a:moveTo>
                    <a:pt x="0" y="0"/>
                  </a:moveTo>
                  <a:lnTo>
                    <a:pt x="1656636" y="0"/>
                  </a:lnTo>
                  <a:lnTo>
                    <a:pt x="1656636" y="975049"/>
                  </a:lnTo>
                  <a:lnTo>
                    <a:pt x="0" y="975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3" name="Freeform 85">
              <a:extLst>
                <a:ext uri="{FF2B5EF4-FFF2-40B4-BE49-F238E27FC236}">
                  <a16:creationId xmlns:a16="http://schemas.microsoft.com/office/drawing/2014/main" id="{939F99F3-E34B-75CE-86E1-1F816C2E2948}"/>
                </a:ext>
              </a:extLst>
            </p:cNvPr>
            <p:cNvSpPr/>
            <p:nvPr/>
          </p:nvSpPr>
          <p:spPr>
            <a:xfrm>
              <a:off x="3119137" y="1674446"/>
              <a:ext cx="1632593" cy="918333"/>
            </a:xfrm>
            <a:custGeom>
              <a:avLst/>
              <a:gdLst/>
              <a:ahLst/>
              <a:cxnLst/>
              <a:rect l="l" t="t" r="r" b="b"/>
              <a:pathLst>
                <a:path w="1632593" h="918333">
                  <a:moveTo>
                    <a:pt x="0" y="0"/>
                  </a:moveTo>
                  <a:lnTo>
                    <a:pt x="1632593" y="0"/>
                  </a:lnTo>
                  <a:lnTo>
                    <a:pt x="1632593" y="918334"/>
                  </a:lnTo>
                  <a:lnTo>
                    <a:pt x="0" y="918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4" name="Freeform 86">
              <a:extLst>
                <a:ext uri="{FF2B5EF4-FFF2-40B4-BE49-F238E27FC236}">
                  <a16:creationId xmlns:a16="http://schemas.microsoft.com/office/drawing/2014/main" id="{C8B549D8-E870-8B80-BAAD-DFF3BD74F061}"/>
                </a:ext>
              </a:extLst>
            </p:cNvPr>
            <p:cNvSpPr/>
            <p:nvPr/>
          </p:nvSpPr>
          <p:spPr>
            <a:xfrm>
              <a:off x="9496774" y="1408226"/>
              <a:ext cx="1061349" cy="1061349"/>
            </a:xfrm>
            <a:custGeom>
              <a:avLst/>
              <a:gdLst/>
              <a:ahLst/>
              <a:cxnLst/>
              <a:rect l="l" t="t" r="r" b="b"/>
              <a:pathLst>
                <a:path w="1061349" h="1061349">
                  <a:moveTo>
                    <a:pt x="0" y="0"/>
                  </a:moveTo>
                  <a:lnTo>
                    <a:pt x="1061350" y="0"/>
                  </a:lnTo>
                  <a:lnTo>
                    <a:pt x="1061350" y="1061349"/>
                  </a:lnTo>
                  <a:lnTo>
                    <a:pt x="0" y="1061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5" name="Freeform 87">
              <a:extLst>
                <a:ext uri="{FF2B5EF4-FFF2-40B4-BE49-F238E27FC236}">
                  <a16:creationId xmlns:a16="http://schemas.microsoft.com/office/drawing/2014/main" id="{B5E6C2C5-C480-3327-80CC-2E985B740B04}"/>
                </a:ext>
              </a:extLst>
            </p:cNvPr>
            <p:cNvSpPr/>
            <p:nvPr/>
          </p:nvSpPr>
          <p:spPr>
            <a:xfrm>
              <a:off x="7871164" y="1139898"/>
              <a:ext cx="1722875" cy="1722875"/>
            </a:xfrm>
            <a:custGeom>
              <a:avLst/>
              <a:gdLst/>
              <a:ahLst/>
              <a:cxnLst/>
              <a:rect l="l" t="t" r="r" b="b"/>
              <a:pathLst>
                <a:path w="1722875" h="1722875">
                  <a:moveTo>
                    <a:pt x="0" y="0"/>
                  </a:moveTo>
                  <a:lnTo>
                    <a:pt x="1722875" y="0"/>
                  </a:lnTo>
                  <a:lnTo>
                    <a:pt x="1722875" y="1722875"/>
                  </a:lnTo>
                  <a:lnTo>
                    <a:pt x="0" y="1722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6" name="Freeform 88">
              <a:extLst>
                <a:ext uri="{FF2B5EF4-FFF2-40B4-BE49-F238E27FC236}">
                  <a16:creationId xmlns:a16="http://schemas.microsoft.com/office/drawing/2014/main" id="{31D41EA1-668A-1D44-6B2F-92A268AF3172}"/>
                </a:ext>
              </a:extLst>
            </p:cNvPr>
            <p:cNvSpPr/>
            <p:nvPr/>
          </p:nvSpPr>
          <p:spPr>
            <a:xfrm>
              <a:off x="0" y="1750358"/>
              <a:ext cx="3027541" cy="671730"/>
            </a:xfrm>
            <a:custGeom>
              <a:avLst/>
              <a:gdLst/>
              <a:ahLst/>
              <a:cxnLst/>
              <a:rect l="l" t="t" r="r" b="b"/>
              <a:pathLst>
                <a:path w="3027541" h="671730">
                  <a:moveTo>
                    <a:pt x="0" y="0"/>
                  </a:moveTo>
                  <a:lnTo>
                    <a:pt x="3027541" y="0"/>
                  </a:lnTo>
                  <a:lnTo>
                    <a:pt x="3027541" y="671730"/>
                  </a:lnTo>
                  <a:lnTo>
                    <a:pt x="0" y="671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7" name="Freeform 89">
              <a:extLst>
                <a:ext uri="{FF2B5EF4-FFF2-40B4-BE49-F238E27FC236}">
                  <a16:creationId xmlns:a16="http://schemas.microsoft.com/office/drawing/2014/main" id="{1BBD2DD1-C92A-D59D-A1A1-422A05577555}"/>
                </a:ext>
              </a:extLst>
            </p:cNvPr>
            <p:cNvSpPr/>
            <p:nvPr/>
          </p:nvSpPr>
          <p:spPr>
            <a:xfrm>
              <a:off x="10465872" y="1525830"/>
              <a:ext cx="1123921" cy="951010"/>
            </a:xfrm>
            <a:custGeom>
              <a:avLst/>
              <a:gdLst/>
              <a:ahLst/>
              <a:cxnLst/>
              <a:rect l="l" t="t" r="r" b="b"/>
              <a:pathLst>
                <a:path w="1123921" h="951010">
                  <a:moveTo>
                    <a:pt x="0" y="0"/>
                  </a:moveTo>
                  <a:lnTo>
                    <a:pt x="1123921" y="0"/>
                  </a:lnTo>
                  <a:lnTo>
                    <a:pt x="1123921" y="951010"/>
                  </a:lnTo>
                  <a:lnTo>
                    <a:pt x="0" y="9510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 l="-5645" t="-18988" r="-9536" b="-17135"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8" name="Freeform 90">
              <a:extLst>
                <a:ext uri="{FF2B5EF4-FFF2-40B4-BE49-F238E27FC236}">
                  <a16:creationId xmlns:a16="http://schemas.microsoft.com/office/drawing/2014/main" id="{57D0414E-5E9A-3FFE-2CB6-927F655C5C8B}"/>
                </a:ext>
              </a:extLst>
            </p:cNvPr>
            <p:cNvSpPr/>
            <p:nvPr/>
          </p:nvSpPr>
          <p:spPr>
            <a:xfrm>
              <a:off x="17806668" y="1511118"/>
              <a:ext cx="2241690" cy="911243"/>
            </a:xfrm>
            <a:custGeom>
              <a:avLst/>
              <a:gdLst/>
              <a:ahLst/>
              <a:cxnLst/>
              <a:rect l="l" t="t" r="r" b="b"/>
              <a:pathLst>
                <a:path w="2241690" h="911243">
                  <a:moveTo>
                    <a:pt x="0" y="0"/>
                  </a:moveTo>
                  <a:lnTo>
                    <a:pt x="2241690" y="0"/>
                  </a:lnTo>
                  <a:lnTo>
                    <a:pt x="2241690" y="911243"/>
                  </a:lnTo>
                  <a:lnTo>
                    <a:pt x="0" y="911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49" name="Freeform 91">
              <a:extLst>
                <a:ext uri="{FF2B5EF4-FFF2-40B4-BE49-F238E27FC236}">
                  <a16:creationId xmlns:a16="http://schemas.microsoft.com/office/drawing/2014/main" id="{2D0F3BB3-0B5E-A65E-664A-1614B6CE453D}"/>
                </a:ext>
              </a:extLst>
            </p:cNvPr>
            <p:cNvSpPr/>
            <p:nvPr/>
          </p:nvSpPr>
          <p:spPr>
            <a:xfrm>
              <a:off x="20251312" y="1698566"/>
              <a:ext cx="2002144" cy="592941"/>
            </a:xfrm>
            <a:custGeom>
              <a:avLst/>
              <a:gdLst/>
              <a:ahLst/>
              <a:cxnLst/>
              <a:rect l="l" t="t" r="r" b="b"/>
              <a:pathLst>
                <a:path w="2002144" h="592941">
                  <a:moveTo>
                    <a:pt x="0" y="0"/>
                  </a:moveTo>
                  <a:lnTo>
                    <a:pt x="2002145" y="0"/>
                  </a:lnTo>
                  <a:lnTo>
                    <a:pt x="2002145" y="592941"/>
                  </a:lnTo>
                  <a:lnTo>
                    <a:pt x="0" y="592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/>
              <a:stretch>
                <a:fillRect l="-2079" t="-131723" r="-2833" b="-122525"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0" name="Freeform 92">
              <a:extLst>
                <a:ext uri="{FF2B5EF4-FFF2-40B4-BE49-F238E27FC236}">
                  <a16:creationId xmlns:a16="http://schemas.microsoft.com/office/drawing/2014/main" id="{20B217C7-D909-5A5F-9415-FFCA5A2AF571}"/>
                </a:ext>
              </a:extLst>
            </p:cNvPr>
            <p:cNvSpPr/>
            <p:nvPr/>
          </p:nvSpPr>
          <p:spPr>
            <a:xfrm>
              <a:off x="14420561" y="1526463"/>
              <a:ext cx="906336" cy="906336"/>
            </a:xfrm>
            <a:custGeom>
              <a:avLst/>
              <a:gdLst/>
              <a:ahLst/>
              <a:cxnLst/>
              <a:rect l="l" t="t" r="r" b="b"/>
              <a:pathLst>
                <a:path w="906336" h="906336">
                  <a:moveTo>
                    <a:pt x="0" y="0"/>
                  </a:moveTo>
                  <a:lnTo>
                    <a:pt x="906336" y="0"/>
                  </a:lnTo>
                  <a:lnTo>
                    <a:pt x="906336" y="906336"/>
                  </a:lnTo>
                  <a:lnTo>
                    <a:pt x="0" y="906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1" name="Freeform 93">
              <a:extLst>
                <a:ext uri="{FF2B5EF4-FFF2-40B4-BE49-F238E27FC236}">
                  <a16:creationId xmlns:a16="http://schemas.microsoft.com/office/drawing/2014/main" id="{90DB4A16-53DC-3567-3E5B-ED17F04129EC}"/>
                </a:ext>
              </a:extLst>
            </p:cNvPr>
            <p:cNvSpPr/>
            <p:nvPr/>
          </p:nvSpPr>
          <p:spPr>
            <a:xfrm>
              <a:off x="15422240" y="1420373"/>
              <a:ext cx="1073955" cy="1073955"/>
            </a:xfrm>
            <a:custGeom>
              <a:avLst/>
              <a:gdLst/>
              <a:ahLst/>
              <a:cxnLst/>
              <a:rect l="l" t="t" r="r" b="b"/>
              <a:pathLst>
                <a:path w="1073955" h="1073955">
                  <a:moveTo>
                    <a:pt x="0" y="0"/>
                  </a:moveTo>
                  <a:lnTo>
                    <a:pt x="1073955" y="0"/>
                  </a:lnTo>
                  <a:lnTo>
                    <a:pt x="1073955" y="1073955"/>
                  </a:lnTo>
                  <a:lnTo>
                    <a:pt x="0" y="1073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2" name="Freeform 94">
              <a:extLst>
                <a:ext uri="{FF2B5EF4-FFF2-40B4-BE49-F238E27FC236}">
                  <a16:creationId xmlns:a16="http://schemas.microsoft.com/office/drawing/2014/main" id="{B594B2DD-18EB-0D6F-9E74-EED57BFD1771}"/>
                </a:ext>
              </a:extLst>
            </p:cNvPr>
            <p:cNvSpPr/>
            <p:nvPr/>
          </p:nvSpPr>
          <p:spPr>
            <a:xfrm>
              <a:off x="11534442" y="1187207"/>
              <a:ext cx="2766084" cy="1559065"/>
            </a:xfrm>
            <a:custGeom>
              <a:avLst/>
              <a:gdLst/>
              <a:ahLst/>
              <a:cxnLst/>
              <a:rect l="l" t="t" r="r" b="b"/>
              <a:pathLst>
                <a:path w="2766084" h="1559065">
                  <a:moveTo>
                    <a:pt x="0" y="0"/>
                  </a:moveTo>
                  <a:lnTo>
                    <a:pt x="2766084" y="0"/>
                  </a:lnTo>
                  <a:lnTo>
                    <a:pt x="2766084" y="1559065"/>
                  </a:lnTo>
                  <a:lnTo>
                    <a:pt x="0" y="1559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3" name="Freeform 95">
              <a:extLst>
                <a:ext uri="{FF2B5EF4-FFF2-40B4-BE49-F238E27FC236}">
                  <a16:creationId xmlns:a16="http://schemas.microsoft.com/office/drawing/2014/main" id="{A6754CDC-53C7-E400-010B-C5168F1FE836}"/>
                </a:ext>
              </a:extLst>
            </p:cNvPr>
            <p:cNvSpPr/>
            <p:nvPr/>
          </p:nvSpPr>
          <p:spPr>
            <a:xfrm>
              <a:off x="16610665" y="1526463"/>
              <a:ext cx="861775" cy="861775"/>
            </a:xfrm>
            <a:custGeom>
              <a:avLst/>
              <a:gdLst/>
              <a:ahLst/>
              <a:cxnLst/>
              <a:rect l="l" t="t" r="r" b="b"/>
              <a:pathLst>
                <a:path w="861775" h="861775">
                  <a:moveTo>
                    <a:pt x="0" y="0"/>
                  </a:moveTo>
                  <a:lnTo>
                    <a:pt x="861775" y="0"/>
                  </a:lnTo>
                  <a:lnTo>
                    <a:pt x="861775" y="861775"/>
                  </a:lnTo>
                  <a:lnTo>
                    <a:pt x="0" y="861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4" name="Freeform 96">
              <a:extLst>
                <a:ext uri="{FF2B5EF4-FFF2-40B4-BE49-F238E27FC236}">
                  <a16:creationId xmlns:a16="http://schemas.microsoft.com/office/drawing/2014/main" id="{711B90E4-856F-5497-EB25-F8F550099843}"/>
                </a:ext>
              </a:extLst>
            </p:cNvPr>
            <p:cNvSpPr/>
            <p:nvPr/>
          </p:nvSpPr>
          <p:spPr>
            <a:xfrm>
              <a:off x="24213884" y="1664658"/>
              <a:ext cx="3216423" cy="524317"/>
            </a:xfrm>
            <a:custGeom>
              <a:avLst/>
              <a:gdLst/>
              <a:ahLst/>
              <a:cxnLst/>
              <a:rect l="l" t="t" r="r" b="b"/>
              <a:pathLst>
                <a:path w="3216423" h="524317">
                  <a:moveTo>
                    <a:pt x="0" y="0"/>
                  </a:moveTo>
                  <a:lnTo>
                    <a:pt x="3216424" y="0"/>
                  </a:lnTo>
                  <a:lnTo>
                    <a:pt x="3216424" y="524317"/>
                  </a:lnTo>
                  <a:lnTo>
                    <a:pt x="0" y="524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7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5" name="Freeform 97">
              <a:extLst>
                <a:ext uri="{FF2B5EF4-FFF2-40B4-BE49-F238E27FC236}">
                  <a16:creationId xmlns:a16="http://schemas.microsoft.com/office/drawing/2014/main" id="{1AFE34CF-EBF9-144E-7856-9880D558F028}"/>
                </a:ext>
              </a:extLst>
            </p:cNvPr>
            <p:cNvSpPr/>
            <p:nvPr/>
          </p:nvSpPr>
          <p:spPr>
            <a:xfrm>
              <a:off x="4789841" y="1598839"/>
              <a:ext cx="1920823" cy="950007"/>
            </a:xfrm>
            <a:custGeom>
              <a:avLst/>
              <a:gdLst/>
              <a:ahLst/>
              <a:cxnLst/>
              <a:rect l="l" t="t" r="r" b="b"/>
              <a:pathLst>
                <a:path w="1920823" h="950007">
                  <a:moveTo>
                    <a:pt x="0" y="0"/>
                  </a:moveTo>
                  <a:lnTo>
                    <a:pt x="1920823" y="0"/>
                  </a:lnTo>
                  <a:lnTo>
                    <a:pt x="1920823" y="950007"/>
                  </a:lnTo>
                  <a:lnTo>
                    <a:pt x="0" y="950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sp>
          <p:nvSpPr>
            <p:cNvPr id="56" name="Freeform 98">
              <a:extLst>
                <a:ext uri="{FF2B5EF4-FFF2-40B4-BE49-F238E27FC236}">
                  <a16:creationId xmlns:a16="http://schemas.microsoft.com/office/drawing/2014/main" id="{6E3FE90A-92F7-B890-4744-6E707E40C999}"/>
                </a:ext>
              </a:extLst>
            </p:cNvPr>
            <p:cNvSpPr/>
            <p:nvPr/>
          </p:nvSpPr>
          <p:spPr>
            <a:xfrm>
              <a:off x="22456410" y="1788193"/>
              <a:ext cx="1431364" cy="400782"/>
            </a:xfrm>
            <a:custGeom>
              <a:avLst/>
              <a:gdLst/>
              <a:ahLst/>
              <a:cxnLst/>
              <a:rect l="l" t="t" r="r" b="b"/>
              <a:pathLst>
                <a:path w="1431364" h="400782">
                  <a:moveTo>
                    <a:pt x="0" y="0"/>
                  </a:moveTo>
                  <a:lnTo>
                    <a:pt x="1431364" y="0"/>
                  </a:lnTo>
                  <a:lnTo>
                    <a:pt x="1431364" y="400782"/>
                  </a:lnTo>
                  <a:lnTo>
                    <a:pt x="0" y="400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9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1320026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b69dd9f4-0c6d-4310-9d05-2cf943075335}" enabled="0" method="" siteId="{b69dd9f4-0c6d-4310-9d05-2cf94307533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53</Words>
  <Application>Microsoft Office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FC Lamoon</vt:lpstr>
      <vt:lpstr>Arial</vt:lpstr>
      <vt:lpstr>Open Sans Extrabold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วิชาการ-HIA</dc:title>
  <dc:creator>LAPTOP-Programmer</dc:creator>
  <cp:lastModifiedBy>Siwanit Thongkhamdee</cp:lastModifiedBy>
  <cp:revision>15</cp:revision>
  <dcterms:created xsi:type="dcterms:W3CDTF">2006-08-16T00:00:00Z</dcterms:created>
  <dcterms:modified xsi:type="dcterms:W3CDTF">2026-08-20T08:25:23Z</dcterms:modified>
  <dc:identifier>DAGjcWyrPUE</dc:identifier>
</cp:coreProperties>
</file>