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</p:sldIdLst>
  <p:sldSz cx="18288000" cy="10287000"/>
  <p:notesSz cx="6858000" cy="9144000"/>
  <p:embeddedFontLst>
    <p:embeddedFont>
      <p:font typeface="FC Lamoon" panose="02000000000000000000" pitchFamily="2" charset="0"/>
      <p:regular r:id="rId4"/>
      <p:bold r:id="rId5"/>
      <p:italic r:id="rId6"/>
      <p:boldItalic r:id="rId7"/>
    </p:embeddedFont>
    <p:embeddedFont>
      <p:font typeface="Open Sans Extrabold" panose="020B0906030804020204" pitchFamily="34" charset="0"/>
      <p:bold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20FEB-D4F3-4991-9F16-11B40E057F5B}" v="7" dt="2026-04-21T03:22:26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wanit Thongkhamdee" userId="276c716d-738d-4a1f-a3e8-48529126b4e1" providerId="ADAL" clId="{B62C437E-2C02-4B75-9666-F0FE35BB4316}"/>
    <pc:docChg chg="custSel addSld delSld modSld">
      <pc:chgData name="Siwanit Thongkhamdee" userId="276c716d-738d-4a1f-a3e8-48529126b4e1" providerId="ADAL" clId="{B62C437E-2C02-4B75-9666-F0FE35BB4316}" dt="2026-04-21T03:22:32.548" v="21" actId="478"/>
      <pc:docMkLst>
        <pc:docMk/>
      </pc:docMkLst>
      <pc:sldChg chg="addSp modSp del mod">
        <pc:chgData name="Siwanit Thongkhamdee" userId="276c716d-738d-4a1f-a3e8-48529126b4e1" providerId="ADAL" clId="{B62C437E-2C02-4B75-9666-F0FE35BB4316}" dt="2026-04-21T03:22:17.831" v="17" actId="47"/>
        <pc:sldMkLst>
          <pc:docMk/>
          <pc:sldMk cId="0" sldId="256"/>
        </pc:sldMkLst>
        <pc:grpChg chg="add mod">
          <ac:chgData name="Siwanit Thongkhamdee" userId="276c716d-738d-4a1f-a3e8-48529126b4e1" providerId="ADAL" clId="{B62C437E-2C02-4B75-9666-F0FE35BB4316}" dt="2026-04-21T03:22:06.458" v="14" actId="164"/>
          <ac:grpSpMkLst>
            <pc:docMk/>
            <pc:sldMk cId="0" sldId="256"/>
            <ac:grpSpMk id="5" creationId="{C5D71B0C-DEDF-77DB-5BE2-EB4D5008119E}"/>
          </ac:grpSpMkLst>
        </pc:grpChg>
        <pc:grpChg chg="mod">
          <ac:chgData name="Siwanit Thongkhamdee" userId="276c716d-738d-4a1f-a3e8-48529126b4e1" providerId="ADAL" clId="{B62C437E-2C02-4B75-9666-F0FE35BB4316}" dt="2026-04-21T03:22:06.458" v="14" actId="164"/>
          <ac:grpSpMkLst>
            <pc:docMk/>
            <pc:sldMk cId="0" sldId="256"/>
            <ac:grpSpMk id="7" creationId="{1A3C85FB-7F0C-E89D-1D2D-467E50A8DBB0}"/>
          </ac:grpSpMkLst>
        </pc:grpChg>
        <pc:picChg chg="add mod">
          <ac:chgData name="Siwanit Thongkhamdee" userId="276c716d-738d-4a1f-a3e8-48529126b4e1" providerId="ADAL" clId="{B62C437E-2C02-4B75-9666-F0FE35BB4316}" dt="2026-04-21T03:22:06.458" v="14" actId="164"/>
          <ac:picMkLst>
            <pc:docMk/>
            <pc:sldMk cId="0" sldId="256"/>
            <ac:picMk id="3" creationId="{405CA0E3-063B-2A07-E267-71752B8B5B41}"/>
          </ac:picMkLst>
        </pc:picChg>
      </pc:sldChg>
      <pc:sldChg chg="addSp delSp modSp mod">
        <pc:chgData name="Siwanit Thongkhamdee" userId="276c716d-738d-4a1f-a3e8-48529126b4e1" providerId="ADAL" clId="{B62C437E-2C02-4B75-9666-F0FE35BB4316}" dt="2026-04-21T03:22:11.645" v="16"/>
        <pc:sldMkLst>
          <pc:docMk/>
          <pc:sldMk cId="0" sldId="257"/>
        </pc:sldMkLst>
        <pc:spChg chg="add mod">
          <ac:chgData name="Siwanit Thongkhamdee" userId="276c716d-738d-4a1f-a3e8-48529126b4e1" providerId="ADAL" clId="{B62C437E-2C02-4B75-9666-F0FE35BB4316}" dt="2026-04-21T03:21:13.236" v="8"/>
          <ac:spMkLst>
            <pc:docMk/>
            <pc:sldMk cId="0" sldId="257"/>
            <ac:spMk id="2" creationId="{9417680E-2F70-0951-7F0B-55C2246A121D}"/>
          </ac:spMkLst>
        </pc:spChg>
        <pc:spChg chg="add mod">
          <ac:chgData name="Siwanit Thongkhamdee" userId="276c716d-738d-4a1f-a3e8-48529126b4e1" providerId="ADAL" clId="{B62C437E-2C02-4B75-9666-F0FE35BB4316}" dt="2026-04-21T03:21:13.236" v="8"/>
          <ac:spMkLst>
            <pc:docMk/>
            <pc:sldMk cId="0" sldId="257"/>
            <ac:spMk id="18" creationId="{BF5F784A-3D49-0E03-6F6F-59A67A8C5B5C}"/>
          </ac:spMkLst>
        </pc:spChg>
        <pc:spChg chg="add mod">
          <ac:chgData name="Siwanit Thongkhamdee" userId="276c716d-738d-4a1f-a3e8-48529126b4e1" providerId="ADAL" clId="{B62C437E-2C02-4B75-9666-F0FE35BB4316}" dt="2026-04-21T03:21:45.378" v="12"/>
          <ac:spMkLst>
            <pc:docMk/>
            <pc:sldMk cId="0" sldId="257"/>
            <ac:spMk id="19" creationId="{1F368A58-AF6E-8087-D161-73972732AB18}"/>
          </ac:spMkLst>
        </pc:spChg>
        <pc:spChg chg="add mod">
          <ac:chgData name="Siwanit Thongkhamdee" userId="276c716d-738d-4a1f-a3e8-48529126b4e1" providerId="ADAL" clId="{B62C437E-2C02-4B75-9666-F0FE35BB4316}" dt="2026-04-21T03:21:13.236" v="8"/>
          <ac:spMkLst>
            <pc:docMk/>
            <pc:sldMk cId="0" sldId="257"/>
            <ac:spMk id="20" creationId="{5932A549-CE58-5BF2-6287-090FA8BC389F}"/>
          </ac:spMkLst>
        </pc:spChg>
        <pc:spChg chg="mod">
          <ac:chgData name="Siwanit Thongkhamdee" userId="276c716d-738d-4a1f-a3e8-48529126b4e1" providerId="ADAL" clId="{B62C437E-2C02-4B75-9666-F0FE35BB4316}" dt="2026-04-21T03:22:11.645" v="16"/>
          <ac:spMkLst>
            <pc:docMk/>
            <pc:sldMk cId="0" sldId="257"/>
            <ac:spMk id="24" creationId="{2C42260B-EB15-6A07-C871-E502D62CFB1B}"/>
          </ac:spMkLst>
        </pc:spChg>
        <pc:spChg chg="mod">
          <ac:chgData name="Siwanit Thongkhamdee" userId="276c716d-738d-4a1f-a3e8-48529126b4e1" providerId="ADAL" clId="{B62C437E-2C02-4B75-9666-F0FE35BB4316}" dt="2026-04-21T03:22:11.645" v="16"/>
          <ac:spMkLst>
            <pc:docMk/>
            <pc:sldMk cId="0" sldId="257"/>
            <ac:spMk id="25" creationId="{6A1DF169-1E5C-1DE5-5819-60295A390593}"/>
          </ac:spMkLst>
        </pc:spChg>
        <pc:spChg chg="mod">
          <ac:chgData name="Siwanit Thongkhamdee" userId="276c716d-738d-4a1f-a3e8-48529126b4e1" providerId="ADAL" clId="{B62C437E-2C02-4B75-9666-F0FE35BB4316}" dt="2026-04-21T03:22:11.645" v="16"/>
          <ac:spMkLst>
            <pc:docMk/>
            <pc:sldMk cId="0" sldId="257"/>
            <ac:spMk id="26" creationId="{B39EDEBF-66DF-E9E5-40B5-2AA3E2C1B96C}"/>
          </ac:spMkLst>
        </pc:spChg>
        <pc:spChg chg="mod">
          <ac:chgData name="Siwanit Thongkhamdee" userId="276c716d-738d-4a1f-a3e8-48529126b4e1" providerId="ADAL" clId="{B62C437E-2C02-4B75-9666-F0FE35BB4316}" dt="2026-04-21T03:22:11.645" v="16"/>
          <ac:spMkLst>
            <pc:docMk/>
            <pc:sldMk cId="0" sldId="257"/>
            <ac:spMk id="27" creationId="{AB6E1B30-0AAA-98B6-F133-D91E629A4038}"/>
          </ac:spMkLst>
        </pc:spChg>
        <pc:spChg chg="mod">
          <ac:chgData name="Siwanit Thongkhamdee" userId="276c716d-738d-4a1f-a3e8-48529126b4e1" providerId="ADAL" clId="{B62C437E-2C02-4B75-9666-F0FE35BB4316}" dt="2026-04-21T03:22:11.645" v="16"/>
          <ac:spMkLst>
            <pc:docMk/>
            <pc:sldMk cId="0" sldId="257"/>
            <ac:spMk id="28" creationId="{B94C642B-CAB7-ED4C-5A49-30C75B2B6960}"/>
          </ac:spMkLst>
        </pc:spChg>
        <pc:spChg chg="mod">
          <ac:chgData name="Siwanit Thongkhamdee" userId="276c716d-738d-4a1f-a3e8-48529126b4e1" providerId="ADAL" clId="{B62C437E-2C02-4B75-9666-F0FE35BB4316}" dt="2026-04-21T03:22:11.645" v="16"/>
          <ac:spMkLst>
            <pc:docMk/>
            <pc:sldMk cId="0" sldId="257"/>
            <ac:spMk id="29" creationId="{163525D1-7D98-CC64-91B6-D9508631ABEC}"/>
          </ac:spMkLst>
        </pc:spChg>
        <pc:grpChg chg="del">
          <ac:chgData name="Siwanit Thongkhamdee" userId="276c716d-738d-4a1f-a3e8-48529126b4e1" providerId="ADAL" clId="{B62C437E-2C02-4B75-9666-F0FE35BB4316}" dt="2026-04-21T03:22:10.619" v="15" actId="478"/>
          <ac:grpSpMkLst>
            <pc:docMk/>
            <pc:sldMk cId="0" sldId="257"/>
            <ac:grpSpMk id="3" creationId="{B46076CB-F736-740C-6F96-9C936C0FC67C}"/>
          </ac:grpSpMkLst>
        </pc:grpChg>
        <pc:picChg chg="mod">
          <ac:chgData name="Siwanit Thongkhamdee" userId="276c716d-738d-4a1f-a3e8-48529126b4e1" providerId="ADAL" clId="{B62C437E-2C02-4B75-9666-F0FE35BB4316}" dt="2026-04-21T03:22:11.645" v="16"/>
          <ac:picMkLst>
            <pc:docMk/>
            <pc:sldMk cId="0" sldId="257"/>
            <ac:picMk id="23" creationId="{DB000407-EAEE-5D41-0C26-6BF82207724A}"/>
          </ac:picMkLst>
        </pc:picChg>
        <pc:picChg chg="mod">
          <ac:chgData name="Siwanit Thongkhamdee" userId="276c716d-738d-4a1f-a3e8-48529126b4e1" providerId="ADAL" clId="{B62C437E-2C02-4B75-9666-F0FE35BB4316}" dt="2026-04-21T03:22:11.645" v="16"/>
          <ac:picMkLst>
            <pc:docMk/>
            <pc:sldMk cId="0" sldId="257"/>
            <ac:picMk id="30" creationId="{4EAE7AE4-65FC-172F-4318-89EFF03EB989}"/>
          </ac:picMkLst>
        </pc:picChg>
        <pc:picChg chg="mod">
          <ac:chgData name="Siwanit Thongkhamdee" userId="276c716d-738d-4a1f-a3e8-48529126b4e1" providerId="ADAL" clId="{B62C437E-2C02-4B75-9666-F0FE35BB4316}" dt="2026-04-21T03:22:11.645" v="16"/>
          <ac:picMkLst>
            <pc:docMk/>
            <pc:sldMk cId="0" sldId="257"/>
            <ac:picMk id="31" creationId="{FC832EDE-3026-B551-5B86-F9CC7F848762}"/>
          </ac:picMkLst>
        </pc:picChg>
        <pc:picChg chg="mod">
          <ac:chgData name="Siwanit Thongkhamdee" userId="276c716d-738d-4a1f-a3e8-48529126b4e1" providerId="ADAL" clId="{B62C437E-2C02-4B75-9666-F0FE35BB4316}" dt="2026-04-21T03:22:11.645" v="16"/>
          <ac:picMkLst>
            <pc:docMk/>
            <pc:sldMk cId="0" sldId="257"/>
            <ac:picMk id="35" creationId="{723B6D3F-7D26-9EB4-2C40-114614E16926}"/>
          </ac:picMkLst>
        </pc:picChg>
      </pc:sldChg>
      <pc:sldChg chg="delSp add mod">
        <pc:chgData name="Siwanit Thongkhamdee" userId="276c716d-738d-4a1f-a3e8-48529126b4e1" providerId="ADAL" clId="{B62C437E-2C02-4B75-9666-F0FE35BB4316}" dt="2026-04-21T03:22:32.548" v="21" actId="478"/>
        <pc:sldMkLst>
          <pc:docMk/>
          <pc:sldMk cId="1320026729" sldId="258"/>
        </pc:sldMkLst>
        <pc:spChg chg="del">
          <ac:chgData name="Siwanit Thongkhamdee" userId="276c716d-738d-4a1f-a3e8-48529126b4e1" providerId="ADAL" clId="{B62C437E-2C02-4B75-9666-F0FE35BB4316}" dt="2026-04-21T03:22:32.548" v="21" actId="478"/>
          <ac:spMkLst>
            <pc:docMk/>
            <pc:sldMk cId="1320026729" sldId="258"/>
            <ac:spMk id="2" creationId="{461B184F-8E57-5EEF-BE91-1D7A03A7C5D1}"/>
          </ac:spMkLst>
        </pc:spChg>
        <pc:spChg chg="del">
          <ac:chgData name="Siwanit Thongkhamdee" userId="276c716d-738d-4a1f-a3e8-48529126b4e1" providerId="ADAL" clId="{B62C437E-2C02-4B75-9666-F0FE35BB4316}" dt="2026-04-21T03:22:32.548" v="21" actId="478"/>
          <ac:spMkLst>
            <pc:docMk/>
            <pc:sldMk cId="1320026729" sldId="258"/>
            <ac:spMk id="18" creationId="{919DEE7D-782C-BD67-EAA4-B3655589BC20}"/>
          </ac:spMkLst>
        </pc:spChg>
        <pc:spChg chg="del">
          <ac:chgData name="Siwanit Thongkhamdee" userId="276c716d-738d-4a1f-a3e8-48529126b4e1" providerId="ADAL" clId="{B62C437E-2C02-4B75-9666-F0FE35BB4316}" dt="2026-04-21T03:22:32.548" v="21" actId="478"/>
          <ac:spMkLst>
            <pc:docMk/>
            <pc:sldMk cId="1320026729" sldId="258"/>
            <ac:spMk id="19" creationId="{0EA061AF-83F5-A73A-0993-D561F1AAC8CE}"/>
          </ac:spMkLst>
        </pc:spChg>
        <pc:spChg chg="del">
          <ac:chgData name="Siwanit Thongkhamdee" userId="276c716d-738d-4a1f-a3e8-48529126b4e1" providerId="ADAL" clId="{B62C437E-2C02-4B75-9666-F0FE35BB4316}" dt="2026-04-21T03:22:32.548" v="21" actId="478"/>
          <ac:spMkLst>
            <pc:docMk/>
            <pc:sldMk cId="1320026729" sldId="258"/>
            <ac:spMk id="20" creationId="{55192D68-2ECF-E65A-E9DE-BBF6417554E8}"/>
          </ac:spMkLst>
        </pc:spChg>
      </pc:sldChg>
      <pc:sldChg chg="add del setBg">
        <pc:chgData name="Siwanit Thongkhamdee" userId="276c716d-738d-4a1f-a3e8-48529126b4e1" providerId="ADAL" clId="{B62C437E-2C02-4B75-9666-F0FE35BB4316}" dt="2026-04-21T03:22:26.540" v="19"/>
        <pc:sldMkLst>
          <pc:docMk/>
          <pc:sldMk cId="2460229766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16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14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9417680E-2F70-0951-7F0B-55C2246A121D}"/>
              </a:ext>
            </a:extLst>
          </p:cNvPr>
          <p:cNvSpPr txBox="1"/>
          <p:nvPr/>
        </p:nvSpPr>
        <p:spPr>
          <a:xfrm>
            <a:off x="0" y="2078079"/>
            <a:ext cx="18288000" cy="1236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5400" b="1" dirty="0" err="1">
                <a:latin typeface="FC Lamoon" panose="02000000000000000000" pitchFamily="2" charset="0"/>
                <a:ea typeface="Glacial Indifference"/>
                <a:cs typeface="FC Lamoon" panose="02000000000000000000" pitchFamily="2" charset="0"/>
                <a:sym typeface="Glacial Indifference"/>
              </a:rPr>
              <a:t>การประชุมวิชาการและแลกเปลี่ยนเรียนรู้</a:t>
            </a:r>
            <a:endParaRPr lang="en-US" sz="5400" b="1" dirty="0">
              <a:latin typeface="FC Lamoon" panose="02000000000000000000" pitchFamily="2" charset="0"/>
              <a:ea typeface="Glacial Indifference"/>
              <a:cs typeface="FC Lamoon" panose="02000000000000000000" pitchFamily="2" charset="0"/>
              <a:sym typeface="Glacial Indifference"/>
            </a:endParaRPr>
          </a:p>
          <a:p>
            <a:pPr algn="ctr">
              <a:lnSpc>
                <a:spcPts val="4680"/>
              </a:lnSpc>
            </a:pPr>
            <a:r>
              <a:rPr lang="en-US" sz="5400" b="1" dirty="0" err="1">
                <a:latin typeface="FC Lamoon" panose="02000000000000000000" pitchFamily="2" charset="0"/>
                <a:ea typeface="Glacial Indifference"/>
                <a:cs typeface="FC Lamoon" panose="02000000000000000000" pitchFamily="2" charset="0"/>
                <a:sym typeface="Glacial Indifference"/>
              </a:rPr>
              <a:t>การประเมินผลกระทบด้านสุขภาพ</a:t>
            </a:r>
            <a:r>
              <a:rPr lang="en-US" sz="5400" b="1" dirty="0">
                <a:latin typeface="FC Lamoon" panose="02000000000000000000" pitchFamily="2" charset="0"/>
                <a:ea typeface="Glacial Indifference"/>
                <a:cs typeface="FC Lamoon" panose="02000000000000000000" pitchFamily="2" charset="0"/>
                <a:sym typeface="Glacial Indifference"/>
              </a:rPr>
              <a:t> (HIA FORUM) </a:t>
            </a:r>
            <a:r>
              <a:rPr lang="en-US" sz="5400" b="1" dirty="0" err="1">
                <a:latin typeface="FC Lamoon" panose="02000000000000000000" pitchFamily="2" charset="0"/>
                <a:ea typeface="Glacial Indifference"/>
                <a:cs typeface="FC Lamoon" panose="02000000000000000000" pitchFamily="2" charset="0"/>
                <a:sym typeface="Glacial Indifference"/>
              </a:rPr>
              <a:t>ประจำปี</a:t>
            </a:r>
            <a:r>
              <a:rPr lang="th-TH" sz="5400" b="1" dirty="0">
                <a:latin typeface="FC Lamoon" panose="02000000000000000000" pitchFamily="2" charset="0"/>
                <a:ea typeface="Glacial Indifference"/>
                <a:cs typeface="FC Lamoon" panose="02000000000000000000" pitchFamily="2" charset="0"/>
                <a:sym typeface="Glacial Indifference"/>
              </a:rPr>
              <a:t> </a:t>
            </a:r>
            <a:r>
              <a:rPr lang="en-US" sz="5400" b="1" dirty="0">
                <a:latin typeface="FC Lamoon" panose="02000000000000000000" pitchFamily="2" charset="0"/>
                <a:ea typeface="Glacial Indifference"/>
                <a:cs typeface="FC Lamoon" panose="02000000000000000000" pitchFamily="2" charset="0"/>
                <a:sym typeface="Glacial Indifference"/>
              </a:rPr>
              <a:t>2569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5F784A-3D49-0E03-6F6F-59A67A8C5B5C}"/>
              </a:ext>
            </a:extLst>
          </p:cNvPr>
          <p:cNvSpPr txBox="1"/>
          <p:nvPr/>
        </p:nvSpPr>
        <p:spPr>
          <a:xfrm>
            <a:off x="0" y="3771900"/>
            <a:ext cx="18288000" cy="3200876"/>
          </a:xfrm>
          <a:prstGeom prst="rect">
            <a:avLst/>
          </a:prstGeom>
          <a:solidFill>
            <a:srgbClr val="F8F8F8">
              <a:alpha val="83000"/>
            </a:srgbClr>
          </a:solidFill>
        </p:spPr>
        <p:txBody>
          <a:bodyPr lIns="0" tIns="0" rIns="0" bIns="0" rtlCol="0" anchor="t">
            <a:spAutoFit/>
          </a:bodyPr>
          <a:lstStyle/>
          <a:p>
            <a:pPr algn="ctr"/>
            <a:endParaRPr lang="th-TH" sz="4000" b="1" dirty="0">
              <a:solidFill>
                <a:srgbClr val="00B0F0"/>
              </a:solidFill>
              <a:latin typeface="FC Lamoon" panose="02000000000000000000" pitchFamily="2" charset="0"/>
              <a:ea typeface="Sriracha"/>
              <a:cs typeface="FC Lamoon" panose="02000000000000000000" pitchFamily="2" charset="0"/>
              <a:sym typeface="Sriracha"/>
            </a:endParaRPr>
          </a:p>
          <a:p>
            <a:pPr algn="ctr"/>
            <a:r>
              <a:rPr lang="th-TH" sz="6600" b="1" dirty="0">
                <a:solidFill>
                  <a:srgbClr val="00B0F0"/>
                </a:solidFill>
                <a:latin typeface="FC Lamoon" panose="02000000000000000000" pitchFamily="2" charset="0"/>
                <a:ea typeface="Sriracha"/>
                <a:cs typeface="FC Lamoon" panose="02000000000000000000" pitchFamily="2" charset="0"/>
                <a:sym typeface="Sriracha"/>
              </a:rPr>
              <a:t>"สร้างอนาคตสุขภาพที่ยั่งยืนในยุคการเปลี่ยนแปลงสภาพภูมิอากาศ:การบูรณาการ </a:t>
            </a:r>
            <a:r>
              <a:rPr lang="en-US" sz="6600" b="1" dirty="0">
                <a:solidFill>
                  <a:srgbClr val="00B0F0"/>
                </a:solidFill>
                <a:latin typeface="FC Lamoon" panose="02000000000000000000" pitchFamily="2" charset="0"/>
                <a:ea typeface="Sriracha"/>
                <a:cs typeface="FC Lamoon" panose="02000000000000000000" pitchFamily="2" charset="0"/>
                <a:sym typeface="Sriracha"/>
              </a:rPr>
              <a:t>HIA </a:t>
            </a:r>
            <a:r>
              <a:rPr lang="th-TH" sz="6600" b="1" dirty="0">
                <a:solidFill>
                  <a:srgbClr val="00B0F0"/>
                </a:solidFill>
                <a:latin typeface="FC Lamoon" panose="02000000000000000000" pitchFamily="2" charset="0"/>
                <a:ea typeface="Sriracha"/>
                <a:cs typeface="FC Lamoon" panose="02000000000000000000" pitchFamily="2" charset="0"/>
                <a:sym typeface="Sriracha"/>
              </a:rPr>
              <a:t>กับเมืองอุตสาหกรรมเชิงนิเวศ“</a:t>
            </a:r>
          </a:p>
          <a:p>
            <a:pPr algn="ctr">
              <a:spcAft>
                <a:spcPts val="1200"/>
              </a:spcAft>
            </a:pPr>
            <a:endParaRPr lang="th-TH" sz="3600" b="1" dirty="0">
              <a:solidFill>
                <a:srgbClr val="00B0F0"/>
              </a:solidFill>
              <a:latin typeface="FC Lamoon" panose="02000000000000000000" pitchFamily="2" charset="0"/>
              <a:ea typeface="Sriracha"/>
              <a:cs typeface="FC Lamoon" panose="02000000000000000000" pitchFamily="2" charset="0"/>
              <a:sym typeface="Srirach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368A58-AF6E-8087-D161-73972732AB18}"/>
              </a:ext>
            </a:extLst>
          </p:cNvPr>
          <p:cNvSpPr txBox="1"/>
          <p:nvPr/>
        </p:nvSpPr>
        <p:spPr>
          <a:xfrm>
            <a:off x="2936218" y="7277100"/>
            <a:ext cx="12592509" cy="61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4000" b="1" dirty="0">
                <a:ln w="25400" cap="flat">
                  <a:noFill/>
                  <a:rou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Lamoon" panose="02000000000000000000" pitchFamily="2" charset="0"/>
                <a:ea typeface="Glacial Indifference Bold"/>
                <a:cs typeface="FC Lamoon" panose="02000000000000000000" pitchFamily="2" charset="0"/>
                <a:sym typeface="Glacial Indifference Bold"/>
              </a:rPr>
              <a:t>26-28 </a:t>
            </a:r>
            <a:r>
              <a:rPr lang="en-US" sz="4000" b="1" dirty="0" err="1">
                <a:ln w="25400" cap="flat">
                  <a:noFill/>
                  <a:rou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Lamoon" panose="02000000000000000000" pitchFamily="2" charset="0"/>
                <a:ea typeface="Glacial Indifference Bold"/>
                <a:cs typeface="FC Lamoon" panose="02000000000000000000" pitchFamily="2" charset="0"/>
                <a:sym typeface="Glacial Indifference Bold"/>
              </a:rPr>
              <a:t>สิงหาคม</a:t>
            </a:r>
            <a:r>
              <a:rPr lang="en-US" sz="4000" b="1" dirty="0">
                <a:ln w="25400" cap="flat">
                  <a:noFill/>
                  <a:rou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Lamoon" panose="02000000000000000000" pitchFamily="2" charset="0"/>
                <a:ea typeface="Glacial Indifference Bold"/>
                <a:cs typeface="FC Lamoon" panose="02000000000000000000" pitchFamily="2" charset="0"/>
                <a:sym typeface="Glacial Indifference Bold"/>
              </a:rPr>
              <a:t> 2569 ณ </a:t>
            </a:r>
            <a:r>
              <a:rPr lang="th-TH" sz="4000" b="1" dirty="0">
                <a:ln w="25400" cap="flat">
                  <a:noFill/>
                  <a:rou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Lamoon" panose="02000000000000000000" pitchFamily="2" charset="0"/>
                <a:ea typeface="Glacial Indifference Bold"/>
                <a:cs typeface="FC Lamoon" panose="02000000000000000000" pitchFamily="2" charset="0"/>
                <a:sym typeface="Glacial Indifference Bold"/>
              </a:rPr>
              <a:t>หอประชุมธำรง บัวศรี มหาวิทยาลัย</a:t>
            </a:r>
            <a:r>
              <a:rPr lang="th-TH" sz="4000" b="1" dirty="0" err="1">
                <a:ln w="25400" cap="flat">
                  <a:noFill/>
                  <a:rou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Lamoon" panose="02000000000000000000" pitchFamily="2" charset="0"/>
                <a:ea typeface="Glacial Indifference Bold"/>
                <a:cs typeface="FC Lamoon" panose="02000000000000000000" pitchFamily="2" charset="0"/>
                <a:sym typeface="Glacial Indifference Bold"/>
              </a:rPr>
              <a:t>บูรพา</a:t>
            </a:r>
            <a:endParaRPr lang="en-US" sz="4000" b="1" dirty="0">
              <a:ln w="25400" cap="flat">
                <a:noFill/>
                <a:round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C Lamoon" panose="02000000000000000000" pitchFamily="2" charset="0"/>
              <a:ea typeface="Glacial Indifference Bold"/>
              <a:cs typeface="FC Lamoon" panose="02000000000000000000" pitchFamily="2" charset="0"/>
              <a:sym typeface="Glacial Indifference 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32A549-CE58-5BF2-6287-090FA8BC389F}"/>
              </a:ext>
            </a:extLst>
          </p:cNvPr>
          <p:cNvSpPr txBox="1"/>
          <p:nvPr/>
        </p:nvSpPr>
        <p:spPr>
          <a:xfrm>
            <a:off x="5065612" y="9053720"/>
            <a:ext cx="8156773" cy="870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39"/>
              </a:lnSpc>
            </a:pPr>
            <a:r>
              <a:rPr lang="en-US" sz="4800" b="1" spc="-413" dirty="0">
                <a:solidFill>
                  <a:schemeClr val="bg1"/>
                </a:solidFill>
                <a:effectLst>
                  <a:outerShdw dist="127000" dir="5400000" algn="t" rotWithShape="0">
                    <a:prstClr val="black"/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TT Ramillas Heavy"/>
              </a:rPr>
              <a:t>HIA  FORUM </a:t>
            </a:r>
            <a:r>
              <a:rPr lang="en-US" sz="4800" spc="-159" dirty="0">
                <a:solidFill>
                  <a:schemeClr val="bg1"/>
                </a:solidFill>
                <a:effectLst>
                  <a:outerShdw dist="127000" dir="5400000" algn="t" rotWithShape="0">
                    <a:prstClr val="black"/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TT Ramillas Italics"/>
              </a:rPr>
              <a:t>2026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73D16E-F875-0790-6DAD-AE2D3CB5B71C}"/>
              </a:ext>
            </a:extLst>
          </p:cNvPr>
          <p:cNvGrpSpPr/>
          <p:nvPr/>
        </p:nvGrpSpPr>
        <p:grpSpPr>
          <a:xfrm>
            <a:off x="152400" y="140668"/>
            <a:ext cx="10896600" cy="927404"/>
            <a:chOff x="152400" y="140668"/>
            <a:chExt cx="10896600" cy="92740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413348-086E-AD9B-09E2-6FA7B7655B99}"/>
                </a:ext>
              </a:extLst>
            </p:cNvPr>
            <p:cNvGrpSpPr/>
            <p:nvPr/>
          </p:nvGrpSpPr>
          <p:grpSpPr>
            <a:xfrm>
              <a:off x="152400" y="140668"/>
              <a:ext cx="10134600" cy="927404"/>
              <a:chOff x="152400" y="140668"/>
              <a:chExt cx="10134600" cy="927404"/>
            </a:xfrm>
          </p:grpSpPr>
          <p:sp>
            <p:nvSpPr>
              <p:cNvPr id="24" name="Freeform 4">
                <a:extLst>
                  <a:ext uri="{FF2B5EF4-FFF2-40B4-BE49-F238E27FC236}">
                    <a16:creationId xmlns:a16="http://schemas.microsoft.com/office/drawing/2014/main" id="{2C42260B-EB15-6A07-C871-E502D62CFB1B}"/>
                  </a:ext>
                </a:extLst>
              </p:cNvPr>
              <p:cNvSpPr/>
              <p:nvPr/>
            </p:nvSpPr>
            <p:spPr>
              <a:xfrm>
                <a:off x="6477000" y="266732"/>
                <a:ext cx="530805" cy="633797"/>
              </a:xfrm>
              <a:custGeom>
                <a:avLst/>
                <a:gdLst/>
                <a:ahLst/>
                <a:cxnLst/>
                <a:rect l="l" t="t" r="r" b="b"/>
                <a:pathLst>
                  <a:path w="986565" h="1177988">
                    <a:moveTo>
                      <a:pt x="0" y="0"/>
                    </a:moveTo>
                    <a:lnTo>
                      <a:pt x="986565" y="0"/>
                    </a:lnTo>
                    <a:lnTo>
                      <a:pt x="986565" y="1177987"/>
                    </a:lnTo>
                    <a:lnTo>
                      <a:pt x="0" y="11779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6A1DF169-1E5C-1DE5-5819-60295A390593}"/>
                  </a:ext>
                </a:extLst>
              </p:cNvPr>
              <p:cNvSpPr/>
              <p:nvPr/>
            </p:nvSpPr>
            <p:spPr>
              <a:xfrm>
                <a:off x="2102103" y="251301"/>
                <a:ext cx="374245" cy="664660"/>
              </a:xfrm>
              <a:custGeom>
                <a:avLst/>
                <a:gdLst/>
                <a:ahLst/>
                <a:cxnLst/>
                <a:rect l="l" t="t" r="r" b="b"/>
                <a:pathLst>
                  <a:path w="652758" h="1159299">
                    <a:moveTo>
                      <a:pt x="0" y="0"/>
                    </a:moveTo>
                    <a:lnTo>
                      <a:pt x="652758" y="0"/>
                    </a:lnTo>
                    <a:lnTo>
                      <a:pt x="652758" y="1159298"/>
                    </a:lnTo>
                    <a:lnTo>
                      <a:pt x="0" y="11592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B39EDEBF-66DF-E9E5-40B5-2AA3E2C1B96C}"/>
                  </a:ext>
                </a:extLst>
              </p:cNvPr>
              <p:cNvSpPr/>
              <p:nvPr/>
            </p:nvSpPr>
            <p:spPr>
              <a:xfrm>
                <a:off x="737955" y="305253"/>
                <a:ext cx="579047" cy="579047"/>
              </a:xfrm>
              <a:custGeom>
                <a:avLst/>
                <a:gdLst/>
                <a:ahLst/>
                <a:cxnLst/>
                <a:rect l="l" t="t" r="r" b="b"/>
                <a:pathLst>
                  <a:path w="942195" h="942195">
                    <a:moveTo>
                      <a:pt x="0" y="0"/>
                    </a:moveTo>
                    <a:lnTo>
                      <a:pt x="942196" y="0"/>
                    </a:lnTo>
                    <a:lnTo>
                      <a:pt x="942196" y="942195"/>
                    </a:lnTo>
                    <a:lnTo>
                      <a:pt x="0" y="9421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AB6E1B30-0AAA-98B6-F133-D91E629A4038}"/>
                  </a:ext>
                </a:extLst>
              </p:cNvPr>
              <p:cNvSpPr/>
              <p:nvPr/>
            </p:nvSpPr>
            <p:spPr>
              <a:xfrm>
                <a:off x="2576066" y="307749"/>
                <a:ext cx="583930" cy="593244"/>
              </a:xfrm>
              <a:custGeom>
                <a:avLst/>
                <a:gdLst/>
                <a:ahLst/>
                <a:cxnLst/>
                <a:rect l="l" t="t" r="r" b="b"/>
                <a:pathLst>
                  <a:path w="992101" h="992101">
                    <a:moveTo>
                      <a:pt x="0" y="0"/>
                    </a:moveTo>
                    <a:lnTo>
                      <a:pt x="992101" y="0"/>
                    </a:lnTo>
                    <a:lnTo>
                      <a:pt x="992101" y="992101"/>
                    </a:lnTo>
                    <a:lnTo>
                      <a:pt x="0" y="9921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B94C642B-CAB7-ED4C-5A49-30C75B2B6960}"/>
                  </a:ext>
                </a:extLst>
              </p:cNvPr>
              <p:cNvSpPr/>
              <p:nvPr/>
            </p:nvSpPr>
            <p:spPr>
              <a:xfrm>
                <a:off x="1419037" y="311919"/>
                <a:ext cx="583930" cy="584904"/>
              </a:xfrm>
              <a:custGeom>
                <a:avLst/>
                <a:gdLst/>
                <a:ahLst/>
                <a:cxnLst/>
                <a:rect l="l" t="t" r="r" b="b"/>
                <a:pathLst>
                  <a:path w="921970" h="923506">
                    <a:moveTo>
                      <a:pt x="0" y="0"/>
                    </a:moveTo>
                    <a:lnTo>
                      <a:pt x="921969" y="0"/>
                    </a:lnTo>
                    <a:lnTo>
                      <a:pt x="921969" y="923506"/>
                    </a:lnTo>
                    <a:lnTo>
                      <a:pt x="0" y="9235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4">
                <a:extLst>
                  <a:ext uri="{FF2B5EF4-FFF2-40B4-BE49-F238E27FC236}">
                    <a16:creationId xmlns:a16="http://schemas.microsoft.com/office/drawing/2014/main" id="{163525D1-7D98-CC64-91B6-D9508631ABEC}"/>
                  </a:ext>
                </a:extLst>
              </p:cNvPr>
              <p:cNvSpPr/>
              <p:nvPr/>
            </p:nvSpPr>
            <p:spPr>
              <a:xfrm>
                <a:off x="152400" y="287473"/>
                <a:ext cx="502283" cy="633797"/>
              </a:xfrm>
              <a:custGeom>
                <a:avLst/>
                <a:gdLst/>
                <a:ahLst/>
                <a:cxnLst/>
                <a:rect l="l" t="t" r="r" b="b"/>
                <a:pathLst>
                  <a:path w="933555" h="1177988">
                    <a:moveTo>
                      <a:pt x="0" y="0"/>
                    </a:moveTo>
                    <a:lnTo>
                      <a:pt x="933555" y="0"/>
                    </a:lnTo>
                    <a:lnTo>
                      <a:pt x="933555" y="1177987"/>
                    </a:lnTo>
                    <a:lnTo>
                      <a:pt x="0" y="11779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EAE7AE4-65FC-172F-4318-89EFF03EB9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6018" y="311919"/>
                <a:ext cx="594927" cy="594927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C832EDE-3026-B551-5B86-F9CC7F848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276519"/>
                <a:ext cx="874268" cy="65570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A357618-8C66-5DFA-8CB8-1C8650D940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49" b="6063"/>
              <a:stretch/>
            </p:blipFill>
            <p:spPr>
              <a:xfrm>
                <a:off x="7117541" y="287473"/>
                <a:ext cx="669928" cy="60890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E8D926B-F1DF-E833-EB1F-4760E6892E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424" y="251096"/>
                <a:ext cx="681125" cy="681125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E9547AC-E40B-D559-5BC3-DC1C36C3A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19723" y="282243"/>
                <a:ext cx="667277" cy="625541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23B6D3F-7D26-9EB4-2C40-114614E169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01" r="19550" b="6666"/>
              <a:stretch/>
            </p:blipFill>
            <p:spPr>
              <a:xfrm>
                <a:off x="3225715" y="183591"/>
                <a:ext cx="466708" cy="73767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DC2786C-65C5-9C0E-3AB5-2CB06D6D1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1657" y="276519"/>
                <a:ext cx="613782" cy="633797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3145CD7-EDBE-2E18-F10E-835BC01DF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1921" y="140668"/>
                <a:ext cx="1931679" cy="927404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B000407-EAEE-5D41-0C26-6BF822077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4524" y="197657"/>
              <a:ext cx="804476" cy="8044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376AEE-ECEC-7726-3BBD-6BB4D04C0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5FCFB79-3B9B-79BC-6A7C-A48872E07B64}"/>
              </a:ext>
            </a:extLst>
          </p:cNvPr>
          <p:cNvGrpSpPr/>
          <p:nvPr/>
        </p:nvGrpSpPr>
        <p:grpSpPr>
          <a:xfrm>
            <a:off x="152400" y="140668"/>
            <a:ext cx="10896600" cy="927404"/>
            <a:chOff x="152400" y="140668"/>
            <a:chExt cx="10896600" cy="92740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461E17F-B763-F8A7-0C21-EB6FB5B8E1C9}"/>
                </a:ext>
              </a:extLst>
            </p:cNvPr>
            <p:cNvGrpSpPr/>
            <p:nvPr/>
          </p:nvGrpSpPr>
          <p:grpSpPr>
            <a:xfrm>
              <a:off x="152400" y="140668"/>
              <a:ext cx="10134600" cy="927404"/>
              <a:chOff x="152400" y="140668"/>
              <a:chExt cx="10134600" cy="927404"/>
            </a:xfrm>
          </p:grpSpPr>
          <p:sp>
            <p:nvSpPr>
              <p:cNvPr id="24" name="Freeform 4">
                <a:extLst>
                  <a:ext uri="{FF2B5EF4-FFF2-40B4-BE49-F238E27FC236}">
                    <a16:creationId xmlns:a16="http://schemas.microsoft.com/office/drawing/2014/main" id="{F77A4802-0AA8-F39D-5802-2614DE0F8C67}"/>
                  </a:ext>
                </a:extLst>
              </p:cNvPr>
              <p:cNvSpPr/>
              <p:nvPr/>
            </p:nvSpPr>
            <p:spPr>
              <a:xfrm>
                <a:off x="6477000" y="266732"/>
                <a:ext cx="530805" cy="633797"/>
              </a:xfrm>
              <a:custGeom>
                <a:avLst/>
                <a:gdLst/>
                <a:ahLst/>
                <a:cxnLst/>
                <a:rect l="l" t="t" r="r" b="b"/>
                <a:pathLst>
                  <a:path w="986565" h="1177988">
                    <a:moveTo>
                      <a:pt x="0" y="0"/>
                    </a:moveTo>
                    <a:lnTo>
                      <a:pt x="986565" y="0"/>
                    </a:lnTo>
                    <a:lnTo>
                      <a:pt x="986565" y="1177987"/>
                    </a:lnTo>
                    <a:lnTo>
                      <a:pt x="0" y="11779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F3E523A4-E83D-781C-0802-DBD42E5D7147}"/>
                  </a:ext>
                </a:extLst>
              </p:cNvPr>
              <p:cNvSpPr/>
              <p:nvPr/>
            </p:nvSpPr>
            <p:spPr>
              <a:xfrm>
                <a:off x="2102103" y="251301"/>
                <a:ext cx="374245" cy="664660"/>
              </a:xfrm>
              <a:custGeom>
                <a:avLst/>
                <a:gdLst/>
                <a:ahLst/>
                <a:cxnLst/>
                <a:rect l="l" t="t" r="r" b="b"/>
                <a:pathLst>
                  <a:path w="652758" h="1159299">
                    <a:moveTo>
                      <a:pt x="0" y="0"/>
                    </a:moveTo>
                    <a:lnTo>
                      <a:pt x="652758" y="0"/>
                    </a:lnTo>
                    <a:lnTo>
                      <a:pt x="652758" y="1159298"/>
                    </a:lnTo>
                    <a:lnTo>
                      <a:pt x="0" y="11592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5B145C20-051E-5C06-7C37-BFAB2CAF58B1}"/>
                  </a:ext>
                </a:extLst>
              </p:cNvPr>
              <p:cNvSpPr/>
              <p:nvPr/>
            </p:nvSpPr>
            <p:spPr>
              <a:xfrm>
                <a:off x="737955" y="305253"/>
                <a:ext cx="579047" cy="579047"/>
              </a:xfrm>
              <a:custGeom>
                <a:avLst/>
                <a:gdLst/>
                <a:ahLst/>
                <a:cxnLst/>
                <a:rect l="l" t="t" r="r" b="b"/>
                <a:pathLst>
                  <a:path w="942195" h="942195">
                    <a:moveTo>
                      <a:pt x="0" y="0"/>
                    </a:moveTo>
                    <a:lnTo>
                      <a:pt x="942196" y="0"/>
                    </a:lnTo>
                    <a:lnTo>
                      <a:pt x="942196" y="942195"/>
                    </a:lnTo>
                    <a:lnTo>
                      <a:pt x="0" y="9421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382C01A2-AAD2-4826-DCB1-0107B16A3D98}"/>
                  </a:ext>
                </a:extLst>
              </p:cNvPr>
              <p:cNvSpPr/>
              <p:nvPr/>
            </p:nvSpPr>
            <p:spPr>
              <a:xfrm>
                <a:off x="2576066" y="307749"/>
                <a:ext cx="583930" cy="593244"/>
              </a:xfrm>
              <a:custGeom>
                <a:avLst/>
                <a:gdLst/>
                <a:ahLst/>
                <a:cxnLst/>
                <a:rect l="l" t="t" r="r" b="b"/>
                <a:pathLst>
                  <a:path w="992101" h="992101">
                    <a:moveTo>
                      <a:pt x="0" y="0"/>
                    </a:moveTo>
                    <a:lnTo>
                      <a:pt x="992101" y="0"/>
                    </a:lnTo>
                    <a:lnTo>
                      <a:pt x="992101" y="992101"/>
                    </a:lnTo>
                    <a:lnTo>
                      <a:pt x="0" y="9921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D7B80A56-8DF9-DCDA-176E-541BC2CE05D8}"/>
                  </a:ext>
                </a:extLst>
              </p:cNvPr>
              <p:cNvSpPr/>
              <p:nvPr/>
            </p:nvSpPr>
            <p:spPr>
              <a:xfrm>
                <a:off x="1419037" y="311919"/>
                <a:ext cx="583930" cy="584904"/>
              </a:xfrm>
              <a:custGeom>
                <a:avLst/>
                <a:gdLst/>
                <a:ahLst/>
                <a:cxnLst/>
                <a:rect l="l" t="t" r="r" b="b"/>
                <a:pathLst>
                  <a:path w="921970" h="923506">
                    <a:moveTo>
                      <a:pt x="0" y="0"/>
                    </a:moveTo>
                    <a:lnTo>
                      <a:pt x="921969" y="0"/>
                    </a:lnTo>
                    <a:lnTo>
                      <a:pt x="921969" y="923506"/>
                    </a:lnTo>
                    <a:lnTo>
                      <a:pt x="0" y="9235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4">
                <a:extLst>
                  <a:ext uri="{FF2B5EF4-FFF2-40B4-BE49-F238E27FC236}">
                    <a16:creationId xmlns:a16="http://schemas.microsoft.com/office/drawing/2014/main" id="{C01B2803-CD44-54A8-CF2D-FA8C1786A5FD}"/>
                  </a:ext>
                </a:extLst>
              </p:cNvPr>
              <p:cNvSpPr/>
              <p:nvPr/>
            </p:nvSpPr>
            <p:spPr>
              <a:xfrm>
                <a:off x="152400" y="287473"/>
                <a:ext cx="502283" cy="633797"/>
              </a:xfrm>
              <a:custGeom>
                <a:avLst/>
                <a:gdLst/>
                <a:ahLst/>
                <a:cxnLst/>
                <a:rect l="l" t="t" r="r" b="b"/>
                <a:pathLst>
                  <a:path w="933555" h="1177988">
                    <a:moveTo>
                      <a:pt x="0" y="0"/>
                    </a:moveTo>
                    <a:lnTo>
                      <a:pt x="933555" y="0"/>
                    </a:lnTo>
                    <a:lnTo>
                      <a:pt x="933555" y="1177987"/>
                    </a:lnTo>
                    <a:lnTo>
                      <a:pt x="0" y="11779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77735EC-1342-05D9-8E64-E08A84A7E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6018" y="311919"/>
                <a:ext cx="594927" cy="594927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F99F969-918A-1D3F-1ABF-A2D7EB693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276519"/>
                <a:ext cx="874268" cy="65570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7F837DF-4059-BAF6-DFE1-19A62C1470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49" b="6063"/>
              <a:stretch/>
            </p:blipFill>
            <p:spPr>
              <a:xfrm>
                <a:off x="7117541" y="287473"/>
                <a:ext cx="669928" cy="60890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B42D579-A0AB-86A6-16DD-4FD6234FD1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424" y="251096"/>
                <a:ext cx="681125" cy="681125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C34BE2E-61E9-9A1D-6388-7EA7C3A126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19723" y="282243"/>
                <a:ext cx="667277" cy="625541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9D05C1F9-36E9-E98A-C582-7EBD17423A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01" r="19550" b="6666"/>
              <a:stretch/>
            </p:blipFill>
            <p:spPr>
              <a:xfrm>
                <a:off x="3225715" y="183591"/>
                <a:ext cx="466708" cy="73767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9FC470D-0714-98B7-4616-20C0812FF8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1657" y="276519"/>
                <a:ext cx="613782" cy="633797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399E7A8-E80C-BDF0-1B66-CEF3F5E69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1921" y="140668"/>
                <a:ext cx="1931679" cy="927404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D5F9F7A-0A4A-27C2-CC9E-CB55B5F0B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4524" y="197657"/>
              <a:ext cx="804476" cy="804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002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b69dd9f4-0c6d-4310-9d05-2cf943075335}" enabled="0" method="" siteId="{b69dd9f4-0c6d-4310-9d05-2cf94307533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53</Words>
  <Application>Microsoft Office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Open Sans Extrabold</vt:lpstr>
      <vt:lpstr>FC Lamoon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วิชาการ-HIA</dc:title>
  <dc:creator>LAPTOP-Programmer</dc:creator>
  <cp:lastModifiedBy>Siwanit Thongkhamdee</cp:lastModifiedBy>
  <cp:revision>15</cp:revision>
  <dcterms:created xsi:type="dcterms:W3CDTF">2006-08-16T00:00:00Z</dcterms:created>
  <dcterms:modified xsi:type="dcterms:W3CDTF">2026-04-21T03:22:33Z</dcterms:modified>
  <dc:identifier>DAGjcWyrPUE</dc:identifier>
</cp:coreProperties>
</file>