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FE0C-D5F6-110E-2275-B6C9EAA56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B532BEC-5808-1FDF-8335-265D867A0C7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B532BEC-5808-1FDF-8335-265D867A0C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B0824B-79A9-252A-6328-B936E63A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7C3D7F-FDEB-9CD5-B0A4-9F038D9E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9DD9C7-61A2-166D-4223-02487A1D469B}"/>
              </a:ext>
            </a:extLst>
          </p:cNvPr>
          <p:cNvGraphicFramePr>
            <a:graphicFrameLocks noGrp="1"/>
          </p:cNvGraphicFramePr>
          <p:nvPr/>
        </p:nvGraphicFramePr>
        <p:xfrm>
          <a:off x="829455" y="1496672"/>
          <a:ext cx="5072081" cy="4055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2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6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4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</a:rPr>
                        <a:t>Info 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Info 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  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Note: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90CA2B-5611-9263-165B-017BC9C90C71}"/>
              </a:ext>
            </a:extLst>
          </p:cNvPr>
          <p:cNvGraphicFramePr>
            <a:graphicFrameLocks noGrp="1"/>
          </p:cNvGraphicFramePr>
          <p:nvPr/>
        </p:nvGraphicFramePr>
        <p:xfrm>
          <a:off x="6287904" y="1496672"/>
          <a:ext cx="5072082" cy="4055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2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6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4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</a:rPr>
                        <a:t>Info 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Info 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  This is a sample text.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Yup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Nope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Note: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2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7625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114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559</cp:revision>
  <dcterms:created xsi:type="dcterms:W3CDTF">2021-03-31T02:49:57Z</dcterms:created>
  <dcterms:modified xsi:type="dcterms:W3CDTF">2025-10-15T08:44:54Z</dcterms:modified>
  <cp:category/>
</cp:coreProperties>
</file>